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5.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6.xml" ContentType="application/vnd.openxmlformats-officedocument.theme+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theme/theme7.xml" ContentType="application/vnd.openxmlformats-officedocument.theme+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theme/theme8.xml" ContentType="application/vnd.openxmlformats-officedocument.theme+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theme/theme9.xml" ContentType="application/vnd.openxmlformats-officedocument.theme+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theme/theme10.xml" ContentType="application/vnd.openxmlformats-officedocument.theme+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theme/theme11.xml" ContentType="application/vnd.openxmlformats-officedocument.theme+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theme/theme12.xml" ContentType="application/vnd.openxmlformats-officedocument.theme+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theme/theme13.xml" ContentType="application/vnd.openxmlformats-officedocument.theme+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theme/theme14.xml" ContentType="application/vnd.openxmlformats-officedocument.theme+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theme/theme15.xml" ContentType="application/vnd.openxmlformats-officedocument.theme+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theme/theme16.xml" ContentType="application/vnd.openxmlformats-officedocument.theme+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theme/theme17.xml" ContentType="application/vnd.openxmlformats-officedocument.theme+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theme/theme18.xml" ContentType="application/vnd.openxmlformats-officedocument.theme+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theme/theme19.xml" ContentType="application/vnd.openxmlformats-officedocument.theme+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theme/theme20.xml" ContentType="application/vnd.openxmlformats-officedocument.theme+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theme/theme21.xml" ContentType="application/vnd.openxmlformats-officedocument.theme+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theme/theme22.xml" ContentType="application/vnd.openxmlformats-officedocument.theme+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theme/theme23.xml" ContentType="application/vnd.openxmlformats-officedocument.theme+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theme/theme24.xml" ContentType="application/vnd.openxmlformats-officedocument.theme+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theme/theme25.xml" ContentType="application/vnd.openxmlformats-officedocument.theme+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theme/theme26.xml" ContentType="application/vnd.openxmlformats-officedocument.theme+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theme/theme27.xml" ContentType="application/vnd.openxmlformats-officedocument.theme+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theme/theme28.xml" ContentType="application/vnd.openxmlformats-officedocument.theme+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theme/theme29.xml" ContentType="application/vnd.openxmlformats-officedocument.theme+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theme/theme30.xml" ContentType="application/vnd.openxmlformats-officedocument.theme+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theme/theme31.xml" ContentType="application/vnd.openxmlformats-officedocument.theme+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theme/theme32.xml" ContentType="application/vnd.openxmlformats-officedocument.theme+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theme/theme33.xml" ContentType="application/vnd.openxmlformats-officedocument.theme+xml"/>
  <Override PartName="/ppt/theme/themeOverride1.xml" ContentType="application/vnd.openxmlformats-officedocument.themeOverride+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theme/theme34.xml" ContentType="application/vnd.openxmlformats-officedocument.theme+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theme/theme35.xml" ContentType="application/vnd.openxmlformats-officedocument.theme+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theme/theme36.xml" ContentType="application/vnd.openxmlformats-officedocument.theme+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theme/theme37.xml" ContentType="application/vnd.openxmlformats-officedocument.theme+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theme/theme38.xml" ContentType="application/vnd.openxmlformats-officedocument.theme+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theme/theme39.xml" ContentType="application/vnd.openxmlformats-officedocument.theme+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theme/theme40.xml" ContentType="application/vnd.openxmlformats-officedocument.theme+xml"/>
  <Override PartName="/ppt/slideLayouts/slideLayout453.xml" ContentType="application/vnd.openxmlformats-officedocument.presentationml.slideLayout+xml"/>
  <Override PartName="/ppt/theme/theme41.xml" ContentType="application/vnd.openxmlformats-officedocument.theme+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theme/theme42.xml" ContentType="application/vnd.openxmlformats-officedocument.theme+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theme/theme43.xml" ContentType="application/vnd.openxmlformats-officedocument.theme+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theme/theme44.xml" ContentType="application/vnd.openxmlformats-officedocument.theme+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theme/theme45.xml" ContentType="application/vnd.openxmlformats-officedocument.theme+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theme/theme46.xml" ContentType="application/vnd.openxmlformats-officedocument.theme+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theme/theme47.xml" ContentType="application/vnd.openxmlformats-officedocument.theme+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theme/theme48.xml" ContentType="application/vnd.openxmlformats-officedocument.theme+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theme/theme49.xml" ContentType="application/vnd.openxmlformats-officedocument.theme+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theme/theme50.xml" ContentType="application/vnd.openxmlformats-officedocument.theme+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theme/theme51.xml" ContentType="application/vnd.openxmlformats-officedocument.theme+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theme/theme52.xml" ContentType="application/vnd.openxmlformats-officedocument.theme+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theme/theme53.xml" ContentType="application/vnd.openxmlformats-officedocument.theme+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theme/theme54.xml" ContentType="application/vnd.openxmlformats-officedocument.theme+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theme/theme55.xml" ContentType="application/vnd.openxmlformats-officedocument.theme+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theme/theme56.xml" ContentType="application/vnd.openxmlformats-officedocument.theme+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theme/theme57.xml" ContentType="application/vnd.openxmlformats-officedocument.theme+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theme/theme58.xml" ContentType="application/vnd.openxmlformats-officedocument.theme+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theme/theme59.xml" ContentType="application/vnd.openxmlformats-officedocument.theme+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theme/theme60.xml" ContentType="application/vnd.openxmlformats-officedocument.theme+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theme/theme61.xml" ContentType="application/vnd.openxmlformats-officedocument.theme+xml"/>
  <Override PartName="/ppt/slideLayouts/slideLayout685.xml" ContentType="application/vnd.openxmlformats-officedocument.presentationml.slideLayout+xml"/>
  <Override PartName="/ppt/theme/theme62.xml" ContentType="application/vnd.openxmlformats-officedocument.theme+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theme/theme63.xml" ContentType="application/vnd.openxmlformats-officedocument.theme+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theme/theme64.xml" ContentType="application/vnd.openxmlformats-officedocument.theme+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theme/theme65.xml" ContentType="application/vnd.openxmlformats-officedocument.theme+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theme/theme66.xml" ContentType="application/vnd.openxmlformats-officedocument.theme+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theme/theme67.xml" ContentType="application/vnd.openxmlformats-officedocument.theme+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theme/theme68.xml" ContentType="application/vnd.openxmlformats-officedocument.theme+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theme/theme69.xml" ContentType="application/vnd.openxmlformats-officedocument.theme+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theme/theme70.xml" ContentType="application/vnd.openxmlformats-officedocument.theme+xml"/>
  <Override PartName="/ppt/theme/theme71.xml" ContentType="application/vnd.openxmlformats-officedocument.theme+xml"/>
  <Override PartName="/ppt/theme/themeOverride2.xml" ContentType="application/vnd.openxmlformats-officedocument.themeOverrid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3.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29.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theme/themeOverride4.xml" ContentType="application/vnd.openxmlformats-officedocument.themeOverr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theme/themeOverride5.xml" ContentType="application/vnd.openxmlformats-officedocument.themeOverr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tags/tag1.xml" ContentType="application/vnd.openxmlformats-officedocument.presentationml.tags+xml"/>
  <Override PartName="/ppt/notesSlides/notesSlide89.xml" ContentType="application/vnd.openxmlformats-officedocument.presentationml.notesSlide+xml"/>
  <Override PartName="/ppt/tags/tag2.xml" ContentType="application/vnd.openxmlformats-officedocument.presentationml.tags+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tags/tag3.xml" ContentType="application/vnd.openxmlformats-officedocument.presentationml.tags+xml"/>
  <Override PartName="/ppt/notesSlides/notesSlide94.xml" ContentType="application/vnd.openxmlformats-officedocument.presentationml.notesSlide+xml"/>
  <Override PartName="/ppt/tags/tag4.xml" ContentType="application/vnd.openxmlformats-officedocument.presentationml.tags+xml"/>
  <Override PartName="/ppt/notesSlides/notesSlide95.xml" ContentType="application/vnd.openxmlformats-officedocument.presentationml.notesSlide+xml"/>
  <Override PartName="/ppt/tags/tag5.xml" ContentType="application/vnd.openxmlformats-officedocument.presentationml.tags+xml"/>
  <Override PartName="/ppt/notesSlides/notesSlide96.xml" ContentType="application/vnd.openxmlformats-officedocument.presentationml.notesSlide+xml"/>
  <Override PartName="/ppt/tags/tag6.xml" ContentType="application/vnd.openxmlformats-officedocument.presentationml.tags+xml"/>
  <Override PartName="/ppt/tags/tag7.xml" ContentType="application/vnd.openxmlformats-officedocument.presentationml.tags+xml"/>
  <Override PartName="/ppt/notesSlides/notesSlide97.xml" ContentType="application/vnd.openxmlformats-officedocument.presentationml.notesSlide+xml"/>
  <Override PartName="/ppt/tags/tag8.xml" ContentType="application/vnd.openxmlformats-officedocument.presentationml.tags+xml"/>
  <Override PartName="/ppt/notesSlides/notesSlide98.xml" ContentType="application/vnd.openxmlformats-officedocument.presentationml.notesSlide+xml"/>
  <Override PartName="/ppt/tags/tag9.xml" ContentType="application/vnd.openxmlformats-officedocument.presentationml.tags+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theme/themeOverride6.xml" ContentType="application/vnd.openxmlformats-officedocument.themeOverride+xml"/>
  <Override PartName="/ppt/theme/themeOverride7.xml" ContentType="application/vnd.openxmlformats-officedocument.themeOverride+xml"/>
  <Override PartName="/ppt/notesSlides/notesSlide196.xml" ContentType="application/vnd.openxmlformats-officedocument.presentationml.notesSlide+xml"/>
  <Override PartName="/ppt/theme/themeOverride8.xml" ContentType="application/vnd.openxmlformats-officedocument.themeOverr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theme/themeOverride9.xml" ContentType="application/vnd.openxmlformats-officedocument.themeOverride+xml"/>
  <Override PartName="/ppt/notesSlides/notesSlide204.xml" ContentType="application/vnd.openxmlformats-officedocument.presentationml.notesSlide+xml"/>
  <Override PartName="/ppt/theme/themeOverride10.xml" ContentType="application/vnd.openxmlformats-officedocument.themeOverr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theme/themeOverride11.xml" ContentType="application/vnd.openxmlformats-officedocument.themeOverride+xml"/>
  <Override PartName="/ppt/notesSlides/notesSlide211.xml" ContentType="application/vnd.openxmlformats-officedocument.presentationml.notesSlide+xml"/>
  <Override PartName="/ppt/theme/themeOverride12.xml" ContentType="application/vnd.openxmlformats-officedocument.themeOverr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theme/themeOverride13.xml" ContentType="application/vnd.openxmlformats-officedocument.themeOverride+xml"/>
  <Override PartName="/ppt/theme/themeOverride14.xml" ContentType="application/vnd.openxmlformats-officedocument.themeOverride+xml"/>
  <Override PartName="/ppt/theme/themeOverride15.xml" ContentType="application/vnd.openxmlformats-officedocument.themeOverride+xml"/>
  <Override PartName="/ppt/notesSlides/notesSlide24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4614" r:id="rId1"/>
    <p:sldMasterId id="2147484626" r:id="rId2"/>
    <p:sldMasterId id="2147484662" r:id="rId3"/>
    <p:sldMasterId id="2147484710" r:id="rId4"/>
    <p:sldMasterId id="2147484722" r:id="rId5"/>
    <p:sldMasterId id="2147484739" r:id="rId6"/>
    <p:sldMasterId id="2147485004" r:id="rId7"/>
    <p:sldMasterId id="2147486795" r:id="rId8"/>
    <p:sldMasterId id="2147487151" r:id="rId9"/>
    <p:sldMasterId id="2147487212" r:id="rId10"/>
    <p:sldMasterId id="2147487250" r:id="rId11"/>
    <p:sldMasterId id="2147487262" r:id="rId12"/>
    <p:sldMasterId id="2147487323" r:id="rId13"/>
    <p:sldMasterId id="2147487335" r:id="rId14"/>
    <p:sldMasterId id="2147487385" r:id="rId15"/>
    <p:sldMasterId id="2147487397" r:id="rId16"/>
    <p:sldMasterId id="2147487411" r:id="rId17"/>
    <p:sldMasterId id="2147487424" r:id="rId18"/>
    <p:sldMasterId id="2147487436" r:id="rId19"/>
    <p:sldMasterId id="2147487448" r:id="rId20"/>
    <p:sldMasterId id="2147487460" r:id="rId21"/>
    <p:sldMasterId id="2147487473" r:id="rId22"/>
    <p:sldMasterId id="2147487485" r:id="rId23"/>
    <p:sldMasterId id="2147487497" r:id="rId24"/>
    <p:sldMasterId id="2147487509" r:id="rId25"/>
    <p:sldMasterId id="2147487521" r:id="rId26"/>
    <p:sldMasterId id="2147487533" r:id="rId27"/>
    <p:sldMasterId id="2147487557" r:id="rId28"/>
    <p:sldMasterId id="2147487569" r:id="rId29"/>
    <p:sldMasterId id="2147487572" r:id="rId30"/>
    <p:sldMasterId id="2147487585" r:id="rId31"/>
    <p:sldMasterId id="2147487597" r:id="rId32"/>
    <p:sldMasterId id="2147487610" r:id="rId33"/>
    <p:sldMasterId id="2147487646" r:id="rId34"/>
    <p:sldMasterId id="2147487658" r:id="rId35"/>
    <p:sldMasterId id="2147487701" r:id="rId36"/>
    <p:sldMasterId id="2147487713" r:id="rId37"/>
    <p:sldMasterId id="2147487725" r:id="rId38"/>
    <p:sldMasterId id="2147487736" r:id="rId39"/>
    <p:sldMasterId id="2147487750" r:id="rId40"/>
    <p:sldMasterId id="2147487812" r:id="rId41"/>
    <p:sldMasterId id="2147487814" r:id="rId42"/>
    <p:sldMasterId id="2147487826" r:id="rId43"/>
    <p:sldMasterId id="2147487838" r:id="rId44"/>
    <p:sldMasterId id="2147487881" r:id="rId45"/>
    <p:sldMasterId id="2147487893" r:id="rId46"/>
    <p:sldMasterId id="2147487905" r:id="rId47"/>
    <p:sldMasterId id="2147487917" r:id="rId48"/>
    <p:sldMasterId id="2147487929" r:id="rId49"/>
    <p:sldMasterId id="2147487953" r:id="rId50"/>
    <p:sldMasterId id="2147487964" r:id="rId51"/>
    <p:sldMasterId id="2147487990" r:id="rId52"/>
    <p:sldMasterId id="2147488002" r:id="rId53"/>
    <p:sldMasterId id="2147488014" r:id="rId54"/>
    <p:sldMasterId id="2147488026" r:id="rId55"/>
    <p:sldMasterId id="2147488040" r:id="rId56"/>
    <p:sldMasterId id="2147488052" r:id="rId57"/>
    <p:sldMasterId id="2147488064" r:id="rId58"/>
    <p:sldMasterId id="2147488076" r:id="rId59"/>
    <p:sldMasterId id="2147488092" r:id="rId60"/>
    <p:sldMasterId id="2147488106" r:id="rId61"/>
    <p:sldMasterId id="2147488118" r:id="rId62"/>
    <p:sldMasterId id="2147488120" r:id="rId63"/>
    <p:sldMasterId id="2147488132" r:id="rId64"/>
    <p:sldMasterId id="2147488144" r:id="rId65"/>
    <p:sldMasterId id="2147488158" r:id="rId66"/>
    <p:sldMasterId id="2147488171" r:id="rId67"/>
    <p:sldMasterId id="2147488183" r:id="rId68"/>
    <p:sldMasterId id="2147488195" r:id="rId69"/>
    <p:sldMasterId id="2147488209" r:id="rId70"/>
  </p:sldMasterIdLst>
  <p:notesMasterIdLst>
    <p:notesMasterId r:id="rId433"/>
  </p:notesMasterIdLst>
  <p:sldIdLst>
    <p:sldId id="637" r:id="rId71"/>
    <p:sldId id="638" r:id="rId72"/>
    <p:sldId id="639" r:id="rId73"/>
    <p:sldId id="640" r:id="rId74"/>
    <p:sldId id="641" r:id="rId75"/>
    <p:sldId id="642" r:id="rId76"/>
    <p:sldId id="643" r:id="rId77"/>
    <p:sldId id="644" r:id="rId78"/>
    <p:sldId id="645" r:id="rId79"/>
    <p:sldId id="4996" r:id="rId80"/>
    <p:sldId id="647" r:id="rId81"/>
    <p:sldId id="4993" r:id="rId82"/>
    <p:sldId id="819" r:id="rId83"/>
    <p:sldId id="4892" r:id="rId84"/>
    <p:sldId id="766" r:id="rId85"/>
    <p:sldId id="767" r:id="rId86"/>
    <p:sldId id="816" r:id="rId87"/>
    <p:sldId id="815" r:id="rId88"/>
    <p:sldId id="817" r:id="rId89"/>
    <p:sldId id="818" r:id="rId90"/>
    <p:sldId id="392" r:id="rId91"/>
    <p:sldId id="2428" r:id="rId92"/>
    <p:sldId id="2429" r:id="rId93"/>
    <p:sldId id="2430" r:id="rId94"/>
    <p:sldId id="627" r:id="rId95"/>
    <p:sldId id="5006" r:id="rId96"/>
    <p:sldId id="5007" r:id="rId97"/>
    <p:sldId id="5008" r:id="rId98"/>
    <p:sldId id="5009" r:id="rId99"/>
    <p:sldId id="5010" r:id="rId100"/>
    <p:sldId id="5011" r:id="rId101"/>
    <p:sldId id="5012" r:id="rId102"/>
    <p:sldId id="4230" r:id="rId103"/>
    <p:sldId id="5013" r:id="rId104"/>
    <p:sldId id="5014" r:id="rId105"/>
    <p:sldId id="5015" r:id="rId106"/>
    <p:sldId id="5016" r:id="rId107"/>
    <p:sldId id="5017" r:id="rId108"/>
    <p:sldId id="4891" r:id="rId109"/>
    <p:sldId id="2423" r:id="rId110"/>
    <p:sldId id="4893" r:id="rId111"/>
    <p:sldId id="2436" r:id="rId112"/>
    <p:sldId id="4894" r:id="rId113"/>
    <p:sldId id="4916" r:id="rId114"/>
    <p:sldId id="432" r:id="rId115"/>
    <p:sldId id="2459" r:id="rId116"/>
    <p:sldId id="631" r:id="rId117"/>
    <p:sldId id="492" r:id="rId118"/>
    <p:sldId id="4890" r:id="rId119"/>
    <p:sldId id="4691" r:id="rId120"/>
    <p:sldId id="4992" r:id="rId121"/>
    <p:sldId id="729" r:id="rId122"/>
    <p:sldId id="730" r:id="rId123"/>
    <p:sldId id="731" r:id="rId124"/>
    <p:sldId id="732" r:id="rId125"/>
    <p:sldId id="733" r:id="rId126"/>
    <p:sldId id="734" r:id="rId127"/>
    <p:sldId id="735" r:id="rId128"/>
    <p:sldId id="736" r:id="rId129"/>
    <p:sldId id="737" r:id="rId130"/>
    <p:sldId id="738" r:id="rId131"/>
    <p:sldId id="739" r:id="rId132"/>
    <p:sldId id="740" r:id="rId133"/>
    <p:sldId id="741" r:id="rId134"/>
    <p:sldId id="742" r:id="rId135"/>
    <p:sldId id="743" r:id="rId136"/>
    <p:sldId id="744" r:id="rId137"/>
    <p:sldId id="745" r:id="rId138"/>
    <p:sldId id="746" r:id="rId139"/>
    <p:sldId id="747" r:id="rId140"/>
    <p:sldId id="748" r:id="rId141"/>
    <p:sldId id="749" r:id="rId142"/>
    <p:sldId id="750" r:id="rId143"/>
    <p:sldId id="751" r:id="rId144"/>
    <p:sldId id="752" r:id="rId145"/>
    <p:sldId id="4657" r:id="rId146"/>
    <p:sldId id="5673" r:id="rId147"/>
    <p:sldId id="5674" r:id="rId148"/>
    <p:sldId id="412" r:id="rId149"/>
    <p:sldId id="757" r:id="rId150"/>
    <p:sldId id="758" r:id="rId151"/>
    <p:sldId id="759" r:id="rId152"/>
    <p:sldId id="760" r:id="rId153"/>
    <p:sldId id="761" r:id="rId154"/>
    <p:sldId id="762" r:id="rId155"/>
    <p:sldId id="763" r:id="rId156"/>
    <p:sldId id="5675" r:id="rId157"/>
    <p:sldId id="518" r:id="rId158"/>
    <p:sldId id="493" r:id="rId159"/>
    <p:sldId id="519" r:id="rId160"/>
    <p:sldId id="494" r:id="rId161"/>
    <p:sldId id="520" r:id="rId162"/>
    <p:sldId id="495" r:id="rId163"/>
    <p:sldId id="496" r:id="rId164"/>
    <p:sldId id="497" r:id="rId165"/>
    <p:sldId id="498" r:id="rId166"/>
    <p:sldId id="499" r:id="rId167"/>
    <p:sldId id="521" r:id="rId168"/>
    <p:sldId id="506" r:id="rId169"/>
    <p:sldId id="507" r:id="rId170"/>
    <p:sldId id="509" r:id="rId171"/>
    <p:sldId id="510" r:id="rId172"/>
    <p:sldId id="511" r:id="rId173"/>
    <p:sldId id="522" r:id="rId174"/>
    <p:sldId id="512" r:id="rId175"/>
    <p:sldId id="523" r:id="rId176"/>
    <p:sldId id="2431" r:id="rId177"/>
    <p:sldId id="524" r:id="rId178"/>
    <p:sldId id="2432" r:id="rId179"/>
    <p:sldId id="692" r:id="rId180"/>
    <p:sldId id="628" r:id="rId181"/>
    <p:sldId id="5676" r:id="rId182"/>
    <p:sldId id="753" r:id="rId183"/>
    <p:sldId id="769" r:id="rId184"/>
    <p:sldId id="5677" r:id="rId185"/>
    <p:sldId id="5678" r:id="rId186"/>
    <p:sldId id="778" r:id="rId187"/>
    <p:sldId id="5679" r:id="rId188"/>
    <p:sldId id="5680" r:id="rId189"/>
    <p:sldId id="780" r:id="rId190"/>
    <p:sldId id="409" r:id="rId191"/>
    <p:sldId id="410" r:id="rId192"/>
    <p:sldId id="5685" r:id="rId193"/>
    <p:sldId id="5686" r:id="rId194"/>
    <p:sldId id="5687" r:id="rId195"/>
    <p:sldId id="5688" r:id="rId196"/>
    <p:sldId id="5689" r:id="rId197"/>
    <p:sldId id="632" r:id="rId198"/>
    <p:sldId id="525" r:id="rId199"/>
    <p:sldId id="2433" r:id="rId200"/>
    <p:sldId id="526" r:id="rId201"/>
    <p:sldId id="5000" r:id="rId202"/>
    <p:sldId id="5001" r:id="rId203"/>
    <p:sldId id="5002" r:id="rId204"/>
    <p:sldId id="5003" r:id="rId205"/>
    <p:sldId id="5004" r:id="rId206"/>
    <p:sldId id="5005" r:id="rId207"/>
    <p:sldId id="403" r:id="rId208"/>
    <p:sldId id="404" r:id="rId209"/>
    <p:sldId id="405" r:id="rId210"/>
    <p:sldId id="706" r:id="rId211"/>
    <p:sldId id="707" r:id="rId212"/>
    <p:sldId id="708" r:id="rId213"/>
    <p:sldId id="718" r:id="rId214"/>
    <p:sldId id="4701" r:id="rId215"/>
    <p:sldId id="714" r:id="rId216"/>
    <p:sldId id="703" r:id="rId217"/>
    <p:sldId id="527" r:id="rId218"/>
    <p:sldId id="501" r:id="rId219"/>
    <p:sldId id="502" r:id="rId220"/>
    <p:sldId id="508" r:id="rId221"/>
    <p:sldId id="503" r:id="rId222"/>
    <p:sldId id="711" r:id="rId223"/>
    <p:sldId id="712" r:id="rId224"/>
    <p:sldId id="704" r:id="rId225"/>
    <p:sldId id="500" r:id="rId226"/>
    <p:sldId id="346" r:id="rId227"/>
    <p:sldId id="347" r:id="rId228"/>
    <p:sldId id="400" r:id="rId229"/>
    <p:sldId id="401" r:id="rId230"/>
    <p:sldId id="402" r:id="rId231"/>
    <p:sldId id="528" r:id="rId232"/>
    <p:sldId id="5691" r:id="rId233"/>
    <p:sldId id="529" r:id="rId234"/>
    <p:sldId id="4986" r:id="rId235"/>
    <p:sldId id="4987" r:id="rId236"/>
    <p:sldId id="4988" r:id="rId237"/>
    <p:sldId id="4989" r:id="rId238"/>
    <p:sldId id="4990" r:id="rId239"/>
    <p:sldId id="705" r:id="rId240"/>
    <p:sldId id="770" r:id="rId241"/>
    <p:sldId id="775" r:id="rId242"/>
    <p:sldId id="504" r:id="rId243"/>
    <p:sldId id="505" r:id="rId244"/>
    <p:sldId id="530" r:id="rId245"/>
    <p:sldId id="2434" r:id="rId246"/>
    <p:sldId id="514" r:id="rId247"/>
    <p:sldId id="531" r:id="rId248"/>
    <p:sldId id="779" r:id="rId249"/>
    <p:sldId id="4997" r:id="rId250"/>
    <p:sldId id="532" r:id="rId251"/>
    <p:sldId id="538" r:id="rId252"/>
    <p:sldId id="533" r:id="rId253"/>
    <p:sldId id="534" r:id="rId254"/>
    <p:sldId id="2435" r:id="rId255"/>
    <p:sldId id="579" r:id="rId256"/>
    <p:sldId id="5692" r:id="rId257"/>
    <p:sldId id="5693" r:id="rId258"/>
    <p:sldId id="535" r:id="rId259"/>
    <p:sldId id="585" r:id="rId260"/>
    <p:sldId id="586" r:id="rId261"/>
    <p:sldId id="587" r:id="rId262"/>
    <p:sldId id="588" r:id="rId263"/>
    <p:sldId id="589" r:id="rId264"/>
    <p:sldId id="590" r:id="rId265"/>
    <p:sldId id="591" r:id="rId266"/>
    <p:sldId id="592" r:id="rId267"/>
    <p:sldId id="593" r:id="rId268"/>
    <p:sldId id="594" r:id="rId269"/>
    <p:sldId id="595" r:id="rId270"/>
    <p:sldId id="596" r:id="rId271"/>
    <p:sldId id="597" r:id="rId272"/>
    <p:sldId id="598" r:id="rId273"/>
    <p:sldId id="599" r:id="rId274"/>
    <p:sldId id="600" r:id="rId275"/>
    <p:sldId id="601" r:id="rId276"/>
    <p:sldId id="602" r:id="rId277"/>
    <p:sldId id="603" r:id="rId278"/>
    <p:sldId id="604" r:id="rId279"/>
    <p:sldId id="605" r:id="rId280"/>
    <p:sldId id="606" r:id="rId281"/>
    <p:sldId id="607" r:id="rId282"/>
    <p:sldId id="608" r:id="rId283"/>
    <p:sldId id="609" r:id="rId284"/>
    <p:sldId id="610" r:id="rId285"/>
    <p:sldId id="611" r:id="rId286"/>
    <p:sldId id="612" r:id="rId287"/>
    <p:sldId id="613" r:id="rId288"/>
    <p:sldId id="614" r:id="rId289"/>
    <p:sldId id="615" r:id="rId290"/>
    <p:sldId id="616" r:id="rId291"/>
    <p:sldId id="617" r:id="rId292"/>
    <p:sldId id="618" r:id="rId293"/>
    <p:sldId id="619" r:id="rId294"/>
    <p:sldId id="620" r:id="rId295"/>
    <p:sldId id="621" r:id="rId296"/>
    <p:sldId id="622" r:id="rId297"/>
    <p:sldId id="623" r:id="rId298"/>
    <p:sldId id="624" r:id="rId299"/>
    <p:sldId id="542" r:id="rId300"/>
    <p:sldId id="543" r:id="rId301"/>
    <p:sldId id="781" r:id="rId302"/>
    <p:sldId id="548" r:id="rId303"/>
    <p:sldId id="782" r:id="rId304"/>
    <p:sldId id="544" r:id="rId305"/>
    <p:sldId id="391" r:id="rId306"/>
    <p:sldId id="390" r:id="rId307"/>
    <p:sldId id="425" r:id="rId308"/>
    <p:sldId id="545" r:id="rId309"/>
    <p:sldId id="382" r:id="rId310"/>
    <p:sldId id="783" r:id="rId311"/>
    <p:sldId id="546" r:id="rId312"/>
    <p:sldId id="649" r:id="rId313"/>
    <p:sldId id="648" r:id="rId314"/>
    <p:sldId id="385" r:id="rId315"/>
    <p:sldId id="386" r:id="rId316"/>
    <p:sldId id="549" r:id="rId317"/>
    <p:sldId id="547" r:id="rId318"/>
    <p:sldId id="785" r:id="rId319"/>
    <p:sldId id="287" r:id="rId320"/>
    <p:sldId id="550" r:id="rId321"/>
    <p:sldId id="786" r:id="rId322"/>
    <p:sldId id="562" r:id="rId323"/>
    <p:sldId id="551" r:id="rId324"/>
    <p:sldId id="787" r:id="rId325"/>
    <p:sldId id="552" r:id="rId326"/>
    <p:sldId id="788" r:id="rId327"/>
    <p:sldId id="553" r:id="rId328"/>
    <p:sldId id="789" r:id="rId329"/>
    <p:sldId id="554" r:id="rId330"/>
    <p:sldId id="635" r:id="rId331"/>
    <p:sldId id="563" r:id="rId332"/>
    <p:sldId id="555" r:id="rId333"/>
    <p:sldId id="636" r:id="rId334"/>
    <p:sldId id="556" r:id="rId335"/>
    <p:sldId id="582" r:id="rId336"/>
    <p:sldId id="557" r:id="rId337"/>
    <p:sldId id="790" r:id="rId338"/>
    <p:sldId id="4998" r:id="rId339"/>
    <p:sldId id="580" r:id="rId340"/>
    <p:sldId id="456" r:id="rId341"/>
    <p:sldId id="457" r:id="rId342"/>
    <p:sldId id="458" r:id="rId343"/>
    <p:sldId id="459" r:id="rId344"/>
    <p:sldId id="460" r:id="rId345"/>
    <p:sldId id="406" r:id="rId346"/>
    <p:sldId id="407" r:id="rId347"/>
    <p:sldId id="408" r:id="rId348"/>
    <p:sldId id="558" r:id="rId349"/>
    <p:sldId id="793" r:id="rId350"/>
    <p:sldId id="653" r:id="rId351"/>
    <p:sldId id="654" r:id="rId352"/>
    <p:sldId id="655" r:id="rId353"/>
    <p:sldId id="656" r:id="rId354"/>
    <p:sldId id="791" r:id="rId355"/>
    <p:sldId id="559" r:id="rId356"/>
    <p:sldId id="792" r:id="rId357"/>
    <p:sldId id="2427" r:id="rId358"/>
    <p:sldId id="564" r:id="rId359"/>
    <p:sldId id="560" r:id="rId360"/>
    <p:sldId id="4999" r:id="rId361"/>
    <p:sldId id="561" r:id="rId362"/>
    <p:sldId id="5694" r:id="rId363"/>
    <p:sldId id="794" r:id="rId364"/>
    <p:sldId id="795" r:id="rId365"/>
    <p:sldId id="5503" r:id="rId366"/>
    <p:sldId id="798" r:id="rId367"/>
    <p:sldId id="2426" r:id="rId368"/>
    <p:sldId id="799" r:id="rId369"/>
    <p:sldId id="4699" r:id="rId370"/>
    <p:sldId id="434" r:id="rId371"/>
    <p:sldId id="4700" r:id="rId372"/>
    <p:sldId id="433" r:id="rId373"/>
    <p:sldId id="435" r:id="rId374"/>
    <p:sldId id="4694" r:id="rId375"/>
    <p:sldId id="661" r:id="rId376"/>
    <p:sldId id="5695" r:id="rId377"/>
    <p:sldId id="5697" r:id="rId378"/>
    <p:sldId id="4917" r:id="rId379"/>
    <p:sldId id="4918" r:id="rId380"/>
    <p:sldId id="4919" r:id="rId381"/>
    <p:sldId id="4895" r:id="rId382"/>
    <p:sldId id="581" r:id="rId383"/>
    <p:sldId id="719" r:id="rId384"/>
    <p:sldId id="720" r:id="rId385"/>
    <p:sldId id="722" r:id="rId386"/>
    <p:sldId id="723" r:id="rId387"/>
    <p:sldId id="721" r:id="rId388"/>
    <p:sldId id="724" r:id="rId389"/>
    <p:sldId id="725" r:id="rId390"/>
    <p:sldId id="726" r:id="rId391"/>
    <p:sldId id="800" r:id="rId392"/>
    <p:sldId id="801" r:id="rId393"/>
    <p:sldId id="802" r:id="rId394"/>
    <p:sldId id="803" r:id="rId395"/>
    <p:sldId id="804" r:id="rId396"/>
    <p:sldId id="805" r:id="rId397"/>
    <p:sldId id="806" r:id="rId398"/>
    <p:sldId id="807" r:id="rId399"/>
    <p:sldId id="808" r:id="rId400"/>
    <p:sldId id="809" r:id="rId401"/>
    <p:sldId id="810" r:id="rId402"/>
    <p:sldId id="811" r:id="rId403"/>
    <p:sldId id="812" r:id="rId404"/>
    <p:sldId id="813" r:id="rId405"/>
    <p:sldId id="814" r:id="rId406"/>
    <p:sldId id="356" r:id="rId407"/>
    <p:sldId id="358" r:id="rId408"/>
    <p:sldId id="4705" r:id="rId409"/>
    <p:sldId id="4703" r:id="rId410"/>
    <p:sldId id="4702" r:id="rId411"/>
    <p:sldId id="4704" r:id="rId412"/>
    <p:sldId id="4706" r:id="rId413"/>
    <p:sldId id="359" r:id="rId414"/>
    <p:sldId id="479" r:id="rId415"/>
    <p:sldId id="3999" r:id="rId416"/>
    <p:sldId id="481" r:id="rId417"/>
    <p:sldId id="482" r:id="rId418"/>
    <p:sldId id="483" r:id="rId419"/>
    <p:sldId id="360" r:id="rId420"/>
    <p:sldId id="361" r:id="rId421"/>
    <p:sldId id="362" r:id="rId422"/>
    <p:sldId id="363" r:id="rId423"/>
    <p:sldId id="364" r:id="rId424"/>
    <p:sldId id="365" r:id="rId425"/>
    <p:sldId id="366" r:id="rId426"/>
    <p:sldId id="367" r:id="rId427"/>
    <p:sldId id="368" r:id="rId428"/>
    <p:sldId id="370" r:id="rId429"/>
    <p:sldId id="371" r:id="rId430"/>
    <p:sldId id="373" r:id="rId431"/>
    <p:sldId id="411" r:id="rId432"/>
  </p:sldIdLst>
  <p:sldSz cx="9144000" cy="6858000" type="screen4x3"/>
  <p:notesSz cx="6858000" cy="9144000"/>
  <p:defaultTextStyle>
    <a:defPPr>
      <a:defRPr lang="en-US"/>
    </a:defPPr>
    <a:lvl1pPr algn="l" rtl="0" eaLnBrk="0" fontAlgn="base" hangingPunct="0">
      <a:lnSpc>
        <a:spcPct val="90000"/>
      </a:lnSpc>
      <a:spcBef>
        <a:spcPct val="20000"/>
      </a:spcBef>
      <a:spcAft>
        <a:spcPct val="0"/>
      </a:spcAft>
      <a:buChar char="•"/>
      <a:defRPr kumimoji="1" sz="2400" b="1" kern="1200">
        <a:solidFill>
          <a:schemeClr val="tx1"/>
        </a:solidFill>
        <a:latin typeface="Arial Narrow" charset="0"/>
        <a:ea typeface="ＭＳ Ｐゴシック" charset="0"/>
        <a:cs typeface="ＭＳ Ｐゴシック" charset="0"/>
      </a:defRPr>
    </a:lvl1pPr>
    <a:lvl2pPr marL="457200" algn="l" rtl="0" eaLnBrk="0" fontAlgn="base" hangingPunct="0">
      <a:lnSpc>
        <a:spcPct val="90000"/>
      </a:lnSpc>
      <a:spcBef>
        <a:spcPct val="20000"/>
      </a:spcBef>
      <a:spcAft>
        <a:spcPct val="0"/>
      </a:spcAft>
      <a:buChar char="•"/>
      <a:defRPr kumimoji="1" sz="2400" b="1" kern="1200">
        <a:solidFill>
          <a:schemeClr val="tx1"/>
        </a:solidFill>
        <a:latin typeface="Arial Narrow" charset="0"/>
        <a:ea typeface="ＭＳ Ｐゴシック" charset="0"/>
        <a:cs typeface="ＭＳ Ｐゴシック" charset="0"/>
      </a:defRPr>
    </a:lvl2pPr>
    <a:lvl3pPr marL="914400" algn="l" rtl="0" eaLnBrk="0" fontAlgn="base" hangingPunct="0">
      <a:lnSpc>
        <a:spcPct val="90000"/>
      </a:lnSpc>
      <a:spcBef>
        <a:spcPct val="20000"/>
      </a:spcBef>
      <a:spcAft>
        <a:spcPct val="0"/>
      </a:spcAft>
      <a:buChar char="•"/>
      <a:defRPr kumimoji="1" sz="2400" b="1" kern="1200">
        <a:solidFill>
          <a:schemeClr val="tx1"/>
        </a:solidFill>
        <a:latin typeface="Arial Narrow" charset="0"/>
        <a:ea typeface="ＭＳ Ｐゴシック" charset="0"/>
        <a:cs typeface="ＭＳ Ｐゴシック" charset="0"/>
      </a:defRPr>
    </a:lvl3pPr>
    <a:lvl4pPr marL="1371600" algn="l" rtl="0" eaLnBrk="0" fontAlgn="base" hangingPunct="0">
      <a:lnSpc>
        <a:spcPct val="90000"/>
      </a:lnSpc>
      <a:spcBef>
        <a:spcPct val="20000"/>
      </a:spcBef>
      <a:spcAft>
        <a:spcPct val="0"/>
      </a:spcAft>
      <a:buChar char="•"/>
      <a:defRPr kumimoji="1" sz="2400" b="1" kern="1200">
        <a:solidFill>
          <a:schemeClr val="tx1"/>
        </a:solidFill>
        <a:latin typeface="Arial Narrow" charset="0"/>
        <a:ea typeface="ＭＳ Ｐゴシック" charset="0"/>
        <a:cs typeface="ＭＳ Ｐゴシック" charset="0"/>
      </a:defRPr>
    </a:lvl4pPr>
    <a:lvl5pPr marL="1828800" algn="l" rtl="0" eaLnBrk="0" fontAlgn="base" hangingPunct="0">
      <a:lnSpc>
        <a:spcPct val="90000"/>
      </a:lnSpc>
      <a:spcBef>
        <a:spcPct val="20000"/>
      </a:spcBef>
      <a:spcAft>
        <a:spcPct val="0"/>
      </a:spcAft>
      <a:buChar char="•"/>
      <a:defRPr kumimoji="1" sz="2400" b="1" kern="1200">
        <a:solidFill>
          <a:schemeClr val="tx1"/>
        </a:solidFill>
        <a:latin typeface="Arial Narrow" charset="0"/>
        <a:ea typeface="ＭＳ Ｐゴシック" charset="0"/>
        <a:cs typeface="ＭＳ Ｐゴシック" charset="0"/>
      </a:defRPr>
    </a:lvl5pPr>
    <a:lvl6pPr marL="2286000" algn="l" defTabSz="457200" rtl="0" eaLnBrk="1" latinLnBrk="0" hangingPunct="1">
      <a:defRPr kumimoji="1" sz="2400" b="1" kern="1200">
        <a:solidFill>
          <a:schemeClr val="tx1"/>
        </a:solidFill>
        <a:latin typeface="Arial Narrow" charset="0"/>
        <a:ea typeface="ＭＳ Ｐゴシック" charset="0"/>
        <a:cs typeface="ＭＳ Ｐゴシック" charset="0"/>
      </a:defRPr>
    </a:lvl6pPr>
    <a:lvl7pPr marL="2743200" algn="l" defTabSz="457200" rtl="0" eaLnBrk="1" latinLnBrk="0" hangingPunct="1">
      <a:defRPr kumimoji="1" sz="2400" b="1" kern="1200">
        <a:solidFill>
          <a:schemeClr val="tx1"/>
        </a:solidFill>
        <a:latin typeface="Arial Narrow" charset="0"/>
        <a:ea typeface="ＭＳ Ｐゴシック" charset="0"/>
        <a:cs typeface="ＭＳ Ｐゴシック" charset="0"/>
      </a:defRPr>
    </a:lvl7pPr>
    <a:lvl8pPr marL="3200400" algn="l" defTabSz="457200" rtl="0" eaLnBrk="1" latinLnBrk="0" hangingPunct="1">
      <a:defRPr kumimoji="1" sz="2400" b="1" kern="1200">
        <a:solidFill>
          <a:schemeClr val="tx1"/>
        </a:solidFill>
        <a:latin typeface="Arial Narrow" charset="0"/>
        <a:ea typeface="ＭＳ Ｐゴシック" charset="0"/>
        <a:cs typeface="ＭＳ Ｐゴシック" charset="0"/>
      </a:defRPr>
    </a:lvl8pPr>
    <a:lvl9pPr marL="3657600" algn="l" defTabSz="457200" rtl="0" eaLnBrk="1" latinLnBrk="0" hangingPunct="1">
      <a:defRPr kumimoji="1" sz="2400" b="1" kern="1200">
        <a:solidFill>
          <a:schemeClr val="tx1"/>
        </a:solidFill>
        <a:latin typeface="Arial Narrow" charset="0"/>
        <a:ea typeface="ＭＳ Ｐゴシック" charset="0"/>
        <a:cs typeface="ＭＳ Ｐゴシック" charset="0"/>
      </a:defRPr>
    </a:lvl9pPr>
  </p:defaultTextStyle>
  <p:extLst>
    <p:ext uri="{521415D9-36F7-43E2-AB2F-B90AF26B5E84}">
      <p14:sectionLst xmlns:p14="http://schemas.microsoft.com/office/powerpoint/2010/main">
        <p14:section name="Overview" id="{B5F9E5E5-A86E-A043-A745-0F31BED13F30}">
          <p14:sldIdLst>
            <p14:sldId id="637"/>
            <p14:sldId id="638"/>
            <p14:sldId id="639"/>
            <p14:sldId id="640"/>
            <p14:sldId id="641"/>
            <p14:sldId id="642"/>
            <p14:sldId id="643"/>
            <p14:sldId id="644"/>
            <p14:sldId id="645"/>
            <p14:sldId id="4996"/>
            <p14:sldId id="647"/>
            <p14:sldId id="4993"/>
            <p14:sldId id="819"/>
            <p14:sldId id="4892"/>
            <p14:sldId id="766"/>
            <p14:sldId id="767"/>
            <p14:sldId id="816"/>
            <p14:sldId id="815"/>
            <p14:sldId id="817"/>
            <p14:sldId id="818"/>
          </p14:sldIdLst>
        </p14:section>
        <p14:section name="Introduction" id="{A8615CE9-0353-FB49-941B-F739E8411A59}">
          <p14:sldIdLst>
            <p14:sldId id="392"/>
            <p14:sldId id="2428"/>
            <p14:sldId id="2429"/>
            <p14:sldId id="2430"/>
            <p14:sldId id="627"/>
            <p14:sldId id="5006"/>
            <p14:sldId id="5007"/>
            <p14:sldId id="5008"/>
            <p14:sldId id="5009"/>
            <p14:sldId id="5010"/>
            <p14:sldId id="5011"/>
            <p14:sldId id="5012"/>
            <p14:sldId id="4230"/>
            <p14:sldId id="5013"/>
            <p14:sldId id="5014"/>
            <p14:sldId id="5015"/>
            <p14:sldId id="5016"/>
            <p14:sldId id="5017"/>
            <p14:sldId id="4891"/>
            <p14:sldId id="2423"/>
            <p14:sldId id="4893"/>
            <p14:sldId id="2436"/>
            <p14:sldId id="4894"/>
            <p14:sldId id="4916"/>
            <p14:sldId id="432"/>
            <p14:sldId id="2459"/>
            <p14:sldId id="631"/>
            <p14:sldId id="492"/>
            <p14:sldId id="4890"/>
            <p14:sldId id="4691"/>
          </p14:sldIdLst>
        </p14:section>
        <p14:section name="Sermon" id="{7CFFA499-6158-B84A-B235-37E30F41BC1E}">
          <p14:sldIdLst>
            <p14:sldId id="4992"/>
            <p14:sldId id="729"/>
            <p14:sldId id="730"/>
            <p14:sldId id="731"/>
            <p14:sldId id="732"/>
            <p14:sldId id="733"/>
            <p14:sldId id="734"/>
            <p14:sldId id="735"/>
            <p14:sldId id="736"/>
            <p14:sldId id="737"/>
            <p14:sldId id="738"/>
            <p14:sldId id="739"/>
            <p14:sldId id="740"/>
            <p14:sldId id="741"/>
            <p14:sldId id="742"/>
            <p14:sldId id="743"/>
            <p14:sldId id="744"/>
            <p14:sldId id="745"/>
            <p14:sldId id="746"/>
            <p14:sldId id="747"/>
            <p14:sldId id="748"/>
            <p14:sldId id="749"/>
            <p14:sldId id="750"/>
            <p14:sldId id="751"/>
            <p14:sldId id="752"/>
            <p14:sldId id="4657"/>
            <p14:sldId id="5673"/>
            <p14:sldId id="5674"/>
            <p14:sldId id="412"/>
            <p14:sldId id="757"/>
            <p14:sldId id="758"/>
            <p14:sldId id="759"/>
            <p14:sldId id="760"/>
            <p14:sldId id="761"/>
            <p14:sldId id="762"/>
            <p14:sldId id="763"/>
            <p14:sldId id="5675"/>
          </p14:sldIdLst>
        </p14:section>
        <p14:section name="Chapters" id="{FB636BBE-E4DC-EC42-9E43-6C60E234AC60}">
          <p14:sldIdLst>
            <p14:sldId id="518"/>
            <p14:sldId id="493"/>
            <p14:sldId id="519"/>
            <p14:sldId id="494"/>
            <p14:sldId id="520"/>
            <p14:sldId id="495"/>
            <p14:sldId id="496"/>
            <p14:sldId id="497"/>
            <p14:sldId id="498"/>
            <p14:sldId id="499"/>
            <p14:sldId id="521"/>
            <p14:sldId id="506"/>
            <p14:sldId id="507"/>
            <p14:sldId id="509"/>
            <p14:sldId id="510"/>
            <p14:sldId id="511"/>
            <p14:sldId id="522"/>
            <p14:sldId id="512"/>
            <p14:sldId id="523"/>
            <p14:sldId id="2431"/>
            <p14:sldId id="524"/>
            <p14:sldId id="2432"/>
            <p14:sldId id="692"/>
            <p14:sldId id="628"/>
            <p14:sldId id="5676"/>
            <p14:sldId id="753"/>
            <p14:sldId id="769"/>
            <p14:sldId id="5677"/>
            <p14:sldId id="5678"/>
            <p14:sldId id="778"/>
            <p14:sldId id="5679"/>
            <p14:sldId id="5680"/>
            <p14:sldId id="780"/>
            <p14:sldId id="409"/>
            <p14:sldId id="410"/>
            <p14:sldId id="5685"/>
            <p14:sldId id="5686"/>
            <p14:sldId id="5687"/>
            <p14:sldId id="5688"/>
            <p14:sldId id="5689"/>
            <p14:sldId id="632"/>
            <p14:sldId id="525"/>
            <p14:sldId id="2433"/>
            <p14:sldId id="526"/>
            <p14:sldId id="5000"/>
            <p14:sldId id="5001"/>
            <p14:sldId id="5002"/>
            <p14:sldId id="5003"/>
            <p14:sldId id="5004"/>
            <p14:sldId id="5005"/>
            <p14:sldId id="403"/>
            <p14:sldId id="404"/>
            <p14:sldId id="405"/>
            <p14:sldId id="706"/>
            <p14:sldId id="707"/>
            <p14:sldId id="708"/>
            <p14:sldId id="718"/>
            <p14:sldId id="4701"/>
            <p14:sldId id="714"/>
            <p14:sldId id="703"/>
            <p14:sldId id="527"/>
            <p14:sldId id="501"/>
            <p14:sldId id="502"/>
            <p14:sldId id="508"/>
            <p14:sldId id="503"/>
            <p14:sldId id="711"/>
            <p14:sldId id="712"/>
            <p14:sldId id="704"/>
            <p14:sldId id="500"/>
            <p14:sldId id="346"/>
            <p14:sldId id="347"/>
            <p14:sldId id="400"/>
            <p14:sldId id="401"/>
            <p14:sldId id="402"/>
            <p14:sldId id="528"/>
            <p14:sldId id="5691"/>
            <p14:sldId id="529"/>
            <p14:sldId id="4986"/>
            <p14:sldId id="4987"/>
            <p14:sldId id="4988"/>
            <p14:sldId id="4989"/>
            <p14:sldId id="4990"/>
            <p14:sldId id="705"/>
            <p14:sldId id="770"/>
            <p14:sldId id="775"/>
            <p14:sldId id="504"/>
            <p14:sldId id="505"/>
            <p14:sldId id="530"/>
            <p14:sldId id="2434"/>
            <p14:sldId id="514"/>
            <p14:sldId id="531"/>
            <p14:sldId id="779"/>
            <p14:sldId id="4997"/>
            <p14:sldId id="532"/>
            <p14:sldId id="538"/>
            <p14:sldId id="533"/>
            <p14:sldId id="534"/>
            <p14:sldId id="2435"/>
            <p14:sldId id="579"/>
            <p14:sldId id="5692"/>
            <p14:sldId id="5693"/>
            <p14:sldId id="535"/>
            <p14:sldId id="585"/>
            <p14:sldId id="586"/>
            <p14:sldId id="587"/>
            <p14:sldId id="588"/>
            <p14:sldId id="589"/>
            <p14:sldId id="590"/>
            <p14:sldId id="591"/>
            <p14:sldId id="592"/>
            <p14:sldId id="593"/>
            <p14:sldId id="594"/>
            <p14:sldId id="595"/>
            <p14:sldId id="596"/>
            <p14:sldId id="597"/>
            <p14:sldId id="598"/>
            <p14:sldId id="599"/>
            <p14:sldId id="600"/>
            <p14:sldId id="601"/>
            <p14:sldId id="602"/>
            <p14:sldId id="603"/>
            <p14:sldId id="604"/>
            <p14:sldId id="605"/>
            <p14:sldId id="606"/>
            <p14:sldId id="607"/>
            <p14:sldId id="608"/>
            <p14:sldId id="609"/>
            <p14:sldId id="610"/>
            <p14:sldId id="611"/>
            <p14:sldId id="612"/>
            <p14:sldId id="613"/>
            <p14:sldId id="614"/>
            <p14:sldId id="615"/>
            <p14:sldId id="616"/>
            <p14:sldId id="617"/>
            <p14:sldId id="618"/>
            <p14:sldId id="619"/>
            <p14:sldId id="620"/>
            <p14:sldId id="621"/>
            <p14:sldId id="622"/>
            <p14:sldId id="623"/>
            <p14:sldId id="624"/>
            <p14:sldId id="542"/>
            <p14:sldId id="543"/>
            <p14:sldId id="781"/>
            <p14:sldId id="548"/>
            <p14:sldId id="782"/>
            <p14:sldId id="544"/>
            <p14:sldId id="391"/>
            <p14:sldId id="390"/>
            <p14:sldId id="425"/>
            <p14:sldId id="545"/>
            <p14:sldId id="382"/>
            <p14:sldId id="783"/>
            <p14:sldId id="546"/>
            <p14:sldId id="649"/>
            <p14:sldId id="648"/>
            <p14:sldId id="385"/>
            <p14:sldId id="386"/>
            <p14:sldId id="549"/>
            <p14:sldId id="547"/>
            <p14:sldId id="785"/>
            <p14:sldId id="287"/>
            <p14:sldId id="550"/>
            <p14:sldId id="786"/>
            <p14:sldId id="562"/>
            <p14:sldId id="551"/>
            <p14:sldId id="787"/>
            <p14:sldId id="552"/>
            <p14:sldId id="788"/>
            <p14:sldId id="553"/>
            <p14:sldId id="789"/>
            <p14:sldId id="554"/>
            <p14:sldId id="635"/>
            <p14:sldId id="563"/>
            <p14:sldId id="555"/>
            <p14:sldId id="636"/>
            <p14:sldId id="556"/>
            <p14:sldId id="582"/>
            <p14:sldId id="557"/>
            <p14:sldId id="790"/>
            <p14:sldId id="4998"/>
            <p14:sldId id="580"/>
            <p14:sldId id="456"/>
            <p14:sldId id="457"/>
            <p14:sldId id="458"/>
            <p14:sldId id="459"/>
            <p14:sldId id="460"/>
            <p14:sldId id="406"/>
            <p14:sldId id="407"/>
            <p14:sldId id="408"/>
            <p14:sldId id="558"/>
            <p14:sldId id="793"/>
            <p14:sldId id="653"/>
            <p14:sldId id="654"/>
            <p14:sldId id="655"/>
            <p14:sldId id="656"/>
            <p14:sldId id="791"/>
            <p14:sldId id="559"/>
            <p14:sldId id="792"/>
            <p14:sldId id="2427"/>
            <p14:sldId id="564"/>
            <p14:sldId id="560"/>
            <p14:sldId id="4999"/>
            <p14:sldId id="561"/>
            <p14:sldId id="5694"/>
            <p14:sldId id="794"/>
            <p14:sldId id="795"/>
            <p14:sldId id="5503"/>
            <p14:sldId id="798"/>
            <p14:sldId id="2426"/>
            <p14:sldId id="799"/>
            <p14:sldId id="4699"/>
            <p14:sldId id="434"/>
            <p14:sldId id="4700"/>
            <p14:sldId id="433"/>
            <p14:sldId id="435"/>
            <p14:sldId id="4694"/>
            <p14:sldId id="661"/>
            <p14:sldId id="5695"/>
            <p14:sldId id="5697"/>
            <p14:sldId id="4917"/>
            <p14:sldId id="4918"/>
            <p14:sldId id="4919"/>
            <p14:sldId id="4895"/>
            <p14:sldId id="581"/>
            <p14:sldId id="719"/>
            <p14:sldId id="720"/>
            <p14:sldId id="722"/>
            <p14:sldId id="723"/>
            <p14:sldId id="721"/>
            <p14:sldId id="724"/>
            <p14:sldId id="725"/>
            <p14:sldId id="726"/>
          </p14:sldIdLst>
        </p14:section>
        <p14:section name="Conclusion" id="{81432EF7-1990-5244-ADAE-F5FF93D8DFE6}">
          <p14:sldIdLst>
            <p14:sldId id="800"/>
            <p14:sldId id="801"/>
            <p14:sldId id="802"/>
            <p14:sldId id="803"/>
            <p14:sldId id="804"/>
            <p14:sldId id="805"/>
            <p14:sldId id="806"/>
            <p14:sldId id="807"/>
            <p14:sldId id="808"/>
            <p14:sldId id="809"/>
            <p14:sldId id="810"/>
            <p14:sldId id="811"/>
            <p14:sldId id="812"/>
            <p14:sldId id="813"/>
            <p14:sldId id="814"/>
            <p14:sldId id="356"/>
            <p14:sldId id="358"/>
            <p14:sldId id="4705"/>
            <p14:sldId id="4703"/>
            <p14:sldId id="4702"/>
            <p14:sldId id="4704"/>
            <p14:sldId id="4706"/>
            <p14:sldId id="359"/>
            <p14:sldId id="479"/>
            <p14:sldId id="3999"/>
            <p14:sldId id="481"/>
            <p14:sldId id="482"/>
            <p14:sldId id="483"/>
            <p14:sldId id="360"/>
            <p14:sldId id="361"/>
            <p14:sldId id="362"/>
            <p14:sldId id="363"/>
            <p14:sldId id="364"/>
            <p14:sldId id="365"/>
            <p14:sldId id="366"/>
            <p14:sldId id="367"/>
            <p14:sldId id="368"/>
            <p14:sldId id="370"/>
            <p14:sldId id="371"/>
            <p14:sldId id="373"/>
            <p14:sldId id="411"/>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0C19F"/>
    <a:srgbClr val="000000"/>
    <a:srgbClr val="5E005E"/>
    <a:srgbClr val="CC0000"/>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0975" autoAdjust="0"/>
    <p:restoredTop sz="63840" autoAdjust="0"/>
  </p:normalViewPr>
  <p:slideViewPr>
    <p:cSldViewPr>
      <p:cViewPr varScale="1">
        <p:scale>
          <a:sx n="82" d="100"/>
          <a:sy n="82" d="100"/>
        </p:scale>
        <p:origin x="3304" y="464"/>
      </p:cViewPr>
      <p:guideLst>
        <p:guide orient="horz" pos="2160"/>
        <p:guide pos="2880"/>
      </p:guideLst>
    </p:cSldViewPr>
  </p:slideViewPr>
  <p:outlineViewPr>
    <p:cViewPr>
      <p:scale>
        <a:sx n="33" d="100"/>
        <a:sy n="33" d="100"/>
      </p:scale>
      <p:origin x="0" y="-29328"/>
    </p:cViewPr>
    <p:sldLst>
      <p:sld r:id="rId1" collapse="1"/>
      <p:sld r:id="rId2" collapse="1"/>
      <p:sld r:id="rId3" collapse="1"/>
      <p:sld r:id="rId4" collapse="1"/>
      <p:sld r:id="rId5" collapse="1"/>
      <p:sld r:id="rId6" collapse="1"/>
      <p:sld r:id="rId7" collapse="1"/>
    </p:sldLst>
  </p:outlineViewPr>
  <p:notesTextViewPr>
    <p:cViewPr>
      <p:scale>
        <a:sx n="170" d="100"/>
        <a:sy n="170" d="100"/>
      </p:scale>
      <p:origin x="0" y="0"/>
    </p:cViewPr>
  </p:notesTextViewPr>
  <p:sorterViewPr>
    <p:cViewPr varScale="1">
      <p:scale>
        <a:sx n="50" d="100"/>
        <a:sy n="50" d="100"/>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47.xml"/><Relationship Id="rId299" Type="http://schemas.openxmlformats.org/officeDocument/2006/relationships/slide" Target="slides/slide229.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89.xml"/><Relationship Id="rId324" Type="http://schemas.openxmlformats.org/officeDocument/2006/relationships/slide" Target="slides/slide254.xml"/><Relationship Id="rId366" Type="http://schemas.openxmlformats.org/officeDocument/2006/relationships/slide" Target="slides/slide296.xml"/><Relationship Id="rId170" Type="http://schemas.openxmlformats.org/officeDocument/2006/relationships/slide" Target="slides/slide100.xml"/><Relationship Id="rId226" Type="http://schemas.openxmlformats.org/officeDocument/2006/relationships/slide" Target="slides/slide156.xml"/><Relationship Id="rId433" Type="http://schemas.openxmlformats.org/officeDocument/2006/relationships/notesMaster" Target="notesMasters/notesMaster1.xml"/><Relationship Id="rId268" Type="http://schemas.openxmlformats.org/officeDocument/2006/relationships/slide" Target="slides/slide198.xml"/><Relationship Id="rId32" Type="http://schemas.openxmlformats.org/officeDocument/2006/relationships/slideMaster" Target="slideMasters/slideMaster32.xml"/><Relationship Id="rId74" Type="http://schemas.openxmlformats.org/officeDocument/2006/relationships/slide" Target="slides/slide4.xml"/><Relationship Id="rId128" Type="http://schemas.openxmlformats.org/officeDocument/2006/relationships/slide" Target="slides/slide58.xml"/><Relationship Id="rId335" Type="http://schemas.openxmlformats.org/officeDocument/2006/relationships/slide" Target="slides/slide265.xml"/><Relationship Id="rId377" Type="http://schemas.openxmlformats.org/officeDocument/2006/relationships/slide" Target="slides/slide307.xml"/><Relationship Id="rId5" Type="http://schemas.openxmlformats.org/officeDocument/2006/relationships/slideMaster" Target="slideMasters/slideMaster5.xml"/><Relationship Id="rId181" Type="http://schemas.openxmlformats.org/officeDocument/2006/relationships/slide" Target="slides/slide111.xml"/><Relationship Id="rId237" Type="http://schemas.openxmlformats.org/officeDocument/2006/relationships/slide" Target="slides/slide167.xml"/><Relationship Id="rId402" Type="http://schemas.openxmlformats.org/officeDocument/2006/relationships/slide" Target="slides/slide332.xml"/><Relationship Id="rId279" Type="http://schemas.openxmlformats.org/officeDocument/2006/relationships/slide" Target="slides/slide209.xml"/><Relationship Id="rId43" Type="http://schemas.openxmlformats.org/officeDocument/2006/relationships/slideMaster" Target="slideMasters/slideMaster43.xml"/><Relationship Id="rId139" Type="http://schemas.openxmlformats.org/officeDocument/2006/relationships/slide" Target="slides/slide69.xml"/><Relationship Id="rId290" Type="http://schemas.openxmlformats.org/officeDocument/2006/relationships/slide" Target="slides/slide220.xml"/><Relationship Id="rId304" Type="http://schemas.openxmlformats.org/officeDocument/2006/relationships/slide" Target="slides/slide234.xml"/><Relationship Id="rId346" Type="http://schemas.openxmlformats.org/officeDocument/2006/relationships/slide" Target="slides/slide276.xml"/><Relationship Id="rId388" Type="http://schemas.openxmlformats.org/officeDocument/2006/relationships/slide" Target="slides/slide318.xml"/><Relationship Id="rId85" Type="http://schemas.openxmlformats.org/officeDocument/2006/relationships/slide" Target="slides/slide15.xml"/><Relationship Id="rId150" Type="http://schemas.openxmlformats.org/officeDocument/2006/relationships/slide" Target="slides/slide80.xml"/><Relationship Id="rId192" Type="http://schemas.openxmlformats.org/officeDocument/2006/relationships/slide" Target="slides/slide122.xml"/><Relationship Id="rId206" Type="http://schemas.openxmlformats.org/officeDocument/2006/relationships/slide" Target="slides/slide136.xml"/><Relationship Id="rId413" Type="http://schemas.openxmlformats.org/officeDocument/2006/relationships/slide" Target="slides/slide343.xml"/><Relationship Id="rId248" Type="http://schemas.openxmlformats.org/officeDocument/2006/relationships/slide" Target="slides/slide178.xml"/><Relationship Id="rId12" Type="http://schemas.openxmlformats.org/officeDocument/2006/relationships/slideMaster" Target="slideMasters/slideMaster12.xml"/><Relationship Id="rId108" Type="http://schemas.openxmlformats.org/officeDocument/2006/relationships/slide" Target="slides/slide38.xml"/><Relationship Id="rId315" Type="http://schemas.openxmlformats.org/officeDocument/2006/relationships/slide" Target="slides/slide245.xml"/><Relationship Id="rId357" Type="http://schemas.openxmlformats.org/officeDocument/2006/relationships/slide" Target="slides/slide287.xml"/><Relationship Id="rId54" Type="http://schemas.openxmlformats.org/officeDocument/2006/relationships/slideMaster" Target="slideMasters/slideMaster54.xml"/><Relationship Id="rId96" Type="http://schemas.openxmlformats.org/officeDocument/2006/relationships/slide" Target="slides/slide26.xml"/><Relationship Id="rId161" Type="http://schemas.openxmlformats.org/officeDocument/2006/relationships/slide" Target="slides/slide91.xml"/><Relationship Id="rId217" Type="http://schemas.openxmlformats.org/officeDocument/2006/relationships/slide" Target="slides/slide147.xml"/><Relationship Id="rId399" Type="http://schemas.openxmlformats.org/officeDocument/2006/relationships/slide" Target="slides/slide329.xml"/><Relationship Id="rId259" Type="http://schemas.openxmlformats.org/officeDocument/2006/relationships/slide" Target="slides/slide189.xml"/><Relationship Id="rId424" Type="http://schemas.openxmlformats.org/officeDocument/2006/relationships/slide" Target="slides/slide354.xml"/><Relationship Id="rId23" Type="http://schemas.openxmlformats.org/officeDocument/2006/relationships/slideMaster" Target="slideMasters/slideMaster23.xml"/><Relationship Id="rId119" Type="http://schemas.openxmlformats.org/officeDocument/2006/relationships/slide" Target="slides/slide49.xml"/><Relationship Id="rId270" Type="http://schemas.openxmlformats.org/officeDocument/2006/relationships/slide" Target="slides/slide200.xml"/><Relationship Id="rId326" Type="http://schemas.openxmlformats.org/officeDocument/2006/relationships/slide" Target="slides/slide256.xml"/><Relationship Id="rId65" Type="http://schemas.openxmlformats.org/officeDocument/2006/relationships/slideMaster" Target="slideMasters/slideMaster65.xml"/><Relationship Id="rId130" Type="http://schemas.openxmlformats.org/officeDocument/2006/relationships/slide" Target="slides/slide60.xml"/><Relationship Id="rId368" Type="http://schemas.openxmlformats.org/officeDocument/2006/relationships/slide" Target="slides/slide298.xml"/><Relationship Id="rId172" Type="http://schemas.openxmlformats.org/officeDocument/2006/relationships/slide" Target="slides/slide102.xml"/><Relationship Id="rId228" Type="http://schemas.openxmlformats.org/officeDocument/2006/relationships/slide" Target="slides/slide158.xml"/><Relationship Id="rId435" Type="http://schemas.openxmlformats.org/officeDocument/2006/relationships/viewProps" Target="viewProps.xml"/><Relationship Id="rId281" Type="http://schemas.openxmlformats.org/officeDocument/2006/relationships/slide" Target="slides/slide211.xml"/><Relationship Id="rId337" Type="http://schemas.openxmlformats.org/officeDocument/2006/relationships/slide" Target="slides/slide267.xml"/><Relationship Id="rId34" Type="http://schemas.openxmlformats.org/officeDocument/2006/relationships/slideMaster" Target="slideMasters/slideMaster34.xml"/><Relationship Id="rId76" Type="http://schemas.openxmlformats.org/officeDocument/2006/relationships/slide" Target="slides/slide6.xml"/><Relationship Id="rId141" Type="http://schemas.openxmlformats.org/officeDocument/2006/relationships/slide" Target="slides/slide71.xml"/><Relationship Id="rId379" Type="http://schemas.openxmlformats.org/officeDocument/2006/relationships/slide" Target="slides/slide309.xml"/><Relationship Id="rId7" Type="http://schemas.openxmlformats.org/officeDocument/2006/relationships/slideMaster" Target="slideMasters/slideMaster7.xml"/><Relationship Id="rId183" Type="http://schemas.openxmlformats.org/officeDocument/2006/relationships/slide" Target="slides/slide113.xml"/><Relationship Id="rId239" Type="http://schemas.openxmlformats.org/officeDocument/2006/relationships/slide" Target="slides/slide169.xml"/><Relationship Id="rId390" Type="http://schemas.openxmlformats.org/officeDocument/2006/relationships/slide" Target="slides/slide320.xml"/><Relationship Id="rId404" Type="http://schemas.openxmlformats.org/officeDocument/2006/relationships/slide" Target="slides/slide334.xml"/><Relationship Id="rId250" Type="http://schemas.openxmlformats.org/officeDocument/2006/relationships/slide" Target="slides/slide180.xml"/><Relationship Id="rId292" Type="http://schemas.openxmlformats.org/officeDocument/2006/relationships/slide" Target="slides/slide222.xml"/><Relationship Id="rId306" Type="http://schemas.openxmlformats.org/officeDocument/2006/relationships/slide" Target="slides/slide236.xml"/><Relationship Id="rId45" Type="http://schemas.openxmlformats.org/officeDocument/2006/relationships/slideMaster" Target="slideMasters/slideMaster45.xml"/><Relationship Id="rId87" Type="http://schemas.openxmlformats.org/officeDocument/2006/relationships/slide" Target="slides/slide17.xml"/><Relationship Id="rId110" Type="http://schemas.openxmlformats.org/officeDocument/2006/relationships/slide" Target="slides/slide40.xml"/><Relationship Id="rId348" Type="http://schemas.openxmlformats.org/officeDocument/2006/relationships/slide" Target="slides/slide278.xml"/><Relationship Id="rId152" Type="http://schemas.openxmlformats.org/officeDocument/2006/relationships/slide" Target="slides/slide82.xml"/><Relationship Id="rId194" Type="http://schemas.openxmlformats.org/officeDocument/2006/relationships/slide" Target="slides/slide124.xml"/><Relationship Id="rId208" Type="http://schemas.openxmlformats.org/officeDocument/2006/relationships/slide" Target="slides/slide138.xml"/><Relationship Id="rId415" Type="http://schemas.openxmlformats.org/officeDocument/2006/relationships/slide" Target="slides/slide345.xml"/><Relationship Id="rId261" Type="http://schemas.openxmlformats.org/officeDocument/2006/relationships/slide" Target="slides/slide191.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47.xml"/><Relationship Id="rId359" Type="http://schemas.openxmlformats.org/officeDocument/2006/relationships/slide" Target="slides/slide289.xml"/><Relationship Id="rId98" Type="http://schemas.openxmlformats.org/officeDocument/2006/relationships/slide" Target="slides/slide28.xml"/><Relationship Id="rId121" Type="http://schemas.openxmlformats.org/officeDocument/2006/relationships/slide" Target="slides/slide51.xml"/><Relationship Id="rId163" Type="http://schemas.openxmlformats.org/officeDocument/2006/relationships/slide" Target="slides/slide93.xml"/><Relationship Id="rId219" Type="http://schemas.openxmlformats.org/officeDocument/2006/relationships/slide" Target="slides/slide149.xml"/><Relationship Id="rId370" Type="http://schemas.openxmlformats.org/officeDocument/2006/relationships/slide" Target="slides/slide300.xml"/><Relationship Id="rId426" Type="http://schemas.openxmlformats.org/officeDocument/2006/relationships/slide" Target="slides/slide356.xml"/><Relationship Id="rId230" Type="http://schemas.openxmlformats.org/officeDocument/2006/relationships/slide" Target="slides/slide160.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202.xml"/><Relationship Id="rId328" Type="http://schemas.openxmlformats.org/officeDocument/2006/relationships/slide" Target="slides/slide258.xml"/><Relationship Id="rId132" Type="http://schemas.openxmlformats.org/officeDocument/2006/relationships/slide" Target="slides/slide62.xml"/><Relationship Id="rId174" Type="http://schemas.openxmlformats.org/officeDocument/2006/relationships/slide" Target="slides/slide104.xml"/><Relationship Id="rId381" Type="http://schemas.openxmlformats.org/officeDocument/2006/relationships/slide" Target="slides/slide311.xml"/><Relationship Id="rId241" Type="http://schemas.openxmlformats.org/officeDocument/2006/relationships/slide" Target="slides/slide171.xml"/><Relationship Id="rId437" Type="http://schemas.openxmlformats.org/officeDocument/2006/relationships/tableStyles" Target="tableStyles.xml"/><Relationship Id="rId36" Type="http://schemas.openxmlformats.org/officeDocument/2006/relationships/slideMaster" Target="slideMasters/slideMaster36.xml"/><Relationship Id="rId283" Type="http://schemas.openxmlformats.org/officeDocument/2006/relationships/slide" Target="slides/slide213.xml"/><Relationship Id="rId339" Type="http://schemas.openxmlformats.org/officeDocument/2006/relationships/slide" Target="slides/slide269.xml"/><Relationship Id="rId78" Type="http://schemas.openxmlformats.org/officeDocument/2006/relationships/slide" Target="slides/slide8.xml"/><Relationship Id="rId101" Type="http://schemas.openxmlformats.org/officeDocument/2006/relationships/slide" Target="slides/slide31.xml"/><Relationship Id="rId143" Type="http://schemas.openxmlformats.org/officeDocument/2006/relationships/slide" Target="slides/slide73.xml"/><Relationship Id="rId185" Type="http://schemas.openxmlformats.org/officeDocument/2006/relationships/slide" Target="slides/slide115.xml"/><Relationship Id="rId350" Type="http://schemas.openxmlformats.org/officeDocument/2006/relationships/slide" Target="slides/slide280.xml"/><Relationship Id="rId406" Type="http://schemas.openxmlformats.org/officeDocument/2006/relationships/slide" Target="slides/slide336.xml"/><Relationship Id="rId9" Type="http://schemas.openxmlformats.org/officeDocument/2006/relationships/slideMaster" Target="slideMasters/slideMaster9.xml"/><Relationship Id="rId210" Type="http://schemas.openxmlformats.org/officeDocument/2006/relationships/slide" Target="slides/slide140.xml"/><Relationship Id="rId392" Type="http://schemas.openxmlformats.org/officeDocument/2006/relationships/slide" Target="slides/slide322.xml"/><Relationship Id="rId252" Type="http://schemas.openxmlformats.org/officeDocument/2006/relationships/slide" Target="slides/slide182.xml"/><Relationship Id="rId294" Type="http://schemas.openxmlformats.org/officeDocument/2006/relationships/slide" Target="slides/slide224.xml"/><Relationship Id="rId308" Type="http://schemas.openxmlformats.org/officeDocument/2006/relationships/slide" Target="slides/slide238.xml"/><Relationship Id="rId47" Type="http://schemas.openxmlformats.org/officeDocument/2006/relationships/slideMaster" Target="slideMasters/slideMaster47.xml"/><Relationship Id="rId89" Type="http://schemas.openxmlformats.org/officeDocument/2006/relationships/slide" Target="slides/slide19.xml"/><Relationship Id="rId112" Type="http://schemas.openxmlformats.org/officeDocument/2006/relationships/slide" Target="slides/slide42.xml"/><Relationship Id="rId154" Type="http://schemas.openxmlformats.org/officeDocument/2006/relationships/slide" Target="slides/slide84.xml"/><Relationship Id="rId361" Type="http://schemas.openxmlformats.org/officeDocument/2006/relationships/slide" Target="slides/slide291.xml"/><Relationship Id="rId196" Type="http://schemas.openxmlformats.org/officeDocument/2006/relationships/slide" Target="slides/slide126.xml"/><Relationship Id="rId417" Type="http://schemas.openxmlformats.org/officeDocument/2006/relationships/slide" Target="slides/slide347.xml"/><Relationship Id="rId16" Type="http://schemas.openxmlformats.org/officeDocument/2006/relationships/slideMaster" Target="slideMasters/slideMaster16.xml"/><Relationship Id="rId221" Type="http://schemas.openxmlformats.org/officeDocument/2006/relationships/slide" Target="slides/slide151.xml"/><Relationship Id="rId263" Type="http://schemas.openxmlformats.org/officeDocument/2006/relationships/slide" Target="slides/slide193.xml"/><Relationship Id="rId319" Type="http://schemas.openxmlformats.org/officeDocument/2006/relationships/slide" Target="slides/slide249.xml"/><Relationship Id="rId58" Type="http://schemas.openxmlformats.org/officeDocument/2006/relationships/slideMaster" Target="slideMasters/slideMaster58.xml"/><Relationship Id="rId123" Type="http://schemas.openxmlformats.org/officeDocument/2006/relationships/slide" Target="slides/slide53.xml"/><Relationship Id="rId330" Type="http://schemas.openxmlformats.org/officeDocument/2006/relationships/slide" Target="slides/slide260.xml"/><Relationship Id="rId165" Type="http://schemas.openxmlformats.org/officeDocument/2006/relationships/slide" Target="slides/slide95.xml"/><Relationship Id="rId372" Type="http://schemas.openxmlformats.org/officeDocument/2006/relationships/slide" Target="slides/slide302.xml"/><Relationship Id="rId428" Type="http://schemas.openxmlformats.org/officeDocument/2006/relationships/slide" Target="slides/slide358.xml"/><Relationship Id="rId232" Type="http://schemas.openxmlformats.org/officeDocument/2006/relationships/slide" Target="slides/slide162.xml"/><Relationship Id="rId274" Type="http://schemas.openxmlformats.org/officeDocument/2006/relationships/slide" Target="slides/slide204.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64.xml"/><Relationship Id="rId80" Type="http://schemas.openxmlformats.org/officeDocument/2006/relationships/slide" Target="slides/slide10.xml"/><Relationship Id="rId176" Type="http://schemas.openxmlformats.org/officeDocument/2006/relationships/slide" Target="slides/slide106.xml"/><Relationship Id="rId341" Type="http://schemas.openxmlformats.org/officeDocument/2006/relationships/slide" Target="slides/slide271.xml"/><Relationship Id="rId383" Type="http://schemas.openxmlformats.org/officeDocument/2006/relationships/slide" Target="slides/slide313.xml"/><Relationship Id="rId201" Type="http://schemas.openxmlformats.org/officeDocument/2006/relationships/slide" Target="slides/slide131.xml"/><Relationship Id="rId243" Type="http://schemas.openxmlformats.org/officeDocument/2006/relationships/slide" Target="slides/slide173.xml"/><Relationship Id="rId285" Type="http://schemas.openxmlformats.org/officeDocument/2006/relationships/slide" Target="slides/slide215.xml"/><Relationship Id="rId38" Type="http://schemas.openxmlformats.org/officeDocument/2006/relationships/slideMaster" Target="slideMasters/slideMaster38.xml"/><Relationship Id="rId103" Type="http://schemas.openxmlformats.org/officeDocument/2006/relationships/slide" Target="slides/slide33.xml"/><Relationship Id="rId310" Type="http://schemas.openxmlformats.org/officeDocument/2006/relationships/slide" Target="slides/slide240.xml"/><Relationship Id="rId91" Type="http://schemas.openxmlformats.org/officeDocument/2006/relationships/slide" Target="slides/slide21.xml"/><Relationship Id="rId145" Type="http://schemas.openxmlformats.org/officeDocument/2006/relationships/slide" Target="slides/slide75.xml"/><Relationship Id="rId187" Type="http://schemas.openxmlformats.org/officeDocument/2006/relationships/slide" Target="slides/slide117.xml"/><Relationship Id="rId352" Type="http://schemas.openxmlformats.org/officeDocument/2006/relationships/slide" Target="slides/slide282.xml"/><Relationship Id="rId394" Type="http://schemas.openxmlformats.org/officeDocument/2006/relationships/slide" Target="slides/slide324.xml"/><Relationship Id="rId408" Type="http://schemas.openxmlformats.org/officeDocument/2006/relationships/slide" Target="slides/slide338.xml"/><Relationship Id="rId212" Type="http://schemas.openxmlformats.org/officeDocument/2006/relationships/slide" Target="slides/slide142.xml"/><Relationship Id="rId254" Type="http://schemas.openxmlformats.org/officeDocument/2006/relationships/slide" Target="slides/slide184.xml"/><Relationship Id="rId49" Type="http://schemas.openxmlformats.org/officeDocument/2006/relationships/slideMaster" Target="slideMasters/slideMaster49.xml"/><Relationship Id="rId114" Type="http://schemas.openxmlformats.org/officeDocument/2006/relationships/slide" Target="slides/slide44.xml"/><Relationship Id="rId296" Type="http://schemas.openxmlformats.org/officeDocument/2006/relationships/slide" Target="slides/slide226.xml"/><Relationship Id="rId60" Type="http://schemas.openxmlformats.org/officeDocument/2006/relationships/slideMaster" Target="slideMasters/slideMaster60.xml"/><Relationship Id="rId81" Type="http://schemas.openxmlformats.org/officeDocument/2006/relationships/slide" Target="slides/slide11.xml"/><Relationship Id="rId135" Type="http://schemas.openxmlformats.org/officeDocument/2006/relationships/slide" Target="slides/slide65.xml"/><Relationship Id="rId156" Type="http://schemas.openxmlformats.org/officeDocument/2006/relationships/slide" Target="slides/slide86.xml"/><Relationship Id="rId177" Type="http://schemas.openxmlformats.org/officeDocument/2006/relationships/slide" Target="slides/slide107.xml"/><Relationship Id="rId198" Type="http://schemas.openxmlformats.org/officeDocument/2006/relationships/slide" Target="slides/slide128.xml"/><Relationship Id="rId321" Type="http://schemas.openxmlformats.org/officeDocument/2006/relationships/slide" Target="slides/slide251.xml"/><Relationship Id="rId342" Type="http://schemas.openxmlformats.org/officeDocument/2006/relationships/slide" Target="slides/slide272.xml"/><Relationship Id="rId363" Type="http://schemas.openxmlformats.org/officeDocument/2006/relationships/slide" Target="slides/slide293.xml"/><Relationship Id="rId384" Type="http://schemas.openxmlformats.org/officeDocument/2006/relationships/slide" Target="slides/slide314.xml"/><Relationship Id="rId419" Type="http://schemas.openxmlformats.org/officeDocument/2006/relationships/slide" Target="slides/slide349.xml"/><Relationship Id="rId202" Type="http://schemas.openxmlformats.org/officeDocument/2006/relationships/slide" Target="slides/slide132.xml"/><Relationship Id="rId223" Type="http://schemas.openxmlformats.org/officeDocument/2006/relationships/slide" Target="slides/slide153.xml"/><Relationship Id="rId244" Type="http://schemas.openxmlformats.org/officeDocument/2006/relationships/slide" Target="slides/slide174.xml"/><Relationship Id="rId430" Type="http://schemas.openxmlformats.org/officeDocument/2006/relationships/slide" Target="slides/slide360.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slide" Target="slides/slide195.xml"/><Relationship Id="rId286" Type="http://schemas.openxmlformats.org/officeDocument/2006/relationships/slide" Target="slides/slide216.xml"/><Relationship Id="rId50" Type="http://schemas.openxmlformats.org/officeDocument/2006/relationships/slideMaster" Target="slideMasters/slideMaster50.xml"/><Relationship Id="rId104" Type="http://schemas.openxmlformats.org/officeDocument/2006/relationships/slide" Target="slides/slide34.xml"/><Relationship Id="rId125" Type="http://schemas.openxmlformats.org/officeDocument/2006/relationships/slide" Target="slides/slide55.xml"/><Relationship Id="rId146" Type="http://schemas.openxmlformats.org/officeDocument/2006/relationships/slide" Target="slides/slide76.xml"/><Relationship Id="rId167" Type="http://schemas.openxmlformats.org/officeDocument/2006/relationships/slide" Target="slides/slide97.xml"/><Relationship Id="rId188" Type="http://schemas.openxmlformats.org/officeDocument/2006/relationships/slide" Target="slides/slide118.xml"/><Relationship Id="rId311" Type="http://schemas.openxmlformats.org/officeDocument/2006/relationships/slide" Target="slides/slide241.xml"/><Relationship Id="rId332" Type="http://schemas.openxmlformats.org/officeDocument/2006/relationships/slide" Target="slides/slide262.xml"/><Relationship Id="rId353" Type="http://schemas.openxmlformats.org/officeDocument/2006/relationships/slide" Target="slides/slide283.xml"/><Relationship Id="rId374" Type="http://schemas.openxmlformats.org/officeDocument/2006/relationships/slide" Target="slides/slide304.xml"/><Relationship Id="rId395" Type="http://schemas.openxmlformats.org/officeDocument/2006/relationships/slide" Target="slides/slide325.xml"/><Relationship Id="rId409" Type="http://schemas.openxmlformats.org/officeDocument/2006/relationships/slide" Target="slides/slide339.xml"/><Relationship Id="rId71" Type="http://schemas.openxmlformats.org/officeDocument/2006/relationships/slide" Target="slides/slide1.xml"/><Relationship Id="rId92" Type="http://schemas.openxmlformats.org/officeDocument/2006/relationships/slide" Target="slides/slide22.xml"/><Relationship Id="rId213" Type="http://schemas.openxmlformats.org/officeDocument/2006/relationships/slide" Target="slides/slide143.xml"/><Relationship Id="rId234" Type="http://schemas.openxmlformats.org/officeDocument/2006/relationships/slide" Target="slides/slide164.xml"/><Relationship Id="rId420" Type="http://schemas.openxmlformats.org/officeDocument/2006/relationships/slide" Target="slides/slide350.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185.xml"/><Relationship Id="rId276" Type="http://schemas.openxmlformats.org/officeDocument/2006/relationships/slide" Target="slides/slide206.xml"/><Relationship Id="rId297" Type="http://schemas.openxmlformats.org/officeDocument/2006/relationships/slide" Target="slides/slide227.xml"/><Relationship Id="rId40" Type="http://schemas.openxmlformats.org/officeDocument/2006/relationships/slideMaster" Target="slideMasters/slideMaster40.xml"/><Relationship Id="rId115" Type="http://schemas.openxmlformats.org/officeDocument/2006/relationships/slide" Target="slides/slide45.xml"/><Relationship Id="rId136" Type="http://schemas.openxmlformats.org/officeDocument/2006/relationships/slide" Target="slides/slide66.xml"/><Relationship Id="rId157" Type="http://schemas.openxmlformats.org/officeDocument/2006/relationships/slide" Target="slides/slide87.xml"/><Relationship Id="rId178" Type="http://schemas.openxmlformats.org/officeDocument/2006/relationships/slide" Target="slides/slide108.xml"/><Relationship Id="rId301" Type="http://schemas.openxmlformats.org/officeDocument/2006/relationships/slide" Target="slides/slide231.xml"/><Relationship Id="rId322" Type="http://schemas.openxmlformats.org/officeDocument/2006/relationships/slide" Target="slides/slide252.xml"/><Relationship Id="rId343" Type="http://schemas.openxmlformats.org/officeDocument/2006/relationships/slide" Target="slides/slide273.xml"/><Relationship Id="rId364" Type="http://schemas.openxmlformats.org/officeDocument/2006/relationships/slide" Target="slides/slide294.xml"/><Relationship Id="rId61" Type="http://schemas.openxmlformats.org/officeDocument/2006/relationships/slideMaster" Target="slideMasters/slideMaster61.xml"/><Relationship Id="rId82" Type="http://schemas.openxmlformats.org/officeDocument/2006/relationships/slide" Target="slides/slide12.xml"/><Relationship Id="rId199" Type="http://schemas.openxmlformats.org/officeDocument/2006/relationships/slide" Target="slides/slide129.xml"/><Relationship Id="rId203" Type="http://schemas.openxmlformats.org/officeDocument/2006/relationships/slide" Target="slides/slide133.xml"/><Relationship Id="rId385" Type="http://schemas.openxmlformats.org/officeDocument/2006/relationships/slide" Target="slides/slide315.xml"/><Relationship Id="rId19" Type="http://schemas.openxmlformats.org/officeDocument/2006/relationships/slideMaster" Target="slideMasters/slideMaster19.xml"/><Relationship Id="rId224" Type="http://schemas.openxmlformats.org/officeDocument/2006/relationships/slide" Target="slides/slide154.xml"/><Relationship Id="rId245" Type="http://schemas.openxmlformats.org/officeDocument/2006/relationships/slide" Target="slides/slide175.xml"/><Relationship Id="rId266" Type="http://schemas.openxmlformats.org/officeDocument/2006/relationships/slide" Target="slides/slide196.xml"/><Relationship Id="rId287" Type="http://schemas.openxmlformats.org/officeDocument/2006/relationships/slide" Target="slides/slide217.xml"/><Relationship Id="rId410" Type="http://schemas.openxmlformats.org/officeDocument/2006/relationships/slide" Target="slides/slide340.xml"/><Relationship Id="rId431" Type="http://schemas.openxmlformats.org/officeDocument/2006/relationships/slide" Target="slides/slide361.xml"/><Relationship Id="rId30" Type="http://schemas.openxmlformats.org/officeDocument/2006/relationships/slideMaster" Target="slideMasters/slideMaster30.xml"/><Relationship Id="rId105" Type="http://schemas.openxmlformats.org/officeDocument/2006/relationships/slide" Target="slides/slide35.xml"/><Relationship Id="rId126" Type="http://schemas.openxmlformats.org/officeDocument/2006/relationships/slide" Target="slides/slide56.xml"/><Relationship Id="rId147" Type="http://schemas.openxmlformats.org/officeDocument/2006/relationships/slide" Target="slides/slide77.xml"/><Relationship Id="rId168" Type="http://schemas.openxmlformats.org/officeDocument/2006/relationships/slide" Target="slides/slide98.xml"/><Relationship Id="rId312" Type="http://schemas.openxmlformats.org/officeDocument/2006/relationships/slide" Target="slides/slide242.xml"/><Relationship Id="rId333" Type="http://schemas.openxmlformats.org/officeDocument/2006/relationships/slide" Target="slides/slide263.xml"/><Relationship Id="rId354" Type="http://schemas.openxmlformats.org/officeDocument/2006/relationships/slide" Target="slides/slide284.xml"/><Relationship Id="rId51" Type="http://schemas.openxmlformats.org/officeDocument/2006/relationships/slideMaster" Target="slideMasters/slideMaster51.xml"/><Relationship Id="rId72" Type="http://schemas.openxmlformats.org/officeDocument/2006/relationships/slide" Target="slides/slide2.xml"/><Relationship Id="rId93" Type="http://schemas.openxmlformats.org/officeDocument/2006/relationships/slide" Target="slides/slide23.xml"/><Relationship Id="rId189" Type="http://schemas.openxmlformats.org/officeDocument/2006/relationships/slide" Target="slides/slide119.xml"/><Relationship Id="rId375" Type="http://schemas.openxmlformats.org/officeDocument/2006/relationships/slide" Target="slides/slide305.xml"/><Relationship Id="rId396" Type="http://schemas.openxmlformats.org/officeDocument/2006/relationships/slide" Target="slides/slide326.xml"/><Relationship Id="rId3" Type="http://schemas.openxmlformats.org/officeDocument/2006/relationships/slideMaster" Target="slideMasters/slideMaster3.xml"/><Relationship Id="rId214" Type="http://schemas.openxmlformats.org/officeDocument/2006/relationships/slide" Target="slides/slide144.xml"/><Relationship Id="rId235" Type="http://schemas.openxmlformats.org/officeDocument/2006/relationships/slide" Target="slides/slide165.xml"/><Relationship Id="rId256" Type="http://schemas.openxmlformats.org/officeDocument/2006/relationships/slide" Target="slides/slide186.xml"/><Relationship Id="rId277" Type="http://schemas.openxmlformats.org/officeDocument/2006/relationships/slide" Target="slides/slide207.xml"/><Relationship Id="rId298" Type="http://schemas.openxmlformats.org/officeDocument/2006/relationships/slide" Target="slides/slide228.xml"/><Relationship Id="rId400" Type="http://schemas.openxmlformats.org/officeDocument/2006/relationships/slide" Target="slides/slide330.xml"/><Relationship Id="rId421" Type="http://schemas.openxmlformats.org/officeDocument/2006/relationships/slide" Target="slides/slide351.xml"/><Relationship Id="rId116" Type="http://schemas.openxmlformats.org/officeDocument/2006/relationships/slide" Target="slides/slide46.xml"/><Relationship Id="rId137" Type="http://schemas.openxmlformats.org/officeDocument/2006/relationships/slide" Target="slides/slide67.xml"/><Relationship Id="rId158" Type="http://schemas.openxmlformats.org/officeDocument/2006/relationships/slide" Target="slides/slide88.xml"/><Relationship Id="rId302" Type="http://schemas.openxmlformats.org/officeDocument/2006/relationships/slide" Target="slides/slide232.xml"/><Relationship Id="rId323" Type="http://schemas.openxmlformats.org/officeDocument/2006/relationships/slide" Target="slides/slide253.xml"/><Relationship Id="rId344" Type="http://schemas.openxmlformats.org/officeDocument/2006/relationships/slide" Target="slides/slide274.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 Target="slides/slide13.xml"/><Relationship Id="rId179" Type="http://schemas.openxmlformats.org/officeDocument/2006/relationships/slide" Target="slides/slide109.xml"/><Relationship Id="rId365" Type="http://schemas.openxmlformats.org/officeDocument/2006/relationships/slide" Target="slides/slide295.xml"/><Relationship Id="rId386" Type="http://schemas.openxmlformats.org/officeDocument/2006/relationships/slide" Target="slides/slide316.xml"/><Relationship Id="rId190" Type="http://schemas.openxmlformats.org/officeDocument/2006/relationships/slide" Target="slides/slide120.xml"/><Relationship Id="rId204" Type="http://schemas.openxmlformats.org/officeDocument/2006/relationships/slide" Target="slides/slide134.xml"/><Relationship Id="rId225" Type="http://schemas.openxmlformats.org/officeDocument/2006/relationships/slide" Target="slides/slide155.xml"/><Relationship Id="rId246" Type="http://schemas.openxmlformats.org/officeDocument/2006/relationships/slide" Target="slides/slide176.xml"/><Relationship Id="rId267" Type="http://schemas.openxmlformats.org/officeDocument/2006/relationships/slide" Target="slides/slide197.xml"/><Relationship Id="rId288" Type="http://schemas.openxmlformats.org/officeDocument/2006/relationships/slide" Target="slides/slide218.xml"/><Relationship Id="rId411" Type="http://schemas.openxmlformats.org/officeDocument/2006/relationships/slide" Target="slides/slide341.xml"/><Relationship Id="rId432" Type="http://schemas.openxmlformats.org/officeDocument/2006/relationships/slide" Target="slides/slide362.xml"/><Relationship Id="rId106" Type="http://schemas.openxmlformats.org/officeDocument/2006/relationships/slide" Target="slides/slide36.xml"/><Relationship Id="rId127" Type="http://schemas.openxmlformats.org/officeDocument/2006/relationships/slide" Target="slides/slide57.xml"/><Relationship Id="rId313" Type="http://schemas.openxmlformats.org/officeDocument/2006/relationships/slide" Target="slides/slide243.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 Target="slides/slide3.xml"/><Relationship Id="rId94" Type="http://schemas.openxmlformats.org/officeDocument/2006/relationships/slide" Target="slides/slide24.xml"/><Relationship Id="rId148" Type="http://schemas.openxmlformats.org/officeDocument/2006/relationships/slide" Target="slides/slide78.xml"/><Relationship Id="rId169" Type="http://schemas.openxmlformats.org/officeDocument/2006/relationships/slide" Target="slides/slide99.xml"/><Relationship Id="rId334" Type="http://schemas.openxmlformats.org/officeDocument/2006/relationships/slide" Target="slides/slide264.xml"/><Relationship Id="rId355" Type="http://schemas.openxmlformats.org/officeDocument/2006/relationships/slide" Target="slides/slide285.xml"/><Relationship Id="rId376" Type="http://schemas.openxmlformats.org/officeDocument/2006/relationships/slide" Target="slides/slide306.xml"/><Relationship Id="rId397" Type="http://schemas.openxmlformats.org/officeDocument/2006/relationships/slide" Target="slides/slide327.xml"/><Relationship Id="rId4" Type="http://schemas.openxmlformats.org/officeDocument/2006/relationships/slideMaster" Target="slideMasters/slideMaster4.xml"/><Relationship Id="rId180" Type="http://schemas.openxmlformats.org/officeDocument/2006/relationships/slide" Target="slides/slide110.xml"/><Relationship Id="rId215" Type="http://schemas.openxmlformats.org/officeDocument/2006/relationships/slide" Target="slides/slide145.xml"/><Relationship Id="rId236" Type="http://schemas.openxmlformats.org/officeDocument/2006/relationships/slide" Target="slides/slide166.xml"/><Relationship Id="rId257" Type="http://schemas.openxmlformats.org/officeDocument/2006/relationships/slide" Target="slides/slide187.xml"/><Relationship Id="rId278" Type="http://schemas.openxmlformats.org/officeDocument/2006/relationships/slide" Target="slides/slide208.xml"/><Relationship Id="rId401" Type="http://schemas.openxmlformats.org/officeDocument/2006/relationships/slide" Target="slides/slide331.xml"/><Relationship Id="rId422" Type="http://schemas.openxmlformats.org/officeDocument/2006/relationships/slide" Target="slides/slide352.xml"/><Relationship Id="rId303" Type="http://schemas.openxmlformats.org/officeDocument/2006/relationships/slide" Target="slides/slide233.xml"/><Relationship Id="rId42" Type="http://schemas.openxmlformats.org/officeDocument/2006/relationships/slideMaster" Target="slideMasters/slideMaster42.xml"/><Relationship Id="rId84" Type="http://schemas.openxmlformats.org/officeDocument/2006/relationships/slide" Target="slides/slide14.xml"/><Relationship Id="rId138" Type="http://schemas.openxmlformats.org/officeDocument/2006/relationships/slide" Target="slides/slide68.xml"/><Relationship Id="rId345" Type="http://schemas.openxmlformats.org/officeDocument/2006/relationships/slide" Target="slides/slide275.xml"/><Relationship Id="rId387" Type="http://schemas.openxmlformats.org/officeDocument/2006/relationships/slide" Target="slides/slide317.xml"/><Relationship Id="rId191" Type="http://schemas.openxmlformats.org/officeDocument/2006/relationships/slide" Target="slides/slide121.xml"/><Relationship Id="rId205" Type="http://schemas.openxmlformats.org/officeDocument/2006/relationships/slide" Target="slides/slide135.xml"/><Relationship Id="rId247" Type="http://schemas.openxmlformats.org/officeDocument/2006/relationships/slide" Target="slides/slide177.xml"/><Relationship Id="rId412" Type="http://schemas.openxmlformats.org/officeDocument/2006/relationships/slide" Target="slides/slide342.xml"/><Relationship Id="rId107" Type="http://schemas.openxmlformats.org/officeDocument/2006/relationships/slide" Target="slides/slide37.xml"/><Relationship Id="rId289" Type="http://schemas.openxmlformats.org/officeDocument/2006/relationships/slide" Target="slides/slide219.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79.xml"/><Relationship Id="rId314" Type="http://schemas.openxmlformats.org/officeDocument/2006/relationships/slide" Target="slides/slide244.xml"/><Relationship Id="rId356" Type="http://schemas.openxmlformats.org/officeDocument/2006/relationships/slide" Target="slides/slide286.xml"/><Relationship Id="rId398" Type="http://schemas.openxmlformats.org/officeDocument/2006/relationships/slide" Target="slides/slide328.xml"/><Relationship Id="rId95" Type="http://schemas.openxmlformats.org/officeDocument/2006/relationships/slide" Target="slides/slide25.xml"/><Relationship Id="rId160" Type="http://schemas.openxmlformats.org/officeDocument/2006/relationships/slide" Target="slides/slide90.xml"/><Relationship Id="rId216" Type="http://schemas.openxmlformats.org/officeDocument/2006/relationships/slide" Target="slides/slide146.xml"/><Relationship Id="rId423" Type="http://schemas.openxmlformats.org/officeDocument/2006/relationships/slide" Target="slides/slide353.xml"/><Relationship Id="rId258" Type="http://schemas.openxmlformats.org/officeDocument/2006/relationships/slide" Target="slides/slide188.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48.xml"/><Relationship Id="rId325" Type="http://schemas.openxmlformats.org/officeDocument/2006/relationships/slide" Target="slides/slide255.xml"/><Relationship Id="rId367" Type="http://schemas.openxmlformats.org/officeDocument/2006/relationships/slide" Target="slides/slide297.xml"/><Relationship Id="rId171" Type="http://schemas.openxmlformats.org/officeDocument/2006/relationships/slide" Target="slides/slide101.xml"/><Relationship Id="rId227" Type="http://schemas.openxmlformats.org/officeDocument/2006/relationships/slide" Target="slides/slide157.xml"/><Relationship Id="rId269" Type="http://schemas.openxmlformats.org/officeDocument/2006/relationships/slide" Target="slides/slide199.xml"/><Relationship Id="rId434" Type="http://schemas.openxmlformats.org/officeDocument/2006/relationships/presProps" Target="presProps.xml"/><Relationship Id="rId33" Type="http://schemas.openxmlformats.org/officeDocument/2006/relationships/slideMaster" Target="slideMasters/slideMaster33.xml"/><Relationship Id="rId129" Type="http://schemas.openxmlformats.org/officeDocument/2006/relationships/slide" Target="slides/slide59.xml"/><Relationship Id="rId280" Type="http://schemas.openxmlformats.org/officeDocument/2006/relationships/slide" Target="slides/slide210.xml"/><Relationship Id="rId336" Type="http://schemas.openxmlformats.org/officeDocument/2006/relationships/slide" Target="slides/slide266.xml"/><Relationship Id="rId75" Type="http://schemas.openxmlformats.org/officeDocument/2006/relationships/slide" Target="slides/slide5.xml"/><Relationship Id="rId140" Type="http://schemas.openxmlformats.org/officeDocument/2006/relationships/slide" Target="slides/slide70.xml"/><Relationship Id="rId182" Type="http://schemas.openxmlformats.org/officeDocument/2006/relationships/slide" Target="slides/slide112.xml"/><Relationship Id="rId378" Type="http://schemas.openxmlformats.org/officeDocument/2006/relationships/slide" Target="slides/slide308.xml"/><Relationship Id="rId403" Type="http://schemas.openxmlformats.org/officeDocument/2006/relationships/slide" Target="slides/slide333.xml"/><Relationship Id="rId6" Type="http://schemas.openxmlformats.org/officeDocument/2006/relationships/slideMaster" Target="slideMasters/slideMaster6.xml"/><Relationship Id="rId238" Type="http://schemas.openxmlformats.org/officeDocument/2006/relationships/slide" Target="slides/slide168.xml"/><Relationship Id="rId291" Type="http://schemas.openxmlformats.org/officeDocument/2006/relationships/slide" Target="slides/slide221.xml"/><Relationship Id="rId305" Type="http://schemas.openxmlformats.org/officeDocument/2006/relationships/slide" Target="slides/slide235.xml"/><Relationship Id="rId347" Type="http://schemas.openxmlformats.org/officeDocument/2006/relationships/slide" Target="slides/slide277.xml"/><Relationship Id="rId44" Type="http://schemas.openxmlformats.org/officeDocument/2006/relationships/slideMaster" Target="slideMasters/slideMaster44.xml"/><Relationship Id="rId86" Type="http://schemas.openxmlformats.org/officeDocument/2006/relationships/slide" Target="slides/slide16.xml"/><Relationship Id="rId151" Type="http://schemas.openxmlformats.org/officeDocument/2006/relationships/slide" Target="slides/slide81.xml"/><Relationship Id="rId389" Type="http://schemas.openxmlformats.org/officeDocument/2006/relationships/slide" Target="slides/slide319.xml"/><Relationship Id="rId193" Type="http://schemas.openxmlformats.org/officeDocument/2006/relationships/slide" Target="slides/slide123.xml"/><Relationship Id="rId207" Type="http://schemas.openxmlformats.org/officeDocument/2006/relationships/slide" Target="slides/slide137.xml"/><Relationship Id="rId249" Type="http://schemas.openxmlformats.org/officeDocument/2006/relationships/slide" Target="slides/slide179.xml"/><Relationship Id="rId414" Type="http://schemas.openxmlformats.org/officeDocument/2006/relationships/slide" Target="slides/slide344.xml"/><Relationship Id="rId13" Type="http://schemas.openxmlformats.org/officeDocument/2006/relationships/slideMaster" Target="slideMasters/slideMaster13.xml"/><Relationship Id="rId109" Type="http://schemas.openxmlformats.org/officeDocument/2006/relationships/slide" Target="slides/slide39.xml"/><Relationship Id="rId260" Type="http://schemas.openxmlformats.org/officeDocument/2006/relationships/slide" Target="slides/slide190.xml"/><Relationship Id="rId316" Type="http://schemas.openxmlformats.org/officeDocument/2006/relationships/slide" Target="slides/slide246.xml"/><Relationship Id="rId55" Type="http://schemas.openxmlformats.org/officeDocument/2006/relationships/slideMaster" Target="slideMasters/slideMaster55.xml"/><Relationship Id="rId97" Type="http://schemas.openxmlformats.org/officeDocument/2006/relationships/slide" Target="slides/slide27.xml"/><Relationship Id="rId120" Type="http://schemas.openxmlformats.org/officeDocument/2006/relationships/slide" Target="slides/slide50.xml"/><Relationship Id="rId358" Type="http://schemas.openxmlformats.org/officeDocument/2006/relationships/slide" Target="slides/slide288.xml"/><Relationship Id="rId162" Type="http://schemas.openxmlformats.org/officeDocument/2006/relationships/slide" Target="slides/slide92.xml"/><Relationship Id="rId218" Type="http://schemas.openxmlformats.org/officeDocument/2006/relationships/slide" Target="slides/slide148.xml"/><Relationship Id="rId425" Type="http://schemas.openxmlformats.org/officeDocument/2006/relationships/slide" Target="slides/slide355.xml"/><Relationship Id="rId271" Type="http://schemas.openxmlformats.org/officeDocument/2006/relationships/slide" Target="slides/slide201.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61.xml"/><Relationship Id="rId327" Type="http://schemas.openxmlformats.org/officeDocument/2006/relationships/slide" Target="slides/slide257.xml"/><Relationship Id="rId369" Type="http://schemas.openxmlformats.org/officeDocument/2006/relationships/slide" Target="slides/slide299.xml"/><Relationship Id="rId173" Type="http://schemas.openxmlformats.org/officeDocument/2006/relationships/slide" Target="slides/slide103.xml"/><Relationship Id="rId229" Type="http://schemas.openxmlformats.org/officeDocument/2006/relationships/slide" Target="slides/slide159.xml"/><Relationship Id="rId380" Type="http://schemas.openxmlformats.org/officeDocument/2006/relationships/slide" Target="slides/slide310.xml"/><Relationship Id="rId436" Type="http://schemas.openxmlformats.org/officeDocument/2006/relationships/theme" Target="theme/theme1.xml"/><Relationship Id="rId240" Type="http://schemas.openxmlformats.org/officeDocument/2006/relationships/slide" Target="slides/slide170.xml"/><Relationship Id="rId35" Type="http://schemas.openxmlformats.org/officeDocument/2006/relationships/slideMaster" Target="slideMasters/slideMaster35.xml"/><Relationship Id="rId77" Type="http://schemas.openxmlformats.org/officeDocument/2006/relationships/slide" Target="slides/slide7.xml"/><Relationship Id="rId100" Type="http://schemas.openxmlformats.org/officeDocument/2006/relationships/slide" Target="slides/slide30.xml"/><Relationship Id="rId282" Type="http://schemas.openxmlformats.org/officeDocument/2006/relationships/slide" Target="slides/slide212.xml"/><Relationship Id="rId338" Type="http://schemas.openxmlformats.org/officeDocument/2006/relationships/slide" Target="slides/slide268.xml"/><Relationship Id="rId8" Type="http://schemas.openxmlformats.org/officeDocument/2006/relationships/slideMaster" Target="slideMasters/slideMaster8.xml"/><Relationship Id="rId142" Type="http://schemas.openxmlformats.org/officeDocument/2006/relationships/slide" Target="slides/slide72.xml"/><Relationship Id="rId184" Type="http://schemas.openxmlformats.org/officeDocument/2006/relationships/slide" Target="slides/slide114.xml"/><Relationship Id="rId391" Type="http://schemas.openxmlformats.org/officeDocument/2006/relationships/slide" Target="slides/slide321.xml"/><Relationship Id="rId405" Type="http://schemas.openxmlformats.org/officeDocument/2006/relationships/slide" Target="slides/slide335.xml"/><Relationship Id="rId251" Type="http://schemas.openxmlformats.org/officeDocument/2006/relationships/slide" Target="slides/slide181.xml"/><Relationship Id="rId46" Type="http://schemas.openxmlformats.org/officeDocument/2006/relationships/slideMaster" Target="slideMasters/slideMaster46.xml"/><Relationship Id="rId293" Type="http://schemas.openxmlformats.org/officeDocument/2006/relationships/slide" Target="slides/slide223.xml"/><Relationship Id="rId307" Type="http://schemas.openxmlformats.org/officeDocument/2006/relationships/slide" Target="slides/slide237.xml"/><Relationship Id="rId349" Type="http://schemas.openxmlformats.org/officeDocument/2006/relationships/slide" Target="slides/slide279.xml"/><Relationship Id="rId88" Type="http://schemas.openxmlformats.org/officeDocument/2006/relationships/slide" Target="slides/slide18.xml"/><Relationship Id="rId111" Type="http://schemas.openxmlformats.org/officeDocument/2006/relationships/slide" Target="slides/slide41.xml"/><Relationship Id="rId153" Type="http://schemas.openxmlformats.org/officeDocument/2006/relationships/slide" Target="slides/slide83.xml"/><Relationship Id="rId195" Type="http://schemas.openxmlformats.org/officeDocument/2006/relationships/slide" Target="slides/slide125.xml"/><Relationship Id="rId209" Type="http://schemas.openxmlformats.org/officeDocument/2006/relationships/slide" Target="slides/slide139.xml"/><Relationship Id="rId360" Type="http://schemas.openxmlformats.org/officeDocument/2006/relationships/slide" Target="slides/slide290.xml"/><Relationship Id="rId416" Type="http://schemas.openxmlformats.org/officeDocument/2006/relationships/slide" Target="slides/slide346.xml"/><Relationship Id="rId220" Type="http://schemas.openxmlformats.org/officeDocument/2006/relationships/slide" Target="slides/slide150.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92.xml"/><Relationship Id="rId318" Type="http://schemas.openxmlformats.org/officeDocument/2006/relationships/slide" Target="slides/slide248.xml"/><Relationship Id="rId99" Type="http://schemas.openxmlformats.org/officeDocument/2006/relationships/slide" Target="slides/slide29.xml"/><Relationship Id="rId122" Type="http://schemas.openxmlformats.org/officeDocument/2006/relationships/slide" Target="slides/slide52.xml"/><Relationship Id="rId164" Type="http://schemas.openxmlformats.org/officeDocument/2006/relationships/slide" Target="slides/slide94.xml"/><Relationship Id="rId371" Type="http://schemas.openxmlformats.org/officeDocument/2006/relationships/slide" Target="slides/slide301.xml"/><Relationship Id="rId427" Type="http://schemas.openxmlformats.org/officeDocument/2006/relationships/slide" Target="slides/slide357.xml"/><Relationship Id="rId26" Type="http://schemas.openxmlformats.org/officeDocument/2006/relationships/slideMaster" Target="slideMasters/slideMaster26.xml"/><Relationship Id="rId231" Type="http://schemas.openxmlformats.org/officeDocument/2006/relationships/slide" Target="slides/slide161.xml"/><Relationship Id="rId273" Type="http://schemas.openxmlformats.org/officeDocument/2006/relationships/slide" Target="slides/slide203.xml"/><Relationship Id="rId329" Type="http://schemas.openxmlformats.org/officeDocument/2006/relationships/slide" Target="slides/slide259.xml"/><Relationship Id="rId68" Type="http://schemas.openxmlformats.org/officeDocument/2006/relationships/slideMaster" Target="slideMasters/slideMaster68.xml"/><Relationship Id="rId133" Type="http://schemas.openxmlformats.org/officeDocument/2006/relationships/slide" Target="slides/slide63.xml"/><Relationship Id="rId175" Type="http://schemas.openxmlformats.org/officeDocument/2006/relationships/slide" Target="slides/slide105.xml"/><Relationship Id="rId340" Type="http://schemas.openxmlformats.org/officeDocument/2006/relationships/slide" Target="slides/slide270.xml"/><Relationship Id="rId200" Type="http://schemas.openxmlformats.org/officeDocument/2006/relationships/slide" Target="slides/slide130.xml"/><Relationship Id="rId382" Type="http://schemas.openxmlformats.org/officeDocument/2006/relationships/slide" Target="slides/slide312.xml"/><Relationship Id="rId242" Type="http://schemas.openxmlformats.org/officeDocument/2006/relationships/slide" Target="slides/slide172.xml"/><Relationship Id="rId284" Type="http://schemas.openxmlformats.org/officeDocument/2006/relationships/slide" Target="slides/slide214.xml"/><Relationship Id="rId37" Type="http://schemas.openxmlformats.org/officeDocument/2006/relationships/slideMaster" Target="slideMasters/slideMaster37.xml"/><Relationship Id="rId79" Type="http://schemas.openxmlformats.org/officeDocument/2006/relationships/slide" Target="slides/slide9.xml"/><Relationship Id="rId102" Type="http://schemas.openxmlformats.org/officeDocument/2006/relationships/slide" Target="slides/slide32.xml"/><Relationship Id="rId144" Type="http://schemas.openxmlformats.org/officeDocument/2006/relationships/slide" Target="slides/slide74.xml"/><Relationship Id="rId90" Type="http://schemas.openxmlformats.org/officeDocument/2006/relationships/slide" Target="slides/slide20.xml"/><Relationship Id="rId186" Type="http://schemas.openxmlformats.org/officeDocument/2006/relationships/slide" Target="slides/slide116.xml"/><Relationship Id="rId351" Type="http://schemas.openxmlformats.org/officeDocument/2006/relationships/slide" Target="slides/slide281.xml"/><Relationship Id="rId393" Type="http://schemas.openxmlformats.org/officeDocument/2006/relationships/slide" Target="slides/slide323.xml"/><Relationship Id="rId407" Type="http://schemas.openxmlformats.org/officeDocument/2006/relationships/slide" Target="slides/slide337.xml"/><Relationship Id="rId211" Type="http://schemas.openxmlformats.org/officeDocument/2006/relationships/slide" Target="slides/slide141.xml"/><Relationship Id="rId253" Type="http://schemas.openxmlformats.org/officeDocument/2006/relationships/slide" Target="slides/slide183.xml"/><Relationship Id="rId295" Type="http://schemas.openxmlformats.org/officeDocument/2006/relationships/slide" Target="slides/slide225.xml"/><Relationship Id="rId309" Type="http://schemas.openxmlformats.org/officeDocument/2006/relationships/slide" Target="slides/slide239.xml"/><Relationship Id="rId48" Type="http://schemas.openxmlformats.org/officeDocument/2006/relationships/slideMaster" Target="slideMasters/slideMaster48.xml"/><Relationship Id="rId113" Type="http://schemas.openxmlformats.org/officeDocument/2006/relationships/slide" Target="slides/slide43.xml"/><Relationship Id="rId320" Type="http://schemas.openxmlformats.org/officeDocument/2006/relationships/slide" Target="slides/slide250.xml"/><Relationship Id="rId155" Type="http://schemas.openxmlformats.org/officeDocument/2006/relationships/slide" Target="slides/slide85.xml"/><Relationship Id="rId197" Type="http://schemas.openxmlformats.org/officeDocument/2006/relationships/slide" Target="slides/slide127.xml"/><Relationship Id="rId362" Type="http://schemas.openxmlformats.org/officeDocument/2006/relationships/slide" Target="slides/slide292.xml"/><Relationship Id="rId418" Type="http://schemas.openxmlformats.org/officeDocument/2006/relationships/slide" Target="slides/slide348.xml"/><Relationship Id="rId222" Type="http://schemas.openxmlformats.org/officeDocument/2006/relationships/slide" Target="slides/slide152.xml"/><Relationship Id="rId264" Type="http://schemas.openxmlformats.org/officeDocument/2006/relationships/slide" Target="slides/slide194.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54.xml"/><Relationship Id="rId70" Type="http://schemas.openxmlformats.org/officeDocument/2006/relationships/slideMaster" Target="slideMasters/slideMaster70.xml"/><Relationship Id="rId166" Type="http://schemas.openxmlformats.org/officeDocument/2006/relationships/slide" Target="slides/slide96.xml"/><Relationship Id="rId331" Type="http://schemas.openxmlformats.org/officeDocument/2006/relationships/slide" Target="slides/slide261.xml"/><Relationship Id="rId373" Type="http://schemas.openxmlformats.org/officeDocument/2006/relationships/slide" Target="slides/slide303.xml"/><Relationship Id="rId429" Type="http://schemas.openxmlformats.org/officeDocument/2006/relationships/slide" Target="slides/slide359.xml"/><Relationship Id="rId1" Type="http://schemas.openxmlformats.org/officeDocument/2006/relationships/slideMaster" Target="slideMasters/slideMaster1.xml"/><Relationship Id="rId233" Type="http://schemas.openxmlformats.org/officeDocument/2006/relationships/slide" Target="slides/slide163.xml"/><Relationship Id="rId28" Type="http://schemas.openxmlformats.org/officeDocument/2006/relationships/slideMaster" Target="slideMasters/slideMaster28.xml"/><Relationship Id="rId275" Type="http://schemas.openxmlformats.org/officeDocument/2006/relationships/slide" Target="slides/slide205.xml"/><Relationship Id="rId300" Type="http://schemas.openxmlformats.org/officeDocument/2006/relationships/slide" Target="slides/slide230.xml"/></Relationships>
</file>

<file path=ppt/_rels/viewProps.xml.rels><?xml version="1.0" encoding="UTF-8" standalone="yes"?>
<Relationships xmlns="http://schemas.openxmlformats.org/package/2006/relationships"><Relationship Id="rId3" Type="http://schemas.openxmlformats.org/officeDocument/2006/relationships/slide" Target="slides/slide128.xml"/><Relationship Id="rId7" Type="http://schemas.openxmlformats.org/officeDocument/2006/relationships/slide" Target="slides/slide352.xml"/><Relationship Id="rId2" Type="http://schemas.openxmlformats.org/officeDocument/2006/relationships/slide" Target="slides/slide111.xml"/><Relationship Id="rId1" Type="http://schemas.openxmlformats.org/officeDocument/2006/relationships/slide" Target="slides/slide110.xml"/><Relationship Id="rId6" Type="http://schemas.openxmlformats.org/officeDocument/2006/relationships/slide" Target="slides/slide332.xml"/><Relationship Id="rId5" Type="http://schemas.openxmlformats.org/officeDocument/2006/relationships/slide" Target="slides/slide143.xml"/><Relationship Id="rId4" Type="http://schemas.openxmlformats.org/officeDocument/2006/relationships/slide" Target="slides/slide142.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800" dirty="0">
              <a:solidFill>
                <a:srgbClr val="FFFFFF">
                  <a:hueOff val="0"/>
                  <a:satOff val="0"/>
                  <a:lumOff val="0"/>
                  <a:alphaOff val="0"/>
                </a:srgbClr>
              </a:solidFill>
              <a:latin typeface="Arial" panose="020B0604020202020204" pitchFamily="34" charset="0"/>
              <a:ea typeface="+mn-ea"/>
              <a:cs typeface="Arial" panose="020B0604020202020204" pitchFamily="34" charset="0"/>
            </a:rPr>
            <a:t>1 نيسان</a:t>
          </a:r>
          <a:endParaRPr lang="en-US" sz="1800" dirty="0">
            <a:solidFill>
              <a:srgbClr val="FFFFFF">
                <a:hueOff val="0"/>
                <a:satOff val="0"/>
                <a:lumOff val="0"/>
                <a:alphaOff val="0"/>
              </a:srgbClr>
            </a:solidFill>
            <a:latin typeface="Arial" panose="020B0604020202020204" pitchFamily="34" charset="0"/>
            <a:ea typeface="+mn-ea"/>
            <a:cs typeface="Arial" panose="020B0604020202020204" pitchFamily="34" charset="0"/>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800" dirty="0">
              <a:solidFill>
                <a:srgbClr val="FFFFFF">
                  <a:hueOff val="0"/>
                  <a:satOff val="0"/>
                  <a:lumOff val="0"/>
                  <a:alphaOff val="0"/>
                </a:srgbClr>
              </a:solidFill>
              <a:latin typeface="Tahoma"/>
              <a:ea typeface="+mn-ea"/>
              <a:cs typeface="+mn-cs"/>
            </a:rPr>
            <a:t>2 أيار</a:t>
          </a:r>
          <a:endParaRPr lang="en-US" sz="18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800" dirty="0">
              <a:solidFill>
                <a:srgbClr val="FFFFFF">
                  <a:hueOff val="0"/>
                  <a:satOff val="0"/>
                  <a:lumOff val="0"/>
                  <a:alphaOff val="0"/>
                </a:srgbClr>
              </a:solidFill>
              <a:latin typeface="Tahoma"/>
              <a:ea typeface="+mn-ea"/>
              <a:cs typeface="+mn-cs"/>
            </a:rPr>
            <a:t>3 سيفان</a:t>
          </a:r>
          <a:endParaRPr lang="en-US" sz="18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800" dirty="0">
              <a:solidFill>
                <a:srgbClr val="FFFFFF">
                  <a:hueOff val="0"/>
                  <a:satOff val="0"/>
                  <a:lumOff val="0"/>
                  <a:alphaOff val="0"/>
                </a:srgbClr>
              </a:solidFill>
              <a:latin typeface="Tahoma"/>
              <a:ea typeface="+mn-ea"/>
              <a:cs typeface="+mn-cs"/>
            </a:rPr>
            <a:t>4 تمُّوز</a:t>
          </a:r>
          <a:endParaRPr lang="en-US" sz="18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800" dirty="0">
              <a:solidFill>
                <a:schemeClr val="bg1"/>
              </a:solidFill>
              <a:latin typeface="Tahoma"/>
              <a:ea typeface="+mn-ea"/>
              <a:cs typeface="+mn-cs"/>
            </a:rPr>
            <a:t>5 آف</a:t>
          </a:r>
          <a:endParaRPr lang="en-US" sz="1800" dirty="0">
            <a:solidFill>
              <a:schemeClr val="bg1"/>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800" dirty="0">
              <a:solidFill>
                <a:schemeClr val="bg1"/>
              </a:solidFill>
              <a:latin typeface="Tahoma"/>
              <a:ea typeface="+mn-ea"/>
              <a:cs typeface="+mn-cs"/>
            </a:rPr>
            <a:t> </a:t>
          </a:r>
          <a:r>
            <a:rPr lang="ar-JO" sz="1800" dirty="0">
              <a:solidFill>
                <a:schemeClr val="bg1"/>
              </a:solidFill>
              <a:latin typeface="Arial" panose="020B0604020202020204" pitchFamily="34" charset="0"/>
              <a:ea typeface="+mn-ea"/>
              <a:cs typeface="Arial" panose="020B0604020202020204" pitchFamily="34" charset="0"/>
            </a:rPr>
            <a:t>6 إيلول</a:t>
          </a:r>
          <a:endParaRPr lang="en-US" sz="1800" dirty="0">
            <a:solidFill>
              <a:schemeClr val="bg1"/>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800" dirty="0">
              <a:solidFill>
                <a:srgbClr val="FFFFFF">
                  <a:hueOff val="0"/>
                  <a:satOff val="0"/>
                  <a:lumOff val="0"/>
                  <a:alphaOff val="0"/>
                </a:srgbClr>
              </a:solidFill>
              <a:latin typeface="Tahoma"/>
              <a:ea typeface="+mn-ea"/>
              <a:cs typeface="+mn-cs"/>
            </a:rPr>
            <a:t>7 تشري</a:t>
          </a:r>
          <a:endParaRPr lang="en-US" sz="18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pPr rtl="1"/>
          <a:r>
            <a:rPr lang="ar-JO" sz="1800" dirty="0">
              <a:solidFill>
                <a:srgbClr val="FFFFFF">
                  <a:hueOff val="0"/>
                  <a:satOff val="0"/>
                  <a:lumOff val="0"/>
                  <a:alphaOff val="0"/>
                </a:srgbClr>
              </a:solidFill>
              <a:latin typeface="Tahoma"/>
              <a:ea typeface="+mn-ea"/>
              <a:cs typeface="+mn-cs"/>
            </a:rPr>
            <a:t>8 تشِشفان</a:t>
          </a:r>
          <a:endParaRPr lang="en-US" sz="18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800" dirty="0">
              <a:solidFill>
                <a:srgbClr val="FFFFFF">
                  <a:hueOff val="0"/>
                  <a:satOff val="0"/>
                  <a:lumOff val="0"/>
                  <a:alphaOff val="0"/>
                </a:srgbClr>
              </a:solidFill>
              <a:latin typeface="Tahoma"/>
              <a:ea typeface="+mn-ea"/>
              <a:cs typeface="+mn-cs"/>
            </a:rPr>
            <a:t>9 كِسليف</a:t>
          </a:r>
          <a:endParaRPr lang="en-US" sz="18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800" dirty="0">
              <a:solidFill>
                <a:srgbClr val="FFFFFF">
                  <a:hueOff val="0"/>
                  <a:satOff val="0"/>
                  <a:lumOff val="0"/>
                  <a:alphaOff val="0"/>
                </a:srgbClr>
              </a:solidFill>
              <a:latin typeface="Tahoma"/>
              <a:ea typeface="+mn-ea"/>
              <a:cs typeface="+mn-cs"/>
            </a:rPr>
            <a:t>10 طيفيت</a:t>
          </a:r>
          <a:endParaRPr lang="en-US" sz="18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800" dirty="0">
              <a:solidFill>
                <a:schemeClr val="bg1"/>
              </a:solidFill>
              <a:latin typeface="Tahoma"/>
              <a:ea typeface="+mn-ea"/>
              <a:cs typeface="+mn-cs"/>
            </a:rPr>
            <a:t>11 شيفات</a:t>
          </a:r>
          <a:endParaRPr lang="en-US" sz="1800" dirty="0">
            <a:solidFill>
              <a:schemeClr val="bg1"/>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800" dirty="0">
              <a:solidFill>
                <a:schemeClr val="bg1"/>
              </a:solidFill>
              <a:latin typeface="Tahoma"/>
              <a:ea typeface="+mn-ea"/>
              <a:cs typeface="+mn-cs"/>
            </a:rPr>
            <a:t>12 آدار</a:t>
          </a:r>
          <a:endParaRPr lang="en-US" sz="1800" dirty="0">
            <a:solidFill>
              <a:schemeClr val="bg1"/>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B0F62506-9B7F-0045-A383-4B173B9EA867}" type="presOf" srcId="{580AAA11-E1E4-FC4E-A546-63E521F462A7}" destId="{DAE7F6D9-575B-6C47-9F2C-6177EB4BA541}" srcOrd="0" destOrd="0" presId="urn:microsoft.com/office/officeart/2005/8/layout/cycle1"/>
    <dgm:cxn modelId="{FA3AD218-748A-9D4B-BC11-30F7DCB69D95}" type="presOf" srcId="{0858D728-97B0-1A41-82DA-1572CE14754F}" destId="{9BE0E30D-6CC1-3143-BC4A-4FF2C5039316}" srcOrd="0" destOrd="0" presId="urn:microsoft.com/office/officeart/2005/8/layout/cycle1"/>
    <dgm:cxn modelId="{3AFB3220-5C57-294E-89D1-16E6A983BBD7}" type="presOf" srcId="{D805A741-31F4-6D45-A082-4AD4C7B066F1}" destId="{7D368AA8-A897-6A44-B2ED-5420DBBF55CD}" srcOrd="0" destOrd="0" presId="urn:microsoft.com/office/officeart/2005/8/layout/cycle1"/>
    <dgm:cxn modelId="{898B4C20-6342-124C-BCA7-A0E051BFF65A}" type="presOf" srcId="{19401D75-4FA1-2642-9C39-67D34D8AB9EC}" destId="{37E24780-EDFC-1D4D-B756-C90BE821441B}" srcOrd="0" destOrd="0" presId="urn:microsoft.com/office/officeart/2005/8/layout/cycle1"/>
    <dgm:cxn modelId="{7D5E7F23-3E89-A444-A22D-0D36FEFC8A5E}" type="presOf" srcId="{54471214-3ABC-B64E-8935-4F53AC7091F5}" destId="{2257407E-2335-6E46-9533-50F1A486916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9CF48627-814F-F443-B89F-6A648D55FDB8}" type="presOf" srcId="{931AD6AD-68AD-1F4D-802F-C6CD780A0CDB}" destId="{19DCBC3D-EF34-4444-B52C-E59D1C44CC9D}" srcOrd="0" destOrd="0" presId="urn:microsoft.com/office/officeart/2005/8/layout/cycle1"/>
    <dgm:cxn modelId="{7A691C2F-852A-2D46-97FA-F18008E3FE4C}" type="presOf" srcId="{63159F5F-19C4-974F-B4D9-6A8388E3A179}" destId="{DC85BF06-3190-2C49-B38C-CC01414F9567}" srcOrd="0" destOrd="0" presId="urn:microsoft.com/office/officeart/2005/8/layout/cycle1"/>
    <dgm:cxn modelId="{3F778332-AF01-0B4C-85D9-4E7E4194A800}" type="presOf" srcId="{CCCC52AB-CFB4-904A-B94C-E1998826B4F9}" destId="{7C0589C6-43EC-854D-966B-B0C5FE9A819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A6E9D03D-A124-1640-AE63-9802DEB348B8}" type="presOf" srcId="{8E1255C9-F847-A440-83FF-7AA254CCB896}" destId="{974F300E-4386-5845-9047-D2E50BE5B9DF}" srcOrd="0" destOrd="0" presId="urn:microsoft.com/office/officeart/2005/8/layout/cycle1"/>
    <dgm:cxn modelId="{9CF8D53D-88E1-7845-97FE-041A1CCF06EC}" type="presOf" srcId="{55B5CCF6-1B65-AC49-B1EC-CD09807E71EF}" destId="{76EDA6DC-5A32-7640-86D9-A3D1F65AC2D3}" srcOrd="0" destOrd="0" presId="urn:microsoft.com/office/officeart/2005/8/layout/cycle1"/>
    <dgm:cxn modelId="{A95B3F43-913C-6747-B369-CFD6823B8019}" type="presOf" srcId="{55E743FA-081E-B447-B4F2-DEEACC6857BC}" destId="{36444405-91CC-BC45-909E-8AE477F1EC7C}"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551CDC59-D131-394B-A85A-65E2C8D89E4D}" type="presOf" srcId="{D548EBB6-B1A8-4E4A-94F3-38AFF917AA13}" destId="{A85B6194-0CD3-0046-9C07-12EA626BEFA3}" srcOrd="0" destOrd="0" presId="urn:microsoft.com/office/officeart/2005/8/layout/cycle1"/>
    <dgm:cxn modelId="{79522C67-F727-FB46-9C3C-1B3FF80F096A}" type="presOf" srcId="{B6065800-F57E-6842-B73C-614AFBC2DE05}" destId="{2990F259-A510-7044-A15A-189FB55AE5CB}" srcOrd="0" destOrd="0" presId="urn:microsoft.com/office/officeart/2005/8/layout/cycle1"/>
    <dgm:cxn modelId="{72C2786A-170A-7941-BC19-D19D3C3A61E2}" type="presOf" srcId="{591E9484-33B2-714C-AA5D-D47E80DA12F9}" destId="{CDA9BE8C-41E5-BF45-BAB4-5B91BDDEFF8D}" srcOrd="0" destOrd="0" presId="urn:microsoft.com/office/officeart/2005/8/layout/cycle1"/>
    <dgm:cxn modelId="{1645E080-0E66-3042-9970-F0B14D40F2CA}" type="presOf" srcId="{6533DBF9-2933-D44A-B9F0-8FC24EC06F20}" destId="{C4FE94AE-AFAE-8743-9525-171FDA850E0F}" srcOrd="0" destOrd="0" presId="urn:microsoft.com/office/officeart/2005/8/layout/cycle1"/>
    <dgm:cxn modelId="{485A8B86-E2D7-9843-B47A-5D50108E985F}" type="presOf" srcId="{F73B3211-1799-3F44-92B6-7CEE57ECB2D3}" destId="{BF6C208F-01F8-574D-980A-D40F886CF760}" srcOrd="0" destOrd="0" presId="urn:microsoft.com/office/officeart/2005/8/layout/cycle1"/>
    <dgm:cxn modelId="{3D153088-8A63-D744-A086-F11B5524CA42}" type="presOf" srcId="{81D20D5D-F15B-B844-BCE7-07FE2E88C5B6}" destId="{2467F156-8EB3-F044-8664-8B186FD19D40}" srcOrd="0" destOrd="0" presId="urn:microsoft.com/office/officeart/2005/8/layout/cycle1"/>
    <dgm:cxn modelId="{E5794E8E-0448-974E-A839-D2CE4C761A28}" type="presOf" srcId="{C62D126D-D94F-0A45-AAB3-A4A2804A9AA5}" destId="{49452468-AA65-834B-B75D-72A0A7810E1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07BDA9D-99F3-BD44-BCFB-D717A3DFF830}" type="presOf" srcId="{12600BCB-5734-3F4B-9543-0CB09A3EC940}" destId="{92DA8A36-05F4-4B4C-B207-6FB4CBC9688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4E0B9EB4-639C-374D-A338-7D86FE452BC9}" type="presOf" srcId="{527799A3-6798-F14C-9108-A99B044124B3}" destId="{CE064FAD-9527-C04A-986D-ADE7F29D4AAF}"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1F2DB8C5-39F2-DA4C-9BC9-1A78C2D8290B}" type="presOf" srcId="{610909C5-6334-264F-93E0-189A71FB6993}" destId="{54CDBF4B-9D09-3242-A1D5-0506BD1712C5}"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2D3320D3-1B73-B045-ADE4-849A63A7765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0C9118EB-FF21-3040-9084-8365B540EBB6}" type="presOf" srcId="{A9914442-2057-0542-A0EA-F935FCA28993}" destId="{B4CE740F-E5F8-1040-9068-3C0CA6A81D60}" srcOrd="0" destOrd="0" presId="urn:microsoft.com/office/officeart/2005/8/layout/cycle1"/>
    <dgm:cxn modelId="{7546D2F3-3276-7E4B-9449-9091A19B0125}" type="presOf" srcId="{325DB5A0-FE7A-8245-9663-7B515E4DF4C8}" destId="{EAEA7D1D-8D8A-4A4B-812D-D24179AFED27}" srcOrd="0" destOrd="0" presId="urn:microsoft.com/office/officeart/2005/8/layout/cycle1"/>
    <dgm:cxn modelId="{E8B5C9F5-5835-4544-B5B4-AF67C59D6FA8}" type="presOf" srcId="{D7E87DE1-03EB-D748-89C5-D76845DF9F58}" destId="{12C576B8-5B2D-B04B-98C4-29D5E499FD83}" srcOrd="0" destOrd="0" presId="urn:microsoft.com/office/officeart/2005/8/layout/cycle1"/>
    <dgm:cxn modelId="{DCA83F37-2F16-624B-AEBB-F8C2E2B948B7}" type="presParOf" srcId="{974F300E-4386-5845-9047-D2E50BE5B9DF}" destId="{BF1A72C0-4F23-214E-B2C0-EC3432C35438}" srcOrd="0" destOrd="0" presId="urn:microsoft.com/office/officeart/2005/8/layout/cycle1"/>
    <dgm:cxn modelId="{8DE26363-D8D8-4145-85A3-D63D8A7DED3B}" type="presParOf" srcId="{974F300E-4386-5845-9047-D2E50BE5B9DF}" destId="{92DA8A36-05F4-4B4C-B207-6FB4CBC9688F}" srcOrd="1" destOrd="0" presId="urn:microsoft.com/office/officeart/2005/8/layout/cycle1"/>
    <dgm:cxn modelId="{1C21968B-9966-3648-AA5A-6F9EE4C3AE0F}" type="presParOf" srcId="{974F300E-4386-5845-9047-D2E50BE5B9DF}" destId="{2990F259-A510-7044-A15A-189FB55AE5CB}" srcOrd="2" destOrd="0" presId="urn:microsoft.com/office/officeart/2005/8/layout/cycle1"/>
    <dgm:cxn modelId="{BDEA0E8F-7058-3444-98D3-47A9D9D2DECF}" type="presParOf" srcId="{974F300E-4386-5845-9047-D2E50BE5B9DF}" destId="{A7A1548F-03D0-7F43-8C4C-631804CE4126}" srcOrd="3" destOrd="0" presId="urn:microsoft.com/office/officeart/2005/8/layout/cycle1"/>
    <dgm:cxn modelId="{0EBEE22E-F93E-114C-98C7-B00A4E4C7C71}" type="presParOf" srcId="{974F300E-4386-5845-9047-D2E50BE5B9DF}" destId="{EAEA7D1D-8D8A-4A4B-812D-D24179AFED27}" srcOrd="4" destOrd="0" presId="urn:microsoft.com/office/officeart/2005/8/layout/cycle1"/>
    <dgm:cxn modelId="{E667B7EA-D333-5B44-8BB2-C517597E5E4A}" type="presParOf" srcId="{974F300E-4386-5845-9047-D2E50BE5B9DF}" destId="{2257407E-2335-6E46-9533-50F1A4869162}" srcOrd="5" destOrd="0" presId="urn:microsoft.com/office/officeart/2005/8/layout/cycle1"/>
    <dgm:cxn modelId="{08A60648-2297-7643-805E-180CC8292461}" type="presParOf" srcId="{974F300E-4386-5845-9047-D2E50BE5B9DF}" destId="{3467B5D4-61EB-4C46-BB87-881C0920F2D1}" srcOrd="6" destOrd="0" presId="urn:microsoft.com/office/officeart/2005/8/layout/cycle1"/>
    <dgm:cxn modelId="{8DC36204-E02F-9F4B-B0FF-A6DEF3D31F0F}" type="presParOf" srcId="{974F300E-4386-5845-9047-D2E50BE5B9DF}" destId="{2467F156-8EB3-F044-8664-8B186FD19D40}" srcOrd="7" destOrd="0" presId="urn:microsoft.com/office/officeart/2005/8/layout/cycle1"/>
    <dgm:cxn modelId="{9EC6FDFA-59F4-CA45-845F-81517542D1CD}" type="presParOf" srcId="{974F300E-4386-5845-9047-D2E50BE5B9DF}" destId="{DC85BF06-3190-2C49-B38C-CC01414F9567}" srcOrd="8" destOrd="0" presId="urn:microsoft.com/office/officeart/2005/8/layout/cycle1"/>
    <dgm:cxn modelId="{3C4A5945-1762-934B-96EB-E4470197CCEF}" type="presParOf" srcId="{974F300E-4386-5845-9047-D2E50BE5B9DF}" destId="{818521AB-CB19-3245-AC47-32330EC1D05A}" srcOrd="9" destOrd="0" presId="urn:microsoft.com/office/officeart/2005/8/layout/cycle1"/>
    <dgm:cxn modelId="{FA1D39A9-E782-9347-8518-32DEBEAA55F1}" type="presParOf" srcId="{974F300E-4386-5845-9047-D2E50BE5B9DF}" destId="{A85B6194-0CD3-0046-9C07-12EA626BEFA3}" srcOrd="10" destOrd="0" presId="urn:microsoft.com/office/officeart/2005/8/layout/cycle1"/>
    <dgm:cxn modelId="{CE6449CF-0941-DD44-8878-2287C21CAA02}" type="presParOf" srcId="{974F300E-4386-5845-9047-D2E50BE5B9DF}" destId="{76EDA6DC-5A32-7640-86D9-A3D1F65AC2D3}" srcOrd="11" destOrd="0" presId="urn:microsoft.com/office/officeart/2005/8/layout/cycle1"/>
    <dgm:cxn modelId="{4A17DED6-D8FE-9B4C-811E-A73CB594984B}" type="presParOf" srcId="{974F300E-4386-5845-9047-D2E50BE5B9DF}" destId="{5FEB966B-5E78-494C-B5A1-6F18B3A362B7}" srcOrd="12" destOrd="0" presId="urn:microsoft.com/office/officeart/2005/8/layout/cycle1"/>
    <dgm:cxn modelId="{4ECDD9D5-C77E-6140-AFC8-CBEEEBAA0757}" type="presParOf" srcId="{974F300E-4386-5845-9047-D2E50BE5B9DF}" destId="{9BE0E30D-6CC1-3143-BC4A-4FF2C5039316}" srcOrd="13" destOrd="0" presId="urn:microsoft.com/office/officeart/2005/8/layout/cycle1"/>
    <dgm:cxn modelId="{592DB12F-7C13-BA49-95A2-897BE9A8C2EF}" type="presParOf" srcId="{974F300E-4386-5845-9047-D2E50BE5B9DF}" destId="{37E24780-EDFC-1D4D-B756-C90BE821441B}" srcOrd="14" destOrd="0" presId="urn:microsoft.com/office/officeart/2005/8/layout/cycle1"/>
    <dgm:cxn modelId="{702B2845-0E52-7A49-90C6-590B8E643913}" type="presParOf" srcId="{974F300E-4386-5845-9047-D2E50BE5B9DF}" destId="{788B510C-5C6F-7E4F-BD2A-4B0F37349509}" srcOrd="15" destOrd="0" presId="urn:microsoft.com/office/officeart/2005/8/layout/cycle1"/>
    <dgm:cxn modelId="{2B467511-D4A3-0F40-A89E-E693A3D63FA0}" type="presParOf" srcId="{974F300E-4386-5845-9047-D2E50BE5B9DF}" destId="{BF6C208F-01F8-574D-980A-D40F886CF760}" srcOrd="16" destOrd="0" presId="urn:microsoft.com/office/officeart/2005/8/layout/cycle1"/>
    <dgm:cxn modelId="{8BB77D12-05A2-FA49-98DD-FEC27A0C5223}" type="presParOf" srcId="{974F300E-4386-5845-9047-D2E50BE5B9DF}" destId="{DAE7F6D9-575B-6C47-9F2C-6177EB4BA541}" srcOrd="17" destOrd="0" presId="urn:microsoft.com/office/officeart/2005/8/layout/cycle1"/>
    <dgm:cxn modelId="{B7AB476A-2EDC-FF4D-AEE9-5021DA5950EC}" type="presParOf" srcId="{974F300E-4386-5845-9047-D2E50BE5B9DF}" destId="{3AD74439-13B4-6B4C-A74C-96BE28333D49}" srcOrd="18" destOrd="0" presId="urn:microsoft.com/office/officeart/2005/8/layout/cycle1"/>
    <dgm:cxn modelId="{37C3962B-367F-FB4C-A0F1-41928B4FAA28}" type="presParOf" srcId="{974F300E-4386-5845-9047-D2E50BE5B9DF}" destId="{B4CE740F-E5F8-1040-9068-3C0CA6A81D60}" srcOrd="19" destOrd="0" presId="urn:microsoft.com/office/officeart/2005/8/layout/cycle1"/>
    <dgm:cxn modelId="{6F37240F-16E5-3949-8421-90A225034B83}" type="presParOf" srcId="{974F300E-4386-5845-9047-D2E50BE5B9DF}" destId="{7D368AA8-A897-6A44-B2ED-5420DBBF55CD}" srcOrd="20" destOrd="0" presId="urn:microsoft.com/office/officeart/2005/8/layout/cycle1"/>
    <dgm:cxn modelId="{0BF070D5-2FEF-364B-BA52-A6539E7CB282}" type="presParOf" srcId="{974F300E-4386-5845-9047-D2E50BE5B9DF}" destId="{256A8A82-B1CB-EF43-AB66-A3D1C8A54B59}" srcOrd="21" destOrd="0" presId="urn:microsoft.com/office/officeart/2005/8/layout/cycle1"/>
    <dgm:cxn modelId="{8B246919-DC00-794D-A2F0-A5137A375FB9}" type="presParOf" srcId="{974F300E-4386-5845-9047-D2E50BE5B9DF}" destId="{36444405-91CC-BC45-909E-8AE477F1EC7C}" srcOrd="22" destOrd="0" presId="urn:microsoft.com/office/officeart/2005/8/layout/cycle1"/>
    <dgm:cxn modelId="{A8E9EA99-4D94-FE4C-9652-526796CA0A21}" type="presParOf" srcId="{974F300E-4386-5845-9047-D2E50BE5B9DF}" destId="{0EBEA1BD-8C57-A847-A4A1-BD492A397D4A}" srcOrd="23" destOrd="0" presId="urn:microsoft.com/office/officeart/2005/8/layout/cycle1"/>
    <dgm:cxn modelId="{147DCEBD-939E-014F-AF0E-304D9CD27B95}" type="presParOf" srcId="{974F300E-4386-5845-9047-D2E50BE5B9DF}" destId="{A1257670-91AA-B74E-AFCB-48382C466D43}" srcOrd="24" destOrd="0" presId="urn:microsoft.com/office/officeart/2005/8/layout/cycle1"/>
    <dgm:cxn modelId="{2071326E-66F3-0840-8BE1-A8BAB6F1636E}" type="presParOf" srcId="{974F300E-4386-5845-9047-D2E50BE5B9DF}" destId="{19DCBC3D-EF34-4444-B52C-E59D1C44CC9D}" srcOrd="25" destOrd="0" presId="urn:microsoft.com/office/officeart/2005/8/layout/cycle1"/>
    <dgm:cxn modelId="{39528E0F-54BC-0848-95D6-2A9DD8A5E9AD}" type="presParOf" srcId="{974F300E-4386-5845-9047-D2E50BE5B9DF}" destId="{CDA9BE8C-41E5-BF45-BAB4-5B91BDDEFF8D}" srcOrd="26" destOrd="0" presId="urn:microsoft.com/office/officeart/2005/8/layout/cycle1"/>
    <dgm:cxn modelId="{5874E16E-EAB6-174B-80EA-3CC48A245993}" type="presParOf" srcId="{974F300E-4386-5845-9047-D2E50BE5B9DF}" destId="{731680F6-F070-374C-97C4-FB0156E03231}" srcOrd="27" destOrd="0" presId="urn:microsoft.com/office/officeart/2005/8/layout/cycle1"/>
    <dgm:cxn modelId="{5D75997E-A254-E949-80F7-3DB149DF6845}" type="presParOf" srcId="{974F300E-4386-5845-9047-D2E50BE5B9DF}" destId="{12C576B8-5B2D-B04B-98C4-29D5E499FD83}" srcOrd="28" destOrd="0" presId="urn:microsoft.com/office/officeart/2005/8/layout/cycle1"/>
    <dgm:cxn modelId="{1FD8CAA4-2C99-EC41-8680-AFB436D5DA3A}" type="presParOf" srcId="{974F300E-4386-5845-9047-D2E50BE5B9DF}" destId="{C4FE94AE-AFAE-8743-9525-171FDA850E0F}" srcOrd="29" destOrd="0" presId="urn:microsoft.com/office/officeart/2005/8/layout/cycle1"/>
    <dgm:cxn modelId="{8F6EF74D-57AC-8849-929C-2929BCD36BC5}" type="presParOf" srcId="{974F300E-4386-5845-9047-D2E50BE5B9DF}" destId="{FBD4D212-3E98-9843-8795-297F9EDDD657}" srcOrd="30" destOrd="0" presId="urn:microsoft.com/office/officeart/2005/8/layout/cycle1"/>
    <dgm:cxn modelId="{65836957-0056-FB40-BC9D-399FCF4D518C}" type="presParOf" srcId="{974F300E-4386-5845-9047-D2E50BE5B9DF}" destId="{54CDBF4B-9D09-3242-A1D5-0506BD1712C5}" srcOrd="31" destOrd="0" presId="urn:microsoft.com/office/officeart/2005/8/layout/cycle1"/>
    <dgm:cxn modelId="{DC4E56E8-2813-4B46-8704-147B28F394B3}" type="presParOf" srcId="{974F300E-4386-5845-9047-D2E50BE5B9DF}" destId="{49452468-AA65-834B-B75D-72A0A7810E13}" srcOrd="32" destOrd="0" presId="urn:microsoft.com/office/officeart/2005/8/layout/cycle1"/>
    <dgm:cxn modelId="{F645EB6C-1B5D-1A45-A7B4-360DDE4158CB}" type="presParOf" srcId="{974F300E-4386-5845-9047-D2E50BE5B9DF}" destId="{B0C742D0-6463-FF41-BE88-36D0AF1ED5D5}" srcOrd="33" destOrd="0" presId="urn:microsoft.com/office/officeart/2005/8/layout/cycle1"/>
    <dgm:cxn modelId="{0A2543D0-A74F-5045-A162-344C75BF84CB}" type="presParOf" srcId="{974F300E-4386-5845-9047-D2E50BE5B9DF}" destId="{CE064FAD-9527-C04A-986D-ADE7F29D4AAF}" srcOrd="34" destOrd="0" presId="urn:microsoft.com/office/officeart/2005/8/layout/cycle1"/>
    <dgm:cxn modelId="{4F38B49F-23A4-944D-8BAA-893A099A638D}"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سيبان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كشبان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تيبيت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BFCB5306-65A4-B746-991A-98FD458CDE97}" type="presOf" srcId="{B7792F1E-795A-8A40-9AF9-CBB036406804}" destId="{0EBEA1BD-8C57-A847-A4A1-BD492A397D4A}" srcOrd="0" destOrd="0" presId="urn:microsoft.com/office/officeart/2005/8/layout/cycle1"/>
    <dgm:cxn modelId="{E450920F-BBB5-AB45-A74B-5E635E2A6CF3}" type="presOf" srcId="{6533DBF9-2933-D44A-B9F0-8FC24EC06F20}" destId="{C4FE94AE-AFAE-8743-9525-171FDA850E0F}" srcOrd="0" destOrd="0" presId="urn:microsoft.com/office/officeart/2005/8/layout/cycle1"/>
    <dgm:cxn modelId="{6743B816-1E73-6444-91C2-BAFD0F8F1219}" type="presOf" srcId="{55B5CCF6-1B65-AC49-B1EC-CD09807E71EF}" destId="{76EDA6DC-5A32-7640-86D9-A3D1F65AC2D3}" srcOrd="0" destOrd="0" presId="urn:microsoft.com/office/officeart/2005/8/layout/cycle1"/>
    <dgm:cxn modelId="{2051EE1C-D2BC-5C46-BD26-4A84F3866178}" type="presOf" srcId="{F73B3211-1799-3F44-92B6-7CEE57ECB2D3}" destId="{BF6C208F-01F8-574D-980A-D40F886CF760}" srcOrd="0" destOrd="0" presId="urn:microsoft.com/office/officeart/2005/8/layout/cycle1"/>
    <dgm:cxn modelId="{E9D5F021-7431-BE4C-9655-D2E78E766C91}" type="presOf" srcId="{63159F5F-19C4-974F-B4D9-6A8388E3A179}" destId="{DC85BF06-3190-2C49-B38C-CC01414F9567}"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686E8431-0308-B24C-A8DF-03F1413831E6}" type="presOf" srcId="{580AAA11-E1E4-FC4E-A546-63E521F462A7}" destId="{DAE7F6D9-575B-6C47-9F2C-6177EB4BA541}"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CB4BFC44-5586-8648-9FF1-C1897F05F551}" type="presOf" srcId="{CCCC52AB-CFB4-904A-B94C-E1998826B4F9}" destId="{7C0589C6-43EC-854D-966B-B0C5FE9A8192}"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269CD549-1FAE-544F-979B-80D965B50A68}" type="presOf" srcId="{931AD6AD-68AD-1F4D-802F-C6CD780A0CDB}" destId="{19DCBC3D-EF34-4444-B52C-E59D1C44CC9D}" srcOrd="0" destOrd="0" presId="urn:microsoft.com/office/officeart/2005/8/layout/cycle1"/>
    <dgm:cxn modelId="{73A4FA54-9D67-6246-8A57-6C3F759E3156}" type="presOf" srcId="{610909C5-6334-264F-93E0-189A71FB6993}" destId="{54CDBF4B-9D09-3242-A1D5-0506BD1712C5}" srcOrd="0" destOrd="0" presId="urn:microsoft.com/office/officeart/2005/8/layout/cycle1"/>
    <dgm:cxn modelId="{C713A95A-B137-0540-BC80-0B1F4B1193BF}" type="presOf" srcId="{0858D728-97B0-1A41-82DA-1572CE14754F}" destId="{9BE0E30D-6CC1-3143-BC4A-4FF2C5039316}" srcOrd="0" destOrd="0" presId="urn:microsoft.com/office/officeart/2005/8/layout/cycle1"/>
    <dgm:cxn modelId="{CA6B6968-6B02-A44A-99E7-17EA20C21338}" type="presOf" srcId="{12600BCB-5734-3F4B-9543-0CB09A3EC940}" destId="{92DA8A36-05F4-4B4C-B207-6FB4CBC9688F}" srcOrd="0" destOrd="0" presId="urn:microsoft.com/office/officeart/2005/8/layout/cycle1"/>
    <dgm:cxn modelId="{3DA0B968-85B7-534A-96EA-A2AF8D03E230}" type="presOf" srcId="{D805A741-31F4-6D45-A082-4AD4C7B066F1}" destId="{7D368AA8-A897-6A44-B2ED-5420DBBF55CD}" srcOrd="0" destOrd="0" presId="urn:microsoft.com/office/officeart/2005/8/layout/cycle1"/>
    <dgm:cxn modelId="{AB071C70-2193-504B-8767-F351DF97CA02}" type="presOf" srcId="{55E743FA-081E-B447-B4F2-DEEACC6857BC}" destId="{36444405-91CC-BC45-909E-8AE477F1EC7C}" srcOrd="0" destOrd="0" presId="urn:microsoft.com/office/officeart/2005/8/layout/cycle1"/>
    <dgm:cxn modelId="{27519877-9B2B-3E4B-9A72-71CC57A8D5F3}" type="presOf" srcId="{325DB5A0-FE7A-8245-9663-7B515E4DF4C8}" destId="{EAEA7D1D-8D8A-4A4B-812D-D24179AFED27}" srcOrd="0" destOrd="0" presId="urn:microsoft.com/office/officeart/2005/8/layout/cycle1"/>
    <dgm:cxn modelId="{CEAF9D7C-8F0A-6D4C-AA53-3757473E03ED}" type="presOf" srcId="{C62D126D-D94F-0A45-AAB3-A4A2804A9AA5}" destId="{49452468-AA65-834B-B75D-72A0A7810E13}" srcOrd="0" destOrd="0" presId="urn:microsoft.com/office/officeart/2005/8/layout/cycle1"/>
    <dgm:cxn modelId="{AC6AD48B-0319-6041-9A5C-DA7B68BE8EC8}" type="presOf" srcId="{527799A3-6798-F14C-9108-A99B044124B3}" destId="{CE064FAD-9527-C04A-986D-ADE7F29D4AAF}"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EFF1CD92-AEC2-BD41-B633-1D7C29956D6E}" type="presOf" srcId="{D548EBB6-B1A8-4E4A-94F3-38AFF917AA13}" destId="{A85B6194-0CD3-0046-9C07-12EA626BEFA3}" srcOrd="0" destOrd="0" presId="urn:microsoft.com/office/officeart/2005/8/layout/cycle1"/>
    <dgm:cxn modelId="{B9218096-E6E0-BA47-AC21-888D1FDDB11A}" type="presOf" srcId="{19401D75-4FA1-2642-9C39-67D34D8AB9EC}" destId="{37E24780-EDFC-1D4D-B756-C90BE821441B}" srcOrd="0" destOrd="0" presId="urn:microsoft.com/office/officeart/2005/8/layout/cycle1"/>
    <dgm:cxn modelId="{33EBBEA2-71A2-304A-9A62-2150D20D2B15}" type="presOf" srcId="{8E1255C9-F847-A440-83FF-7AA254CCB896}" destId="{974F300E-4386-5845-9047-D2E50BE5B9D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F9D7DBC2-5E40-AA4B-932F-23C780A77B9C}" type="presOf" srcId="{54471214-3ABC-B64E-8935-4F53AC7091F5}" destId="{2257407E-2335-6E46-9533-50F1A4869162}"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DBC7C2CC-4581-DD4C-96F9-E34A85E462E8}" type="presOf" srcId="{A9914442-2057-0542-A0EA-F935FCA28993}" destId="{B4CE740F-E5F8-1040-9068-3C0CA6A81D60}"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ACCC58DB-330A-884E-8FEF-67934C117CE3}" type="presOf" srcId="{B6065800-F57E-6842-B73C-614AFBC2DE05}" destId="{2990F259-A510-7044-A15A-189FB55AE5CB}"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5434B7F2-E3EE-EE40-B773-3BFAFA83CE66}" type="presOf" srcId="{591E9484-33B2-714C-AA5D-D47E80DA12F9}" destId="{CDA9BE8C-41E5-BF45-BAB4-5B91BDDEFF8D}" srcOrd="0" destOrd="0" presId="urn:microsoft.com/office/officeart/2005/8/layout/cycle1"/>
    <dgm:cxn modelId="{5A21E3F2-CFE8-A64C-BD44-59F9041C224A}" type="presOf" srcId="{D7E87DE1-03EB-D748-89C5-D76845DF9F58}" destId="{12C576B8-5B2D-B04B-98C4-29D5E499FD83}" srcOrd="0" destOrd="0" presId="urn:microsoft.com/office/officeart/2005/8/layout/cycle1"/>
    <dgm:cxn modelId="{42B56CFA-6999-7641-9276-17CBC7FDCF9E}" type="presOf" srcId="{81D20D5D-F15B-B844-BCE7-07FE2E88C5B6}" destId="{2467F156-8EB3-F044-8664-8B186FD19D40}" srcOrd="0" destOrd="0" presId="urn:microsoft.com/office/officeart/2005/8/layout/cycle1"/>
    <dgm:cxn modelId="{EA851E9E-9126-A443-A513-7FFE6E245089}" type="presParOf" srcId="{974F300E-4386-5845-9047-D2E50BE5B9DF}" destId="{BF1A72C0-4F23-214E-B2C0-EC3432C35438}" srcOrd="0" destOrd="0" presId="urn:microsoft.com/office/officeart/2005/8/layout/cycle1"/>
    <dgm:cxn modelId="{F11E32A2-6EE7-5543-8AD1-F96DC21C4C1E}" type="presParOf" srcId="{974F300E-4386-5845-9047-D2E50BE5B9DF}" destId="{92DA8A36-05F4-4B4C-B207-6FB4CBC9688F}" srcOrd="1" destOrd="0" presId="urn:microsoft.com/office/officeart/2005/8/layout/cycle1"/>
    <dgm:cxn modelId="{405660EC-C790-194F-9A54-5107CE3C3CA5}" type="presParOf" srcId="{974F300E-4386-5845-9047-D2E50BE5B9DF}" destId="{2990F259-A510-7044-A15A-189FB55AE5CB}" srcOrd="2" destOrd="0" presId="urn:microsoft.com/office/officeart/2005/8/layout/cycle1"/>
    <dgm:cxn modelId="{56AE1E56-EE01-284B-BD93-C3AF04BAC44D}" type="presParOf" srcId="{974F300E-4386-5845-9047-D2E50BE5B9DF}" destId="{A7A1548F-03D0-7F43-8C4C-631804CE4126}" srcOrd="3" destOrd="0" presId="urn:microsoft.com/office/officeart/2005/8/layout/cycle1"/>
    <dgm:cxn modelId="{1EE738AA-51FC-F946-B9F1-50B76C485F7E}" type="presParOf" srcId="{974F300E-4386-5845-9047-D2E50BE5B9DF}" destId="{EAEA7D1D-8D8A-4A4B-812D-D24179AFED27}" srcOrd="4" destOrd="0" presId="urn:microsoft.com/office/officeart/2005/8/layout/cycle1"/>
    <dgm:cxn modelId="{D62EA9BF-A70D-3545-906A-9EBA8C8FA4F9}" type="presParOf" srcId="{974F300E-4386-5845-9047-D2E50BE5B9DF}" destId="{2257407E-2335-6E46-9533-50F1A4869162}" srcOrd="5" destOrd="0" presId="urn:microsoft.com/office/officeart/2005/8/layout/cycle1"/>
    <dgm:cxn modelId="{FABD6B72-E36F-AF49-803D-D0D380B926BE}" type="presParOf" srcId="{974F300E-4386-5845-9047-D2E50BE5B9DF}" destId="{3467B5D4-61EB-4C46-BB87-881C0920F2D1}" srcOrd="6" destOrd="0" presId="urn:microsoft.com/office/officeart/2005/8/layout/cycle1"/>
    <dgm:cxn modelId="{8335116B-05B3-344A-BDC2-616470F2BDBA}" type="presParOf" srcId="{974F300E-4386-5845-9047-D2E50BE5B9DF}" destId="{2467F156-8EB3-F044-8664-8B186FD19D40}" srcOrd="7" destOrd="0" presId="urn:microsoft.com/office/officeart/2005/8/layout/cycle1"/>
    <dgm:cxn modelId="{53A2E733-0DA1-3644-9067-A1ED77CD990E}" type="presParOf" srcId="{974F300E-4386-5845-9047-D2E50BE5B9DF}" destId="{DC85BF06-3190-2C49-B38C-CC01414F9567}" srcOrd="8" destOrd="0" presId="urn:microsoft.com/office/officeart/2005/8/layout/cycle1"/>
    <dgm:cxn modelId="{0748FC53-8E73-2F40-ABFE-D329627473EB}" type="presParOf" srcId="{974F300E-4386-5845-9047-D2E50BE5B9DF}" destId="{818521AB-CB19-3245-AC47-32330EC1D05A}" srcOrd="9" destOrd="0" presId="urn:microsoft.com/office/officeart/2005/8/layout/cycle1"/>
    <dgm:cxn modelId="{BDFD6FE6-E3E5-3E49-91CC-DC457B341F5E}" type="presParOf" srcId="{974F300E-4386-5845-9047-D2E50BE5B9DF}" destId="{A85B6194-0CD3-0046-9C07-12EA626BEFA3}" srcOrd="10" destOrd="0" presId="urn:microsoft.com/office/officeart/2005/8/layout/cycle1"/>
    <dgm:cxn modelId="{86866AB2-6428-7B40-99A0-F7C4AF57D898}" type="presParOf" srcId="{974F300E-4386-5845-9047-D2E50BE5B9DF}" destId="{76EDA6DC-5A32-7640-86D9-A3D1F65AC2D3}" srcOrd="11" destOrd="0" presId="urn:microsoft.com/office/officeart/2005/8/layout/cycle1"/>
    <dgm:cxn modelId="{50C3472E-27A4-F643-AFC5-03B635A21DB1}" type="presParOf" srcId="{974F300E-4386-5845-9047-D2E50BE5B9DF}" destId="{5FEB966B-5E78-494C-B5A1-6F18B3A362B7}" srcOrd="12" destOrd="0" presId="urn:microsoft.com/office/officeart/2005/8/layout/cycle1"/>
    <dgm:cxn modelId="{C4C0CFF7-3034-1C4B-A4F1-C612FD2D4626}" type="presParOf" srcId="{974F300E-4386-5845-9047-D2E50BE5B9DF}" destId="{9BE0E30D-6CC1-3143-BC4A-4FF2C5039316}" srcOrd="13" destOrd="0" presId="urn:microsoft.com/office/officeart/2005/8/layout/cycle1"/>
    <dgm:cxn modelId="{140E0A2D-F59A-FC4F-8CB7-0A7D05F2E80B}" type="presParOf" srcId="{974F300E-4386-5845-9047-D2E50BE5B9DF}" destId="{37E24780-EDFC-1D4D-B756-C90BE821441B}" srcOrd="14" destOrd="0" presId="urn:microsoft.com/office/officeart/2005/8/layout/cycle1"/>
    <dgm:cxn modelId="{C1D9FCC8-54F5-014A-9D3B-ACE0F5C00B9E}" type="presParOf" srcId="{974F300E-4386-5845-9047-D2E50BE5B9DF}" destId="{788B510C-5C6F-7E4F-BD2A-4B0F37349509}" srcOrd="15" destOrd="0" presId="urn:microsoft.com/office/officeart/2005/8/layout/cycle1"/>
    <dgm:cxn modelId="{F5BB8A2E-D0AD-6F4E-BCB0-5BF3F960FDF5}" type="presParOf" srcId="{974F300E-4386-5845-9047-D2E50BE5B9DF}" destId="{BF6C208F-01F8-574D-980A-D40F886CF760}" srcOrd="16" destOrd="0" presId="urn:microsoft.com/office/officeart/2005/8/layout/cycle1"/>
    <dgm:cxn modelId="{3522AABC-AA34-9643-95EF-5C999BD6724D}" type="presParOf" srcId="{974F300E-4386-5845-9047-D2E50BE5B9DF}" destId="{DAE7F6D9-575B-6C47-9F2C-6177EB4BA541}" srcOrd="17" destOrd="0" presId="urn:microsoft.com/office/officeart/2005/8/layout/cycle1"/>
    <dgm:cxn modelId="{33146410-D27A-214E-9459-277BE6941919}" type="presParOf" srcId="{974F300E-4386-5845-9047-D2E50BE5B9DF}" destId="{3AD74439-13B4-6B4C-A74C-96BE28333D49}" srcOrd="18" destOrd="0" presId="urn:microsoft.com/office/officeart/2005/8/layout/cycle1"/>
    <dgm:cxn modelId="{A3F65A0A-807A-834C-96CE-FE465B4C56B2}" type="presParOf" srcId="{974F300E-4386-5845-9047-D2E50BE5B9DF}" destId="{B4CE740F-E5F8-1040-9068-3C0CA6A81D60}" srcOrd="19" destOrd="0" presId="urn:microsoft.com/office/officeart/2005/8/layout/cycle1"/>
    <dgm:cxn modelId="{DB6DB51A-B34B-2247-AB92-55C3E65A6673}" type="presParOf" srcId="{974F300E-4386-5845-9047-D2E50BE5B9DF}" destId="{7D368AA8-A897-6A44-B2ED-5420DBBF55CD}" srcOrd="20" destOrd="0" presId="urn:microsoft.com/office/officeart/2005/8/layout/cycle1"/>
    <dgm:cxn modelId="{E100369D-4250-DE48-828A-8C2B96245478}" type="presParOf" srcId="{974F300E-4386-5845-9047-D2E50BE5B9DF}" destId="{256A8A82-B1CB-EF43-AB66-A3D1C8A54B59}" srcOrd="21" destOrd="0" presId="urn:microsoft.com/office/officeart/2005/8/layout/cycle1"/>
    <dgm:cxn modelId="{0F8B2A46-9034-8B4F-B044-41F697F67AA9}" type="presParOf" srcId="{974F300E-4386-5845-9047-D2E50BE5B9DF}" destId="{36444405-91CC-BC45-909E-8AE477F1EC7C}" srcOrd="22" destOrd="0" presId="urn:microsoft.com/office/officeart/2005/8/layout/cycle1"/>
    <dgm:cxn modelId="{DF98EBE3-3DAF-B445-B98B-C526CCC02B90}" type="presParOf" srcId="{974F300E-4386-5845-9047-D2E50BE5B9DF}" destId="{0EBEA1BD-8C57-A847-A4A1-BD492A397D4A}" srcOrd="23" destOrd="0" presId="urn:microsoft.com/office/officeart/2005/8/layout/cycle1"/>
    <dgm:cxn modelId="{0ADD87C4-8384-A647-9B37-88AF865DA867}" type="presParOf" srcId="{974F300E-4386-5845-9047-D2E50BE5B9DF}" destId="{A1257670-91AA-B74E-AFCB-48382C466D43}" srcOrd="24" destOrd="0" presId="urn:microsoft.com/office/officeart/2005/8/layout/cycle1"/>
    <dgm:cxn modelId="{1849F2B9-A9BB-6B49-A4EF-D61CE564D7C7}" type="presParOf" srcId="{974F300E-4386-5845-9047-D2E50BE5B9DF}" destId="{19DCBC3D-EF34-4444-B52C-E59D1C44CC9D}" srcOrd="25" destOrd="0" presId="urn:microsoft.com/office/officeart/2005/8/layout/cycle1"/>
    <dgm:cxn modelId="{0B5E311C-B946-7F41-80F5-D9E31D2679CD}" type="presParOf" srcId="{974F300E-4386-5845-9047-D2E50BE5B9DF}" destId="{CDA9BE8C-41E5-BF45-BAB4-5B91BDDEFF8D}" srcOrd="26" destOrd="0" presId="urn:microsoft.com/office/officeart/2005/8/layout/cycle1"/>
    <dgm:cxn modelId="{E2F14089-C56A-9740-AD82-54EA979D984F}" type="presParOf" srcId="{974F300E-4386-5845-9047-D2E50BE5B9DF}" destId="{731680F6-F070-374C-97C4-FB0156E03231}" srcOrd="27" destOrd="0" presId="urn:microsoft.com/office/officeart/2005/8/layout/cycle1"/>
    <dgm:cxn modelId="{31F53E2D-FAC4-944B-81A5-A01CDEDDE596}" type="presParOf" srcId="{974F300E-4386-5845-9047-D2E50BE5B9DF}" destId="{12C576B8-5B2D-B04B-98C4-29D5E499FD83}" srcOrd="28" destOrd="0" presId="urn:microsoft.com/office/officeart/2005/8/layout/cycle1"/>
    <dgm:cxn modelId="{F4849D5C-93A1-304F-B2A6-71CA996AD7D5}" type="presParOf" srcId="{974F300E-4386-5845-9047-D2E50BE5B9DF}" destId="{C4FE94AE-AFAE-8743-9525-171FDA850E0F}" srcOrd="29" destOrd="0" presId="urn:microsoft.com/office/officeart/2005/8/layout/cycle1"/>
    <dgm:cxn modelId="{9C69530F-CC27-AE40-AB84-5610E2CDDCDF}" type="presParOf" srcId="{974F300E-4386-5845-9047-D2E50BE5B9DF}" destId="{FBD4D212-3E98-9843-8795-297F9EDDD657}" srcOrd="30" destOrd="0" presId="urn:microsoft.com/office/officeart/2005/8/layout/cycle1"/>
    <dgm:cxn modelId="{4B055900-8542-5347-B837-460799B5FC41}" type="presParOf" srcId="{974F300E-4386-5845-9047-D2E50BE5B9DF}" destId="{54CDBF4B-9D09-3242-A1D5-0506BD1712C5}" srcOrd="31" destOrd="0" presId="urn:microsoft.com/office/officeart/2005/8/layout/cycle1"/>
    <dgm:cxn modelId="{ED151040-4B21-2347-A2A8-313ACDC2A94B}" type="presParOf" srcId="{974F300E-4386-5845-9047-D2E50BE5B9DF}" destId="{49452468-AA65-834B-B75D-72A0A7810E13}" srcOrd="32" destOrd="0" presId="urn:microsoft.com/office/officeart/2005/8/layout/cycle1"/>
    <dgm:cxn modelId="{F11E80AB-6AE9-2F4A-A437-DC5EF95BC6E5}" type="presParOf" srcId="{974F300E-4386-5845-9047-D2E50BE5B9DF}" destId="{B0C742D0-6463-FF41-BE88-36D0AF1ED5D5}" srcOrd="33" destOrd="0" presId="urn:microsoft.com/office/officeart/2005/8/layout/cycle1"/>
    <dgm:cxn modelId="{C1A61B31-39DC-7E4C-A880-E6DDEE09F534}" type="presParOf" srcId="{974F300E-4386-5845-9047-D2E50BE5B9DF}" destId="{CE064FAD-9527-C04A-986D-ADE7F29D4AAF}" srcOrd="34" destOrd="0" presId="urn:microsoft.com/office/officeart/2005/8/layout/cycle1"/>
    <dgm:cxn modelId="{61FA9134-7258-5E48-AB0D-CBDA1C7C9FE9}"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آف</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كشفان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تيفيت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شفات</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آذ1ار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FB66FE0C-4BCC-5C45-AF55-44DBE374AFCE}" type="presOf" srcId="{C62D126D-D94F-0A45-AAB3-A4A2804A9AA5}" destId="{49452468-AA65-834B-B75D-72A0A7810E13}" srcOrd="0" destOrd="0" presId="urn:microsoft.com/office/officeart/2005/8/layout/cycle1"/>
    <dgm:cxn modelId="{F0A6410E-72AC-3D44-A4DE-BED8DE233745}" type="presOf" srcId="{591E9484-33B2-714C-AA5D-D47E80DA12F9}" destId="{CDA9BE8C-41E5-BF45-BAB4-5B91BDDEFF8D}" srcOrd="0" destOrd="0" presId="urn:microsoft.com/office/officeart/2005/8/layout/cycle1"/>
    <dgm:cxn modelId="{A9F00512-0B90-4E47-B870-8BA3AF146509}" type="presOf" srcId="{325DB5A0-FE7A-8245-9663-7B515E4DF4C8}" destId="{EAEA7D1D-8D8A-4A4B-812D-D24179AFED27}"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4F86B82F-609C-CA4F-BFB6-3797C31D8748}" type="presOf" srcId="{D805A741-31F4-6D45-A082-4AD4C7B066F1}" destId="{7D368AA8-A897-6A44-B2ED-5420DBBF55CD}" srcOrd="0" destOrd="0" presId="urn:microsoft.com/office/officeart/2005/8/layout/cycle1"/>
    <dgm:cxn modelId="{4FEDCD31-E768-EB48-97D0-F9094D6010E2}" type="presOf" srcId="{8E1255C9-F847-A440-83FF-7AA254CCB896}" destId="{974F300E-4386-5845-9047-D2E50BE5B9D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8FE5A94C-4836-8F43-B611-0EB65E74DABC}" type="presOf" srcId="{D7E87DE1-03EB-D748-89C5-D76845DF9F58}" destId="{12C576B8-5B2D-B04B-98C4-29D5E499FD83}" srcOrd="0" destOrd="0" presId="urn:microsoft.com/office/officeart/2005/8/layout/cycle1"/>
    <dgm:cxn modelId="{43E5964D-B38C-5B4B-B3D4-76A47F045B23}" type="presOf" srcId="{CCCC52AB-CFB4-904A-B94C-E1998826B4F9}" destId="{7C0589C6-43EC-854D-966B-B0C5FE9A8192}" srcOrd="0" destOrd="0" presId="urn:microsoft.com/office/officeart/2005/8/layout/cycle1"/>
    <dgm:cxn modelId="{1AA3505D-9FBD-FB44-B4AB-E153AF216F29}" type="presOf" srcId="{6533DBF9-2933-D44A-B9F0-8FC24EC06F20}" destId="{C4FE94AE-AFAE-8743-9525-171FDA850E0F}" srcOrd="0" destOrd="0" presId="urn:microsoft.com/office/officeart/2005/8/layout/cycle1"/>
    <dgm:cxn modelId="{84EE0565-BD54-004C-961B-39B8CCD71777}" type="presOf" srcId="{55B5CCF6-1B65-AC49-B1EC-CD09807E71EF}" destId="{76EDA6DC-5A32-7640-86D9-A3D1F65AC2D3}" srcOrd="0" destOrd="0" presId="urn:microsoft.com/office/officeart/2005/8/layout/cycle1"/>
    <dgm:cxn modelId="{EE17F567-EBB6-0E46-B0E9-B4C367F2478E}" type="presOf" srcId="{B6065800-F57E-6842-B73C-614AFBC2DE05}" destId="{2990F259-A510-7044-A15A-189FB55AE5CB}" srcOrd="0" destOrd="0" presId="urn:microsoft.com/office/officeart/2005/8/layout/cycle1"/>
    <dgm:cxn modelId="{2006E572-9B6F-C64A-89BC-9FCC7C2DC54A}" type="presOf" srcId="{D548EBB6-B1A8-4E4A-94F3-38AFF917AA13}" destId="{A85B6194-0CD3-0046-9C07-12EA626BEFA3}" srcOrd="0" destOrd="0" presId="urn:microsoft.com/office/officeart/2005/8/layout/cycle1"/>
    <dgm:cxn modelId="{546DF573-1F04-6244-B9FA-8BD701417EEC}" type="presOf" srcId="{54471214-3ABC-B64E-8935-4F53AC7091F5}" destId="{2257407E-2335-6E46-9533-50F1A4869162}" srcOrd="0" destOrd="0" presId="urn:microsoft.com/office/officeart/2005/8/layout/cycle1"/>
    <dgm:cxn modelId="{4C53D074-1560-E847-A9D5-7FE45B1C00F5}" type="presOf" srcId="{F73B3211-1799-3F44-92B6-7CEE57ECB2D3}" destId="{BF6C208F-01F8-574D-980A-D40F886CF760}" srcOrd="0" destOrd="0" presId="urn:microsoft.com/office/officeart/2005/8/layout/cycle1"/>
    <dgm:cxn modelId="{CFA1537D-3210-7F45-9655-EDA47C05453F}" type="presOf" srcId="{931AD6AD-68AD-1F4D-802F-C6CD780A0CDB}" destId="{19DCBC3D-EF34-4444-B52C-E59D1C44CC9D}" srcOrd="0" destOrd="0" presId="urn:microsoft.com/office/officeart/2005/8/layout/cycle1"/>
    <dgm:cxn modelId="{84693383-10FE-754E-AD5E-1507E7208DB1}" type="presOf" srcId="{81D20D5D-F15B-B844-BCE7-07FE2E88C5B6}" destId="{2467F156-8EB3-F044-8664-8B186FD19D40}" srcOrd="0" destOrd="0" presId="urn:microsoft.com/office/officeart/2005/8/layout/cycle1"/>
    <dgm:cxn modelId="{5FE6BF8B-0115-0F4D-84CB-7ED0FD9DE15E}" type="presOf" srcId="{527799A3-6798-F14C-9108-A99B044124B3}" destId="{CE064FAD-9527-C04A-986D-ADE7F29D4AAF}"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9D179EA7-3A49-544A-83DE-69B7A779502D}" srcId="{8E1255C9-F847-A440-83FF-7AA254CCB896}" destId="{D548EBB6-B1A8-4E4A-94F3-38AFF917AA13}" srcOrd="3" destOrd="0" parTransId="{9C2C1551-390F-D644-9FE4-C7360EFD93EC}" sibTransId="{55B5CCF6-1B65-AC49-B1EC-CD09807E71EF}"/>
    <dgm:cxn modelId="{CB1DADA7-DC42-2D45-841E-6D93E13783AD}" type="presOf" srcId="{55E743FA-081E-B447-B4F2-DEEACC6857BC}" destId="{36444405-91CC-BC45-909E-8AE477F1EC7C}" srcOrd="0" destOrd="0" presId="urn:microsoft.com/office/officeart/2005/8/layout/cycle1"/>
    <dgm:cxn modelId="{E944EDA8-3F14-FD46-A19A-DD7A627AF595}" type="presOf" srcId="{B7792F1E-795A-8A40-9AF9-CBB036406804}" destId="{0EBEA1BD-8C57-A847-A4A1-BD492A397D4A}" srcOrd="0" destOrd="0" presId="urn:microsoft.com/office/officeart/2005/8/layout/cycle1"/>
    <dgm:cxn modelId="{18C95AAC-56C1-444D-BDBC-A91DEE4B1B91}" type="presOf" srcId="{610909C5-6334-264F-93E0-189A71FB6993}" destId="{54CDBF4B-9D09-3242-A1D5-0506BD1712C5}" srcOrd="0" destOrd="0" presId="urn:microsoft.com/office/officeart/2005/8/layout/cycle1"/>
    <dgm:cxn modelId="{82ACA6B0-AD8E-DA44-B4E6-CE45A5B738A4}" type="presOf" srcId="{580AAA11-E1E4-FC4E-A546-63E521F462A7}" destId="{DAE7F6D9-575B-6C47-9F2C-6177EB4BA541}"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3DFEB9C3-C66B-BC47-95FA-6D4F3743788E}" type="presOf" srcId="{0858D728-97B0-1A41-82DA-1572CE14754F}" destId="{9BE0E30D-6CC1-3143-BC4A-4FF2C5039316}"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3E32DFE5-040F-5A43-94F4-F567F897E60D}" type="presOf" srcId="{63159F5F-19C4-974F-B4D9-6A8388E3A179}" destId="{DC85BF06-3190-2C49-B38C-CC01414F9567}" srcOrd="0" destOrd="0" presId="urn:microsoft.com/office/officeart/2005/8/layout/cycle1"/>
    <dgm:cxn modelId="{23B5D9E7-71EB-E641-AB65-6EA5E7E18B3E}" type="presOf" srcId="{19401D75-4FA1-2642-9C39-67D34D8AB9EC}" destId="{37E24780-EDFC-1D4D-B756-C90BE821441B}" srcOrd="0" destOrd="0" presId="urn:microsoft.com/office/officeart/2005/8/layout/cycle1"/>
    <dgm:cxn modelId="{081EE9E7-6F60-FF45-8726-53F6302B1817}" type="presOf" srcId="{12600BCB-5734-3F4B-9543-0CB09A3EC940}" destId="{92DA8A36-05F4-4B4C-B207-6FB4CBC9688F}" srcOrd="0" destOrd="0" presId="urn:microsoft.com/office/officeart/2005/8/layout/cycle1"/>
    <dgm:cxn modelId="{423327EC-59A9-094B-953C-5B200320F9BC}" type="presOf" srcId="{A9914442-2057-0542-A0EA-F935FCA28993}" destId="{B4CE740F-E5F8-1040-9068-3C0CA6A81D60}" srcOrd="0" destOrd="0" presId="urn:microsoft.com/office/officeart/2005/8/layout/cycle1"/>
    <dgm:cxn modelId="{FB3A78BA-47C2-2D44-8381-F1872474480E}" type="presParOf" srcId="{974F300E-4386-5845-9047-D2E50BE5B9DF}" destId="{BF1A72C0-4F23-214E-B2C0-EC3432C35438}" srcOrd="0" destOrd="0" presId="urn:microsoft.com/office/officeart/2005/8/layout/cycle1"/>
    <dgm:cxn modelId="{452FF9A1-2D5A-4A4A-A277-38E17E3E30E9}" type="presParOf" srcId="{974F300E-4386-5845-9047-D2E50BE5B9DF}" destId="{92DA8A36-05F4-4B4C-B207-6FB4CBC9688F}" srcOrd="1" destOrd="0" presId="urn:microsoft.com/office/officeart/2005/8/layout/cycle1"/>
    <dgm:cxn modelId="{83A577DB-3902-164B-9BD6-0B09CB9DECC2}" type="presParOf" srcId="{974F300E-4386-5845-9047-D2E50BE5B9DF}" destId="{2990F259-A510-7044-A15A-189FB55AE5CB}" srcOrd="2" destOrd="0" presId="urn:microsoft.com/office/officeart/2005/8/layout/cycle1"/>
    <dgm:cxn modelId="{056D00D3-2D5C-FF49-A3C8-EFE2501495CE}" type="presParOf" srcId="{974F300E-4386-5845-9047-D2E50BE5B9DF}" destId="{A7A1548F-03D0-7F43-8C4C-631804CE4126}" srcOrd="3" destOrd="0" presId="urn:microsoft.com/office/officeart/2005/8/layout/cycle1"/>
    <dgm:cxn modelId="{BFD973F8-6261-4F4F-94B0-8B9175AB01A0}" type="presParOf" srcId="{974F300E-4386-5845-9047-D2E50BE5B9DF}" destId="{EAEA7D1D-8D8A-4A4B-812D-D24179AFED27}" srcOrd="4" destOrd="0" presId="urn:microsoft.com/office/officeart/2005/8/layout/cycle1"/>
    <dgm:cxn modelId="{DE4A8A16-65E3-5C40-94DB-0CAF496E4FEF}" type="presParOf" srcId="{974F300E-4386-5845-9047-D2E50BE5B9DF}" destId="{2257407E-2335-6E46-9533-50F1A4869162}" srcOrd="5" destOrd="0" presId="urn:microsoft.com/office/officeart/2005/8/layout/cycle1"/>
    <dgm:cxn modelId="{877C0FB8-2A72-2D42-9F84-B53758E270B1}" type="presParOf" srcId="{974F300E-4386-5845-9047-D2E50BE5B9DF}" destId="{3467B5D4-61EB-4C46-BB87-881C0920F2D1}" srcOrd="6" destOrd="0" presId="urn:microsoft.com/office/officeart/2005/8/layout/cycle1"/>
    <dgm:cxn modelId="{4EC91D8F-4127-D84F-9F00-945AE5B0FF00}" type="presParOf" srcId="{974F300E-4386-5845-9047-D2E50BE5B9DF}" destId="{2467F156-8EB3-F044-8664-8B186FD19D40}" srcOrd="7" destOrd="0" presId="urn:microsoft.com/office/officeart/2005/8/layout/cycle1"/>
    <dgm:cxn modelId="{15FEAD10-8623-844D-8F2D-BFC59BC528FC}" type="presParOf" srcId="{974F300E-4386-5845-9047-D2E50BE5B9DF}" destId="{DC85BF06-3190-2C49-B38C-CC01414F9567}" srcOrd="8" destOrd="0" presId="urn:microsoft.com/office/officeart/2005/8/layout/cycle1"/>
    <dgm:cxn modelId="{17B8AFF1-33A7-7144-A3BB-D9F5FEF19855}" type="presParOf" srcId="{974F300E-4386-5845-9047-D2E50BE5B9DF}" destId="{818521AB-CB19-3245-AC47-32330EC1D05A}" srcOrd="9" destOrd="0" presId="urn:microsoft.com/office/officeart/2005/8/layout/cycle1"/>
    <dgm:cxn modelId="{EB7E4CC9-68CB-C847-ABA0-D58A9A87219B}" type="presParOf" srcId="{974F300E-4386-5845-9047-D2E50BE5B9DF}" destId="{A85B6194-0CD3-0046-9C07-12EA626BEFA3}" srcOrd="10" destOrd="0" presId="urn:microsoft.com/office/officeart/2005/8/layout/cycle1"/>
    <dgm:cxn modelId="{513C00D6-0838-FD4B-9B95-95A65712AC7F}" type="presParOf" srcId="{974F300E-4386-5845-9047-D2E50BE5B9DF}" destId="{76EDA6DC-5A32-7640-86D9-A3D1F65AC2D3}" srcOrd="11" destOrd="0" presId="urn:microsoft.com/office/officeart/2005/8/layout/cycle1"/>
    <dgm:cxn modelId="{BCA54808-F91F-9E48-9DA6-44DFD3323803}" type="presParOf" srcId="{974F300E-4386-5845-9047-D2E50BE5B9DF}" destId="{5FEB966B-5E78-494C-B5A1-6F18B3A362B7}" srcOrd="12" destOrd="0" presId="urn:microsoft.com/office/officeart/2005/8/layout/cycle1"/>
    <dgm:cxn modelId="{4CE7C652-CD3E-F64D-B308-A1F0FDADEC66}" type="presParOf" srcId="{974F300E-4386-5845-9047-D2E50BE5B9DF}" destId="{9BE0E30D-6CC1-3143-BC4A-4FF2C5039316}" srcOrd="13" destOrd="0" presId="urn:microsoft.com/office/officeart/2005/8/layout/cycle1"/>
    <dgm:cxn modelId="{B5317CF5-5812-DC48-8941-FE02C6AF69B8}" type="presParOf" srcId="{974F300E-4386-5845-9047-D2E50BE5B9DF}" destId="{37E24780-EDFC-1D4D-B756-C90BE821441B}" srcOrd="14" destOrd="0" presId="urn:microsoft.com/office/officeart/2005/8/layout/cycle1"/>
    <dgm:cxn modelId="{464BF76B-AD0D-5E4E-A58A-B85677EDD694}" type="presParOf" srcId="{974F300E-4386-5845-9047-D2E50BE5B9DF}" destId="{788B510C-5C6F-7E4F-BD2A-4B0F37349509}" srcOrd="15" destOrd="0" presId="urn:microsoft.com/office/officeart/2005/8/layout/cycle1"/>
    <dgm:cxn modelId="{CE847999-297B-9F47-B5E7-1E7247BFCD3D}" type="presParOf" srcId="{974F300E-4386-5845-9047-D2E50BE5B9DF}" destId="{BF6C208F-01F8-574D-980A-D40F886CF760}" srcOrd="16" destOrd="0" presId="urn:microsoft.com/office/officeart/2005/8/layout/cycle1"/>
    <dgm:cxn modelId="{8C55D0E4-66AD-8240-8DAD-9F01B3CC236A}" type="presParOf" srcId="{974F300E-4386-5845-9047-D2E50BE5B9DF}" destId="{DAE7F6D9-575B-6C47-9F2C-6177EB4BA541}" srcOrd="17" destOrd="0" presId="urn:microsoft.com/office/officeart/2005/8/layout/cycle1"/>
    <dgm:cxn modelId="{FB237059-7547-EC49-A4F3-49E295850625}" type="presParOf" srcId="{974F300E-4386-5845-9047-D2E50BE5B9DF}" destId="{3AD74439-13B4-6B4C-A74C-96BE28333D49}" srcOrd="18" destOrd="0" presId="urn:microsoft.com/office/officeart/2005/8/layout/cycle1"/>
    <dgm:cxn modelId="{63F32A1A-E87A-E242-8037-00C77F28CB5F}" type="presParOf" srcId="{974F300E-4386-5845-9047-D2E50BE5B9DF}" destId="{B4CE740F-E5F8-1040-9068-3C0CA6A81D60}" srcOrd="19" destOrd="0" presId="urn:microsoft.com/office/officeart/2005/8/layout/cycle1"/>
    <dgm:cxn modelId="{9D336443-0979-DE42-AA7F-91FAA1D9280E}" type="presParOf" srcId="{974F300E-4386-5845-9047-D2E50BE5B9DF}" destId="{7D368AA8-A897-6A44-B2ED-5420DBBF55CD}" srcOrd="20" destOrd="0" presId="urn:microsoft.com/office/officeart/2005/8/layout/cycle1"/>
    <dgm:cxn modelId="{4EE6C086-8DD5-904D-AFE4-0D2B8E3F5FD9}" type="presParOf" srcId="{974F300E-4386-5845-9047-D2E50BE5B9DF}" destId="{256A8A82-B1CB-EF43-AB66-A3D1C8A54B59}" srcOrd="21" destOrd="0" presId="urn:microsoft.com/office/officeart/2005/8/layout/cycle1"/>
    <dgm:cxn modelId="{A01012EF-3686-D345-9A20-0B91ECEBB4CD}" type="presParOf" srcId="{974F300E-4386-5845-9047-D2E50BE5B9DF}" destId="{36444405-91CC-BC45-909E-8AE477F1EC7C}" srcOrd="22" destOrd="0" presId="urn:microsoft.com/office/officeart/2005/8/layout/cycle1"/>
    <dgm:cxn modelId="{D4721A07-047C-CF47-8344-83B83399EED2}" type="presParOf" srcId="{974F300E-4386-5845-9047-D2E50BE5B9DF}" destId="{0EBEA1BD-8C57-A847-A4A1-BD492A397D4A}" srcOrd="23" destOrd="0" presId="urn:microsoft.com/office/officeart/2005/8/layout/cycle1"/>
    <dgm:cxn modelId="{37CA7BAA-95B2-9647-AAA0-51AB034F23BE}" type="presParOf" srcId="{974F300E-4386-5845-9047-D2E50BE5B9DF}" destId="{A1257670-91AA-B74E-AFCB-48382C466D43}" srcOrd="24" destOrd="0" presId="urn:microsoft.com/office/officeart/2005/8/layout/cycle1"/>
    <dgm:cxn modelId="{F461C4B9-B3A0-2F40-9BAF-DCDC10B3F1C7}" type="presParOf" srcId="{974F300E-4386-5845-9047-D2E50BE5B9DF}" destId="{19DCBC3D-EF34-4444-B52C-E59D1C44CC9D}" srcOrd="25" destOrd="0" presId="urn:microsoft.com/office/officeart/2005/8/layout/cycle1"/>
    <dgm:cxn modelId="{594F1C0B-B9B8-1B4F-93B9-78E67BEE0C4F}" type="presParOf" srcId="{974F300E-4386-5845-9047-D2E50BE5B9DF}" destId="{CDA9BE8C-41E5-BF45-BAB4-5B91BDDEFF8D}" srcOrd="26" destOrd="0" presId="urn:microsoft.com/office/officeart/2005/8/layout/cycle1"/>
    <dgm:cxn modelId="{EC06FBBD-153B-6D4B-B566-4251BF4A859E}" type="presParOf" srcId="{974F300E-4386-5845-9047-D2E50BE5B9DF}" destId="{731680F6-F070-374C-97C4-FB0156E03231}" srcOrd="27" destOrd="0" presId="urn:microsoft.com/office/officeart/2005/8/layout/cycle1"/>
    <dgm:cxn modelId="{858FF678-35FD-1B44-9565-68FB4620E7D6}" type="presParOf" srcId="{974F300E-4386-5845-9047-D2E50BE5B9DF}" destId="{12C576B8-5B2D-B04B-98C4-29D5E499FD83}" srcOrd="28" destOrd="0" presId="urn:microsoft.com/office/officeart/2005/8/layout/cycle1"/>
    <dgm:cxn modelId="{015796F4-7EDE-2F4B-86BE-D8B018BF40C1}" type="presParOf" srcId="{974F300E-4386-5845-9047-D2E50BE5B9DF}" destId="{C4FE94AE-AFAE-8743-9525-171FDA850E0F}" srcOrd="29" destOrd="0" presId="urn:microsoft.com/office/officeart/2005/8/layout/cycle1"/>
    <dgm:cxn modelId="{13789723-7E8B-C74E-BDFA-5A7203E27620}" type="presParOf" srcId="{974F300E-4386-5845-9047-D2E50BE5B9DF}" destId="{FBD4D212-3E98-9843-8795-297F9EDDD657}" srcOrd="30" destOrd="0" presId="urn:microsoft.com/office/officeart/2005/8/layout/cycle1"/>
    <dgm:cxn modelId="{1C88F6B2-AAE4-FA4B-BBE8-02E76E8B14A4}" type="presParOf" srcId="{974F300E-4386-5845-9047-D2E50BE5B9DF}" destId="{54CDBF4B-9D09-3242-A1D5-0506BD1712C5}" srcOrd="31" destOrd="0" presId="urn:microsoft.com/office/officeart/2005/8/layout/cycle1"/>
    <dgm:cxn modelId="{5B5AD26B-52D2-C34B-B0A9-2E49951E1C20}" type="presParOf" srcId="{974F300E-4386-5845-9047-D2E50BE5B9DF}" destId="{49452468-AA65-834B-B75D-72A0A7810E13}" srcOrd="32" destOrd="0" presId="urn:microsoft.com/office/officeart/2005/8/layout/cycle1"/>
    <dgm:cxn modelId="{3939701F-439C-6F4F-8916-B20DF14E017A}" type="presParOf" srcId="{974F300E-4386-5845-9047-D2E50BE5B9DF}" destId="{B0C742D0-6463-FF41-BE88-36D0AF1ED5D5}" srcOrd="33" destOrd="0" presId="urn:microsoft.com/office/officeart/2005/8/layout/cycle1"/>
    <dgm:cxn modelId="{5199DC05-8533-104E-989B-0014A4684C35}" type="presParOf" srcId="{974F300E-4386-5845-9047-D2E50BE5B9DF}" destId="{CE064FAD-9527-C04A-986D-ADE7F29D4AAF}" srcOrd="34" destOrd="0" presId="urn:microsoft.com/office/officeart/2005/8/layout/cycle1"/>
    <dgm:cxn modelId="{33E8E6F4-2FE1-3C49-9E3C-6826252785CE}"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rgbClr val="FFFFFF">
                  <a:hueOff val="0"/>
                  <a:satOff val="0"/>
                  <a:lumOff val="0"/>
                  <a:alphaOff val="0"/>
                </a:srgbClr>
              </a:solidFill>
              <a:latin typeface="Arial" panose="020B0604020202020204" pitchFamily="34" charset="0"/>
              <a:ea typeface="+mn-ea"/>
              <a:cs typeface="Arial" panose="020B0604020202020204" pitchFamily="34" charset="0"/>
            </a:rPr>
            <a:t>1 نيسان</a:t>
          </a:r>
          <a:endParaRPr lang="en-US" sz="1800" kern="1200" dirty="0">
            <a:solidFill>
              <a:srgbClr val="FFFFFF">
                <a:hueOff val="0"/>
                <a:satOff val="0"/>
                <a:lumOff val="0"/>
                <a:alphaOff val="0"/>
              </a:srgbClr>
            </a:solidFill>
            <a:latin typeface="Arial" panose="020B0604020202020204" pitchFamily="34" charset="0"/>
            <a:ea typeface="+mn-ea"/>
            <a:cs typeface="Arial" panose="020B0604020202020204" pitchFamily="34" charset="0"/>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rgbClr val="FFFFFF">
                  <a:hueOff val="0"/>
                  <a:satOff val="0"/>
                  <a:lumOff val="0"/>
                  <a:alphaOff val="0"/>
                </a:srgbClr>
              </a:solidFill>
              <a:latin typeface="Tahoma"/>
              <a:ea typeface="+mn-ea"/>
              <a:cs typeface="+mn-cs"/>
            </a:rPr>
            <a:t>2 أيار</a:t>
          </a:r>
          <a:endParaRPr lang="en-US" sz="18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rgbClr val="FFFFFF">
                  <a:hueOff val="0"/>
                  <a:satOff val="0"/>
                  <a:lumOff val="0"/>
                  <a:alphaOff val="0"/>
                </a:srgbClr>
              </a:solidFill>
              <a:latin typeface="Tahoma"/>
              <a:ea typeface="+mn-ea"/>
              <a:cs typeface="+mn-cs"/>
            </a:rPr>
            <a:t>3 سيفان</a:t>
          </a:r>
          <a:endParaRPr lang="en-US" sz="18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rgbClr val="FFFFFF">
                  <a:hueOff val="0"/>
                  <a:satOff val="0"/>
                  <a:lumOff val="0"/>
                  <a:alphaOff val="0"/>
                </a:srgbClr>
              </a:solidFill>
              <a:latin typeface="Tahoma"/>
              <a:ea typeface="+mn-ea"/>
              <a:cs typeface="+mn-cs"/>
            </a:rPr>
            <a:t>4 تمُّوز</a:t>
          </a:r>
          <a:endParaRPr lang="en-US" sz="18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chemeClr val="bg1"/>
              </a:solidFill>
              <a:latin typeface="Tahoma"/>
              <a:ea typeface="+mn-ea"/>
              <a:cs typeface="+mn-cs"/>
            </a:rPr>
            <a:t>5 آف</a:t>
          </a:r>
          <a:endParaRPr lang="en-US" sz="1800" kern="1200" dirty="0">
            <a:solidFill>
              <a:schemeClr val="bg1"/>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chemeClr val="bg1"/>
              </a:solidFill>
              <a:latin typeface="Tahoma"/>
              <a:ea typeface="+mn-ea"/>
              <a:cs typeface="+mn-cs"/>
            </a:rPr>
            <a:t> </a:t>
          </a:r>
          <a:r>
            <a:rPr lang="ar-JO" sz="1800" kern="1200" dirty="0">
              <a:solidFill>
                <a:schemeClr val="bg1"/>
              </a:solidFill>
              <a:latin typeface="Arial" panose="020B0604020202020204" pitchFamily="34" charset="0"/>
              <a:ea typeface="+mn-ea"/>
              <a:cs typeface="Arial" panose="020B0604020202020204" pitchFamily="34" charset="0"/>
            </a:rPr>
            <a:t>6 إيلول</a:t>
          </a:r>
          <a:endParaRPr lang="en-US" sz="1800" kern="1200" dirty="0">
            <a:solidFill>
              <a:schemeClr val="bg1"/>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rgbClr val="FFFFFF">
                  <a:hueOff val="0"/>
                  <a:satOff val="0"/>
                  <a:lumOff val="0"/>
                  <a:alphaOff val="0"/>
                </a:srgbClr>
              </a:solidFill>
              <a:latin typeface="Tahoma"/>
              <a:ea typeface="+mn-ea"/>
              <a:cs typeface="+mn-cs"/>
            </a:rPr>
            <a:t>7 تشري</a:t>
          </a:r>
          <a:endParaRPr lang="en-US" sz="18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rtl="1">
            <a:lnSpc>
              <a:spcPct val="90000"/>
            </a:lnSpc>
            <a:spcBef>
              <a:spcPct val="0"/>
            </a:spcBef>
            <a:spcAft>
              <a:spcPct val="35000"/>
            </a:spcAft>
            <a:buNone/>
          </a:pPr>
          <a:r>
            <a:rPr lang="ar-JO" sz="1800" kern="1200" dirty="0">
              <a:solidFill>
                <a:srgbClr val="FFFFFF">
                  <a:hueOff val="0"/>
                  <a:satOff val="0"/>
                  <a:lumOff val="0"/>
                  <a:alphaOff val="0"/>
                </a:srgbClr>
              </a:solidFill>
              <a:latin typeface="Tahoma"/>
              <a:ea typeface="+mn-ea"/>
              <a:cs typeface="+mn-cs"/>
            </a:rPr>
            <a:t>8 تشِشفان</a:t>
          </a:r>
          <a:endParaRPr lang="en-US" sz="18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rgbClr val="FFFFFF">
                  <a:hueOff val="0"/>
                  <a:satOff val="0"/>
                  <a:lumOff val="0"/>
                  <a:alphaOff val="0"/>
                </a:srgbClr>
              </a:solidFill>
              <a:latin typeface="Tahoma"/>
              <a:ea typeface="+mn-ea"/>
              <a:cs typeface="+mn-cs"/>
            </a:rPr>
            <a:t>9 كِسليف</a:t>
          </a:r>
          <a:endParaRPr lang="en-US" sz="18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rgbClr val="FFFFFF">
                  <a:hueOff val="0"/>
                  <a:satOff val="0"/>
                  <a:lumOff val="0"/>
                  <a:alphaOff val="0"/>
                </a:srgbClr>
              </a:solidFill>
              <a:latin typeface="Tahoma"/>
              <a:ea typeface="+mn-ea"/>
              <a:cs typeface="+mn-cs"/>
            </a:rPr>
            <a:t>10 طيفيت</a:t>
          </a:r>
          <a:endParaRPr lang="en-US" sz="18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chemeClr val="bg1"/>
              </a:solidFill>
              <a:latin typeface="Tahoma"/>
              <a:ea typeface="+mn-ea"/>
              <a:cs typeface="+mn-cs"/>
            </a:rPr>
            <a:t>11 شيفات</a:t>
          </a:r>
          <a:endParaRPr lang="en-US" sz="1800" kern="1200" dirty="0">
            <a:solidFill>
              <a:schemeClr val="bg1"/>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chemeClr val="bg1"/>
              </a:solidFill>
              <a:latin typeface="Tahoma"/>
              <a:ea typeface="+mn-ea"/>
              <a:cs typeface="+mn-cs"/>
            </a:rPr>
            <a:t>12 آدار</a:t>
          </a:r>
          <a:endParaRPr lang="en-US" sz="1800" kern="1200" dirty="0">
            <a:solidFill>
              <a:schemeClr val="bg1"/>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سيبان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كشبان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تيبيت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آف</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كشفان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كسلف</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تيفيت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شفات</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آذ1ار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7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7346"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lnSpc>
                <a:spcPct val="100000"/>
              </a:lnSpc>
              <a:spcBef>
                <a:spcPct val="0"/>
              </a:spcBef>
              <a:buFontTx/>
              <a:buNone/>
              <a:defRPr kumimoji="0" sz="12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57347" name="Rectangle 3"/>
          <p:cNvSpPr>
            <a:spLocks noGrp="1" noChangeArrowheads="1"/>
          </p:cNvSpPr>
          <p:nvPr>
            <p:ph type="dt" idx="1"/>
          </p:nvPr>
        </p:nvSpPr>
        <p:spPr bwMode="auto">
          <a:xfrm>
            <a:off x="3884613"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lnSpc>
                <a:spcPct val="100000"/>
              </a:lnSpc>
              <a:spcBef>
                <a:spcPct val="0"/>
              </a:spcBef>
              <a:buFontTx/>
              <a:buNone/>
              <a:defRPr kumimoji="0" sz="12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202756"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57349" name="Rectangle 5"/>
          <p:cNvSpPr>
            <a:spLocks noGrp="1" noChangeArrowheads="1"/>
          </p:cNvSpPr>
          <p:nvPr>
            <p:ph type="body" sz="quarter" idx="3"/>
          </p:nvPr>
        </p:nvSpPr>
        <p:spPr bwMode="auto">
          <a:xfrm>
            <a:off x="685800" y="4343400"/>
            <a:ext cx="5486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57350" name="Rectangle 6"/>
          <p:cNvSpPr>
            <a:spLocks noGrp="1" noChangeArrowheads="1"/>
          </p:cNvSpPr>
          <p:nvPr>
            <p:ph type="ftr" sz="quarter" idx="4"/>
          </p:nvPr>
        </p:nvSpPr>
        <p:spPr bwMode="auto">
          <a:xfrm>
            <a:off x="0"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lnSpc>
                <a:spcPct val="100000"/>
              </a:lnSpc>
              <a:spcBef>
                <a:spcPct val="0"/>
              </a:spcBef>
              <a:buFontTx/>
              <a:buNone/>
              <a:defRPr kumimoji="0" sz="12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57351" name="Rectangle 7"/>
          <p:cNvSpPr>
            <a:spLocks noGrp="1" noChangeArrowheads="1"/>
          </p:cNvSpPr>
          <p:nvPr>
            <p:ph type="sldNum" sz="quarter" idx="5"/>
          </p:nvPr>
        </p:nvSpPr>
        <p:spPr bwMode="auto">
          <a:xfrm>
            <a:off x="3884613"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lnSpc>
                <a:spcPct val="100000"/>
              </a:lnSpc>
              <a:spcBef>
                <a:spcPct val="0"/>
              </a:spcBef>
              <a:buFontTx/>
              <a:buNone/>
              <a:defRPr kumimoji="0" sz="1200" b="1" i="0">
                <a:latin typeface="Arial" panose="020B0604020202020204" pitchFamily="34" charset="0"/>
                <a:cs typeface="Arial" panose="020B0604020202020204" pitchFamily="34" charset="0"/>
              </a:defRPr>
            </a:lvl1pPr>
          </a:lstStyle>
          <a:p>
            <a:pPr>
              <a:defRPr/>
            </a:pPr>
            <a:fld id="{5E3C6632-2C1F-E94C-9A61-27172695BCCB}" type="slidenum">
              <a:rPr lang="en-US" smtClean="0"/>
              <a:pPr>
                <a:defRPr/>
              </a:pPr>
              <a:t>‹#›</a:t>
            </a:fld>
            <a:endParaRPr lang="en-US" dirty="0"/>
          </a:p>
        </p:txBody>
      </p:sp>
    </p:spTree>
    <p:extLst>
      <p:ext uri="{BB962C8B-B14F-4D97-AF65-F5344CB8AC3E}">
        <p14:creationId xmlns:p14="http://schemas.microsoft.com/office/powerpoint/2010/main" val="2922101327"/>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b="1" i="0" kern="1200">
        <a:solidFill>
          <a:schemeClr val="tx1"/>
        </a:solidFill>
        <a:latin typeface="Arial" panose="020B0604020202020204" pitchFamily="34" charset="0"/>
        <a:ea typeface="ＭＳ Ｐゴシック" pitchFamily="-105" charset="-128"/>
        <a:cs typeface="ＭＳ Ｐゴシック" pitchFamily="-105" charset="-128"/>
      </a:defRPr>
    </a:lvl1pPr>
    <a:lvl2pPr marL="457200" algn="l" rtl="0" eaLnBrk="0" fontAlgn="base" hangingPunct="0">
      <a:spcBef>
        <a:spcPct val="30000"/>
      </a:spcBef>
      <a:spcAft>
        <a:spcPct val="0"/>
      </a:spcAft>
      <a:defRPr sz="1200" b="1" i="0" kern="1200">
        <a:solidFill>
          <a:schemeClr val="tx1"/>
        </a:solidFill>
        <a:latin typeface="Arial" panose="020B0604020202020204" pitchFamily="34" charset="0"/>
        <a:ea typeface="ＭＳ Ｐゴシック" pitchFamily="-108" charset="-128"/>
        <a:cs typeface="+mn-cs"/>
      </a:defRPr>
    </a:lvl2pPr>
    <a:lvl3pPr marL="914400" algn="l" rtl="0" eaLnBrk="0" fontAlgn="base" hangingPunct="0">
      <a:spcBef>
        <a:spcPct val="30000"/>
      </a:spcBef>
      <a:spcAft>
        <a:spcPct val="0"/>
      </a:spcAft>
      <a:defRPr sz="1200" b="1" i="0" kern="1200">
        <a:solidFill>
          <a:schemeClr val="tx1"/>
        </a:solidFill>
        <a:latin typeface="Arial" panose="020B0604020202020204" pitchFamily="34" charset="0"/>
        <a:ea typeface="ＭＳ Ｐゴシック" pitchFamily="-108" charset="-128"/>
        <a:cs typeface="+mn-cs"/>
      </a:defRPr>
    </a:lvl3pPr>
    <a:lvl4pPr marL="1371600" algn="l" rtl="0" eaLnBrk="0" fontAlgn="base" hangingPunct="0">
      <a:spcBef>
        <a:spcPct val="30000"/>
      </a:spcBef>
      <a:spcAft>
        <a:spcPct val="0"/>
      </a:spcAft>
      <a:defRPr sz="1200" b="1" i="0" kern="1200">
        <a:solidFill>
          <a:schemeClr val="tx1"/>
        </a:solidFill>
        <a:latin typeface="Arial" panose="020B0604020202020204" pitchFamily="34" charset="0"/>
        <a:ea typeface="ＭＳ Ｐゴシック" pitchFamily="-108" charset="-128"/>
        <a:cs typeface="+mn-cs"/>
      </a:defRPr>
    </a:lvl4pPr>
    <a:lvl5pPr marL="1828800" algn="l" rtl="0" eaLnBrk="0" fontAlgn="base" hangingPunct="0">
      <a:spcBef>
        <a:spcPct val="30000"/>
      </a:spcBef>
      <a:spcAft>
        <a:spcPct val="0"/>
      </a:spcAft>
      <a:defRPr sz="1200" b="1" i="0" kern="1200">
        <a:solidFill>
          <a:schemeClr val="tx1"/>
        </a:solidFill>
        <a:latin typeface="Arial" panose="020B0604020202020204" pitchFamily="34" charset="0"/>
        <a:ea typeface="ＭＳ Ｐゴシック" pitchFamily="-108" charset="-128"/>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3" Type="http://schemas.openxmlformats.org/officeDocument/2006/relationships/hyperlink" Target="http://slideplayer.com/user/9180423/" TargetMode="External"/><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8" Type="http://schemas.openxmlformats.org/officeDocument/2006/relationships/hyperlink" Target="http://jaygary.com/tag/bomb/" TargetMode="External"/><Relationship Id="rId13" Type="http://schemas.openxmlformats.org/officeDocument/2006/relationships/hyperlink" Target="http://jaygary.com/tag/judaism/" TargetMode="External"/><Relationship Id="rId18" Type="http://schemas.openxmlformats.org/officeDocument/2006/relationships/hyperlink" Target="http://jaygary.com/tag/zionism/" TargetMode="External"/><Relationship Id="rId3" Type="http://schemas.openxmlformats.org/officeDocument/2006/relationships/hyperlink" Target="http://www.askelm.com/books/book008.asp" TargetMode="External"/><Relationship Id="rId7" Type="http://schemas.openxmlformats.org/officeDocument/2006/relationships/hyperlink" Target="http://jaygary.com/tag/archaeology/" TargetMode="External"/><Relationship Id="rId12" Type="http://schemas.openxmlformats.org/officeDocument/2006/relationships/hyperlink" Target="http://jaygary.com/tag/jerusalem/" TargetMode="External"/><Relationship Id="rId17" Type="http://schemas.openxmlformats.org/officeDocument/2006/relationships/hyperlink" Target="http://jaygary.com/tag/violence/" TargetMode="External"/><Relationship Id="rId2" Type="http://schemas.openxmlformats.org/officeDocument/2006/relationships/slide" Target="../slides/slide278.xml"/><Relationship Id="rId16" Type="http://schemas.openxmlformats.org/officeDocument/2006/relationships/hyperlink" Target="http://jaygary.com/tag/temple/" TargetMode="External"/><Relationship Id="rId1" Type="http://schemas.openxmlformats.org/officeDocument/2006/relationships/notesMaster" Target="../notesMasters/notesMaster1.xml"/><Relationship Id="rId6" Type="http://schemas.openxmlformats.org/officeDocument/2006/relationships/hyperlink" Target="http://jaygary.com/category/features/" TargetMode="External"/><Relationship Id="rId11" Type="http://schemas.openxmlformats.org/officeDocument/2006/relationships/hyperlink" Target="http://jaygary.com/tag/israeli/" TargetMode="External"/><Relationship Id="rId5" Type="http://schemas.openxmlformats.org/officeDocument/2006/relationships/hyperlink" Target="http://www.askelm.com/temple/t010513.htm" TargetMode="External"/><Relationship Id="rId15" Type="http://schemas.openxmlformats.org/officeDocument/2006/relationships/hyperlink" Target="http://jaygary.com/tag/prophecy/" TargetMode="External"/><Relationship Id="rId10" Type="http://schemas.openxmlformats.org/officeDocument/2006/relationships/hyperlink" Target="http://jaygary.com/tag/haram/" TargetMode="External"/><Relationship Id="rId19" Type="http://schemas.openxmlformats.org/officeDocument/2006/relationships/hyperlink" Target="http://jaygary.com/temple-bomb/" TargetMode="External"/><Relationship Id="rId4" Type="http://schemas.openxmlformats.org/officeDocument/2006/relationships/hyperlink" Target="http://www.ritmeyer.com/" TargetMode="External"/><Relationship Id="rId9" Type="http://schemas.openxmlformats.org/officeDocument/2006/relationships/hyperlink" Target="http://jaygary.com/tag/destruction/" TargetMode="External"/><Relationship Id="rId14" Type="http://schemas.openxmlformats.org/officeDocument/2006/relationships/hyperlink" Target="http://jaygary.com/tag/mount/" TargetMode="Externa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8" Type="http://schemas.openxmlformats.org/officeDocument/2006/relationships/hyperlink" Target="https://www.livius.org/sources/content/mesopotamian-chronicles-content/abc-5-jerusalem-chronicle/#2" TargetMode="External"/><Relationship Id="rId13" Type="http://schemas.openxmlformats.org/officeDocument/2006/relationships/hyperlink" Target="https://www.livius.org/articles/place/tyre/" TargetMode="External"/><Relationship Id="rId3" Type="http://schemas.openxmlformats.org/officeDocument/2006/relationships/hyperlink" Target="https://www.livius.org/articles/place/babylonian-empire/" TargetMode="External"/><Relationship Id="rId7" Type="http://schemas.openxmlformats.org/officeDocument/2006/relationships/hyperlink" Target="https://www.livius.org/articles/person/amel-marduk/" TargetMode="External"/><Relationship Id="rId12" Type="http://schemas.openxmlformats.org/officeDocument/2006/relationships/hyperlink" Target="https://www.livius.org/articles/place/babylon/" TargetMode="External"/><Relationship Id="rId2" Type="http://schemas.openxmlformats.org/officeDocument/2006/relationships/slide" Target="../slides/slide311.xml"/><Relationship Id="rId16" Type="http://schemas.openxmlformats.org/officeDocument/2006/relationships/hyperlink" Target="https://www.livius.org/articles/place/jerusalem/" TargetMode="External"/><Relationship Id="rId1" Type="http://schemas.openxmlformats.org/officeDocument/2006/relationships/notesMaster" Target="../notesMasters/notesMaster1.xml"/><Relationship Id="rId6" Type="http://schemas.openxmlformats.org/officeDocument/2006/relationships/hyperlink" Target="https://www.livius.org/sources/content/bible/" TargetMode="External"/><Relationship Id="rId11" Type="http://schemas.openxmlformats.org/officeDocument/2006/relationships/hyperlink" Target="https://www.livius.org/articles/place/nippur/" TargetMode="External"/><Relationship Id="rId5" Type="http://schemas.openxmlformats.org/officeDocument/2006/relationships/hyperlink" Target="https://www.livius.org/articles/place/babylonia/" TargetMode="External"/><Relationship Id="rId15" Type="http://schemas.openxmlformats.org/officeDocument/2006/relationships/hyperlink" Target="https://www.livius.org/articles/place/byblos/" TargetMode="External"/><Relationship Id="rId10" Type="http://schemas.openxmlformats.org/officeDocument/2006/relationships/hyperlink" Target="https://www.livius.org/articles/place/sippar/" TargetMode="External"/><Relationship Id="rId4" Type="http://schemas.openxmlformats.org/officeDocument/2006/relationships/hyperlink" Target="https://www.livius.org/sources/content/mesopotamian-chronicles-content/abc-5-jerusalem-chronicle/" TargetMode="External"/><Relationship Id="rId9" Type="http://schemas.openxmlformats.org/officeDocument/2006/relationships/hyperlink" Target="https://www.livius.org/articles/person/nebuchadnezzar-ii/" TargetMode="External"/><Relationship Id="rId14" Type="http://schemas.openxmlformats.org/officeDocument/2006/relationships/hyperlink" Target="https://www.livius.org/articles/place/lydia/" TargetMode="Externa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3" Type="http://schemas.openxmlformats.org/officeDocument/2006/relationships/hyperlink" Target="http://slideplayer.com/user/9180423/" TargetMode="External"/><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t>This is the second half of the original single book of Chronicles where it shows that God not only established David’s line, but he preserved or sustained it against all attacks.</a:t>
            </a:r>
          </a:p>
          <a:p>
            <a:endParaRPr lang="en-US" b="0" dirty="0"/>
          </a:p>
        </p:txBody>
      </p:sp>
      <p:sp>
        <p:nvSpPr>
          <p:cNvPr id="4" name="Slide Number Placeholder 3"/>
          <p:cNvSpPr>
            <a:spLocks noGrp="1"/>
          </p:cNvSpPr>
          <p:nvPr>
            <p:ph type="sldNum" sz="quarter" idx="5"/>
          </p:nvPr>
        </p:nvSpPr>
        <p:spPr/>
        <p:txBody>
          <a:bodyPr/>
          <a:lstStyle/>
          <a:p>
            <a:pPr>
              <a:defRPr/>
            </a:pPr>
            <a:fld id="{5E3C6632-2C1F-E94C-9A61-27172695BCCB}" type="slidenum">
              <a:rPr lang="en-US" smtClean="0"/>
              <a:pPr>
                <a:defRPr/>
              </a:pPr>
              <a:t>1</a:t>
            </a:fld>
            <a:endParaRPr lang="en-US"/>
          </a:p>
        </p:txBody>
      </p:sp>
    </p:spTree>
    <p:extLst>
      <p:ext uri="{BB962C8B-B14F-4D97-AF65-F5344CB8AC3E}">
        <p14:creationId xmlns:p14="http://schemas.microsoft.com/office/powerpoint/2010/main" val="100277459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t>The book of 1 Chronicles parallels 2 Samuel as both focus on the life of David.</a:t>
            </a:r>
          </a:p>
          <a:p>
            <a:endParaRPr lang="en-US" b="0" dirty="0"/>
          </a:p>
          <a:p>
            <a:r>
              <a:rPr lang="en-US" b="0" dirty="0">
                <a:effectLst/>
                <a:latin typeface="Helvetica" pitchFamily="2" charset="0"/>
              </a:rPr>
              <a:t>"Chapters 1 and 9 are “foundational material”</a:t>
            </a:r>
            <a:r>
              <a:rPr lang="en-US" b="0" baseline="30000" dirty="0">
                <a:effectLst/>
                <a:latin typeface="Helvetica" pitchFamily="2" charset="0"/>
              </a:rPr>
              <a:t>8</a:t>
            </a:r>
            <a:r>
              <a:rPr lang="en-US" b="0" dirty="0">
                <a:effectLst/>
                <a:latin typeface="Helvetica" pitchFamily="2" charset="0"/>
              </a:rPr>
              <a:t> providing an inclusio around chaps. 2–8. The first of the tribes listed is Judah (2:3–4:22) and the last tribe is Benjamin (chap. 8). The southern kingdom is clearly made prominent by this arrangement. At the very center of the lists is Levi (chap. 6), the priestly tribe. Its location there also points to its theological centrality. Thus, in line with the theological importance of David’s dynasty and temple worship is the structure of the genealogical section, one that points to this assessment."</a:t>
            </a:r>
          </a:p>
          <a:p>
            <a:r>
              <a:rPr lang="en-US" b="0" baseline="30000" dirty="0">
                <a:effectLst/>
                <a:latin typeface="Calibri" panose="020F0502020204030204" pitchFamily="34" charset="0"/>
              </a:rPr>
              <a:t>8</a:t>
            </a:r>
            <a:r>
              <a:rPr lang="en-US" b="0" dirty="0">
                <a:effectLst/>
                <a:latin typeface="Calibri" panose="020F0502020204030204" pitchFamily="34" charset="0"/>
              </a:rPr>
              <a:t> Ibid., 26.</a:t>
            </a:r>
          </a:p>
          <a:p>
            <a:r>
              <a:rPr lang="en-US" b="0" dirty="0">
                <a:effectLst/>
                <a:latin typeface="Calibri" panose="020F0502020204030204" pitchFamily="34" charset="0"/>
              </a:rPr>
              <a:t>— Eugene H. Merrill, “The Books of 1 and 2 Chronicles,” in </a:t>
            </a:r>
            <a:r>
              <a:rPr lang="en-US" b="0" i="1" dirty="0">
                <a:effectLst/>
                <a:latin typeface="Calibri" panose="020F0502020204030204" pitchFamily="34" charset="0"/>
              </a:rPr>
              <a:t>The World and the Word: An Introduction to the Old Testament</a:t>
            </a:r>
            <a:r>
              <a:rPr lang="en-US" b="0" dirty="0">
                <a:effectLst/>
                <a:latin typeface="Calibri" panose="020F0502020204030204" pitchFamily="34" charset="0"/>
              </a:rPr>
              <a:t> (Nashville, TN: B&amp;H Academic, 2011), 333.</a:t>
            </a:r>
            <a:endParaRPr lang="en-US" b="0" dirty="0"/>
          </a:p>
          <a:p>
            <a:r>
              <a:rPr lang="en-US" b="0" dirty="0"/>
              <a:t>___________</a:t>
            </a:r>
          </a:p>
          <a:p>
            <a:r>
              <a:rPr lang="en-US" b="0" dirty="0"/>
              <a:t>OS-00-OT Book Overviews-251</a:t>
            </a:r>
          </a:p>
          <a:p>
            <a:r>
              <a:rPr lang="en-US" b="0" dirty="0"/>
              <a:t>OS-12-1 Chronicles-10</a:t>
            </a:r>
          </a:p>
          <a:p>
            <a:r>
              <a:rPr lang="en-US" b="0" dirty="0"/>
              <a:t>OS-14-2 Chronicles-79</a:t>
            </a:r>
          </a:p>
          <a:p>
            <a:endParaRPr lang="en-US" b="0"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8463B0E-4322-784C-AAEB-8FE465B948A1}"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2515894895"/>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7" name="Rectangle 2"/>
          <p:cNvSpPr>
            <a:spLocks noGrp="1" noRot="1" noChangeAspect="1" noChangeArrowheads="1" noTextEdit="1"/>
          </p:cNvSpPr>
          <p:nvPr>
            <p:ph type="sldImg"/>
          </p:nvPr>
        </p:nvSpPr>
        <p:spPr>
          <a:xfrm>
            <a:off x="1150938" y="692150"/>
            <a:ext cx="4556125" cy="3416300"/>
          </a:xfrm>
          <a:ln/>
        </p:spPr>
      </p:sp>
      <p:sp>
        <p:nvSpPr>
          <p:cNvPr id="80898"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0" dirty="0">
                <a:latin typeface="Arial" panose="020B0604020202020204" pitchFamily="34" charset="0"/>
                <a:ea typeface="ＭＳ Ｐゴシック" charset="0"/>
                <a:cs typeface="Arial" panose="020B0604020202020204" pitchFamily="34" charset="0"/>
              </a:rPr>
              <a:t>Now back to the throne of international Israel in 1000 BC.  Main players…</a:t>
            </a:r>
          </a:p>
          <a:p>
            <a:r>
              <a:rPr lang="en-US" b="0" dirty="0">
                <a:latin typeface="Arial" panose="020B0604020202020204" pitchFamily="34" charset="0"/>
                <a:ea typeface="ＭＳ Ｐゴシック" charset="0"/>
                <a:cs typeface="Arial" panose="020B0604020202020204" pitchFamily="34" charset="0"/>
              </a:rPr>
              <a:t>////	S-D-S...SAUL…the first anointed king, and not a very successful one at that.</a:t>
            </a:r>
          </a:p>
          <a:p>
            <a:r>
              <a:rPr lang="en-US" b="0" dirty="0">
                <a:latin typeface="Arial" panose="020B0604020202020204" pitchFamily="34" charset="0"/>
                <a:ea typeface="ＭＳ Ｐゴシック" charset="0"/>
                <a:cs typeface="Arial" panose="020B0604020202020204" pitchFamily="34" charset="0"/>
              </a:rPr>
              <a:t>////	While still living, old Samuel then anoints young DAVID, who follows SAUL to the throne.  DAVID is then succeeded on Israel</a:t>
            </a:r>
            <a:r>
              <a:rPr lang="fr-FR" altLang="ja-JP" b="0" dirty="0">
                <a:latin typeface="Arial" panose="020B0604020202020204" pitchFamily="34" charset="0"/>
                <a:ea typeface="ＭＳ Ｐゴシック" charset="0"/>
                <a:cs typeface="Arial" panose="020B0604020202020204" pitchFamily="34" charset="0"/>
              </a:rPr>
              <a:t>'</a:t>
            </a:r>
            <a:r>
              <a:rPr lang="en-US" altLang="ja-JP" b="0" dirty="0">
                <a:latin typeface="Arial" panose="020B0604020202020204" pitchFamily="34" charset="0"/>
                <a:ea typeface="ＭＳ Ｐゴシック" charset="0"/>
                <a:cs typeface="Arial" panose="020B0604020202020204" pitchFamily="34" charset="0"/>
              </a:rPr>
              <a:t>s throne by one of his many sons, </a:t>
            </a:r>
          </a:p>
          <a:p>
            <a:r>
              <a:rPr lang="en-US" b="0" dirty="0">
                <a:latin typeface="Arial" panose="020B0604020202020204" pitchFamily="34" charset="0"/>
                <a:ea typeface="ＭＳ Ｐゴシック" charset="0"/>
                <a:cs typeface="Arial" panose="020B0604020202020204" pitchFamily="34" charset="0"/>
              </a:rPr>
              <a:t>////	SOLOMON, born through Bathsheba.  Under SOLOMON</a:t>
            </a:r>
            <a:r>
              <a:rPr lang="fr-FR" b="0" dirty="0">
                <a:latin typeface="Arial" panose="020B0604020202020204" pitchFamily="34" charset="0"/>
                <a:ea typeface="ＭＳ Ｐゴシック" charset="0"/>
                <a:cs typeface="Arial" panose="020B0604020202020204" pitchFamily="34" charset="0"/>
              </a:rPr>
              <a:t>'</a:t>
            </a:r>
            <a:r>
              <a:rPr lang="en-US" b="0" dirty="0">
                <a:latin typeface="Arial" panose="020B0604020202020204" pitchFamily="34" charset="0"/>
                <a:ea typeface="ＭＳ Ｐゴシック" charset="0"/>
                <a:cs typeface="Arial" panose="020B0604020202020204" pitchFamily="34" charset="0"/>
              </a:rPr>
              <a:t>s rule, </a:t>
            </a:r>
          </a:p>
          <a:p>
            <a:r>
              <a:rPr lang="en-US" b="0" dirty="0">
                <a:latin typeface="Arial" panose="020B0604020202020204" pitchFamily="34" charset="0"/>
                <a:ea typeface="ＭＳ Ｐゴシック" charset="0"/>
                <a:cs typeface="Arial" panose="020B0604020202020204" pitchFamily="34" charset="0"/>
              </a:rPr>
              <a:t>////	the great Solomonic Temple is built, and united Israel arises as a national power and a center of enormous wealth and international influence. SOLOMON becomes internationally known for his wisdom and for his ambitious building projects.</a:t>
            </a:r>
          </a:p>
          <a:p>
            <a:r>
              <a:rPr lang="en-US" b="0" dirty="0">
                <a:latin typeface="Arial" panose="020B0604020202020204" pitchFamily="34" charset="0"/>
                <a:ea typeface="ＭＳ Ｐゴシック" charset="0"/>
                <a:cs typeface="Arial" panose="020B0604020202020204" pitchFamily="34" charset="0"/>
              </a:rPr>
              <a:t>////	He had some really big ideas…erected at great cost to his kingdom. But the question finally had to be answered…</a:t>
            </a:r>
          </a:p>
          <a:p>
            <a:r>
              <a:rPr lang="en-US" b="0" dirty="0">
                <a:latin typeface="Arial" panose="020B0604020202020204" pitchFamily="34" charset="0"/>
                <a:ea typeface="ＭＳ Ｐゴシック" charset="0"/>
                <a:cs typeface="Arial" panose="020B0604020202020204" pitchFamily="34" charset="0"/>
              </a:rPr>
              <a:t>////	when the bills came due: who paid for all that?  The people…of course…as they always do…through high taxes and/or forced labor.</a:t>
            </a: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Rectangle 2"/>
          <p:cNvSpPr>
            <a:spLocks noGrp="1" noRot="1" noChangeAspect="1" noChangeArrowheads="1" noTextEdit="1"/>
          </p:cNvSpPr>
          <p:nvPr>
            <p:ph type="sldImg"/>
          </p:nvPr>
        </p:nvSpPr>
        <p:spPr>
          <a:xfrm>
            <a:off x="1150938" y="692150"/>
            <a:ext cx="4556125" cy="3416300"/>
          </a:xfrm>
          <a:ln/>
        </p:spPr>
      </p:sp>
      <p:sp>
        <p:nvSpPr>
          <p:cNvPr id="82946"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0" dirty="0">
                <a:latin typeface="Arial" panose="020B0604020202020204" pitchFamily="34" charset="0"/>
                <a:ea typeface="ＭＳ Ｐゴシック" charset="0"/>
                <a:cs typeface="Arial" panose="020B0604020202020204" pitchFamily="34" charset="0"/>
              </a:rPr>
              <a:t>Solomon carried out a </a:t>
            </a:r>
          </a:p>
          <a:p>
            <a:r>
              <a:rPr lang="en-US" b="0" dirty="0">
                <a:latin typeface="Arial" panose="020B0604020202020204" pitchFamily="34" charset="0"/>
                <a:ea typeface="ＭＳ Ｐゴシック" charset="0"/>
                <a:cs typeface="Arial" panose="020B0604020202020204" pitchFamily="34" charset="0"/>
              </a:rPr>
              <a:t>////	construction program that was the envy of every king in the region.  </a:t>
            </a:r>
          </a:p>
          <a:p>
            <a:r>
              <a:rPr lang="en-US" b="0" dirty="0">
                <a:latin typeface="Arial" panose="020B0604020202020204" pitchFamily="34" charset="0"/>
                <a:ea typeface="ＭＳ Ｐゴシック" charset="0"/>
                <a:cs typeface="Arial" panose="020B0604020202020204" pitchFamily="34" charset="0"/>
              </a:rPr>
              <a:t>////	But, in spite of his great wisdom, SOLOMON pays for it all through the burdens of enormous taxation which, </a:t>
            </a:r>
          </a:p>
          <a:p>
            <a:r>
              <a:rPr lang="en-US" b="0" dirty="0">
                <a:latin typeface="Arial" panose="020B0604020202020204" pitchFamily="34" charset="0"/>
                <a:ea typeface="ＭＳ Ｐゴシック" charset="0"/>
                <a:cs typeface="Arial" panose="020B0604020202020204" pitchFamily="34" charset="0"/>
              </a:rPr>
              <a:t>////	</a:t>
            </a:r>
            <a:r>
              <a:rPr lang="en-US" b="0" dirty="0">
                <a:solidFill>
                  <a:srgbClr val="FF0000"/>
                </a:solidFill>
                <a:latin typeface="Arial" panose="020B0604020202020204" pitchFamily="34" charset="0"/>
                <a:ea typeface="ＭＳ Ｐゴシック" charset="0"/>
                <a:cs typeface="Arial" panose="020B0604020202020204" pitchFamily="34" charset="0"/>
              </a:rPr>
              <a:t>in the end, sent the country into bankruptcy…resulting in huge resentment on the part of the people toward their national government!</a:t>
            </a:r>
            <a:endParaRPr lang="en-US" b="0" dirty="0">
              <a:latin typeface="Arial" panose="020B0604020202020204" pitchFamily="34" charset="0"/>
              <a:ea typeface="ＭＳ Ｐゴシック" charset="0"/>
              <a:cs typeface="Arial" panose="020B0604020202020204" pitchFamily="34" charset="0"/>
            </a:endParaRPr>
          </a:p>
          <a:p>
            <a:r>
              <a:rPr lang="en-US" b="0" dirty="0">
                <a:latin typeface="Arial" panose="020B0604020202020204" pitchFamily="34" charset="0"/>
                <a:ea typeface="ＭＳ Ｐゴシック" charset="0"/>
                <a:cs typeface="Arial" panose="020B0604020202020204" pitchFamily="34" charset="0"/>
              </a:rPr>
              <a:t>////	And if there were not enough problems: he himself fell into idolatry.</a:t>
            </a: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Rectangle 2"/>
          <p:cNvSpPr>
            <a:spLocks noGrp="1" noRot="1" noChangeAspect="1" noChangeArrowheads="1" noTextEdit="1"/>
          </p:cNvSpPr>
          <p:nvPr>
            <p:ph type="sldImg"/>
          </p:nvPr>
        </p:nvSpPr>
        <p:spPr>
          <a:xfrm>
            <a:off x="1150938" y="692150"/>
            <a:ext cx="4556125" cy="3416300"/>
          </a:xfrm>
          <a:ln/>
        </p:spPr>
      </p:sp>
      <p:sp>
        <p:nvSpPr>
          <p:cNvPr id="84994"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0" dirty="0">
                <a:latin typeface="Arial" panose="020B0604020202020204" pitchFamily="34" charset="0"/>
                <a:ea typeface="ＭＳ Ｐゴシック" charset="0"/>
                <a:cs typeface="Arial" panose="020B0604020202020204" pitchFamily="34" charset="0"/>
              </a:rPr>
              <a:t>Why?  Along with Solomon</a:t>
            </a:r>
            <a:r>
              <a:rPr lang="fr-FR" altLang="ja-JP" b="0" dirty="0">
                <a:latin typeface="Arial" panose="020B0604020202020204" pitchFamily="34" charset="0"/>
                <a:ea typeface="ＭＳ Ｐゴシック" charset="0"/>
                <a:cs typeface="Arial" panose="020B0604020202020204" pitchFamily="34" charset="0"/>
              </a:rPr>
              <a:t>'</a:t>
            </a:r>
            <a:r>
              <a:rPr lang="en-US" altLang="ja-JP" b="0" dirty="0">
                <a:latin typeface="Arial" panose="020B0604020202020204" pitchFamily="34" charset="0"/>
                <a:ea typeface="ＭＳ Ｐゴシック" charset="0"/>
                <a:cs typeface="Arial" panose="020B0604020202020204" pitchFamily="34" charset="0"/>
              </a:rPr>
              <a:t>s many foreign treaties he had also acquired many foreign wives from the country with which he made the treaty.  The new wives moved into Jerusalem bringing with them their idolatrous religious practices. </a:t>
            </a:r>
          </a:p>
          <a:p>
            <a:r>
              <a:rPr lang="en-US" b="0" dirty="0">
                <a:latin typeface="Arial" panose="020B0604020202020204" pitchFamily="34" charset="0"/>
                <a:ea typeface="ＭＳ Ｐゴシック" charset="0"/>
                <a:cs typeface="Arial" panose="020B0604020202020204" pitchFamily="34" charset="0"/>
              </a:rPr>
              <a:t>////	On that site of today</a:t>
            </a:r>
            <a:r>
              <a:rPr lang="fr-FR" altLang="ja-JP" b="0" dirty="0">
                <a:latin typeface="Arial" panose="020B0604020202020204" pitchFamily="34" charset="0"/>
                <a:ea typeface="ＭＳ Ｐゴシック" charset="0"/>
                <a:cs typeface="Arial" panose="020B0604020202020204" pitchFamily="34" charset="0"/>
              </a:rPr>
              <a:t>'</a:t>
            </a:r>
            <a:r>
              <a:rPr lang="en-US" altLang="ja-JP" b="0" dirty="0">
                <a:latin typeface="Arial" panose="020B0604020202020204" pitchFamily="34" charset="0"/>
                <a:ea typeface="ＭＳ Ｐゴシック" charset="0"/>
                <a:cs typeface="Arial" panose="020B0604020202020204" pitchFamily="34" charset="0"/>
              </a:rPr>
              <a:t>s Temple Mount…after SOLOMON had completed the first Temple to the God of Israel—and worshiped there - he later could be seen… </a:t>
            </a:r>
          </a:p>
          <a:p>
            <a:r>
              <a:rPr lang="en-US" b="0" dirty="0">
                <a:latin typeface="Arial" panose="020B0604020202020204" pitchFamily="34" charset="0"/>
                <a:ea typeface="ＭＳ Ｐゴシック" charset="0"/>
                <a:cs typeface="Arial" panose="020B0604020202020204" pitchFamily="34" charset="0"/>
              </a:rPr>
              <a:t>////	…over on The Mount of Olives across the Kidron Valley from his newly built temple…</a:t>
            </a:r>
          </a:p>
          <a:p>
            <a:r>
              <a:rPr lang="en-US" b="0" dirty="0">
                <a:latin typeface="Arial" panose="020B0604020202020204" pitchFamily="34" charset="0"/>
                <a:ea typeface="ＭＳ Ｐゴシック" charset="0"/>
                <a:cs typeface="Arial" panose="020B0604020202020204" pitchFamily="34" charset="0"/>
              </a:rPr>
              <a:t>////	worshipping the pagan gods brought into town by those foreign wives.</a:t>
            </a:r>
          </a:p>
          <a:p>
            <a:r>
              <a:rPr lang="en-US" b="0" dirty="0">
                <a:latin typeface="Arial" panose="020B0604020202020204" pitchFamily="34" charset="0"/>
                <a:ea typeface="ＭＳ Ｐゴシック" charset="0"/>
                <a:cs typeface="Arial" panose="020B0604020202020204" pitchFamily="34" charset="0"/>
              </a:rPr>
              <a:t>////	So…once again…idol worship entered the day to day life of ancient Israel, foreshadowing other great national problems to come</a:t>
            </a: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91906" name="Rectangle 3"/>
          <p:cNvSpPr>
            <a:spLocks noGrp="1" noChangeArrowheads="1"/>
          </p:cNvSpPr>
          <p:nvPr>
            <p:ph type="dt"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0"/>
              </a:rPr>
              <a:t>10/06/10</a:t>
            </a:r>
          </a:p>
        </p:txBody>
      </p:sp>
      <p:sp>
        <p:nvSpPr>
          <p:cNvPr id="891907" name="Rectangle 7"/>
          <p:cNvSpPr>
            <a:spLocks noGrp="1" noChangeArrowheads="1"/>
          </p:cNvSpPr>
          <p:nvPr>
            <p:ph type="sldNum"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2E6ECAB6-32F8-7043-A4CF-2DD0CD1CB7DB}"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132</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1908"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91949A0F-38BE-644B-934A-DBECC5F7165C}"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132</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1909"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891910" name="Rectangle 3"/>
          <p:cNvSpPr>
            <a:spLocks noGrp="1" noChangeArrowheads="1"/>
          </p:cNvSpPr>
          <p:nvPr>
            <p:ph type="body"/>
          </p:nvPr>
        </p:nvSpPr>
        <p:spPr>
          <a:xfrm>
            <a:off x="685800" y="4343400"/>
            <a:ext cx="5486400" cy="4124325"/>
          </a:xfrm>
          <a:solidFill>
            <a:srgbClr val="FFFFFF"/>
          </a:solidFill>
          <a:ln w="9360">
            <a:solidFill>
              <a:srgbClr val="000000"/>
            </a:solidFill>
            <a:miter lim="800000"/>
          </a:ln>
          <a:extLst>
            <a:ext uri="{FAA26D3D-D897-4be2-8F04-BA451C77F1D7}">
              <ma14:placeholderFlag xmlns:ma14="http://schemas.microsoft.com/office/mac/drawingml/2011/main" xmlns="" val="1"/>
            </a:ext>
          </a:extLst>
        </p:spPr>
        <p:txBody>
          <a:bodyPr wrap="none" anchor="ctr"/>
          <a:lstStyle/>
          <a:p>
            <a:pPr algn="r" rtl="1"/>
            <a:r>
              <a:rPr lang="ar-SA" dirty="0">
                <a:ea typeface="ＭＳ Ｐゴシック" charset="0"/>
                <a:cs typeface="ＭＳ Ｐゴシック" charset="0"/>
              </a:rPr>
              <a:t>كان رجال وصيدا يبحرون أفضل من الأشخاص الآخرين في العصور القديمة، وانشأوا موانئ تجارية عبر جميع أنحاء منطقة البحر الأبيض المتوسط. لا عجب أن سليمان استأجرهم أيضًا للإبحار في البحر الأحمر وصولاً إلى اليمن الحديث للحصول على الذهب (2 أخبار الأيام 9). تنبأ عليهم إشعياء (اصحاح 23) فيما بعد بالخراب بسبب كبريائهم. </a:t>
            </a:r>
            <a:endParaRPr lang="en-US" dirty="0">
              <a:ea typeface="ＭＳ Ｐゴシック" charset="0"/>
              <a:cs typeface="ＭＳ Ｐゴシック" charset="0"/>
            </a:endParaRPr>
          </a:p>
          <a:p>
            <a:pPr algn="r" rtl="1"/>
            <a:r>
              <a:rPr lang="en-US" dirty="0">
                <a:ea typeface="ＭＳ Ｐゴシック" charset="0"/>
                <a:cs typeface="ＭＳ Ｐゴシック" charset="0"/>
              </a:rPr>
              <a:t>_____________</a:t>
            </a:r>
          </a:p>
          <a:p>
            <a:pPr algn="r" rtl="1"/>
            <a:r>
              <a:rPr lang="ar-JO" dirty="0">
                <a:ea typeface="ＭＳ Ｐゴシック" charset="0"/>
                <a:cs typeface="ＭＳ Ｐゴシック" charset="0"/>
              </a:rPr>
              <a:t>مسح شامل للعهد القديم – 14 أخبار الأيام الثاني - 132</a:t>
            </a:r>
            <a:endParaRPr lang="en-US" dirty="0">
              <a:ea typeface="ＭＳ Ｐゴシック" charset="0"/>
              <a:cs typeface="ＭＳ Ｐゴシック" charset="0"/>
            </a:endParaRPr>
          </a:p>
          <a:p>
            <a:pPr algn="r" rtl="1"/>
            <a:r>
              <a:rPr lang="ar-JO" dirty="0">
                <a:ea typeface="ＭＳ Ｐゴシック" charset="0"/>
                <a:cs typeface="ＭＳ Ｐゴシック" charset="0"/>
              </a:rPr>
              <a:t>مسح شامل للعهد القديم 23 - إشعياء 13- 23 سلايد 129</a:t>
            </a:r>
            <a:endParaRPr lang="en-US" dirty="0">
              <a:ea typeface="ＭＳ Ｐゴシック" charset="0"/>
              <a:cs typeface="ＭＳ Ｐゴシック" charset="0"/>
            </a:endParaRPr>
          </a:p>
        </p:txBody>
      </p:sp>
    </p:spTree>
    <p:extLst>
      <p:ext uri="{BB962C8B-B14F-4D97-AF65-F5344CB8AC3E}">
        <p14:creationId xmlns:p14="http://schemas.microsoft.com/office/powerpoint/2010/main" val="3149223743"/>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91906" name="Rectangle 3"/>
          <p:cNvSpPr>
            <a:spLocks noGrp="1" noChangeArrowheads="1"/>
          </p:cNvSpPr>
          <p:nvPr>
            <p:ph type="dt"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0"/>
              </a:rPr>
              <a:t>10/06/10</a:t>
            </a:r>
          </a:p>
        </p:txBody>
      </p:sp>
      <p:sp>
        <p:nvSpPr>
          <p:cNvPr id="891907" name="Rectangle 7"/>
          <p:cNvSpPr>
            <a:spLocks noGrp="1" noChangeArrowheads="1"/>
          </p:cNvSpPr>
          <p:nvPr>
            <p:ph type="sldNum"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2E6ECAB6-32F8-7043-A4CF-2DD0CD1CB7DB}"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133</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1908"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91949A0F-38BE-644B-934A-DBECC5F7165C}"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133</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1909"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891910" name="Rectangle 3"/>
          <p:cNvSpPr>
            <a:spLocks noGrp="1" noChangeArrowheads="1"/>
          </p:cNvSpPr>
          <p:nvPr>
            <p:ph type="body"/>
          </p:nvPr>
        </p:nvSpPr>
        <p:spPr>
          <a:xfrm>
            <a:off x="685800" y="4343400"/>
            <a:ext cx="5486400" cy="4124325"/>
          </a:xfrm>
          <a:solidFill>
            <a:srgbClr val="FFFFFF"/>
          </a:solidFill>
          <a:ln w="9360">
            <a:solidFill>
              <a:srgbClr val="000000"/>
            </a:solidFill>
            <a:miter lim="800000"/>
          </a:ln>
          <a:extLst>
            <a:ext uri="{FAA26D3D-D897-4be2-8F04-BA451C77F1D7}">
              <ma14:placeholderFlag xmlns:ma14="http://schemas.microsoft.com/office/mac/drawingml/2011/main" xmlns="" val="1"/>
            </a:ext>
          </a:extLst>
        </p:spPr>
        <p:txBody>
          <a:bodyPr wrap="none" anchor="ctr"/>
          <a:lstStyle/>
          <a:p>
            <a:pPr algn="r" rtl="1"/>
            <a:r>
              <a:rPr lang="ar-SA" dirty="0">
                <a:ea typeface="ＭＳ Ｐゴシック" charset="0"/>
                <a:cs typeface="ＭＳ Ｐゴシック" charset="0"/>
              </a:rPr>
              <a:t>كان رجال وصيدا يبحرون أفضل من الأشخاص الآخرين في العصور القديمة، وانشأوا موانئ تجارية عبر جميع أنحاء منطقة البحر الأبيض المتوسط. لا عجب أن سليمان استأجرهم أيضًا للإبحار في البحر الأحمر وصولاً إلى اليمن الحديث للحصول على الذهب (2 أخبار الأيام 9). تنبأ عليهم إشعياء (اصحاح 23) فيما بعد بالخراب بسبب كبريائهم. </a:t>
            </a:r>
          </a:p>
          <a:p>
            <a:endParaRPr lang="en-US" dirty="0">
              <a:ea typeface="ＭＳ Ｐゴシック" charset="0"/>
              <a:cs typeface="ＭＳ Ｐゴシック" charset="0"/>
            </a:endParaRPr>
          </a:p>
          <a:p>
            <a:pPr algn="r" rtl="1"/>
            <a:r>
              <a:rPr lang="en-US" dirty="0">
                <a:ea typeface="ＭＳ Ｐゴシック" charset="0"/>
                <a:cs typeface="ＭＳ Ｐゴシック" charset="0"/>
              </a:rPr>
              <a:t>_____________</a:t>
            </a:r>
          </a:p>
          <a:p>
            <a:pPr algn="r" rtl="1"/>
            <a:r>
              <a:rPr lang="ar-SA" dirty="0">
                <a:ea typeface="ＭＳ Ｐゴシック" charset="0"/>
                <a:cs typeface="ＭＳ Ｐゴシック" charset="0"/>
              </a:rPr>
              <a:t>مسح شامل للعهد القديم – 14 أخبار الأيام الثاني - 132</a:t>
            </a:r>
          </a:p>
          <a:p>
            <a:pPr algn="r" rtl="1"/>
            <a:r>
              <a:rPr lang="ar-SA" dirty="0">
                <a:ea typeface="ＭＳ Ｐゴシック" charset="0"/>
                <a:cs typeface="ＭＳ Ｐゴシック" charset="0"/>
              </a:rPr>
              <a:t>مسح شامل للعهد القديم 23 - إشعياء 13- 23 سلايد </a:t>
            </a:r>
            <a:r>
              <a:rPr lang="ar-JO" dirty="0">
                <a:ea typeface="ＭＳ Ｐゴシック" charset="0"/>
                <a:cs typeface="ＭＳ Ｐゴシック" charset="0"/>
              </a:rPr>
              <a:t>130</a:t>
            </a:r>
            <a:endParaRPr lang="ar-SA" dirty="0">
              <a:ea typeface="ＭＳ Ｐゴシック" charset="0"/>
              <a:cs typeface="ＭＳ Ｐゴシック"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93954" name="Rectangle 3"/>
          <p:cNvSpPr>
            <a:spLocks noGrp="1" noChangeArrowheads="1"/>
          </p:cNvSpPr>
          <p:nvPr>
            <p:ph type="dt"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0"/>
              </a:rPr>
              <a:t>10/06/10</a:t>
            </a:r>
          </a:p>
        </p:txBody>
      </p:sp>
      <p:sp>
        <p:nvSpPr>
          <p:cNvPr id="893955" name="Rectangle 7"/>
          <p:cNvSpPr>
            <a:spLocks noGrp="1" noChangeArrowheads="1"/>
          </p:cNvSpPr>
          <p:nvPr>
            <p:ph type="sldNum"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CE64A7A8-34E1-2C44-93F3-479B4B079164}"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134</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3956"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FA32E0EF-F0B5-9F4F-9865-2D6CDCD66B6D}"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134</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3957"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893958" name="Rectangle 3"/>
          <p:cNvSpPr>
            <a:spLocks noGrp="1" noChangeArrowheads="1"/>
          </p:cNvSpPr>
          <p:nvPr>
            <p:ph type="body"/>
          </p:nvPr>
        </p:nvSpPr>
        <p:spPr>
          <a:xfrm>
            <a:off x="685800" y="4343400"/>
            <a:ext cx="5486400" cy="41148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pPr algn="r" rtl="1"/>
            <a:r>
              <a:rPr lang="ar-SA" dirty="0">
                <a:ea typeface="ＭＳ Ｐゴシック" charset="0"/>
                <a:cs typeface="ＭＳ Ｐゴシック" charset="0"/>
              </a:rPr>
              <a:t>كان رجال وصيدا يبحرون أفضل من الأشخاص الآخرين في العصور القديمة، وانشأوا موانئ تجارية عبر جميع أنحاء منطقة البحر الأبيض المتوسط. لا عجب أن سليمان استأجرهم أيضًا للإبحار في البحر الأحمر وصولاً إلى اليمن الحديث للحصول على الذهب (2 أخبار الأيام 9). تنبأ عليهم إشعياء (اصحاح 23) فيما بعد بالخراب بسبب كبريائهم. </a:t>
            </a:r>
          </a:p>
          <a:p>
            <a:endParaRPr lang="en-US" dirty="0">
              <a:ea typeface="ＭＳ Ｐゴシック" charset="0"/>
              <a:cs typeface="ＭＳ Ｐゴシック" charset="0"/>
            </a:endParaRPr>
          </a:p>
          <a:p>
            <a:pPr algn="r" rtl="1"/>
            <a:r>
              <a:rPr lang="en-US" dirty="0">
                <a:ea typeface="ＭＳ Ｐゴシック" charset="0"/>
                <a:cs typeface="ＭＳ Ｐゴシック" charset="0"/>
              </a:rPr>
              <a:t>_____________</a:t>
            </a:r>
          </a:p>
          <a:p>
            <a:pPr algn="r" rtl="1"/>
            <a:r>
              <a:rPr lang="ar-SA" dirty="0">
                <a:ea typeface="ＭＳ Ｐゴシック" charset="0"/>
                <a:cs typeface="ＭＳ Ｐゴシック" charset="0"/>
              </a:rPr>
              <a:t>مسح شامل للعهد القديم – 14 أخبار الأيام الثاني - 132</a:t>
            </a:r>
          </a:p>
          <a:p>
            <a:pPr algn="r" rtl="1"/>
            <a:r>
              <a:rPr lang="ar-SA" dirty="0">
                <a:ea typeface="ＭＳ Ｐゴシック" charset="0"/>
                <a:cs typeface="ＭＳ Ｐゴシック" charset="0"/>
              </a:rPr>
              <a:t>مسح شامل للعهد القديم 23 - إشعياء 13- 23 سلايد </a:t>
            </a:r>
            <a:r>
              <a:rPr lang="ar-JO" dirty="0">
                <a:ea typeface="ＭＳ Ｐゴシック" charset="0"/>
                <a:cs typeface="ＭＳ Ｐゴシック" charset="0"/>
              </a:rPr>
              <a:t>131</a:t>
            </a:r>
            <a:endParaRPr lang="ar-SA" dirty="0">
              <a:ea typeface="ＭＳ Ｐゴシック" charset="0"/>
              <a:cs typeface="ＭＳ Ｐゴシック"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3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C350680-6946-484E-8673-FB3A0C767E7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135</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654338" name="Rectangle 2"/>
          <p:cNvSpPr>
            <a:spLocks noGrp="1" noRot="1" noChangeAspect="1" noChangeArrowheads="1" noTextEdit="1"/>
          </p:cNvSpPr>
          <p:nvPr>
            <p:ph type="sldImg"/>
          </p:nvPr>
        </p:nvSpPr>
        <p:spPr>
          <a:ln/>
        </p:spPr>
      </p:sp>
      <p:sp>
        <p:nvSpPr>
          <p:cNvPr id="65433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rtl="1"/>
            <a:r>
              <a:rPr lang="ar-SA" dirty="0">
                <a:ea typeface="ＭＳ Ｐゴシック" charset="0"/>
                <a:cs typeface="ＭＳ Ｐゴシック" charset="0"/>
              </a:rPr>
              <a:t>كان رجال وصيدا يبحرون أفضل من الأشخاص الآخرين في العصور القديمة، وانشأوا موانئ تجارية عبر جميع أنحاء منطقة البحر الأبيض المتوسط. لا عجب أن سليمان استأجرهم أيضًا للإبحار في البحر الأحمر وصولاً إلى اليمن الحديث للحصول على الذهب (2 أخبار الأيام 9). تنبأ عليهم إشعياء (اصحاح 23) فيما بعد بالخراب بسبب كبريائهم. </a:t>
            </a:r>
          </a:p>
          <a:p>
            <a:pPr algn="r" rtl="1"/>
            <a:endParaRPr lang="en-US" dirty="0">
              <a:ea typeface="ＭＳ Ｐゴシック" charset="0"/>
              <a:cs typeface="ＭＳ Ｐゴシック" charset="0"/>
            </a:endParaRPr>
          </a:p>
          <a:p>
            <a:pPr algn="r" rtl="1"/>
            <a:r>
              <a:rPr lang="en-US" dirty="0">
                <a:ea typeface="ＭＳ Ｐゴシック" charset="0"/>
                <a:cs typeface="ＭＳ Ｐゴシック" charset="0"/>
              </a:rPr>
              <a:t>_____________</a:t>
            </a:r>
          </a:p>
          <a:p>
            <a:pPr algn="r" rtl="1"/>
            <a:r>
              <a:rPr lang="ar-SA" dirty="0">
                <a:ea typeface="ＭＳ Ｐゴシック" charset="0"/>
                <a:cs typeface="ＭＳ Ｐゴシック" charset="0"/>
              </a:rPr>
              <a:t>مسح شامل للعهد القديم – 14 أخبار الأيام الثاني - 132</a:t>
            </a:r>
          </a:p>
          <a:p>
            <a:pPr algn="r" rtl="1"/>
            <a:r>
              <a:rPr lang="ar-SA" dirty="0">
                <a:ea typeface="ＭＳ Ｐゴシック" charset="0"/>
                <a:cs typeface="ＭＳ Ｐゴシック" charset="0"/>
              </a:rPr>
              <a:t>مسح شامل للعهد القديم 23 - إشعياء 13- 23 سلايد </a:t>
            </a:r>
            <a:r>
              <a:rPr lang="ar-JO" dirty="0">
                <a:ea typeface="ＭＳ Ｐゴシック" charset="0"/>
                <a:cs typeface="ＭＳ Ｐゴシック" charset="0"/>
              </a:rPr>
              <a:t>132</a:t>
            </a:r>
            <a:endParaRPr lang="ar-SA" dirty="0">
              <a:ea typeface="ＭＳ Ｐゴシック" charset="0"/>
              <a:cs typeface="ＭＳ Ｐゴシック" charset="0"/>
            </a:endParaRPr>
          </a:p>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994162751"/>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98050" name="Rectangle 3"/>
          <p:cNvSpPr>
            <a:spLocks noGrp="1" noChangeArrowheads="1"/>
          </p:cNvSpPr>
          <p:nvPr>
            <p:ph type="dt"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0"/>
              </a:rPr>
              <a:t>10/06/10</a:t>
            </a:r>
          </a:p>
        </p:txBody>
      </p:sp>
      <p:sp>
        <p:nvSpPr>
          <p:cNvPr id="898051" name="Rectangle 7"/>
          <p:cNvSpPr>
            <a:spLocks noGrp="1" noChangeArrowheads="1"/>
          </p:cNvSpPr>
          <p:nvPr>
            <p:ph type="sldNum"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63D30090-328E-A041-9A10-00C23DE075FE}"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136</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8052"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CD97E9B8-0BEE-8246-82D8-E962DF9F1575}"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136</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8053"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898054" name="Rectangle 3"/>
          <p:cNvSpPr>
            <a:spLocks noGrp="1" noChangeArrowheads="1"/>
          </p:cNvSpPr>
          <p:nvPr>
            <p:ph type="body"/>
          </p:nvPr>
        </p:nvSpPr>
        <p:spPr>
          <a:xfrm>
            <a:off x="685800" y="4343400"/>
            <a:ext cx="5486400" cy="41148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wrap="none" anchor="ctr"/>
          <a:lstStyle/>
          <a:p>
            <a:pPr algn="r" rtl="1"/>
            <a:r>
              <a:rPr lang="ar-SA" dirty="0">
                <a:ea typeface="ＭＳ Ｐゴシック" charset="0"/>
                <a:cs typeface="ＭＳ Ｐゴシック" charset="0"/>
              </a:rPr>
              <a:t>كان رجال وصيدا يبحرون أفضل من الأشخاص الآخرين في العصور القديمة، وانشأوا موانئ تجارية عبر جميع أنحاء منطقة البحر الأبيض المتوسط. لا عجب أن سليمان استأجرهم أيضًا للإبحار في البحر الأحمر وصولاً إلى اليمن الحديث للحصول على الذهب (2 أخبار الأيام 9). تنبأ عليهم إشعياء (اصحاح 23) فيما بعد بالخراب بسبب كبريائهم. </a:t>
            </a:r>
          </a:p>
          <a:p>
            <a:pPr algn="r" rtl="1"/>
            <a:endParaRPr lang="en-US" dirty="0">
              <a:ea typeface="ＭＳ Ｐゴシック" charset="0"/>
              <a:cs typeface="ＭＳ Ｐゴシック" charset="0"/>
            </a:endParaRPr>
          </a:p>
          <a:p>
            <a:pPr algn="r" rtl="1"/>
            <a:r>
              <a:rPr lang="en-US" dirty="0">
                <a:ea typeface="ＭＳ Ｐゴシック" charset="0"/>
                <a:cs typeface="ＭＳ Ｐゴシック" charset="0"/>
              </a:rPr>
              <a:t>_____________</a:t>
            </a:r>
          </a:p>
          <a:p>
            <a:pPr algn="r" rtl="1"/>
            <a:r>
              <a:rPr lang="ar-SA" dirty="0">
                <a:ea typeface="ＭＳ Ｐゴシック" charset="0"/>
                <a:cs typeface="ＭＳ Ｐゴシック" charset="0"/>
              </a:rPr>
              <a:t>مسح شامل للعهد القديم – 14 أخبار الأيام الثاني - 13</a:t>
            </a:r>
            <a:r>
              <a:rPr lang="ar-JO" dirty="0">
                <a:ea typeface="ＭＳ Ｐゴシック" charset="0"/>
                <a:cs typeface="ＭＳ Ｐゴシック" charset="0"/>
              </a:rPr>
              <a:t>3</a:t>
            </a:r>
            <a:endParaRPr lang="ar-SA" dirty="0">
              <a:ea typeface="ＭＳ Ｐゴシック" charset="0"/>
              <a:cs typeface="ＭＳ Ｐゴシック" charset="0"/>
            </a:endParaRPr>
          </a:p>
          <a:p>
            <a:pPr algn="r" rtl="1"/>
            <a:r>
              <a:rPr lang="ar-SA" dirty="0">
                <a:ea typeface="ＭＳ Ｐゴシック" charset="0"/>
                <a:cs typeface="ＭＳ Ｐゴシック" charset="0"/>
              </a:rPr>
              <a:t>مسح شامل للعهد القديم 23 - إشعياء 13- 23 سلايد 13</a:t>
            </a:r>
            <a:r>
              <a:rPr lang="ar-JO" dirty="0">
                <a:ea typeface="ＭＳ Ｐゴシック" charset="0"/>
                <a:cs typeface="ＭＳ Ｐゴシック" charset="0"/>
              </a:rPr>
              <a:t>3</a:t>
            </a:r>
            <a:endParaRPr lang="ar-SA" dirty="0">
              <a:ea typeface="ＭＳ Ｐゴシック" charset="0"/>
              <a:cs typeface="ＭＳ Ｐゴシック" charset="0"/>
            </a:endParaRPr>
          </a:p>
          <a:p>
            <a:endParaRPr lang="en-US" dirty="0">
              <a:ea typeface="ＭＳ Ｐゴシック" charset="0"/>
              <a:cs typeface="ＭＳ Ｐゴシック"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98050" name="Rectangle 3"/>
          <p:cNvSpPr>
            <a:spLocks noGrp="1" noChangeArrowheads="1"/>
          </p:cNvSpPr>
          <p:nvPr>
            <p:ph type="dt"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0"/>
              </a:rPr>
              <a:t>10/06/10</a:t>
            </a:r>
          </a:p>
        </p:txBody>
      </p:sp>
      <p:sp>
        <p:nvSpPr>
          <p:cNvPr id="898051" name="Rectangle 7"/>
          <p:cNvSpPr>
            <a:spLocks noGrp="1" noChangeArrowheads="1"/>
          </p:cNvSpPr>
          <p:nvPr>
            <p:ph type="sldNum"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63D30090-328E-A041-9A10-00C23DE075FE}"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137</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8052"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CD97E9B8-0BEE-8246-82D8-E962DF9F1575}"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137</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8053"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898054" name="Rectangle 3"/>
          <p:cNvSpPr>
            <a:spLocks noGrp="1" noChangeArrowheads="1"/>
          </p:cNvSpPr>
          <p:nvPr>
            <p:ph type="body"/>
          </p:nvPr>
        </p:nvSpPr>
        <p:spPr>
          <a:xfrm>
            <a:off x="685800" y="4343400"/>
            <a:ext cx="5486400" cy="41148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wrap="none" anchor="ctr"/>
          <a:lstStyle/>
          <a:p>
            <a:pPr algn="r" rtl="1"/>
            <a:r>
              <a:rPr lang="ar-SA" dirty="0">
                <a:ea typeface="ＭＳ Ｐゴシック" charset="0"/>
                <a:cs typeface="ＭＳ Ｐゴシック" charset="0"/>
              </a:rPr>
              <a:t>كان رجال وصيدا يبحرون أفضل من الأشخاص الآخرين في العصور القديمة، وانشأوا موانئ تجارية عبر جميع أنحاء منطقة البحر الأبيض المتوسط. لا عجب أن سليمان استأجرهم أيضًا للإبحار في البحر الأحمر وصولاً إلى اليمن الحديث للحصول على الذهب (2 أخبار الأيام 9). تنبأ عليهم إشعياء (اصحاح 23) فيما بعد بالخراب بسبب كبريائهم. </a:t>
            </a:r>
          </a:p>
          <a:p>
            <a:endParaRPr lang="en-US" dirty="0">
              <a:ea typeface="ＭＳ Ｐゴシック" charset="0"/>
              <a:cs typeface="ＭＳ Ｐゴシック" charset="0"/>
            </a:endParaRPr>
          </a:p>
          <a:p>
            <a:pPr algn="r" rtl="1"/>
            <a:r>
              <a:rPr lang="en-US" dirty="0">
                <a:ea typeface="ＭＳ Ｐゴシック" charset="0"/>
                <a:cs typeface="ＭＳ Ｐゴシック" charset="0"/>
              </a:rPr>
              <a:t>_____________</a:t>
            </a:r>
          </a:p>
          <a:p>
            <a:pPr algn="r" rtl="1"/>
            <a:r>
              <a:rPr lang="ar-SA" dirty="0">
                <a:ea typeface="ＭＳ Ｐゴシック" charset="0"/>
                <a:cs typeface="ＭＳ Ｐゴシック" charset="0"/>
              </a:rPr>
              <a:t>مسح شامل للعهد القديم – 14 أخبار الأيام الثاني - 13</a:t>
            </a:r>
            <a:r>
              <a:rPr lang="ar-JO" dirty="0">
                <a:ea typeface="ＭＳ Ｐゴシック" charset="0"/>
                <a:cs typeface="ＭＳ Ｐゴシック" charset="0"/>
              </a:rPr>
              <a:t>4</a:t>
            </a:r>
            <a:endParaRPr lang="ar-SA" dirty="0">
              <a:ea typeface="ＭＳ Ｐゴシック" charset="0"/>
              <a:cs typeface="ＭＳ Ｐゴシック" charset="0"/>
            </a:endParaRPr>
          </a:p>
          <a:p>
            <a:pPr algn="r" rtl="1"/>
            <a:r>
              <a:rPr lang="ar-SA" dirty="0">
                <a:ea typeface="ＭＳ Ｐゴシック" charset="0"/>
                <a:cs typeface="ＭＳ Ｐゴシック" charset="0"/>
              </a:rPr>
              <a:t>مسح شامل للعهد القديم 23 - إشعياء 13- 23 سلايد 13</a:t>
            </a:r>
            <a:r>
              <a:rPr lang="ar-JO" dirty="0">
                <a:ea typeface="ＭＳ Ｐゴシック" charset="0"/>
                <a:cs typeface="ＭＳ Ｐゴシック" charset="0"/>
              </a:rPr>
              <a:t>4</a:t>
            </a:r>
            <a:endParaRPr lang="ar-SA" dirty="0">
              <a:ea typeface="ＭＳ Ｐゴシック" charset="0"/>
              <a:cs typeface="ＭＳ Ｐゴシック" charset="0"/>
            </a:endParaRPr>
          </a:p>
          <a:p>
            <a:endParaRPr lang="en-US" dirty="0">
              <a:ea typeface="ＭＳ Ｐゴシック" charset="0"/>
              <a:cs typeface="ＭＳ Ｐゴシック"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141</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This is the lesson Solomon teaches us in</a:t>
            </a:r>
            <a:r>
              <a:rPr lang="en-US" b="1" baseline="0" dirty="0">
                <a:latin typeface="Arial" panose="020B0604020202020204" pitchFamily="34" charset="0"/>
                <a:cs typeface="Arial" panose="020B0604020202020204" pitchFamily="34" charset="0"/>
              </a:rPr>
              <a:t> 1 Chronicles 1–9.</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acronym reads, "Reign of Solomon Through the Kings of Judah." This is a good summary as 2 Chronicles emphasizes the southern kingdom. In fact, it so focuses on Judah that it does not even note that Samaria fell under Hoshea during the reign of Ahaz of Judah! See 2 Chronicles 28 on the reign of Ahaz (735-715 BC) when Israel fell to Assyria in 722 BC.</a:t>
            </a:r>
          </a:p>
          <a:p>
            <a:endParaRPr lang="en-US" dirty="0"/>
          </a:p>
          <a:p>
            <a:r>
              <a:rPr lang="en-US" dirty="0"/>
              <a:t>However, also note:</a:t>
            </a:r>
          </a:p>
          <a:p>
            <a:r>
              <a:rPr lang="en-US" b="1" dirty="0">
                <a:solidFill>
                  <a:srgbClr val="006699"/>
                </a:solidFill>
                <a:effectLst/>
                <a:latin typeface="Helvetica Neue" panose="02000503000000020004" pitchFamily="2" charset="0"/>
              </a:rPr>
              <a:t>2Chr. 30:6</a:t>
            </a:r>
            <a:r>
              <a:rPr lang="en-US" dirty="0">
                <a:effectLst/>
                <a:latin typeface="Lucida Grande" panose="020B0600040502020204" pitchFamily="34" charset="0"/>
              </a:rPr>
              <a:t>    At the king’s command, runners were sent throughout Israel and Judah. They carried letters that said:</a:t>
            </a:r>
          </a:p>
          <a:p>
            <a:r>
              <a:rPr lang="en-US" dirty="0">
                <a:effectLst/>
                <a:latin typeface="Lucida Grande" panose="020B0600040502020204" pitchFamily="34" charset="0"/>
              </a:rPr>
              <a:t>“O people of Israel, return to the LORD, the God of Abraham, Isaac, and Israel, so that he will return to the few of us who have survived the conquest of the Assyrian kings.</a:t>
            </a:r>
          </a:p>
        </p:txBody>
      </p:sp>
      <p:sp>
        <p:nvSpPr>
          <p:cNvPr id="4" name="Slide Number Placeholder 3"/>
          <p:cNvSpPr>
            <a:spLocks noGrp="1"/>
          </p:cNvSpPr>
          <p:nvPr>
            <p:ph type="sldNum" sz="quarter" idx="5"/>
          </p:nvPr>
        </p:nvSpPr>
        <p:spPr/>
        <p:txBody>
          <a:bodyPr/>
          <a:lstStyle/>
          <a:p>
            <a:pPr>
              <a:defRPr/>
            </a:pPr>
            <a:fld id="{5E3C6632-2C1F-E94C-9A61-27172695BCCB}" type="slidenum">
              <a:rPr lang="en-US" smtClean="0"/>
              <a:pPr>
                <a:defRPr/>
              </a:pPr>
              <a:t>11</a:t>
            </a:fld>
            <a:endParaRPr lang="en-US"/>
          </a:p>
        </p:txBody>
      </p:sp>
    </p:spTree>
    <p:extLst>
      <p:ext uri="{BB962C8B-B14F-4D97-AF65-F5344CB8AC3E}">
        <p14:creationId xmlns:p14="http://schemas.microsoft.com/office/powerpoint/2010/main" val="3933093529"/>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a:t>The way they were to serve the LORD was first to base their lives on what Moses had already written.</a:t>
            </a:r>
          </a:p>
        </p:txBody>
      </p:sp>
      <p:sp>
        <p:nvSpPr>
          <p:cNvPr id="4" name="Slide Number Placeholder 3"/>
          <p:cNvSpPr>
            <a:spLocks noGrp="1"/>
          </p:cNvSpPr>
          <p:nvPr>
            <p:ph type="sldNum" sz="quarter" idx="10"/>
          </p:nvPr>
        </p:nvSpPr>
        <p:spPr/>
        <p:txBody>
          <a:bodyPr/>
          <a:lstStyle/>
          <a:p>
            <a:fld id="{A079FDE9-4B2D-884B-BE4B-021913485B06}" type="slidenum">
              <a:rPr lang="en-US" smtClean="0"/>
              <a:pPr/>
              <a:t>144</a:t>
            </a:fld>
            <a:endParaRPr lang="en-US"/>
          </a:p>
        </p:txBody>
      </p:sp>
    </p:spTree>
    <p:extLst>
      <p:ext uri="{BB962C8B-B14F-4D97-AF65-F5344CB8AC3E}">
        <p14:creationId xmlns:p14="http://schemas.microsoft.com/office/powerpoint/2010/main" val="1312463948"/>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How does the L</a:t>
            </a:r>
            <a:r>
              <a:rPr lang="en-US" sz="1100" b="1" dirty="0">
                <a:latin typeface="Arial" panose="020B0604020202020204" pitchFamily="34" charset="0"/>
                <a:cs typeface="Arial" panose="020B0604020202020204" pitchFamily="34" charset="0"/>
              </a:rPr>
              <a:t>ORD</a:t>
            </a:r>
            <a:r>
              <a:rPr lang="en-US" b="1" dirty="0">
                <a:latin typeface="Arial" panose="020B0604020202020204" pitchFamily="34" charset="0"/>
                <a:cs typeface="Arial" panose="020B0604020202020204" pitchFamily="34" charset="0"/>
              </a:rPr>
              <a:t> guide us towards this sense of well-being</a:t>
            </a:r>
            <a:r>
              <a:rPr lang="en-US" b="1" baseline="0" dirty="0">
                <a:latin typeface="Arial" panose="020B0604020202020204" pitchFamily="34" charset="0"/>
                <a:cs typeface="Arial" panose="020B0604020202020204" pitchFamily="34" charset="0"/>
              </a:rPr>
              <a:t> that we all need</a:t>
            </a:r>
            <a:r>
              <a:rPr lang="en-US" b="1" dirty="0">
                <a:latin typeface="Arial" panose="020B0604020202020204" pitchFamily="34" charset="0"/>
                <a:cs typeface="Arial" panose="020B0604020202020204" pitchFamily="34" charset="0"/>
              </a:rPr>
              <a:t>?</a:t>
            </a: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__________</a:t>
            </a: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OS-14-2Chron-14, 68, 77, 132</a:t>
            </a:r>
          </a:p>
          <a:p>
            <a:endParaRPr lang="en-US" dirty="0">
              <a:cs typeface="ＭＳ Ｐゴシック" charset="0"/>
            </a:endParaRPr>
          </a:p>
        </p:txBody>
      </p:sp>
    </p:spTree>
    <p:extLst>
      <p:ext uri="{BB962C8B-B14F-4D97-AF65-F5344CB8AC3E}">
        <p14:creationId xmlns:p14="http://schemas.microsoft.com/office/powerpoint/2010/main" val="3913764358"/>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146</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05" charset="-128"/>
                <a:cs typeface="Arial" panose="020B0604020202020204" pitchFamily="34" charset="0"/>
              </a:rPr>
              <a:t>The LORD motivates true worship by honoring us when we honor him.</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147</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05" charset="-128"/>
                <a:cs typeface="Arial" panose="020B0604020202020204" pitchFamily="34" charset="0"/>
              </a:rPr>
              <a:t>The LORD motivates true worship by keeping our salvation even when we’re unfaithful</a:t>
            </a:r>
            <a:r>
              <a:rPr lang="en-SG" sz="1200" b="1" kern="1200" dirty="0">
                <a:solidFill>
                  <a:schemeClr val="tx1"/>
                </a:solidFill>
                <a:effectLst/>
                <a:latin typeface="Arial" panose="020B0604020202020204" pitchFamily="34" charset="0"/>
                <a:ea typeface="ＭＳ Ｐゴシック" pitchFamily="-105" charset="-128"/>
                <a:cs typeface="Arial" panose="020B0604020202020204" pitchFamily="34" charset="0"/>
              </a:rPr>
              <a:t>.</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05" charset="-128"/>
                <a:cs typeface="Arial" panose="020B0604020202020204" pitchFamily="34" charset="0"/>
              </a:rPr>
              <a:t>God judged Jerusalem’s kings for despising the temple but still preserved them (2 Chron 10–36).</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5E3C6632-2C1F-E94C-9A61-27172695BCCB}" type="slidenum">
              <a:rPr lang="en-US"/>
              <a:pPr>
                <a:defRPr/>
              </a:pPr>
              <a:t>148</a:t>
            </a:fld>
            <a:endParaRPr lang="en-US"/>
          </a:p>
        </p:txBody>
      </p:sp>
    </p:spTree>
    <p:extLst>
      <p:ext uri="{BB962C8B-B14F-4D97-AF65-F5344CB8AC3E}">
        <p14:creationId xmlns:p14="http://schemas.microsoft.com/office/powerpoint/2010/main" val="3197519070"/>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38C288A-12CA-BA4B-925D-3BB576458560}" type="slidenum">
              <a:rPr lang="en-US" sz="1200">
                <a:solidFill>
                  <a:prstClr val="black"/>
                </a:solidFill>
                <a:latin typeface="Arial" panose="020B0604020202020204" pitchFamily="34" charset="0"/>
              </a:rPr>
              <a:pPr eaLnBrk="1" hangingPunct="1"/>
              <a:t>149</a:t>
            </a:fld>
            <a:endParaRPr lang="en-US" sz="1200" dirty="0">
              <a:solidFill>
                <a:prstClr val="black"/>
              </a:solidFill>
              <a:latin typeface="Arial" panose="020B0604020202020204" pitchFamily="34" charset="0"/>
            </a:endParaRPr>
          </a:p>
        </p:txBody>
      </p:sp>
      <p:sp>
        <p:nvSpPr>
          <p:cNvPr id="107522" name="Rectangle 2"/>
          <p:cNvSpPr>
            <a:spLocks noGrp="1" noRot="1" noChangeAspect="1" noChangeArrowheads="1" noTextEdit="1"/>
          </p:cNvSpPr>
          <p:nvPr>
            <p:ph type="sldImg"/>
          </p:nvPr>
        </p:nvSpPr>
        <p:spPr>
          <a:ln/>
        </p:spPr>
      </p:sp>
      <p:sp>
        <p:nvSpPr>
          <p:cNvPr id="10752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40EBCF0-1FD6-4441-8F8F-9B195B86C66A}" type="slidenum">
              <a:rPr lang="en-US" sz="1200">
                <a:solidFill>
                  <a:prstClr val="black"/>
                </a:solidFill>
                <a:latin typeface="Arial" panose="020B0604020202020204" pitchFamily="34" charset="0"/>
              </a:rPr>
              <a:pPr eaLnBrk="1" hangingPunct="1"/>
              <a:t>150</a:t>
            </a:fld>
            <a:endParaRPr lang="en-US" sz="1200" dirty="0">
              <a:solidFill>
                <a:prstClr val="black"/>
              </a:solidFill>
              <a:latin typeface="Arial" panose="020B0604020202020204" pitchFamily="34" charset="0"/>
            </a:endParaRPr>
          </a:p>
        </p:txBody>
      </p:sp>
      <p:sp>
        <p:nvSpPr>
          <p:cNvPr id="109570" name="Rectangle 2"/>
          <p:cNvSpPr>
            <a:spLocks noGrp="1" noRot="1" noChangeAspect="1" noChangeArrowheads="1" noTextEdit="1"/>
          </p:cNvSpPr>
          <p:nvPr>
            <p:ph type="sldImg"/>
          </p:nvPr>
        </p:nvSpPr>
        <p:spPr>
          <a:ln/>
        </p:spPr>
      </p:sp>
      <p:sp>
        <p:nvSpPr>
          <p:cNvPr id="10957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7"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AD2AA38-67F5-284E-A38D-DE9167ADF66A}" type="slidenum">
              <a:rPr lang="en-US" sz="1200">
                <a:solidFill>
                  <a:prstClr val="black"/>
                </a:solidFill>
                <a:latin typeface="Arial" panose="020B0604020202020204" pitchFamily="34" charset="0"/>
              </a:rPr>
              <a:pPr eaLnBrk="1" hangingPunct="1"/>
              <a:t>151</a:t>
            </a:fld>
            <a:endParaRPr lang="en-US" sz="1200" dirty="0">
              <a:solidFill>
                <a:prstClr val="black"/>
              </a:solidFill>
              <a:latin typeface="Arial" panose="020B0604020202020204" pitchFamily="34" charset="0"/>
            </a:endParaRPr>
          </a:p>
        </p:txBody>
      </p:sp>
      <p:sp>
        <p:nvSpPr>
          <p:cNvPr id="121858" name="Rectangle 2"/>
          <p:cNvSpPr>
            <a:spLocks noGrp="1" noRot="1" noChangeAspect="1" noChangeArrowheads="1" noTextEdit="1"/>
          </p:cNvSpPr>
          <p:nvPr>
            <p:ph type="sldImg"/>
          </p:nvPr>
        </p:nvSpPr>
        <p:spPr>
          <a:ln/>
        </p:spPr>
      </p:sp>
      <p:sp>
        <p:nvSpPr>
          <p:cNvPr id="12185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8A9C0C1-6374-C740-88C8-CA36298BD584}" type="slidenum">
              <a:rPr lang="en-US" sz="1200">
                <a:solidFill>
                  <a:prstClr val="black"/>
                </a:solidFill>
                <a:latin typeface="Arial" panose="020B0604020202020204" pitchFamily="34" charset="0"/>
              </a:rPr>
              <a:pPr eaLnBrk="1" hangingPunct="1"/>
              <a:t>152</a:t>
            </a:fld>
            <a:endParaRPr lang="en-US" sz="1200" dirty="0">
              <a:solidFill>
                <a:prstClr val="black"/>
              </a:solidFill>
              <a:latin typeface="Arial" panose="020B0604020202020204" pitchFamily="34" charset="0"/>
            </a:endParaRPr>
          </a:p>
        </p:txBody>
      </p:sp>
      <p:sp>
        <p:nvSpPr>
          <p:cNvPr id="111618" name="Rectangle 2"/>
          <p:cNvSpPr>
            <a:spLocks noGrp="1" noRot="1" noChangeAspect="1" noChangeArrowheads="1" noTextEdit="1"/>
          </p:cNvSpPr>
          <p:nvPr>
            <p:ph type="sldImg"/>
          </p:nvPr>
        </p:nvSpPr>
        <p:spPr>
          <a:ln/>
        </p:spPr>
      </p:sp>
      <p:sp>
        <p:nvSpPr>
          <p:cNvPr id="11161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05" charset="-128"/>
                <a:cs typeface="Arial" panose="020B0604020202020204" pitchFamily="34" charset="0"/>
              </a:rPr>
              <a:t>Israel had a steady decline from Jeroboam to Ahab to Hoshea.</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5E3C6632-2C1F-E94C-9A61-27172695BCCB}" type="slidenum">
              <a:rPr lang="en-US"/>
              <a:pPr>
                <a:defRPr/>
              </a:pPr>
              <a:t>153</a:t>
            </a:fld>
            <a:endParaRPr lang="en-US"/>
          </a:p>
        </p:txBody>
      </p:sp>
    </p:spTree>
    <p:extLst>
      <p:ext uri="{BB962C8B-B14F-4D97-AF65-F5344CB8AC3E}">
        <p14:creationId xmlns:p14="http://schemas.microsoft.com/office/powerpoint/2010/main" val="358094295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12</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cs typeface="ＭＳ Ｐゴシック" charset="0"/>
              </a:rPr>
              <a:t>God’s protection in our lives helps us feel secure.</a:t>
            </a:r>
          </a:p>
          <a:p>
            <a:endParaRPr lang="en-US" dirty="0">
              <a:cs typeface="ＭＳ Ｐゴシック" charset="0"/>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ＭＳ Ｐゴシック" pitchFamily="-105" charset="-128"/>
                <a:cs typeface="Arial" panose="020B0604020202020204" pitchFamily="34" charset="0"/>
              </a:rPr>
              <a:t>Judah had some times when they worshipped right, so they lasted longer with some upswings. Yet the general trend was downward until they lost the kingdom as did Israel.</a:t>
            </a:r>
          </a:p>
          <a:p>
            <a:r>
              <a:rPr lang="en-US" dirty="0"/>
              <a:t>___________</a:t>
            </a:r>
          </a:p>
          <a:p>
            <a:r>
              <a:rPr lang="en-US" dirty="0"/>
              <a:t>OS-12-1 Chronicles-240</a:t>
            </a:r>
          </a:p>
          <a:p>
            <a:r>
              <a:rPr lang="en-US" dirty="0"/>
              <a:t>OS-14-2Chronicles-154, 180, 269, 291</a:t>
            </a:r>
          </a:p>
        </p:txBody>
      </p:sp>
      <p:sp>
        <p:nvSpPr>
          <p:cNvPr id="4" name="Slide Number Placeholder 3"/>
          <p:cNvSpPr>
            <a:spLocks noGrp="1"/>
          </p:cNvSpPr>
          <p:nvPr>
            <p:ph type="sldNum" sz="quarter" idx="10"/>
          </p:nvPr>
        </p:nvSpPr>
        <p:spPr/>
        <p:txBody>
          <a:bodyPr/>
          <a:lstStyle/>
          <a:p>
            <a:pPr>
              <a:defRPr/>
            </a:pPr>
            <a:fld id="{5E3C6632-2C1F-E94C-9A61-27172695BCCB}" type="slidenum">
              <a:rPr lang="en-US"/>
              <a:pPr>
                <a:defRPr/>
              </a:pPr>
              <a:t>154</a:t>
            </a:fld>
            <a:endParaRPr lang="en-US"/>
          </a:p>
        </p:txBody>
      </p:sp>
    </p:spTree>
    <p:extLst>
      <p:ext uri="{BB962C8B-B14F-4D97-AF65-F5344CB8AC3E}">
        <p14:creationId xmlns:p14="http://schemas.microsoft.com/office/powerpoint/2010/main" val="1901390024"/>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05" charset="-128"/>
                <a:cs typeface="Arial" panose="020B0604020202020204" pitchFamily="34" charset="0"/>
              </a:rPr>
              <a:t>God judged Jerusalem’s kings for despising the temple but still preserved them (2 Chron 13–36).</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5E3C6632-2C1F-E94C-9A61-27172695BCCB}" type="slidenum">
              <a:rPr lang="en-US"/>
              <a:pPr>
                <a:defRPr/>
              </a:pPr>
              <a:t>155</a:t>
            </a:fld>
            <a:endParaRPr lang="en-US"/>
          </a:p>
        </p:txBody>
      </p:sp>
    </p:spTree>
    <p:extLst>
      <p:ext uri="{BB962C8B-B14F-4D97-AF65-F5344CB8AC3E}">
        <p14:creationId xmlns:p14="http://schemas.microsoft.com/office/powerpoint/2010/main" val="3759448751"/>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DE4A901-E49C-7A47-9C82-74CF0E9D16EC}" type="slidenum">
              <a:rPr lang="en-US" sz="1200">
                <a:solidFill>
                  <a:prstClr val="black"/>
                </a:solidFill>
                <a:latin typeface="Arial" panose="020B0604020202020204" pitchFamily="34" charset="0"/>
              </a:rPr>
              <a:pPr eaLnBrk="1" hangingPunct="1"/>
              <a:t>156</a:t>
            </a:fld>
            <a:endParaRPr lang="en-US" sz="1200" dirty="0">
              <a:solidFill>
                <a:prstClr val="black"/>
              </a:solidFill>
              <a:latin typeface="Arial" panose="020B0604020202020204" pitchFamily="34" charset="0"/>
            </a:endParaRPr>
          </a:p>
        </p:txBody>
      </p:sp>
      <p:sp>
        <p:nvSpPr>
          <p:cNvPr id="105474" name="Rectangle 2"/>
          <p:cNvSpPr>
            <a:spLocks noGrp="1" noRot="1" noChangeAspect="1" noChangeArrowheads="1" noTextEdit="1"/>
          </p:cNvSpPr>
          <p:nvPr>
            <p:ph type="sldImg"/>
          </p:nvPr>
        </p:nvSpPr>
        <p:spPr>
          <a:ln/>
        </p:spPr>
      </p:sp>
      <p:sp>
        <p:nvSpPr>
          <p:cNvPr id="10547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89" name="Rectangle 2"/>
          <p:cNvSpPr>
            <a:spLocks noGrp="1" noRot="1" noChangeAspect="1" noChangeArrowheads="1" noTextEdit="1"/>
          </p:cNvSpPr>
          <p:nvPr>
            <p:ph type="sldImg"/>
          </p:nvPr>
        </p:nvSpPr>
        <p:spPr>
          <a:xfrm>
            <a:off x="1150938" y="692150"/>
            <a:ext cx="4556125" cy="3416300"/>
          </a:xfrm>
          <a:ln/>
        </p:spPr>
      </p:sp>
      <p:sp>
        <p:nvSpPr>
          <p:cNvPr id="24269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latin typeface="Times" charset="0"/>
                <a:ea typeface="ＭＳ Ｐゴシック" charset="0"/>
                <a:cs typeface="ＭＳ Ｐゴシック" charset="0"/>
              </a:rPr>
              <a:t>Now back to the throne of international Israel in 1000 BC.  Main players…</a:t>
            </a:r>
          </a:p>
          <a:p>
            <a:r>
              <a:rPr lang="en-US" b="1">
                <a:latin typeface="Times" charset="0"/>
                <a:ea typeface="ＭＳ Ｐゴシック" charset="0"/>
                <a:cs typeface="ＭＳ Ｐゴシック" charset="0"/>
              </a:rPr>
              <a:t>////	S-D-S...SAUL…the first anointed king, and not a very successful one at that.</a:t>
            </a:r>
          </a:p>
          <a:p>
            <a:r>
              <a:rPr lang="en-US" b="1">
                <a:latin typeface="Times" charset="0"/>
                <a:ea typeface="ＭＳ Ｐゴシック" charset="0"/>
                <a:cs typeface="ＭＳ Ｐゴシック" charset="0"/>
              </a:rPr>
              <a:t>////	While still living, old Samuel then anoints young DAVID, who follows SAUL to the throne.  DAVID is then succeeded on Israel</a:t>
            </a:r>
            <a:r>
              <a:rPr lang="fr-FR" altLang="ja-JP" b="1">
                <a:latin typeface="Times" charset="0"/>
                <a:ea typeface="ＭＳ Ｐゴシック" charset="0"/>
                <a:cs typeface="ＭＳ Ｐゴシック" charset="0"/>
              </a:rPr>
              <a:t>'</a:t>
            </a:r>
            <a:r>
              <a:rPr lang="en-US" b="1">
                <a:latin typeface="Times" charset="0"/>
                <a:ea typeface="ＭＳ Ｐゴシック" charset="0"/>
                <a:cs typeface="ＭＳ Ｐゴシック" charset="0"/>
              </a:rPr>
              <a:t>s throne by one of his many sons, </a:t>
            </a:r>
          </a:p>
          <a:p>
            <a:r>
              <a:rPr lang="en-US" b="1">
                <a:latin typeface="Times" charset="0"/>
                <a:ea typeface="ＭＳ Ｐゴシック" charset="0"/>
                <a:cs typeface="ＭＳ Ｐゴシック" charset="0"/>
              </a:rPr>
              <a:t>////	SOLOMON, born through Bathsheba.  Under SOLOMON</a:t>
            </a:r>
            <a:r>
              <a:rPr lang="fr-FR" b="1">
                <a:latin typeface="Times" charset="0"/>
                <a:ea typeface="ＭＳ Ｐゴシック" charset="0"/>
                <a:cs typeface="ＭＳ Ｐゴシック" charset="0"/>
              </a:rPr>
              <a:t>'</a:t>
            </a:r>
            <a:r>
              <a:rPr lang="en-US" b="1">
                <a:latin typeface="Times" charset="0"/>
                <a:ea typeface="ＭＳ Ｐゴシック" charset="0"/>
                <a:cs typeface="ＭＳ Ｐゴシック" charset="0"/>
              </a:rPr>
              <a:t>s rule, </a:t>
            </a:r>
          </a:p>
          <a:p>
            <a:r>
              <a:rPr lang="en-US" b="1">
                <a:latin typeface="Times" charset="0"/>
                <a:ea typeface="ＭＳ Ｐゴシック" charset="0"/>
                <a:cs typeface="ＭＳ Ｐゴシック" charset="0"/>
              </a:rPr>
              <a:t>////	the great Solomonic Temple is built, and united Israel arises as a national power and a center of enormous wealth and international influence. SOLOMON becomes internationally known for his wisdom and for his ambitious building projects.</a:t>
            </a:r>
          </a:p>
          <a:p>
            <a:r>
              <a:rPr lang="en-US" b="1">
                <a:latin typeface="Times" charset="0"/>
                <a:ea typeface="ＭＳ Ｐゴシック" charset="0"/>
                <a:cs typeface="ＭＳ Ｐゴシック" charset="0"/>
              </a:rPr>
              <a:t>////	He had some really big ideas…erected at great cost to his kingdom. But the question finally had to be answered…</a:t>
            </a:r>
          </a:p>
          <a:p>
            <a:r>
              <a:rPr lang="en-US" b="1">
                <a:latin typeface="Times" charset="0"/>
                <a:ea typeface="ＭＳ Ｐゴシック" charset="0"/>
                <a:cs typeface="ＭＳ Ｐゴシック" charset="0"/>
              </a:rPr>
              <a:t>////	when the bills came due: who paid for all that?  The people…of course…as they always do…through high taxes and/or forced labor.</a:t>
            </a: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7" name="Rectangle 2"/>
          <p:cNvSpPr>
            <a:spLocks noGrp="1" noRot="1" noChangeAspect="1" noChangeArrowheads="1" noTextEdit="1"/>
          </p:cNvSpPr>
          <p:nvPr>
            <p:ph type="sldImg"/>
          </p:nvPr>
        </p:nvSpPr>
        <p:spPr>
          <a:xfrm>
            <a:off x="1150938" y="692150"/>
            <a:ext cx="4556125" cy="3416300"/>
          </a:xfrm>
          <a:ln/>
        </p:spPr>
      </p:sp>
      <p:sp>
        <p:nvSpPr>
          <p:cNvPr id="24473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latin typeface="Times" charset="0"/>
                <a:ea typeface="ＭＳ Ｐゴシック" charset="0"/>
                <a:cs typeface="ＭＳ Ｐゴシック" charset="0"/>
              </a:rPr>
              <a:t>Why?  Along with Solomon</a:t>
            </a:r>
            <a:r>
              <a:rPr lang="fr-FR" altLang="ja-JP" b="1">
                <a:latin typeface="Times" charset="0"/>
                <a:ea typeface="ＭＳ Ｐゴシック" charset="0"/>
                <a:cs typeface="ＭＳ Ｐゴシック" charset="0"/>
              </a:rPr>
              <a:t>'</a:t>
            </a:r>
            <a:r>
              <a:rPr lang="en-US" b="1">
                <a:latin typeface="Times" charset="0"/>
                <a:ea typeface="ＭＳ Ｐゴシック" charset="0"/>
                <a:cs typeface="ＭＳ Ｐゴシック" charset="0"/>
              </a:rPr>
              <a:t>s many foreign treaties he had also acquired many foreign wives from the country with which he made the treaty.  The new wives moved into Jerusalem bringing with them their idolatrous religious practices. </a:t>
            </a:r>
          </a:p>
          <a:p>
            <a:r>
              <a:rPr lang="en-US" b="1">
                <a:latin typeface="Times" charset="0"/>
                <a:ea typeface="ＭＳ Ｐゴシック" charset="0"/>
                <a:cs typeface="ＭＳ Ｐゴシック" charset="0"/>
              </a:rPr>
              <a:t>////	On that site of today</a:t>
            </a:r>
            <a:r>
              <a:rPr lang="fr-FR" altLang="ja-JP" b="1">
                <a:latin typeface="Times" charset="0"/>
                <a:ea typeface="ＭＳ Ｐゴシック" charset="0"/>
                <a:cs typeface="ＭＳ Ｐゴシック" charset="0"/>
              </a:rPr>
              <a:t>'</a:t>
            </a:r>
            <a:r>
              <a:rPr lang="en-US" b="1">
                <a:latin typeface="Times" charset="0"/>
                <a:ea typeface="ＭＳ Ｐゴシック" charset="0"/>
                <a:cs typeface="ＭＳ Ｐゴシック" charset="0"/>
              </a:rPr>
              <a:t>s Temple Mount…after SOLOMON had completed the first Temple to the God of Israel – and worshiped there - he later could be seen… </a:t>
            </a:r>
          </a:p>
          <a:p>
            <a:r>
              <a:rPr lang="en-US" b="1">
                <a:latin typeface="Times" charset="0"/>
                <a:ea typeface="ＭＳ Ｐゴシック" charset="0"/>
                <a:cs typeface="ＭＳ Ｐゴシック" charset="0"/>
              </a:rPr>
              <a:t>////	…over on The Mount of Olives across the Kidron Valley from his newly built temple…</a:t>
            </a:r>
          </a:p>
          <a:p>
            <a:r>
              <a:rPr lang="en-US" b="1">
                <a:latin typeface="Times" charset="0"/>
                <a:ea typeface="ＭＳ Ｐゴシック" charset="0"/>
                <a:cs typeface="ＭＳ Ｐゴシック" charset="0"/>
              </a:rPr>
              <a:t>////	worshipping the pagan gods brought into town by those foreign wives.</a:t>
            </a:r>
          </a:p>
          <a:p>
            <a:r>
              <a:rPr lang="en-US" b="1">
                <a:latin typeface="Times" charset="0"/>
                <a:ea typeface="ＭＳ Ｐゴシック" charset="0"/>
                <a:cs typeface="ＭＳ Ｐゴシック" charset="0"/>
              </a:rPr>
              <a:t>////	So…once again…idol worship entered the day to day life of ancient Israel, foreshadowing other great national problems to come</a:t>
            </a: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1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39D095C2-E11B-2D4B-8B1E-A70723B2CA54}"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163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93218" name="Rectangle 2"/>
          <p:cNvSpPr>
            <a:spLocks noGrp="1" noRot="1" noChangeAspect="1" noChangeArrowheads="1"/>
          </p:cNvSpPr>
          <p:nvPr>
            <p:ph type="sldImg"/>
          </p:nvPr>
        </p:nvSpPr>
        <p:spPr>
          <a:solidFill>
            <a:srgbClr val="FFFFFF"/>
          </a:solidFill>
          <a:ln/>
        </p:spPr>
      </p:sp>
      <p:sp>
        <p:nvSpPr>
          <p:cNvPr id="39321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just" rtl="1">
              <a:spcBef>
                <a:spcPts val="0"/>
              </a:spcBef>
              <a:spcAft>
                <a:spcPts val="0"/>
              </a:spcAft>
            </a:pPr>
            <a:r>
              <a:rPr lang="ar-JO" sz="1800" b="0" i="0" u="none" strike="noStrike" dirty="0">
                <a:solidFill>
                  <a:srgbClr val="000000"/>
                </a:solidFill>
                <a:effectLst/>
                <a:latin typeface="Arial" panose="020B0604020202020204" pitchFamily="34" charset="0"/>
              </a:rPr>
              <a:t>القادة الملحدون يُقسِّمون شعوبَهم، وقد كان يربعام قائدًا كلاسيكيًّا من هذا الجانب في زرْعِه للانقسام بين شعبه؛ فهو أراد أن يمنع شعبَه من الذهاب إلى أورشليم (في المملكة الجنوبيَّة) لعبادة الإله الحقيقيِّ لأنَّ ذلك من شأنه أن يُقوِّضَ حُكْمَه في الشمال.</a:t>
            </a:r>
            <a:endParaRPr lang="ar-JO" sz="3600" b="0" dirty="0">
              <a:effectLst/>
            </a:endParaRPr>
          </a:p>
          <a:p>
            <a:pPr algn="just" rtl="1">
              <a:spcBef>
                <a:spcPts val="0"/>
              </a:spcBef>
              <a:spcAft>
                <a:spcPts val="0"/>
              </a:spcAft>
            </a:pPr>
            <a:r>
              <a:rPr lang="ar-JO" sz="1800" b="0" i="0" u="none" strike="noStrike" dirty="0">
                <a:solidFill>
                  <a:srgbClr val="000000"/>
                </a:solidFill>
                <a:effectLst/>
                <a:latin typeface="Arial" panose="020B0604020202020204" pitchFamily="34" charset="0"/>
              </a:rPr>
              <a:t>• لذا اختار مدينة بيت إيل التاريخيَّة وأقام هناك مذبحًا يُفترَض (ظاهريًّا) أنَّه "للربِّ" في بيت إيل. وكان هذا أكثر ملاءمةً من السفر على طول الطريق إلى أورشليم.</a:t>
            </a:r>
            <a:endParaRPr lang="ar-JO" sz="3600" b="0" dirty="0">
              <a:effectLst/>
            </a:endParaRPr>
          </a:p>
          <a:p>
            <a:pPr algn="just" rtl="1">
              <a:spcBef>
                <a:spcPts val="0"/>
              </a:spcBef>
              <a:spcAft>
                <a:spcPts val="0"/>
              </a:spcAft>
            </a:pPr>
            <a:r>
              <a:rPr lang="ar-JO" sz="1800" b="0" i="0" u="none" strike="noStrike" dirty="0">
                <a:solidFill>
                  <a:srgbClr val="000000"/>
                </a:solidFill>
                <a:effectLst/>
                <a:latin typeface="Arial" panose="020B0604020202020204" pitchFamily="34" charset="0"/>
              </a:rPr>
              <a:t>• أمَّا لأولئك الذين يعيشون في الجزء الشماليِّ من مملكته، فأقام مذبحًا "أكثر ملاءمةً" في دان. ويمكنهم هناك أن يسافروا إلى مكانٍ قريبٍ من منازلهم "لكي يعبدوا الربَّ" بدلاً من أن يصرفوا مدَّة أسبوعٍ في الذهاب إلى أورشليم والعودة منها.</a:t>
            </a:r>
            <a:endParaRPr lang="ar-JO" sz="3600" b="0" dirty="0">
              <a:effectLst/>
            </a:endParaRPr>
          </a:p>
          <a:p>
            <a:pPr algn="just" rtl="1">
              <a:spcBef>
                <a:spcPts val="0"/>
              </a:spcBef>
              <a:spcAft>
                <a:spcPts val="0"/>
              </a:spcAft>
            </a:pPr>
            <a:endParaRPr lang="en-US" sz="2400" dirty="0">
              <a:latin typeface="Arial" charset="0"/>
              <a:ea typeface="ＭＳ Ｐゴシック" charset="0"/>
              <a:cs typeface="ＭＳ Ｐゴシック" charset="0"/>
            </a:endParaRPr>
          </a:p>
          <a:p>
            <a:pPr eaLnBrk="1" hangingPunct="1">
              <a:spcBef>
                <a:spcPct val="0"/>
              </a:spcBef>
            </a:pPr>
            <a:r>
              <a:rPr lang="en-US" sz="2400" dirty="0">
                <a:latin typeface="Arial" charset="0"/>
                <a:ea typeface="ＭＳ Ｐゴシック" charset="0"/>
                <a:cs typeface="ＭＳ Ｐゴシック" charset="0"/>
              </a:rPr>
              <a:t>Godless leaders divide their people. Jeroboam was a classic divider. He wanted to prevent his people from going all the way to Jerusalem to worship the true God as this would undermine his own rule in the north. </a:t>
            </a:r>
          </a:p>
          <a:p>
            <a:pPr eaLnBrk="1" hangingPunct="1">
              <a:spcBef>
                <a:spcPct val="0"/>
              </a:spcBef>
            </a:pPr>
            <a:r>
              <a:rPr lang="en-US" sz="2400" dirty="0">
                <a:latin typeface="Arial" charset="0"/>
                <a:ea typeface="ＭＳ Ｐゴシック" charset="0"/>
                <a:cs typeface="ＭＳ Ｐゴシック" charset="0"/>
              </a:rPr>
              <a:t>• So he selected the historic city of Bethel and set up an altar supposedly</a:t>
            </a:r>
            <a:r>
              <a:rPr lang="ar-JO" sz="2400" dirty="0">
                <a:latin typeface="Arial" charset="0"/>
                <a:ea typeface="ＭＳ Ｐゴシック" charset="0"/>
                <a:cs typeface="ＭＳ Ｐゴシック" charset="0"/>
              </a:rPr>
              <a:t> </a:t>
            </a:r>
            <a:r>
              <a:rPr lang="en-US" sz="2400" dirty="0">
                <a:latin typeface="Arial" charset="0"/>
                <a:ea typeface="ＭＳ Ｐゴシック" charset="0"/>
                <a:cs typeface="ＭＳ Ｐゴシック" charset="0"/>
              </a:rPr>
              <a:t>"to the LORD" there in Bethel. This was more convenient than traveling all the way down to Jerusalem.</a:t>
            </a:r>
          </a:p>
          <a:p>
            <a:pPr eaLnBrk="1" hangingPunct="1">
              <a:spcBef>
                <a:spcPct val="0"/>
              </a:spcBef>
            </a:pPr>
            <a:r>
              <a:rPr lang="en-US" sz="2400" dirty="0">
                <a:latin typeface="Arial" charset="0"/>
                <a:ea typeface="ＭＳ Ｐゴシック" charset="0"/>
                <a:cs typeface="ＭＳ Ｐゴシック" charset="0"/>
              </a:rPr>
              <a:t>• For those in the northern part of his kingdom, he set up an even more convenient altar at Dan. There they could travel close to home</a:t>
            </a:r>
            <a:r>
              <a:rPr lang="ar-JO" sz="2400" dirty="0">
                <a:latin typeface="Arial" charset="0"/>
                <a:ea typeface="ＭＳ Ｐゴシック" charset="0"/>
                <a:cs typeface="ＭＳ Ｐゴシック" charset="0"/>
              </a:rPr>
              <a:t> </a:t>
            </a:r>
            <a:r>
              <a:rPr lang="en-US" sz="2400" dirty="0">
                <a:latin typeface="Arial" charset="0"/>
                <a:ea typeface="ＭＳ Ｐゴシック" charset="0"/>
                <a:cs typeface="ＭＳ Ｐゴシック" charset="0"/>
              </a:rPr>
              <a:t>"to worship the LORD" rather than take a week to go to Jerusalem and back. </a:t>
            </a:r>
          </a:p>
          <a:p>
            <a:pPr eaLnBrk="1" hangingPunct="1">
              <a:spcBef>
                <a:spcPct val="0"/>
              </a:spcBef>
            </a:pPr>
            <a:r>
              <a:rPr lang="en-US" sz="2400" dirty="0">
                <a:latin typeface="Arial" charset="0"/>
                <a:ea typeface="ＭＳ Ｐゴシック" charset="0"/>
                <a:cs typeface="ＭＳ Ｐゴシック" charset="0"/>
              </a:rPr>
              <a:t>__________</a:t>
            </a:r>
          </a:p>
          <a:p>
            <a:pPr eaLnBrk="1" hangingPunct="1">
              <a:spcBef>
                <a:spcPct val="0"/>
              </a:spcBef>
            </a:pPr>
            <a:r>
              <a:rPr lang="en-US" sz="2400" dirty="0">
                <a:latin typeface="Arial" charset="0"/>
                <a:ea typeface="ＭＳ Ｐゴシック" charset="0"/>
                <a:cs typeface="ＭＳ Ｐゴシック" charset="0"/>
              </a:rPr>
              <a:t>Common-295</a:t>
            </a:r>
          </a:p>
          <a:p>
            <a:pPr eaLnBrk="1" hangingPunct="1">
              <a:spcBef>
                <a:spcPct val="0"/>
              </a:spcBef>
            </a:pPr>
            <a:r>
              <a:rPr lang="en-US" sz="2400" dirty="0">
                <a:latin typeface="Arial" charset="0"/>
                <a:ea typeface="ＭＳ Ｐゴシック" charset="0"/>
                <a:cs typeface="ＭＳ Ｐゴシック" charset="0"/>
              </a:rPr>
              <a:t>OS-07-Judges-194</a:t>
            </a:r>
          </a:p>
          <a:p>
            <a:pPr eaLnBrk="1" hangingPunct="1">
              <a:spcBef>
                <a:spcPct val="0"/>
              </a:spcBef>
            </a:pPr>
            <a:r>
              <a:rPr lang="en-US" sz="2400" b="0" dirty="0">
                <a:latin typeface="Arial" panose="020B0604020202020204" pitchFamily="34" charset="0"/>
                <a:ea typeface="ＭＳ Ｐゴシック" charset="0"/>
                <a:cs typeface="ＭＳ Ｐゴシック" charset="0"/>
              </a:rPr>
              <a:t>OS-11-1Kings-182</a:t>
            </a:r>
          </a:p>
          <a:p>
            <a:pPr eaLnBrk="1" hangingPunct="1">
              <a:spcBef>
                <a:spcPct val="0"/>
              </a:spcBef>
            </a:pPr>
            <a:r>
              <a:rPr lang="en-US" sz="2400" b="0" dirty="0">
                <a:latin typeface="Arial" panose="020B0604020202020204" pitchFamily="34" charset="0"/>
                <a:ea typeface="ＭＳ Ｐゴシック" charset="0"/>
                <a:cs typeface="ＭＳ Ｐゴシック" charset="0"/>
              </a:rPr>
              <a:t>OS-14-2Chron-163</a:t>
            </a: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252591309"/>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147300362"/>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445511738"/>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62421528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13</a:t>
            </a:fld>
            <a:endParaRPr lang="en-GB" sz="1200" dirty="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How much do you worry about the future?</a:t>
            </a:r>
          </a:p>
          <a:p>
            <a:r>
              <a:rPr lang="en-US" b="1" dirty="0">
                <a:latin typeface="Arial" panose="020B0604020202020204" pitchFamily="34" charset="0"/>
                <a:cs typeface="Arial" panose="020B0604020202020204" pitchFamily="34" charset="0"/>
              </a:rPr>
              <a:t>What do you think God thinks about you?</a:t>
            </a:r>
          </a:p>
          <a:p>
            <a:endParaRPr lang="en-US" dirty="0"/>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586690178"/>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170</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a:t>Bible teacher Huang Sabin insightfully notes that the kings fell into four general groups. None of them actually maintained the same type of rule, as each got either better or worse in four patterns of kingly</a:t>
            </a:r>
            <a:r>
              <a:rPr lang="en-US" baseline="0"/>
              <a:t> rule. </a:t>
            </a:r>
            <a:endParaRPr lang="en-US"/>
          </a:p>
        </p:txBody>
      </p:sp>
      <p:sp>
        <p:nvSpPr>
          <p:cNvPr id="4" name="Slide Number Placeholder 3"/>
          <p:cNvSpPr>
            <a:spLocks noGrp="1"/>
          </p:cNvSpPr>
          <p:nvPr>
            <p:ph type="sldNum" sz="quarter" idx="10"/>
          </p:nvPr>
        </p:nvSpPr>
        <p:spPr/>
        <p:txBody>
          <a:bodyPr/>
          <a:lstStyle/>
          <a:p>
            <a:pPr>
              <a:defRPr/>
            </a:pPr>
            <a:fld id="{5E3C6632-2C1F-E94C-9A61-27172695BCCB}" type="slidenum">
              <a:rPr lang="en-US">
                <a:solidFill>
                  <a:prstClr val="black"/>
                </a:solidFill>
              </a:rPr>
              <a:pPr>
                <a:defRPr/>
              </a:pPr>
              <a:t>171</a:t>
            </a:fld>
            <a:endParaRPr lang="en-US">
              <a:solidFill>
                <a:prstClr val="black"/>
              </a:solidFill>
            </a:endParaRPr>
          </a:p>
        </p:txBody>
      </p:sp>
    </p:spTree>
    <p:extLst>
      <p:ext uri="{BB962C8B-B14F-4D97-AF65-F5344CB8AC3E}">
        <p14:creationId xmlns:p14="http://schemas.microsoft.com/office/powerpoint/2010/main" val="2276640892"/>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E3C6632-2C1F-E94C-9A61-27172695BCCB}" type="slidenum">
              <a:rPr lang="en-US">
                <a:solidFill>
                  <a:prstClr val="black"/>
                </a:solidFill>
              </a:rPr>
              <a:pPr>
                <a:defRPr/>
              </a:pPr>
              <a:t>172</a:t>
            </a:fld>
            <a:endParaRPr lang="en-US">
              <a:solidFill>
                <a:prstClr val="black"/>
              </a:solidFill>
            </a:endParaRPr>
          </a:p>
        </p:txBody>
      </p:sp>
    </p:spTree>
    <p:extLst>
      <p:ext uri="{BB962C8B-B14F-4D97-AF65-F5344CB8AC3E}">
        <p14:creationId xmlns:p14="http://schemas.microsoft.com/office/powerpoint/2010/main" val="1766250643"/>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5"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B150B66-DE53-7B45-AAF3-B4C3B0A4B34D}" type="slidenum">
              <a:rPr lang="en-US" sz="1200">
                <a:solidFill>
                  <a:prstClr val="black"/>
                </a:solidFill>
                <a:latin typeface="Arial" panose="020B0604020202020204" pitchFamily="34" charset="0"/>
              </a:rPr>
              <a:pPr eaLnBrk="1" hangingPunct="1"/>
              <a:t>173</a:t>
            </a:fld>
            <a:endParaRPr lang="en-US" sz="1200" dirty="0">
              <a:solidFill>
                <a:prstClr val="black"/>
              </a:solidFill>
              <a:latin typeface="Arial" panose="020B0604020202020204" pitchFamily="34" charset="0"/>
            </a:endParaRPr>
          </a:p>
        </p:txBody>
      </p:sp>
      <p:sp>
        <p:nvSpPr>
          <p:cNvPr id="113666" name="Rectangle 2"/>
          <p:cNvSpPr>
            <a:spLocks noGrp="1" noRot="1" noChangeAspect="1" noChangeArrowheads="1" noTextEdit="1"/>
          </p:cNvSpPr>
          <p:nvPr>
            <p:ph type="sldImg"/>
          </p:nvPr>
        </p:nvSpPr>
        <p:spPr>
          <a:ln/>
        </p:spPr>
      </p:sp>
      <p:sp>
        <p:nvSpPr>
          <p:cNvPr id="11366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F68127F-3C58-0F41-8AC8-FD5045C131D8}" type="slidenum">
              <a:rPr lang="en-US" sz="1200">
                <a:solidFill>
                  <a:prstClr val="black"/>
                </a:solidFill>
                <a:latin typeface="Arial" panose="020B0604020202020204" pitchFamily="34" charset="0"/>
              </a:rPr>
              <a:pPr eaLnBrk="1" hangingPunct="1"/>
              <a:t>174</a:t>
            </a:fld>
            <a:endParaRPr lang="en-US" sz="1200" dirty="0">
              <a:solidFill>
                <a:prstClr val="black"/>
              </a:solidFill>
              <a:latin typeface="Arial" panose="020B0604020202020204" pitchFamily="34" charset="0"/>
            </a:endParaRPr>
          </a:p>
        </p:txBody>
      </p:sp>
      <p:sp>
        <p:nvSpPr>
          <p:cNvPr id="115714" name="Rectangle 2"/>
          <p:cNvSpPr>
            <a:spLocks noGrp="1" noRot="1" noChangeAspect="1" noChangeArrowheads="1" noTextEdit="1"/>
          </p:cNvSpPr>
          <p:nvPr>
            <p:ph type="sldImg"/>
          </p:nvPr>
        </p:nvSpPr>
        <p:spPr>
          <a:ln/>
        </p:spPr>
      </p:sp>
      <p:sp>
        <p:nvSpPr>
          <p:cNvPr id="11571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E3C6632-2C1F-E94C-9A61-27172695BCCB}" type="slidenum">
              <a:rPr lang="en-US">
                <a:solidFill>
                  <a:prstClr val="black"/>
                </a:solidFill>
              </a:rPr>
              <a:pPr>
                <a:defRPr/>
              </a:pPr>
              <a:t>176</a:t>
            </a:fld>
            <a:endParaRPr lang="en-US">
              <a:solidFill>
                <a:prstClr val="black"/>
              </a:solidFill>
            </a:endParaRPr>
          </a:p>
        </p:txBody>
      </p:sp>
    </p:spTree>
    <p:extLst>
      <p:ext uri="{BB962C8B-B14F-4D97-AF65-F5344CB8AC3E}">
        <p14:creationId xmlns:p14="http://schemas.microsoft.com/office/powerpoint/2010/main" val="1766250643"/>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7084D62-CCBE-E640-99C3-DDF15E68E3A2}" type="slidenum">
              <a:rPr lang="en-US" sz="1200">
                <a:solidFill>
                  <a:prstClr val="black"/>
                </a:solidFill>
                <a:latin typeface="Arial" panose="020B0604020202020204" pitchFamily="34" charset="0"/>
              </a:rPr>
              <a:pPr eaLnBrk="1" hangingPunct="1"/>
              <a:t>177</a:t>
            </a:fld>
            <a:endParaRPr lang="en-US" sz="1200" dirty="0">
              <a:solidFill>
                <a:prstClr val="black"/>
              </a:solidFill>
              <a:latin typeface="Arial" panose="020B0604020202020204" pitchFamily="34" charset="0"/>
            </a:endParaRPr>
          </a:p>
        </p:txBody>
      </p:sp>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r>
              <a:rPr lang="en-US" dirty="0">
                <a:ea typeface="ＭＳ Ｐゴシック" charset="0"/>
                <a:cs typeface="ＭＳ Ｐゴシック" charset="0"/>
              </a:rPr>
              <a:t>"</a:t>
            </a:r>
            <a:r>
              <a:rPr lang="en-US" b="1" dirty="0">
                <a:effectLst/>
                <a:latin typeface="Helvetica" pitchFamily="2" charset="0"/>
              </a:rPr>
              <a:t>SIMILARITIES AND DIFFERENCES BETWEEN SAMUEL–KINGS AND CHRONICLES</a:t>
            </a:r>
            <a:endParaRPr lang="en-US" dirty="0">
              <a:effectLst/>
              <a:latin typeface="Helvetica" pitchFamily="2" charset="0"/>
            </a:endParaRPr>
          </a:p>
          <a:p>
            <a:r>
              <a:rPr lang="en-US" dirty="0">
                <a:effectLst/>
                <a:latin typeface="Helvetica" pitchFamily="2" charset="0"/>
              </a:rPr>
              <a:t>Where material is unique to Chronicles it is obviously impossible to check its congruence with Samuel-Kings. However, where clear appeal to common sources or obvious dependence of Chronicles on Samuel-Kings can be shown, there is opportunity to weigh the one against the other and to draw conclusions as to similarities and differences and the implications of each respectively. For convenience’ sake, these demonstrable differences will be considered under two headings: (1) difference in “factual” data and (2) difference in perspective or ideology.</a:t>
            </a:r>
          </a:p>
          <a:p>
            <a:r>
              <a:rPr lang="en-US" dirty="0">
                <a:effectLst/>
                <a:latin typeface="Helvetica" pitchFamily="2" charset="0"/>
              </a:rPr>
              <a:t>The first of these pertains primarily to statistical information such as population figures and dimensions of buildings and other objects and to such things as spelling of personal names or even apparently different attribution of names. Most of the contradictions result from faulty text transmission, and others may be resolved by supposing differing ways of looking at the same phenomena. A number of scholars have addressed these and have provided </a:t>
            </a:r>
            <a:r>
              <a:rPr lang="en-US" dirty="0" err="1">
                <a:effectLst/>
                <a:latin typeface="Helvetica" pitchFamily="2" charset="0"/>
              </a:rPr>
              <a:t>harmonizations</a:t>
            </a:r>
            <a:r>
              <a:rPr lang="en-US" dirty="0">
                <a:effectLst/>
                <a:latin typeface="Helvetica" pitchFamily="2" charset="0"/>
              </a:rPr>
              <a:t> that are more or less satisfying.</a:t>
            </a:r>
            <a:r>
              <a:rPr lang="en-US" baseline="30000" dirty="0">
                <a:effectLst/>
                <a:latin typeface="Helvetica" pitchFamily="2" charset="0"/>
              </a:rPr>
              <a:t>20</a:t>
            </a:r>
            <a:r>
              <a:rPr lang="en-US" dirty="0">
                <a:effectLst/>
                <a:latin typeface="Helvetica" pitchFamily="2" charset="0"/>
              </a:rPr>
              <a:t> Those few that resist solution are relatively unimportant and in no way impinge on the historical credibility of either the Chronicler or his sources.</a:t>
            </a:r>
          </a:p>
          <a:p>
            <a:r>
              <a:rPr lang="en-US" dirty="0">
                <a:effectLst/>
                <a:latin typeface="Helvetica" pitchFamily="2" charset="0"/>
              </a:rPr>
              <a:t>The more significant variations pertain to (1) matters included by Samuel–Kings and lacking in Chronicles; (2) matters included in Chronicles and lacking in Samuel–Kings; and (3) matters common to both but presented differently.</a:t>
            </a:r>
          </a:p>
          <a:p>
            <a:r>
              <a:rPr lang="en-US" dirty="0">
                <a:effectLst/>
                <a:latin typeface="Helvetica" pitchFamily="2" charset="0"/>
              </a:rPr>
              <a:t>As for (1) the most significant examples from Samuel are the greatly truncated story of Saul’s reign (1 Samuel 9–31; cf. 1 Chronicles 10); the account of Mephibosheth (2 Samuel 9; lacking in Chronicles); and most famous, the narrative of David’s adultery and murder (2 Samuel 11–12; lacking in Chronicles). As far as Kings is concerned, it is important to note that Samuel-Kings (i.e., the Deuteronomist) relates the history primarily in terms of the northern kingdom with events in Judah being recorded at times and places where they relate to Israel.</a:t>
            </a:r>
            <a:r>
              <a:rPr lang="en-US" baseline="30000" dirty="0">
                <a:effectLst/>
                <a:latin typeface="Helvetica" pitchFamily="2" charset="0"/>
              </a:rPr>
              <a:t>21</a:t>
            </a:r>
            <a:r>
              <a:rPr lang="en-US" dirty="0">
                <a:effectLst/>
                <a:latin typeface="Helvetica" pitchFamily="2" charset="0"/>
              </a:rPr>
              <a:t> Thus the reigns of several of Israel’s kings that are barely mentioned if at all by the Chronicler are given expansive treatment in Kings. This is notably the case with Jeroboam I (1 Kgs 11:26–40; 12:12–20, 25–33; 13:33–14:31; cf. 2 Chr 13:1–2, 13–19); Ahab (1 Kgs 16:29–22:40; cf. 2 Chronicles 18 [where Ahab appears only in reference to Jehoshaphat]); and Jehu (2 Kgs 9:1–10:36; cf. 2 Chr 22:7–9). As noted before, Samuel-Kings is also replete with stories about the prophets. Samuel has a dominant role there (1 Samuel 1–3; 7–13; 15–16; 28) but only passing notice in Chronicles (1 Chr 6:28, 33; 9:22; 11:3; 26:28; 29:29). The same is true with Elijah (1 Kgs 17:1–21:28; 2 Kgs 1:1–2:12; cf. 2 Chr 21:12–15) and Elisha (2 Kgs 2:1–8:15; 13:14–21; not mentioned in Chronicles).</a:t>
            </a:r>
          </a:p>
          <a:p>
            <a:r>
              <a:rPr lang="en-US" dirty="0">
                <a:effectLst/>
                <a:latin typeface="Helvetica" pitchFamily="2" charset="0"/>
              </a:rPr>
              <a:t>With reference to (2), the Chronicler adds little to the content of Samuel–Kings in the account of the political life of the united monarchy. His independent contribution is the elaborate preparations for the temple (1 Chr 22:2–27:15), David’s bureaucracy (27:16–34), and plans for Solomon’s succession (28:1–29:25). The book of Kings’ treatment of the reigns of Hezekiah and Josiah is greatly augmented in Chronicles (95 verses about Hezekiah in Kings compared to 127 in Chronicles; 50 verses about Josiah versus 60 in Chronicles) and significantly altered. The changes are ideological in nature.</a:t>
            </a:r>
          </a:p>
          <a:p>
            <a:r>
              <a:rPr lang="en-US" dirty="0">
                <a:effectLst/>
                <a:latin typeface="Helvetica" pitchFamily="2" charset="0"/>
              </a:rPr>
              <a:t>Regarding (3), in matters of commonality between Samuel-Kings and Chronicles the question should be viewed in two ways: differences in the ordering of events and differences in </a:t>
            </a:r>
            <a:r>
              <a:rPr lang="en-US" dirty="0">
                <a:solidFill>
                  <a:srgbClr val="FF8017"/>
                </a:solidFill>
                <a:effectLst/>
                <a:latin typeface="Times"/>
              </a:rPr>
              <a:t>  p 339  </a:t>
            </a:r>
            <a:r>
              <a:rPr lang="en-US" dirty="0">
                <a:effectLst/>
                <a:latin typeface="Helvetica" pitchFamily="2" charset="0"/>
              </a:rPr>
              <a:t>the actual interpretation of events.</a:t>
            </a:r>
            <a:r>
              <a:rPr lang="en-US" baseline="30000" dirty="0">
                <a:effectLst/>
                <a:latin typeface="Helvetica" pitchFamily="2" charset="0"/>
              </a:rPr>
              <a:t>22</a:t>
            </a:r>
            <a:r>
              <a:rPr lang="en-US" dirty="0">
                <a:effectLst/>
                <a:latin typeface="Helvetica" pitchFamily="2" charset="0"/>
              </a:rPr>
              <a:t> The latter is properly a theological matter and will be addressed under that heading. By and large Chronicles follows the narrative sequence of the </a:t>
            </a:r>
            <a:r>
              <a:rPr lang="en-US" dirty="0" err="1">
                <a:effectLst/>
                <a:latin typeface="Helvetica" pitchFamily="2" charset="0"/>
              </a:rPr>
              <a:t>Deteronomic</a:t>
            </a:r>
            <a:r>
              <a:rPr lang="en-US" dirty="0">
                <a:effectLst/>
                <a:latin typeface="Helvetica" pitchFamily="2" charset="0"/>
              </a:rPr>
              <a:t> history, with two notable exceptions. According to 2 Samuel the securing of Jerusalem as David’s capital (chap. 5) preceded his attempt to bring the ark into the city (chap. 6). Chronicles reverses the order (1 Chronicles 13–14). Also the Deuteronomist locates the list of David’s heroes in the so-called “appendix” of 2 Samuel (2 Sam 23:8–39), whereas the Chronicler places it in connection with David’s coronation over all Israel (1 Chr 11:10–47). This consistency puts beyond any doubt the fact that the Chronicler used Samuel–Kings as his model for narrating Israel’s history."</a:t>
            </a:r>
          </a:p>
          <a:p>
            <a:br>
              <a:rPr lang="en-US" dirty="0">
                <a:effectLst/>
                <a:latin typeface="Helvetica" pitchFamily="2" charset="0"/>
              </a:rPr>
            </a:br>
            <a:endParaRPr lang="en-US" dirty="0">
              <a:effectLst/>
              <a:latin typeface="Helvetica" pitchFamily="2" charset="0"/>
            </a:endParaRPr>
          </a:p>
          <a:p>
            <a:r>
              <a:rPr lang="en-US" baseline="30000" dirty="0">
                <a:effectLst/>
                <a:latin typeface="Calibri" panose="020F0502020204030204" pitchFamily="34" charset="0"/>
              </a:rPr>
              <a:t>20</a:t>
            </a:r>
            <a:r>
              <a:rPr lang="en-US" dirty="0">
                <a:effectLst/>
                <a:latin typeface="Calibri" panose="020F0502020204030204" pitchFamily="34" charset="0"/>
              </a:rPr>
              <a:t> J. B. Payne, “Validity of Numbers in Chronicles,” </a:t>
            </a:r>
            <a:r>
              <a:rPr lang="en-US" i="1" dirty="0">
                <a:effectLst/>
                <a:latin typeface="Calibri" panose="020F0502020204030204" pitchFamily="34" charset="0"/>
              </a:rPr>
              <a:t>NEASB</a:t>
            </a:r>
            <a:r>
              <a:rPr lang="en-US" dirty="0">
                <a:effectLst/>
                <a:latin typeface="Calibri" panose="020F0502020204030204" pitchFamily="34" charset="0"/>
              </a:rPr>
              <a:t> 18 (1978): 5–58; G. L. Archer, </a:t>
            </a:r>
            <a:r>
              <a:rPr lang="en-US" i="1" dirty="0">
                <a:effectLst/>
                <a:latin typeface="Calibri" panose="020F0502020204030204" pitchFamily="34" charset="0"/>
              </a:rPr>
              <a:t>Encyclopedia of Bible Difficulties</a:t>
            </a:r>
            <a:r>
              <a:rPr lang="en-US" dirty="0">
                <a:effectLst/>
                <a:latin typeface="Calibri" panose="020F0502020204030204" pitchFamily="34" charset="0"/>
              </a:rPr>
              <a:t> (Grand Rapids: Zondervan, 1982), 221–24.</a:t>
            </a:r>
          </a:p>
          <a:p>
            <a:r>
              <a:rPr lang="en-US" baseline="30000" dirty="0">
                <a:effectLst/>
                <a:latin typeface="Calibri" panose="020F0502020204030204" pitchFamily="34" charset="0"/>
              </a:rPr>
              <a:t>21</a:t>
            </a:r>
            <a:r>
              <a:rPr lang="en-US" dirty="0">
                <a:effectLst/>
                <a:latin typeface="Calibri" panose="020F0502020204030204" pitchFamily="34" charset="0"/>
              </a:rPr>
              <a:t> Gray, </a:t>
            </a:r>
            <a:r>
              <a:rPr lang="en-US" i="1" dirty="0">
                <a:effectLst/>
                <a:latin typeface="Calibri" panose="020F0502020204030204" pitchFamily="34" charset="0"/>
              </a:rPr>
              <a:t>I &amp; II Kings</a:t>
            </a:r>
            <a:r>
              <a:rPr lang="en-US" dirty="0">
                <a:effectLst/>
                <a:latin typeface="Calibri" panose="020F0502020204030204" pitchFamily="34" charset="0"/>
              </a:rPr>
              <a:t>, 25–26.</a:t>
            </a:r>
          </a:p>
          <a:p>
            <a:r>
              <a:rPr lang="en-US" baseline="30000" dirty="0">
                <a:effectLst/>
                <a:latin typeface="Calibri" panose="020F0502020204030204" pitchFamily="34" charset="0"/>
              </a:rPr>
              <a:t>22</a:t>
            </a:r>
            <a:r>
              <a:rPr lang="en-US" dirty="0">
                <a:effectLst/>
                <a:latin typeface="Calibri" panose="020F0502020204030204" pitchFamily="34" charset="0"/>
              </a:rPr>
              <a:t> For the former see E. H. Merrill, “The ‘Accession Year’ and Davidic Chronology,” JANES 19 (1989):108–12.</a:t>
            </a:r>
          </a:p>
          <a:p>
            <a:r>
              <a:rPr lang="en-US" dirty="0">
                <a:effectLst/>
                <a:latin typeface="Calibri" panose="020F0502020204030204" pitchFamily="34" charset="0"/>
              </a:rPr>
              <a:t> Eugene H. Merrill, “The Books of 1 and 2 Chronicles,” in </a:t>
            </a:r>
            <a:r>
              <a:rPr lang="en-US" i="1" dirty="0">
                <a:effectLst/>
                <a:latin typeface="Calibri" panose="020F0502020204030204" pitchFamily="34" charset="0"/>
              </a:rPr>
              <a:t>The World and the Word: An Introduction to the Old Testament</a:t>
            </a:r>
            <a:r>
              <a:rPr lang="en-US" dirty="0">
                <a:effectLst/>
                <a:latin typeface="Calibri" panose="020F0502020204030204" pitchFamily="34" charset="0"/>
              </a:rPr>
              <a:t> (Nashville, TN: B&amp;H Academic, 2011), 338–339.</a:t>
            </a:r>
          </a:p>
          <a:p>
            <a:pPr eaLnBrk="1" hangingPunct="1"/>
            <a:endParaRPr lang="en-US" dirty="0">
              <a:ea typeface="ＭＳ Ｐゴシック" charset="0"/>
              <a:cs typeface="ＭＳ Ｐゴシック" charset="0"/>
            </a:endParaRPr>
          </a:p>
          <a:p>
            <a:pPr eaLnBrk="1" hangingPunct="1"/>
            <a:endParaRPr lang="en-US" dirty="0">
              <a:ea typeface="ＭＳ Ｐゴシック" charset="0"/>
              <a:cs typeface="ＭＳ Ｐゴシック" charset="0"/>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ＭＳ Ｐゴシック" pitchFamily="-105" charset="-128"/>
                <a:cs typeface="Arial" panose="020B0604020202020204" pitchFamily="34" charset="0"/>
              </a:rPr>
              <a:t>Judah had some times when they worshipped right, so they lasted longer with some upswings. Yet the general trend was downward until they lost the kingdom as did Israel.</a:t>
            </a:r>
          </a:p>
          <a:p>
            <a:r>
              <a:rPr lang="en-US" dirty="0"/>
              <a:t>___________</a:t>
            </a:r>
          </a:p>
          <a:p>
            <a:r>
              <a:rPr lang="en-US" dirty="0"/>
              <a:t>OS-12-1 Chronicles-240</a:t>
            </a:r>
          </a:p>
          <a:p>
            <a:r>
              <a:rPr lang="en-US" dirty="0"/>
              <a:t>OS-14-2Chronicles-154, 180, 269, 291</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3C6632-2C1F-E94C-9A61-27172695BCCB}" type="slidenum">
              <a:rPr kumimoji="0" lang="en-US" sz="1200" u="none" strike="noStrike" kern="1200" cap="none" spc="0" normalizeH="0" baseline="0" noProof="0">
                <a:ln>
                  <a:noFill/>
                </a:ln>
                <a:solidFill>
                  <a:srgbClr val="000000"/>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180</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1901390024"/>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7084D62-CCBE-E640-99C3-DDF15E68E3A2}" type="slidenum">
              <a:rPr lang="en-US" sz="1200">
                <a:solidFill>
                  <a:prstClr val="black"/>
                </a:solidFill>
                <a:latin typeface="Arial" panose="020B0604020202020204" pitchFamily="34" charset="0"/>
              </a:rPr>
              <a:pPr eaLnBrk="1" hangingPunct="1"/>
              <a:t>186</a:t>
            </a:fld>
            <a:endParaRPr lang="en-US" sz="1200" dirty="0">
              <a:solidFill>
                <a:prstClr val="black"/>
              </a:solidFill>
              <a:latin typeface="Arial" panose="020B0604020202020204" pitchFamily="34" charset="0"/>
            </a:endParaRPr>
          </a:p>
        </p:txBody>
      </p:sp>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Why do we have two different records of the divided monarchy of Israel and Judah? The book of Kings had already been written a century earlier, so why did God add the book of Chronicles 100 years later after the Exile and Return to the Land?</a:t>
            </a:r>
          </a:p>
          <a:p>
            <a:r>
              <a:rPr lang="en-US" dirty="0"/>
              <a:t>____________</a:t>
            </a:r>
          </a:p>
          <a:p>
            <a:r>
              <a:rPr lang="en-US" dirty="0">
                <a:effectLst/>
                <a:latin typeface="Helvetica" pitchFamily="2" charset="0"/>
              </a:rPr>
              <a:t>"Unlike Kings, the book of Chronicles contains relatively few extended prophetic narratives such as those of Elijah and Elisha, but instead the focus is on the monarchy, especially that of Judah."</a:t>
            </a:r>
          </a:p>
          <a:p>
            <a:r>
              <a:rPr lang="en-US" dirty="0">
                <a:effectLst/>
                <a:latin typeface="Calibri" panose="020F0502020204030204" pitchFamily="34" charset="0"/>
              </a:rPr>
              <a:t>—Eugene H. Merrill, “The Books of 1 and 2 Chronicles,” in </a:t>
            </a:r>
            <a:r>
              <a:rPr lang="en-US" i="1" dirty="0">
                <a:effectLst/>
                <a:latin typeface="Calibri" panose="020F0502020204030204" pitchFamily="34" charset="0"/>
              </a:rPr>
              <a:t>The World and the Word: An Introduction to the Old Testament</a:t>
            </a:r>
            <a:r>
              <a:rPr lang="en-US" dirty="0">
                <a:effectLst/>
                <a:latin typeface="Calibri" panose="020F0502020204030204" pitchFamily="34" charset="0"/>
              </a:rPr>
              <a:t> (Nashville, TN: B&amp;H Academic, 2011), 331.</a:t>
            </a:r>
            <a:endParaRPr lang="en-US" dirty="0"/>
          </a:p>
          <a:p>
            <a:r>
              <a:rPr lang="en-US" dirty="0"/>
              <a:t>__________</a:t>
            </a:r>
          </a:p>
          <a:p>
            <a:r>
              <a:rPr lang="en-US" dirty="0"/>
              <a:t>Common-298</a:t>
            </a:r>
          </a:p>
          <a:p>
            <a:r>
              <a:rPr lang="en-US" dirty="0"/>
              <a:t>OS-00-OT Book Overviews-274</a:t>
            </a:r>
          </a:p>
          <a:p>
            <a:r>
              <a:rPr lang="en-US" b="1" dirty="0">
                <a:latin typeface="Arial" panose="020B0604020202020204" pitchFamily="34" charset="0"/>
                <a:cs typeface="ＭＳ Ｐゴシック" charset="0"/>
              </a:rPr>
              <a:t>OS-10-2Sam-31</a:t>
            </a:r>
            <a:endParaRPr lang="en-US" dirty="0"/>
          </a:p>
          <a:p>
            <a:r>
              <a:rPr lang="en-US" dirty="0"/>
              <a:t>OS-11-1 Kings-27</a:t>
            </a:r>
          </a:p>
          <a:p>
            <a:r>
              <a:rPr lang="en-US" dirty="0"/>
              <a:t>OS-12-2 Kings-67</a:t>
            </a:r>
          </a:p>
          <a:p>
            <a:r>
              <a:rPr lang="en-US" dirty="0"/>
              <a:t>OS-13-1 Chronicles-29, 35</a:t>
            </a:r>
          </a:p>
          <a:p>
            <a:r>
              <a:rPr lang="en-US" dirty="0"/>
              <a:t>OS-14-2 Chronicles-14, 42</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3C6632-2C1F-E94C-9A61-27172695BCCB}"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3397257863"/>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1" name="Rectangle 2"/>
          <p:cNvSpPr>
            <a:spLocks noGrp="1" noRot="1" noChangeAspect="1" noChangeArrowheads="1" noTextEdit="1"/>
          </p:cNvSpPr>
          <p:nvPr>
            <p:ph type="sldImg"/>
          </p:nvPr>
        </p:nvSpPr>
        <p:spPr>
          <a:xfrm>
            <a:off x="1150938" y="692150"/>
            <a:ext cx="4556125" cy="3416300"/>
          </a:xfrm>
          <a:ln/>
        </p:spPr>
      </p:sp>
      <p:sp>
        <p:nvSpPr>
          <p:cNvPr id="87042"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a:r>
              <a:rPr lang="ar-EG" b="1" dirty="0">
                <a:latin typeface="Times" charset="0"/>
                <a:ea typeface="ＭＳ Ｐゴシック" charset="0"/>
                <a:cs typeface="ＭＳ Ｐゴシック" charset="0"/>
              </a:rPr>
              <a:t>عند وفاة الملك سليمان ، كان هناك فراغ في القيادة المركزية القوية في القدس.</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سرعان ما اندلعت حرب أهلية ... أعقبها انقسام وطني.</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بسرعة ، المملكة المتحدة لإسرائيل </a:t>
            </a:r>
            <a:r>
              <a:rPr lang="ar-JO" b="1" dirty="0">
                <a:latin typeface="Times" charset="0"/>
                <a:ea typeface="ＭＳ Ｐゴシック" charset="0"/>
                <a:cs typeface="ＭＳ Ｐゴシック" charset="0"/>
              </a:rPr>
              <a:t>زمن</a:t>
            </a:r>
            <a:r>
              <a:rPr lang="ar-JO" b="1" baseline="0"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شاول وداود وسليمان ... تمزقت ... لتصبح مملكتين مقسمتين في الشمال والجنوب ... حيث </a:t>
            </a:r>
            <a:r>
              <a:rPr lang="ar-JO" b="1" dirty="0">
                <a:latin typeface="Times" charset="0"/>
                <a:ea typeface="ＭＳ Ｐゴシック" charset="0"/>
                <a:cs typeface="ＭＳ Ｐゴシック" charset="0"/>
              </a:rPr>
              <a:t>ت</a:t>
            </a:r>
            <a:r>
              <a:rPr lang="ar-EG" b="1" dirty="0">
                <a:latin typeface="Times" charset="0"/>
                <a:ea typeface="ＭＳ Ｐゴシック" charset="0"/>
                <a:cs typeface="ＭＳ Ｐゴシック" charset="0"/>
              </a:rPr>
              <a:t>نحدر كلاهما إلى خطيئة أكبر وانفصال روحي عن الله.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تتحد عشر قبائل معًا لتُعرف باسم المملكة الشمالية ، وتسمى إسرائيل ، بينما تتحد القبائل الباقية (بنيامين ويهوذا) لتصبح مملكة يهوذا الجنوبية. المملكة الشمالية كانت الأكبر… احتفظت باسم إسرائيل.</a:t>
            </a:r>
            <a:endParaRPr lang="en-US" b="1" dirty="0">
              <a:latin typeface="Times" charset="0"/>
              <a:ea typeface="ＭＳ Ｐゴシック" charset="0"/>
              <a:cs typeface="ＭＳ Ｐゴシック" charset="0"/>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2"/>
          <p:cNvSpPr>
            <a:spLocks noGrp="1" noRot="1" noChangeAspect="1" noChangeArrowheads="1" noTextEdit="1"/>
          </p:cNvSpPr>
          <p:nvPr>
            <p:ph type="sldImg"/>
          </p:nvPr>
        </p:nvSpPr>
        <p:spPr>
          <a:xfrm>
            <a:off x="1150938" y="692150"/>
            <a:ext cx="4556125" cy="3416300"/>
          </a:xfrm>
          <a:ln/>
        </p:spPr>
      </p:sp>
      <p:sp>
        <p:nvSpPr>
          <p:cNvPr id="89090"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a:r>
              <a:rPr lang="ar-EG" b="1" dirty="0">
                <a:latin typeface="Times" charset="0"/>
                <a:ea typeface="ＭＳ Ｐゴシック" charset="0"/>
                <a:cs typeface="ＭＳ Ｐゴシック" charset="0"/>
              </a:rPr>
              <a:t>نتيجة للانقسام القومي ... </a:t>
            </a:r>
            <a:r>
              <a:rPr lang="ar-JO" b="1" dirty="0">
                <a:latin typeface="Times" charset="0"/>
                <a:ea typeface="ＭＳ Ｐゴシック" charset="0"/>
                <a:cs typeface="ＭＳ Ｐゴシック" charset="0"/>
              </a:rPr>
              <a:t>نقلت</a:t>
            </a:r>
            <a:r>
              <a:rPr lang="ar-JO" b="1" baseline="0" dirty="0">
                <a:latin typeface="Times" charset="0"/>
                <a:ea typeface="ＭＳ Ｐゴシック" charset="0"/>
                <a:cs typeface="ＭＳ Ｐゴシック" charset="0"/>
              </a:rPr>
              <a:t> العشر</a:t>
            </a:r>
            <a:r>
              <a:rPr lang="ar-EG" b="1" dirty="0">
                <a:latin typeface="Times" charset="0"/>
                <a:ea typeface="ＭＳ Ｐゴシック" charset="0"/>
                <a:cs typeface="ＭＳ Ｐゴシック" charset="0"/>
              </a:rPr>
              <a:t> قبائل من المملكة الشمالية ، إسرائيل ، عاصمتهم شمالًا إلى المنطقة المعروفة ، حتى اليوم ، باسم السامرة ......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بينما </a:t>
            </a:r>
            <a:r>
              <a:rPr lang="ar-JO" b="1" dirty="0">
                <a:latin typeface="Times" charset="0"/>
                <a:ea typeface="ＭＳ Ｐゴシック" charset="0"/>
                <a:cs typeface="ＭＳ Ｐゴシック" charset="0"/>
              </a:rPr>
              <a:t>ا</a:t>
            </a:r>
            <a:r>
              <a:rPr lang="ar-EG" b="1" dirty="0">
                <a:latin typeface="Times" charset="0"/>
                <a:ea typeface="ＭＳ Ｐゴシック" charset="0"/>
                <a:cs typeface="ＭＳ Ｐゴシック" charset="0"/>
              </a:rPr>
              <a:t>حتفظ</a:t>
            </a:r>
            <a:r>
              <a:rPr lang="ar-JO" b="1" dirty="0">
                <a:latin typeface="Times" charset="0"/>
                <a:ea typeface="ＭＳ Ｐゴシック" charset="0"/>
                <a:cs typeface="ＭＳ Ｐゴシック" charset="0"/>
              </a:rPr>
              <a:t>ت</a:t>
            </a:r>
            <a:r>
              <a:rPr lang="ar-EG" b="1" dirty="0">
                <a:latin typeface="Times" charset="0"/>
                <a:ea typeface="ＭＳ Ｐゴシック" charset="0"/>
                <a:cs typeface="ＭＳ Ｐゴシック" charset="0"/>
              </a:rPr>
              <a:t> قبيلتا المملكة الجنوبية ، يهوذا وبنيامين ، بعاصمتهما الوطنية في القدس.إذن ... الآن ... فترة الملكية مستمرة ، لكنها انقسمت بشكل دائم على الصعيد الوطني بين المملكتين ، إسرائيل في الشمال ويهودا في الجنوب.التحالفات القديمة والعلاقات القبلية القديمة ت</a:t>
            </a:r>
            <a:r>
              <a:rPr lang="ar-JO" b="1" dirty="0">
                <a:latin typeface="Times" charset="0"/>
                <a:ea typeface="ＭＳ Ｐゴシック" charset="0"/>
                <a:cs typeface="ＭＳ Ｐゴシック" charset="0"/>
              </a:rPr>
              <a:t>عود</a:t>
            </a:r>
            <a:r>
              <a:rPr lang="ar-EG" b="1" dirty="0">
                <a:latin typeface="Times" charset="0"/>
                <a:ea typeface="ＭＳ Ｐゴシック" charset="0"/>
                <a:cs typeface="ＭＳ Ｐゴシック" charset="0"/>
              </a:rPr>
              <a:t> </a:t>
            </a:r>
            <a:r>
              <a:rPr lang="ar-JO" b="1" dirty="0">
                <a:latin typeface="Times" charset="0"/>
                <a:ea typeface="ＭＳ Ｐゴシック" charset="0"/>
                <a:cs typeface="ＭＳ Ｐゴシック" charset="0"/>
              </a:rPr>
              <a:t>ل</a:t>
            </a:r>
            <a:r>
              <a:rPr lang="ar-EG" b="1" dirty="0">
                <a:latin typeface="Times" charset="0"/>
                <a:ea typeface="ＭＳ Ｐゴシック" charset="0"/>
                <a:cs typeface="ＭＳ Ｐゴシック" charset="0"/>
              </a:rPr>
              <a:t>لحياة مع استمرار الخطيئة الجسيمة وعبادة الأصنام والانفصال عن الله والقانون في النمو والانتشار عبر كلتا المملكتين ، وخاصة إسرائيل في الشمال.من الواضح الآن أن إسرائيل قبل الانقسام الوطني كانت أمة مختلفة تمامًا - بطابعها ونمطها الوطني - عما كانت عليه بعد الانقسام. هذه فكرة أساسية لإبقاء الأمور في نصابها في العهد القديم بعد الملك سليمان.</a:t>
            </a:r>
            <a:endParaRPr lang="en-US" b="1" dirty="0">
              <a:latin typeface="Times" charset="0"/>
              <a:ea typeface="ＭＳ Ｐゴシック" charset="0"/>
              <a:cs typeface="ＭＳ Ｐゴシック" charset="0"/>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2F297E9D-4570-0C48-B8C2-1FDC08310436}" type="slidenum">
              <a:rPr lang="en-US" altLang="en-US">
                <a:solidFill>
                  <a:prstClr val="black"/>
                </a:solidFill>
              </a:rPr>
              <a:pPr>
                <a:defRPr/>
              </a:pPr>
              <a:t>190</a:t>
            </a:fld>
            <a:endParaRPr lang="en-US" altLang="en-US">
              <a:solidFill>
                <a:prstClr val="black"/>
              </a:solidFill>
            </a:endParaRPr>
          </a:p>
        </p:txBody>
      </p:sp>
      <p:sp>
        <p:nvSpPr>
          <p:cNvPr id="82946" name="Rectangle 2"/>
          <p:cNvSpPr>
            <a:spLocks noGrp="1" noRot="1" noChangeAspect="1" noChangeArrowheads="1" noTextEdit="1"/>
          </p:cNvSpPr>
          <p:nvPr>
            <p:ph type="sldImg"/>
          </p:nvPr>
        </p:nvSpPr>
        <p:spPr>
          <a:xfrm>
            <a:off x="1158875" y="698500"/>
            <a:ext cx="4540250" cy="3405188"/>
          </a:xfrm>
          <a:solidFill>
            <a:srgbClr val="FFFFFF"/>
          </a:solidFill>
          <a:ln/>
          <a:extLst>
            <a:ext uri="{FAA26D3D-D897-4be2-8F04-BA451C77F1D7}">
              <ma14:placeholderFlag xmlns:ma14="http://schemas.microsoft.com/office/mac/drawingml/2011/main" xmlns="" val="1"/>
            </a:ext>
          </a:extLst>
        </p:spPr>
      </p:sp>
      <p:sp>
        <p:nvSpPr>
          <p:cNvPr id="82947" name="Rectangle 3"/>
          <p:cNvSpPr>
            <a:spLocks noGrp="1" noChangeArrowheads="1"/>
          </p:cNvSpPr>
          <p:nvPr>
            <p:ph type="body" idx="1"/>
          </p:nvPr>
        </p:nvSpPr>
        <p:spPr>
          <a:solidFill>
            <a:srgbClr val="FFFFFF"/>
          </a:solidFill>
          <a:ln>
            <a:solidFill>
              <a:srgbClr val="000000"/>
            </a:solidFill>
            <a:miter lim="800000"/>
            <a:headEnd/>
            <a:tailEnd/>
          </a:ln>
        </p:spPr>
        <p:txBody>
          <a:bodyPr lIns="112288" tIns="56144" rIns="112288" bIns="56144"/>
          <a:lstStyle/>
          <a:p>
            <a:pPr eaLnBrk="1" hangingPunct="1">
              <a:defRPr/>
            </a:pPr>
            <a:endParaRPr lang="en-US" altLang="en-US">
              <a:cs typeface="+mn-cs"/>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7200">
                <a:solidFill>
                  <a:schemeClr val="tx1"/>
                </a:solidFill>
                <a:latin typeface="Arial" charset="0"/>
                <a:ea typeface="ＭＳ Ｐゴシック" charset="0"/>
                <a:cs typeface="ＭＳ Ｐゴシック" charset="0"/>
              </a:defRPr>
            </a:lvl1pPr>
            <a:lvl2pPr marL="742950" indent="-285750" eaLnBrk="0" hangingPunct="0">
              <a:defRPr sz="7200">
                <a:solidFill>
                  <a:schemeClr val="tx1"/>
                </a:solidFill>
                <a:latin typeface="Arial" charset="0"/>
                <a:ea typeface="ＭＳ Ｐゴシック" charset="0"/>
              </a:defRPr>
            </a:lvl2pPr>
            <a:lvl3pPr marL="1143000" indent="-228600" eaLnBrk="0" hangingPunct="0">
              <a:defRPr sz="7200">
                <a:solidFill>
                  <a:schemeClr val="tx1"/>
                </a:solidFill>
                <a:latin typeface="Arial" charset="0"/>
                <a:ea typeface="ＭＳ Ｐゴシック" charset="0"/>
              </a:defRPr>
            </a:lvl3pPr>
            <a:lvl4pPr marL="1600200" indent="-228600" eaLnBrk="0" hangingPunct="0">
              <a:defRPr sz="7200">
                <a:solidFill>
                  <a:schemeClr val="tx1"/>
                </a:solidFill>
                <a:latin typeface="Arial" charset="0"/>
                <a:ea typeface="ＭＳ Ｐゴシック" charset="0"/>
              </a:defRPr>
            </a:lvl4pPr>
            <a:lvl5pPr marL="2057400" indent="-228600" eaLnBrk="0" hangingPunct="0">
              <a:defRPr sz="7200">
                <a:solidFill>
                  <a:schemeClr val="tx1"/>
                </a:solidFill>
                <a:latin typeface="Arial" charset="0"/>
                <a:ea typeface="ＭＳ Ｐゴシック" charset="0"/>
              </a:defRPr>
            </a:lvl5pPr>
            <a:lvl6pPr marL="2514600" indent="-228600" eaLnBrk="0" fontAlgn="base" hangingPunct="0">
              <a:spcBef>
                <a:spcPct val="0"/>
              </a:spcBef>
              <a:spcAft>
                <a:spcPct val="0"/>
              </a:spcAft>
              <a:defRPr sz="7200">
                <a:solidFill>
                  <a:schemeClr val="tx1"/>
                </a:solidFill>
                <a:latin typeface="Arial" charset="0"/>
                <a:ea typeface="ＭＳ Ｐゴシック" charset="0"/>
              </a:defRPr>
            </a:lvl6pPr>
            <a:lvl7pPr marL="2971800" indent="-228600" eaLnBrk="0" fontAlgn="base" hangingPunct="0">
              <a:spcBef>
                <a:spcPct val="0"/>
              </a:spcBef>
              <a:spcAft>
                <a:spcPct val="0"/>
              </a:spcAft>
              <a:defRPr sz="7200">
                <a:solidFill>
                  <a:schemeClr val="tx1"/>
                </a:solidFill>
                <a:latin typeface="Arial" charset="0"/>
                <a:ea typeface="ＭＳ Ｐゴシック" charset="0"/>
              </a:defRPr>
            </a:lvl7pPr>
            <a:lvl8pPr marL="3429000" indent="-228600" eaLnBrk="0" fontAlgn="base" hangingPunct="0">
              <a:spcBef>
                <a:spcPct val="0"/>
              </a:spcBef>
              <a:spcAft>
                <a:spcPct val="0"/>
              </a:spcAft>
              <a:defRPr sz="7200">
                <a:solidFill>
                  <a:schemeClr val="tx1"/>
                </a:solidFill>
                <a:latin typeface="Arial" charset="0"/>
                <a:ea typeface="ＭＳ Ｐゴシック" charset="0"/>
              </a:defRPr>
            </a:lvl8pPr>
            <a:lvl9pPr marL="3886200" indent="-228600" eaLnBrk="0" fontAlgn="base" hangingPunct="0">
              <a:spcBef>
                <a:spcPct val="0"/>
              </a:spcBef>
              <a:spcAft>
                <a:spcPct val="0"/>
              </a:spcAft>
              <a:defRPr sz="7200">
                <a:solidFill>
                  <a:schemeClr val="tx1"/>
                </a:solidFill>
                <a:latin typeface="Arial" charset="0"/>
                <a:ea typeface="ＭＳ Ｐゴシック" charset="0"/>
              </a:defRPr>
            </a:lvl9pPr>
          </a:lstStyle>
          <a:p>
            <a:pPr eaLnBrk="1" hangingPunct="1"/>
            <a:fld id="{381F0F1E-8C35-8E46-96F9-F382D17DEE60}" type="slidenum">
              <a:rPr lang="en-US" sz="1200" b="1">
                <a:solidFill>
                  <a:prstClr val="black"/>
                </a:solidFill>
                <a:latin typeface="Arial" panose="020B0604020202020204" pitchFamily="34" charset="0"/>
              </a:rPr>
              <a:pPr eaLnBrk="1" hangingPunct="1"/>
              <a:t>191</a:t>
            </a:fld>
            <a:endParaRPr lang="en-US" sz="1200" b="1" dirty="0">
              <a:solidFill>
                <a:prstClr val="black"/>
              </a:solidFill>
              <a:latin typeface="Arial" panose="020B0604020202020204" pitchFamily="34" charset="0"/>
            </a:endParaRPr>
          </a:p>
        </p:txBody>
      </p:sp>
      <p:sp>
        <p:nvSpPr>
          <p:cNvPr id="194562" name="Rectangle 2"/>
          <p:cNvSpPr>
            <a:spLocks noGrp="1" noRot="1" noChangeAspect="1" noChangeArrowheads="1" noTextEdit="1"/>
          </p:cNvSpPr>
          <p:nvPr>
            <p:ph type="sldImg"/>
          </p:nvPr>
        </p:nvSpPr>
        <p:spPr>
          <a:solidFill>
            <a:srgbClr val="FFFFFF"/>
          </a:solidFill>
          <a:ln/>
        </p:spPr>
      </p:sp>
      <p:sp>
        <p:nvSpPr>
          <p:cNvPr id="194563"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b="1" dirty="0">
              <a:latin typeface="Arial" panose="020B0604020202020204" pitchFamily="34" charset="0"/>
              <a:ea typeface="ＭＳ Ｐゴシック" charset="0"/>
              <a:cs typeface="Arial" panose="020B0604020202020204" pitchFamily="34" charset="0"/>
            </a:endParaRPr>
          </a:p>
          <a:p>
            <a:pPr eaLnBrk="1" hangingPunct="1"/>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Today we</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re talking about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will, so let me tell you briefly what His plan has been for my family since we moved to Singapore with two small boys in 1991</a:t>
            </a:r>
            <a:r>
              <a:rPr lang="en-US" b="1" dirty="0">
                <a:latin typeface="Arial" panose="020B0604020202020204" pitchFamily="34" charset="0"/>
                <a:ea typeface="ＭＳ Ｐゴシック" charset="0"/>
                <a:cs typeface="Arial" panose="020B0604020202020204" pitchFamily="34" charset="0"/>
              </a:rPr>
              <a:t>.</a:t>
            </a: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Our youngest was born here in 1992.</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192</a:t>
            </a:fld>
            <a:endParaRPr lang="en-US" altLang="en-US">
              <a:solidFill>
                <a:prstClr val="black"/>
              </a:solidFill>
            </a:endParaRPr>
          </a:p>
        </p:txBody>
      </p:sp>
    </p:spTree>
    <p:extLst>
      <p:ext uri="{BB962C8B-B14F-4D97-AF65-F5344CB8AC3E}">
        <p14:creationId xmlns:p14="http://schemas.microsoft.com/office/powerpoint/2010/main" val="481841845"/>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Now, 25 years later, God blessed my wife Susan and me with three sons, ages 29, 26 and 23.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193</a:t>
            </a:fld>
            <a:endParaRPr lang="en-US" altLang="en-US">
              <a:solidFill>
                <a:prstClr val="black"/>
              </a:solidFill>
            </a:endParaRPr>
          </a:p>
        </p:txBody>
      </p:sp>
    </p:spTree>
    <p:extLst>
      <p:ext uri="{BB962C8B-B14F-4D97-AF65-F5344CB8AC3E}">
        <p14:creationId xmlns:p14="http://schemas.microsoft.com/office/powerpoint/2010/main" val="1306181448"/>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89" name="Rectangle 7"/>
          <p:cNvSpPr>
            <a:spLocks noGrp="1" noChangeArrowheads="1"/>
          </p:cNvSpPr>
          <p:nvPr>
            <p:ph type="sldNum" sz="quarter" idx="5"/>
          </p:nvPr>
        </p:nvSpPr>
        <p:spPr>
          <a:xfrm>
            <a:off x="3884613" y="8685213"/>
            <a:ext cx="2971800" cy="457200"/>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BA3FBF7B-F2C1-C44B-8232-747C0ED3C234}" type="slidenum">
              <a:rPr lang="en-US" sz="1200" b="1">
                <a:solidFill>
                  <a:srgbClr val="000000"/>
                </a:solidFill>
                <a:latin typeface="Arial" panose="020B0604020202020204" pitchFamily="34" charset="0"/>
              </a:rPr>
              <a:pPr/>
              <a:t>194</a:t>
            </a:fld>
            <a:endParaRPr lang="en-US" sz="1200" b="1" dirty="0">
              <a:solidFill>
                <a:srgbClr val="000000"/>
              </a:solidFill>
              <a:latin typeface="Arial" panose="020B0604020202020204" pitchFamily="34" charset="0"/>
            </a:endParaRPr>
          </a:p>
        </p:txBody>
      </p:sp>
      <p:sp>
        <p:nvSpPr>
          <p:cNvPr id="345090" name="Rectangle 2"/>
          <p:cNvSpPr>
            <a:spLocks noGrp="1" noRot="1" noChangeAspect="1" noChangeArrowheads="1"/>
          </p:cNvSpPr>
          <p:nvPr>
            <p:ph type="sldImg"/>
          </p:nvPr>
        </p:nvSpPr>
        <p:spPr>
          <a:solidFill>
            <a:srgbClr val="FFFFFF"/>
          </a:solidFill>
          <a:ln/>
        </p:spPr>
      </p:sp>
      <p:sp>
        <p:nvSpPr>
          <p:cNvPr id="3450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lvl="3" algn="l" eaLnBrk="1" hangingPunct="1">
              <a:spcBef>
                <a:spcPts val="1200"/>
              </a:spcBef>
              <a:spcAft>
                <a:spcPts val="300"/>
              </a:spcAft>
            </a:pPr>
            <a:endParaRPr lang="en-US" b="1" dirty="0">
              <a:latin typeface="Arial" panose="020B0604020202020204" pitchFamily="34" charset="0"/>
              <a:ea typeface="ＭＳ Ｐゴシック" charset="0"/>
              <a:cs typeface="Arial" panose="020B0604020202020204" pitchFamily="34" charset="0"/>
            </a:endParaRPr>
          </a:p>
          <a:p>
            <a:pPr lvl="3" algn="l" eaLnBrk="1" hangingPunct="1">
              <a:spcBef>
                <a:spcPts val="1200"/>
              </a:spcBef>
              <a:spcAft>
                <a:spcPts val="300"/>
              </a:spcAft>
            </a:pP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We even have two wonderful daughters-in-law now!</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483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6D6D7AD-8293-F342-AFE0-99D0E8A70A39}" type="slidenum">
              <a:rPr lang="en-US" sz="1200">
                <a:solidFill>
                  <a:prstClr val="black"/>
                </a:solidFill>
                <a:latin typeface="Arial" panose="020B0604020202020204" pitchFamily="34" charset="0"/>
              </a:rPr>
              <a:pPr eaLnBrk="1" hangingPunct="1"/>
              <a:t>195</a:t>
            </a:fld>
            <a:endParaRPr lang="en-US" sz="1200" dirty="0">
              <a:solidFill>
                <a:prstClr val="black"/>
              </a:solidFill>
              <a:latin typeface="Arial" panose="020B0604020202020204" pitchFamily="34" charset="0"/>
            </a:endParaRPr>
          </a:p>
        </p:txBody>
      </p:sp>
      <p:sp>
        <p:nvSpPr>
          <p:cNvPr id="504834" name="Rectangle 2"/>
          <p:cNvSpPr>
            <a:spLocks noGrp="1" noRot="1" noChangeAspect="1" noChangeArrowheads="1"/>
          </p:cNvSpPr>
          <p:nvPr>
            <p:ph type="sldImg"/>
          </p:nvPr>
        </p:nvSpPr>
        <p:spPr>
          <a:solidFill>
            <a:srgbClr val="FFFFFF"/>
          </a:solidFill>
          <a:ln/>
        </p:spPr>
      </p:sp>
      <p:sp>
        <p:nvSpPr>
          <p:cNvPr id="504835"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b="1" dirty="0">
              <a:latin typeface="Arial" panose="020B0604020202020204" pitchFamily="34" charset="0"/>
              <a:ea typeface="ＭＳ Ｐゴシック" charset="0"/>
              <a:cs typeface="Arial" panose="020B0604020202020204" pitchFamily="34" charset="0"/>
            </a:endParaRPr>
          </a:p>
          <a:p>
            <a:pPr eaLnBrk="1" hangingPunct="1"/>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His plan for us since 1991 has been as missionaries to train Asian leaders in Singapore.</a:t>
            </a:r>
            <a:r>
              <a:rPr lang="en-US" sz="1200" b="1" kern="1200" baseline="0" dirty="0">
                <a:solidFill>
                  <a:schemeClr val="tx1"/>
                </a:solidFill>
                <a:effectLst/>
                <a:latin typeface="Arial" panose="020B0604020202020204" pitchFamily="34" charset="0"/>
                <a:ea typeface="ＭＳ Ｐゴシック" charset="0"/>
                <a:cs typeface="Arial" panose="020B0604020202020204" pitchFamily="34" charset="0"/>
              </a:rPr>
              <a:t> </a:t>
            </a:r>
            <a:r>
              <a:rPr lang="en-US" b="1" dirty="0">
                <a:latin typeface="Arial" panose="020B0604020202020204" pitchFamily="34" charset="0"/>
                <a:ea typeface="ＭＳ Ｐゴシック" charset="0"/>
                <a:cs typeface="Arial" panose="020B0604020202020204" pitchFamily="34" charset="0"/>
              </a:rPr>
              <a:t>I</a:t>
            </a:r>
            <a:r>
              <a:rPr lang="uk-UA" altLang="ja-JP" b="1" dirty="0">
                <a:latin typeface="Arial" panose="020B0604020202020204" pitchFamily="34" charset="0"/>
                <a:ea typeface="ＭＳ Ｐゴシック" charset="0"/>
                <a:cs typeface="Arial" panose="020B0604020202020204" pitchFamily="34" charset="0"/>
              </a:rPr>
              <a:t>'</a:t>
            </a:r>
            <a:r>
              <a:rPr lang="en-US" altLang="ja-JP" b="1" dirty="0" err="1">
                <a:latin typeface="Arial" panose="020B0604020202020204" pitchFamily="34" charset="0"/>
                <a:ea typeface="ＭＳ Ｐゴシック" charset="0"/>
                <a:cs typeface="Arial" panose="020B0604020202020204" pitchFamily="34" charset="0"/>
              </a:rPr>
              <a:t>ve</a:t>
            </a:r>
            <a:r>
              <a:rPr lang="en-US" altLang="ja-JP" b="1" dirty="0">
                <a:latin typeface="Arial" panose="020B0604020202020204" pitchFamily="34" charset="0"/>
                <a:ea typeface="ＭＳ Ｐゴシック" charset="0"/>
                <a:cs typeface="Arial" panose="020B0604020202020204" pitchFamily="34" charset="0"/>
              </a:rPr>
              <a:t> served as a seminary professor with 30 other faculty at Singapore</a:t>
            </a:r>
            <a:r>
              <a:rPr lang="uk-UA" altLang="ja-JP" b="1" dirty="0">
                <a:latin typeface="Arial" panose="020B0604020202020204" pitchFamily="34" charset="0"/>
                <a:ea typeface="ＭＳ Ｐゴシック" charset="0"/>
                <a:cs typeface="Arial" panose="020B0604020202020204" pitchFamily="34" charset="0"/>
              </a:rPr>
              <a:t>'</a:t>
            </a:r>
            <a:r>
              <a:rPr lang="en-US" altLang="ja-JP" b="1" dirty="0">
                <a:latin typeface="Arial" panose="020B0604020202020204" pitchFamily="34" charset="0"/>
                <a:ea typeface="ＭＳ Ｐゴシック" charset="0"/>
                <a:cs typeface="Arial" panose="020B0604020202020204" pitchFamily="34" charset="0"/>
              </a:rPr>
              <a:t>s largest training school: Singapore Bible College.</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5A7EBDDE-8728-B749-A8FC-C548C8ECD481}" type="slidenum">
              <a:rPr lang="en-US" altLang="en-US">
                <a:solidFill>
                  <a:prstClr val="black"/>
                </a:solidFill>
              </a:rPr>
              <a:pPr>
                <a:defRPr/>
              </a:pPr>
              <a:t>196</a:t>
            </a:fld>
            <a:endParaRPr lang="en-US" altLang="en-US">
              <a:solidFill>
                <a:prstClr val="black"/>
              </a:solidFill>
            </a:endParaRPr>
          </a:p>
        </p:txBody>
      </p:sp>
      <p:sp>
        <p:nvSpPr>
          <p:cNvPr id="93186" name="Rectangle 2"/>
          <p:cNvSpPr>
            <a:spLocks noGrp="1" noChangeArrowheads="1"/>
          </p:cNvSpPr>
          <p:nvPr>
            <p:ph type="body" idx="1"/>
          </p:nvPr>
        </p:nvSpPr>
        <p:spPr>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1625" tIns="44838" rIns="91625" bIns="44838"/>
          <a:lstStyle/>
          <a:p>
            <a:pPr eaLnBrk="1" hangingPunct="1">
              <a:defRPr/>
            </a:pPr>
            <a:endParaRPr lang="en-US" altLang="en-US" b="1" dirty="0">
              <a:latin typeface="Arial" panose="020B0604020202020204" pitchFamily="34" charset="0"/>
              <a:cs typeface="Arial" panose="020B0604020202020204" pitchFamily="34" charset="0"/>
            </a:endParaRPr>
          </a:p>
          <a:p>
            <a:pPr eaLnBrk="1" hangingPunct="1">
              <a:defRPr/>
            </a:pP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You may know about the 10-40 Window and how Singapore is </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on the window sill.</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 This </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window</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 is the poorest area of the world where 97% of the unreached peoples live! God has truly given us an open door!</a:t>
            </a:r>
            <a:r>
              <a:rPr lang="en-SG" b="1" dirty="0">
                <a:effectLst/>
                <a:latin typeface="Arial" panose="020B0604020202020204" pitchFamily="34" charset="0"/>
                <a:cs typeface="Arial" panose="020B0604020202020204" pitchFamily="34" charset="0"/>
              </a:rPr>
              <a:t> </a:t>
            </a:r>
            <a:endParaRPr lang="en-US" altLang="en-US" b="1" dirty="0">
              <a:latin typeface="Arial" panose="020B0604020202020204" pitchFamily="34" charset="0"/>
              <a:cs typeface="Arial" panose="020B0604020202020204" pitchFamily="34" charset="0"/>
            </a:endParaRPr>
          </a:p>
        </p:txBody>
      </p:sp>
      <p:sp>
        <p:nvSpPr>
          <p:cNvPr id="93187" name="Rectangle 3"/>
          <p:cNvSpPr>
            <a:spLocks noGrp="1" noRot="1" noChangeAspect="1" noChangeArrowheads="1" noTextEdit="1"/>
          </p:cNvSpPr>
          <p:nvPr>
            <p:ph type="sldImg"/>
          </p:nvPr>
        </p:nvSpPr>
        <p:spPr>
          <a:xfrm>
            <a:off x="1158875" y="698500"/>
            <a:ext cx="4540250" cy="3405188"/>
          </a:xfrm>
          <a:ln w="12700" cap="flat">
            <a:solidFill>
              <a:schemeClr val="tx1"/>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endParaRPr lang="en-US"/>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197</a:t>
            </a:fld>
            <a:endParaRPr lang="en-US" altLang="en-US">
              <a:solidFill>
                <a:prstClr val="black"/>
              </a:solidFill>
            </a:endParaRPr>
          </a:p>
        </p:txBody>
      </p:sp>
    </p:spTree>
    <p:extLst>
      <p:ext uri="{BB962C8B-B14F-4D97-AF65-F5344CB8AC3E}">
        <p14:creationId xmlns:p14="http://schemas.microsoft.com/office/powerpoint/2010/main" val="51633158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15</a:t>
            </a:fld>
            <a:endParaRPr lang="en-GB" sz="1200" dirty="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How does the L</a:t>
            </a:r>
            <a:r>
              <a:rPr lang="en-US" sz="1100" b="1" dirty="0">
                <a:latin typeface="Arial" panose="020B0604020202020204" pitchFamily="34" charset="0"/>
                <a:cs typeface="Arial" panose="020B0604020202020204" pitchFamily="34" charset="0"/>
              </a:rPr>
              <a:t>ORD</a:t>
            </a:r>
            <a:r>
              <a:rPr lang="en-US" b="1" dirty="0">
                <a:latin typeface="Arial" panose="020B0604020202020204" pitchFamily="34" charset="0"/>
                <a:cs typeface="Arial" panose="020B0604020202020204" pitchFamily="34" charset="0"/>
              </a:rPr>
              <a:t> guide us towards this sense of well-being</a:t>
            </a:r>
            <a:r>
              <a:rPr lang="en-US" b="1" baseline="0" dirty="0">
                <a:latin typeface="Arial" panose="020B0604020202020204" pitchFamily="34" charset="0"/>
                <a:cs typeface="Arial" panose="020B0604020202020204" pitchFamily="34" charset="0"/>
              </a:rPr>
              <a:t> that we all need</a:t>
            </a:r>
            <a:r>
              <a:rPr lang="en-US" b="1" dirty="0">
                <a:latin typeface="Arial" panose="020B0604020202020204" pitchFamily="34" charset="0"/>
                <a:cs typeface="Arial" panose="020B0604020202020204" pitchFamily="34" charset="0"/>
              </a:rPr>
              <a:t>?</a:t>
            </a:r>
          </a:p>
          <a:p>
            <a:r>
              <a:rPr lang="en-US" b="1" dirty="0">
                <a:latin typeface="Arial" panose="020B0604020202020204" pitchFamily="34" charset="0"/>
                <a:cs typeface="Arial" panose="020B0604020202020204" pitchFamily="34" charset="0"/>
              </a:rPr>
              <a:t>__________</a:t>
            </a:r>
          </a:p>
          <a:p>
            <a:r>
              <a:rPr lang="en-US" b="1" dirty="0">
                <a:latin typeface="Arial" panose="020B0604020202020204" pitchFamily="34" charset="0"/>
                <a:cs typeface="Arial" panose="020B0604020202020204" pitchFamily="34" charset="0"/>
              </a:rPr>
              <a:t>OS-14-2Chron-14, 68, 77, 132</a:t>
            </a: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defRPr/>
            </a:pPr>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What is God</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will for you? </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Do you wonder what </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door</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 before you is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will?</a:t>
            </a:r>
            <a:endParaRPr lang="en-SG" sz="1200" b="1" kern="1200" dirty="0">
              <a:solidFill>
                <a:schemeClr val="tx1"/>
              </a:solidFill>
              <a:effectLst/>
              <a:latin typeface="Arial" panose="020B0604020202020204" pitchFamily="34" charset="0"/>
              <a:ea typeface="ＭＳ Ｐゴシック" charset="0"/>
              <a:cs typeface="Arial" panose="020B0604020202020204" pitchFamily="34" charset="0"/>
            </a:endParaRPr>
          </a:p>
          <a:p>
            <a:r>
              <a:rPr lang="en-US" b="1" dirty="0">
                <a:effectLst/>
                <a:latin typeface="Arial" panose="020B0604020202020204" pitchFamily="34" charset="0"/>
                <a:cs typeface="Arial" panose="020B0604020202020204" pitchFamily="34" charset="0"/>
              </a:rPr>
              <a:t>•</a:t>
            </a:r>
            <a:r>
              <a:rPr lang="en-US" b="1" baseline="0" dirty="0">
                <a:effectLst/>
                <a:latin typeface="Arial" panose="020B0604020202020204" pitchFamily="34" charset="0"/>
                <a:cs typeface="Arial" panose="020B0604020202020204" pitchFamily="34" charset="0"/>
              </a:rPr>
              <a:t> </a:t>
            </a:r>
            <a:r>
              <a:rPr lang="en-US" b="1" dirty="0">
                <a:effectLst/>
                <a:latin typeface="Arial" panose="020B0604020202020204" pitchFamily="34" charset="0"/>
                <a:cs typeface="Arial" panose="020B0604020202020204" pitchFamily="34" charset="0"/>
              </a:rPr>
              <a:t>Your job has lost its challenge.</a:t>
            </a:r>
            <a:r>
              <a:rPr lang="en-SG" b="1" dirty="0">
                <a:effectLst/>
                <a:latin typeface="Arial" panose="020B0604020202020204" pitchFamily="34" charset="0"/>
                <a:cs typeface="Arial" panose="020B0604020202020204" pitchFamily="34" charset="0"/>
              </a:rPr>
              <a:t> </a:t>
            </a:r>
            <a:endParaRPr lang="en-SG" sz="1200" b="1" kern="1200" dirty="0">
              <a:solidFill>
                <a:schemeClr val="tx1"/>
              </a:solidFill>
              <a:effectLst/>
              <a:latin typeface="Arial" panose="020B0604020202020204" pitchFamily="34" charset="0"/>
              <a:ea typeface="ＭＳ Ｐゴシック"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 </a:t>
            </a:r>
            <a:r>
              <a:rPr lang="en-US" b="1" dirty="0">
                <a:effectLst/>
                <a:latin typeface="Arial" panose="020B0604020202020204" pitchFamily="34" charset="0"/>
                <a:cs typeface="Arial" panose="020B0604020202020204" pitchFamily="34" charset="0"/>
              </a:rPr>
              <a:t>Your ministry may be coming to an end.</a:t>
            </a:r>
            <a:r>
              <a:rPr lang="en-SG" b="1" dirty="0">
                <a:effectLst/>
                <a:latin typeface="Arial" panose="020B0604020202020204" pitchFamily="34" charset="0"/>
                <a:cs typeface="Arial" panose="020B0604020202020204" pitchFamily="34" charset="0"/>
              </a:rPr>
              <a:t> </a:t>
            </a:r>
            <a:endParaRPr lang="en-SG" sz="1200" b="1" kern="1200" dirty="0">
              <a:solidFill>
                <a:schemeClr val="tx1"/>
              </a:solidFill>
              <a:effectLst/>
              <a:latin typeface="Arial" panose="020B0604020202020204" pitchFamily="34" charset="0"/>
              <a:ea typeface="ＭＳ Ｐゴシック"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 </a:t>
            </a:r>
            <a:r>
              <a:rPr lang="en-US" b="1" dirty="0">
                <a:effectLst/>
                <a:latin typeface="Arial" panose="020B0604020202020204" pitchFamily="34" charset="0"/>
                <a:cs typeface="Arial" panose="020B0604020202020204" pitchFamily="34" charset="0"/>
              </a:rPr>
              <a:t>Your desire for a life partner still </a:t>
            </a:r>
            <a:r>
              <a:rPr lang="en-US" b="1" dirty="0" err="1">
                <a:effectLst/>
                <a:latin typeface="Arial" panose="020B0604020202020204" pitchFamily="34" charset="0"/>
                <a:cs typeface="Arial" panose="020B0604020202020204" pitchFamily="34" charset="0"/>
              </a:rPr>
              <a:t>hasn</a:t>
            </a:r>
            <a:r>
              <a:rPr lang="uk-UA" b="1" dirty="0">
                <a:effectLst/>
                <a:latin typeface="Arial" panose="020B0604020202020204" pitchFamily="34" charset="0"/>
                <a:cs typeface="Arial" panose="020B0604020202020204" pitchFamily="34" charset="0"/>
              </a:rPr>
              <a:t>'</a:t>
            </a:r>
            <a:r>
              <a:rPr lang="en-US" b="1" dirty="0">
                <a:effectLst/>
                <a:latin typeface="Arial" panose="020B0604020202020204" pitchFamily="34" charset="0"/>
                <a:cs typeface="Arial" panose="020B0604020202020204" pitchFamily="34" charset="0"/>
              </a:rPr>
              <a:t>t been fulfilled.</a:t>
            </a:r>
          </a:p>
          <a:p>
            <a:r>
              <a:rPr lang="en-SG" b="1" dirty="0">
                <a:effectLst/>
                <a:latin typeface="Arial" panose="020B0604020202020204" pitchFamily="34" charset="0"/>
                <a:cs typeface="Arial" panose="020B0604020202020204" pitchFamily="34" charset="0"/>
              </a:rPr>
              <a:t>• </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Some other area of your life causes you to seek what God may have in store.</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a:defRPr/>
            </a:pPr>
            <a:fld id="{F5F682E9-9737-3044-A600-0169F8930D8F}" type="slidenum">
              <a:rPr lang="en-US" altLang="en-US">
                <a:solidFill>
                  <a:prstClr val="black"/>
                </a:solidFill>
              </a:rPr>
              <a:pPr>
                <a:defRPr/>
              </a:pPr>
              <a:t>198</a:t>
            </a:fld>
            <a:endParaRPr lang="en-US" altLang="en-US">
              <a:solidFill>
                <a:prstClr val="black"/>
              </a:solidFill>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How can you do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will rather than your own?  How can you make sure that your own will isn</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t getting in the way?</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199</a:t>
            </a:fld>
            <a:endParaRPr lang="en-US" altLang="en-US">
              <a:solidFill>
                <a:prstClr val="black"/>
              </a:solidFill>
            </a:endParaRPr>
          </a:p>
        </p:txBody>
      </p:sp>
    </p:spTree>
    <p:extLst>
      <p:ext uri="{BB962C8B-B14F-4D97-AF65-F5344CB8AC3E}">
        <p14:creationId xmlns:p14="http://schemas.microsoft.com/office/powerpoint/2010/main" val="516331588"/>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Two kings who struggled with knowing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will answer this question</a:t>
            </a:r>
            <a:r>
              <a:rPr lang="en-SG" sz="1200" b="1" kern="1200" dirty="0">
                <a:solidFill>
                  <a:schemeClr val="tx1"/>
                </a:solidFill>
                <a:effectLst/>
                <a:latin typeface="Arial" panose="020B0604020202020204" pitchFamily="34" charset="0"/>
                <a:ea typeface="ＭＳ Ｐゴシック" charset="0"/>
                <a:cs typeface="Arial" panose="020B0604020202020204" pitchFamily="34" charset="0"/>
              </a:rPr>
              <a:t>.</a:t>
            </a: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As we study them, we will see three principles to help us discern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will</a:t>
            </a:r>
            <a:r>
              <a:rPr lang="en-SG" sz="1200" b="1" kern="1200" dirty="0">
                <a:solidFill>
                  <a:schemeClr val="tx1"/>
                </a:solidFill>
                <a:effectLst/>
                <a:latin typeface="Arial" panose="020B0604020202020204" pitchFamily="34" charset="0"/>
                <a:ea typeface="ＭＳ Ｐゴシック" charset="0"/>
                <a:cs typeface="Arial" panose="020B0604020202020204" pitchFamily="34" charset="0"/>
              </a:rPr>
              <a:t>. (Two give us the HOW and the last the WHY.)</a:t>
            </a: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One warning these two kings teach us in seeking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will is…</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200</a:t>
            </a:fld>
            <a:endParaRPr lang="en-US" altLang="en-US">
              <a:solidFill>
                <a:prstClr val="black"/>
              </a:solidFill>
            </a:endParaRPr>
          </a:p>
        </p:txBody>
      </p:sp>
    </p:spTree>
    <p:extLst>
      <p:ext uri="{BB962C8B-B14F-4D97-AF65-F5344CB8AC3E}">
        <p14:creationId xmlns:p14="http://schemas.microsoft.com/office/powerpoint/2010/main" val="446502264"/>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Don</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t claim that you want what God wants when you want what you want</a:t>
            </a:r>
            <a:r>
              <a:rPr lang="en-SG" sz="1200" b="1" kern="1200" dirty="0">
                <a:solidFill>
                  <a:schemeClr val="tx1"/>
                </a:solidFill>
                <a:effectLst/>
                <a:latin typeface="Arial" panose="020B0604020202020204" pitchFamily="34" charset="0"/>
                <a:ea typeface="ＭＳ Ｐゴシック" charset="0"/>
                <a:cs typeface="Arial" panose="020B0604020202020204" pitchFamily="34" charset="0"/>
              </a:rPr>
              <a:t>.</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201</a:t>
            </a:fld>
            <a:endParaRPr lang="en-US" altLang="en-US">
              <a:solidFill>
                <a:prstClr val="black"/>
              </a:solidFill>
            </a:endParaRPr>
          </a:p>
        </p:txBody>
      </p:sp>
    </p:spTree>
    <p:extLst>
      <p:ext uri="{BB962C8B-B14F-4D97-AF65-F5344CB8AC3E}">
        <p14:creationId xmlns:p14="http://schemas.microsoft.com/office/powerpoint/2010/main" val="3391357922"/>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situation in today’s text centers around the response of two kings</a:t>
            </a:r>
            <a:r>
              <a:rPr lang="en-US" b="1" baseline="0" dirty="0">
                <a:latin typeface="Arial" panose="020B0604020202020204" pitchFamily="34" charset="0"/>
                <a:cs typeface="Arial" panose="020B0604020202020204" pitchFamily="34" charset="0"/>
              </a:rPr>
              <a:t> to an enemy king.</a:t>
            </a:r>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 Aram or Syria was the controlling enemy country headed up by Ben-Hadad, their king. (Think</a:t>
            </a:r>
            <a:r>
              <a:rPr lang="en-US" b="1" baseline="0" dirty="0">
                <a:latin typeface="Arial" panose="020B0604020202020204" pitchFamily="34" charset="0"/>
                <a:cs typeface="Arial" panose="020B0604020202020204" pitchFamily="34" charset="0"/>
              </a:rPr>
              <a:t> </a:t>
            </a:r>
            <a:r>
              <a:rPr lang="ru-RU" b="1" baseline="0" dirty="0">
                <a:latin typeface="Arial" panose="020B0604020202020204" pitchFamily="34" charset="0"/>
                <a:cs typeface="Arial" panose="020B0604020202020204" pitchFamily="34" charset="0"/>
              </a:rPr>
              <a:t>"</a:t>
            </a:r>
            <a:r>
              <a:rPr lang="en-US" b="1" baseline="0" dirty="0">
                <a:latin typeface="Arial" panose="020B0604020202020204" pitchFamily="34" charset="0"/>
                <a:cs typeface="Arial" panose="020B0604020202020204" pitchFamily="34" charset="0"/>
              </a:rPr>
              <a:t>B</a:t>
            </a:r>
            <a:r>
              <a:rPr lang="ru-RU" b="1" baseline="0" dirty="0">
                <a:latin typeface="Arial" panose="020B0604020202020204" pitchFamily="34" charset="0"/>
                <a:cs typeface="Arial" panose="020B0604020202020204" pitchFamily="34" charset="0"/>
              </a:rPr>
              <a:t>"</a:t>
            </a:r>
            <a:r>
              <a:rPr lang="en-US" b="1" baseline="0" dirty="0">
                <a:latin typeface="Arial" panose="020B0604020202020204" pitchFamily="34" charset="0"/>
                <a:cs typeface="Arial" panose="020B0604020202020204" pitchFamily="34" charset="0"/>
              </a:rPr>
              <a:t> for Bad.)</a:t>
            </a:r>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 Israel was directly to the south with its angry, wicked king Ahab. </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(Think </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A</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 for angry.)</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 Farther south was Judah, whose king Jehoshaphat was mostly righteous [22:43]. </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(Think </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J</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 for the Judah king Jehoshaphat who loved Jehovah.)</a:t>
            </a:r>
            <a:r>
              <a:rPr lang="en-SG" b="1" dirty="0">
                <a:effectLst/>
                <a:latin typeface="Arial" panose="020B0604020202020204" pitchFamily="34" charset="0"/>
                <a:cs typeface="Arial" panose="020B0604020202020204" pitchFamily="34" charset="0"/>
              </a:rPr>
              <a:t> </a:t>
            </a:r>
          </a:p>
          <a:p>
            <a:r>
              <a:rPr lang="en-SG" b="1" dirty="0">
                <a:effectLst/>
                <a:latin typeface="Arial" panose="020B0604020202020204" pitchFamily="34" charset="0"/>
                <a:cs typeface="Arial" panose="020B0604020202020204" pitchFamily="34" charset="0"/>
              </a:rPr>
              <a:t>• Ahab and Jehoshaphat</a:t>
            </a:r>
            <a:r>
              <a:rPr lang="en-SG" b="1" baseline="0" dirty="0">
                <a:effectLst/>
                <a:latin typeface="Arial" panose="020B0604020202020204" pitchFamily="34" charset="0"/>
                <a:cs typeface="Arial" panose="020B0604020202020204" pitchFamily="34" charset="0"/>
              </a:rPr>
              <a:t> united to fight Ben-Hadad over the city of Ramoth Gilead.</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202</a:t>
            </a:fld>
            <a:endParaRPr lang="en-US" altLang="en-US">
              <a:solidFill>
                <a:prstClr val="black"/>
              </a:solidFill>
            </a:endParaRPr>
          </a:p>
        </p:txBody>
      </p:sp>
    </p:spTree>
    <p:extLst>
      <p:ext uri="{BB962C8B-B14F-4D97-AF65-F5344CB8AC3E}">
        <p14:creationId xmlns:p14="http://schemas.microsoft.com/office/powerpoint/2010/main" val="3876027090"/>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At issue was the strategic city of Ramoth Gilead.</a:t>
            </a:r>
          </a:p>
          <a:p>
            <a:r>
              <a:rPr lang="en-US" b="1" dirty="0">
                <a:latin typeface="Arial" panose="020B0604020202020204" pitchFamily="34" charset="0"/>
                <a:cs typeface="Arial" panose="020B0604020202020204" pitchFamily="34" charset="0"/>
              </a:rPr>
              <a:t>Israel already controlled the north-south trade international route called </a:t>
            </a:r>
            <a:r>
              <a:rPr lang="ru-RU"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the way of the Sea</a:t>
            </a:r>
            <a:r>
              <a:rPr lang="ru-RU"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 at Megiddo, but Israel also wanted control over the east-west spice and caravan trade to gain the monopoly on international trade. Ramoth Gilead lay on this strategic east-west international trade route.</a:t>
            </a:r>
          </a:p>
          <a:p>
            <a:r>
              <a:rPr lang="en-US" b="1" dirty="0">
                <a:latin typeface="Arial" panose="020B0604020202020204" pitchFamily="34" charset="0"/>
                <a:cs typeface="Arial" panose="020B0604020202020204" pitchFamily="34" charset="0"/>
              </a:rPr>
              <a:t>Ben-Hadad had already promised to return Ramoth Gilead along with the other cities seized from Israel (20:34) but he still </a:t>
            </a:r>
            <a:r>
              <a:rPr lang="en-US" b="1" dirty="0" err="1">
                <a:latin typeface="Arial" panose="020B0604020202020204" pitchFamily="34" charset="0"/>
                <a:cs typeface="Arial" panose="020B0604020202020204" pitchFamily="34" charset="0"/>
              </a:rPr>
              <a:t>hadn</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t yet done it after three years. </a:t>
            </a:r>
          </a:p>
          <a:p>
            <a:r>
              <a:rPr lang="en-US" b="1" dirty="0">
                <a:latin typeface="Arial" panose="020B0604020202020204" pitchFamily="34" charset="0"/>
                <a:cs typeface="Arial" panose="020B0604020202020204" pitchFamily="34" charset="0"/>
              </a:rPr>
              <a:t>So Ahab wanted to take back Ramoth Gilead from the Arameans and he enlisted Jehoshaphat</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help (2-4).</a:t>
            </a:r>
          </a:p>
          <a:p>
            <a:r>
              <a:rPr lang="en-US" b="1" dirty="0">
                <a:latin typeface="Arial" panose="020B0604020202020204" pitchFamily="34" charset="0"/>
                <a:cs typeface="Arial" panose="020B0604020202020204" pitchFamily="34" charset="0"/>
              </a:rPr>
              <a:t>Yet notice that Ahab </a:t>
            </a:r>
            <a:r>
              <a:rPr lang="en-US" b="1" dirty="0" err="1">
                <a:latin typeface="Arial" panose="020B0604020202020204" pitchFamily="34" charset="0"/>
                <a:cs typeface="Arial" panose="020B0604020202020204" pitchFamily="34" charset="0"/>
              </a:rPr>
              <a:t>hasn</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t even considered asking the Lord</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will in this matter.  He just feels there</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an injustice and he</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going to take it into his own hands to rectify it.</a:t>
            </a:r>
          </a:p>
          <a:p>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203</a:t>
            </a:fld>
            <a:endParaRPr lang="en-US" altLang="en-US">
              <a:solidFill>
                <a:prstClr val="black"/>
              </a:solidFill>
            </a:endParaRPr>
          </a:p>
        </p:txBody>
      </p:sp>
    </p:spTree>
    <p:extLst>
      <p:ext uri="{BB962C8B-B14F-4D97-AF65-F5344CB8AC3E}">
        <p14:creationId xmlns:p14="http://schemas.microsoft.com/office/powerpoint/2010/main" val="769459673"/>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How about you?</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204</a:t>
            </a:fld>
            <a:endParaRPr lang="en-US" altLang="en-US">
              <a:solidFill>
                <a:prstClr val="black"/>
              </a:solidFill>
            </a:endParaRPr>
          </a:p>
        </p:txBody>
      </p:sp>
    </p:spTree>
    <p:extLst>
      <p:ext uri="{BB962C8B-B14F-4D97-AF65-F5344CB8AC3E}">
        <p14:creationId xmlns:p14="http://schemas.microsoft.com/office/powerpoint/2010/main" val="365289790"/>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Sometimes we simply want Him to rubber-stamp our own plans.  An old preacher once prayed, “Lord use me as You will—especially as an advisor!”</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205</a:t>
            </a:fld>
            <a:endParaRPr lang="en-US" altLang="en-US">
              <a:solidFill>
                <a:prstClr val="black"/>
              </a:solidFill>
            </a:endParaRPr>
          </a:p>
        </p:txBody>
      </p:sp>
    </p:spTree>
    <p:extLst>
      <p:ext uri="{BB962C8B-B14F-4D97-AF65-F5344CB8AC3E}">
        <p14:creationId xmlns:p14="http://schemas.microsoft.com/office/powerpoint/2010/main" val="4231565314"/>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You</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ve already decided that you</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re going to change jobs—or you</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re not going to.</a:t>
            </a:r>
          </a:p>
          <a:p>
            <a:r>
              <a:rPr lang="en-US" b="1" dirty="0">
                <a:latin typeface="Arial" panose="020B0604020202020204" pitchFamily="34" charset="0"/>
                <a:cs typeface="Arial" panose="020B0604020202020204" pitchFamily="34" charset="0"/>
              </a:rPr>
              <a:t>You</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re</a:t>
            </a:r>
            <a:r>
              <a:rPr lang="en-US" b="1" baseline="0" dirty="0">
                <a:latin typeface="Arial" panose="020B0604020202020204" pitchFamily="34" charset="0"/>
                <a:cs typeface="Arial" panose="020B0604020202020204" pitchFamily="34" charset="0"/>
              </a:rPr>
              <a:t> </a:t>
            </a:r>
            <a:r>
              <a:rPr lang="en-US" b="1" dirty="0">
                <a:latin typeface="Arial" panose="020B0604020202020204" pitchFamily="34" charset="0"/>
                <a:cs typeface="Arial" panose="020B0604020202020204" pitchFamily="34" charset="0"/>
              </a:rPr>
              <a:t>not willing to move—or you are insistent that you must move.</a:t>
            </a:r>
          </a:p>
          <a:p>
            <a:r>
              <a:rPr lang="en-US" b="1" dirty="0">
                <a:latin typeface="Arial" panose="020B0604020202020204" pitchFamily="34" charset="0"/>
                <a:cs typeface="Arial" panose="020B0604020202020204" pitchFamily="34" charset="0"/>
              </a:rPr>
              <a:t>You</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ve committed to marry that person even before finding out what God says.</a:t>
            </a:r>
          </a:p>
          <a:p>
            <a:r>
              <a:rPr lang="en-US" b="1" dirty="0">
                <a:latin typeface="Arial" panose="020B0604020202020204" pitchFamily="34" charset="0"/>
                <a:cs typeface="Arial" panose="020B0604020202020204" pitchFamily="34" charset="0"/>
              </a:rPr>
              <a:t>We do this all the time—make up our minds and then, as an afterthought, we ask God.  Do you pray, </a:t>
            </a:r>
            <a:r>
              <a:rPr lang="ru-RU"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Approve my plan, God!</a:t>
            </a:r>
            <a:r>
              <a:rPr lang="ru-RU" b="1" dirty="0">
                <a:latin typeface="Arial" panose="020B0604020202020204" pitchFamily="34" charset="0"/>
                <a:cs typeface="Arial" panose="020B0604020202020204" pitchFamily="34" charset="0"/>
              </a:rPr>
              <a:t>"</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206</a:t>
            </a:fld>
            <a:endParaRPr lang="en-US" altLang="en-US">
              <a:solidFill>
                <a:prstClr val="black"/>
              </a:solidFill>
            </a:endParaRPr>
          </a:p>
        </p:txBody>
      </p:sp>
    </p:spTree>
    <p:extLst>
      <p:ext uri="{BB962C8B-B14F-4D97-AF65-F5344CB8AC3E}">
        <p14:creationId xmlns:p14="http://schemas.microsoft.com/office/powerpoint/2010/main" val="4103479338"/>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2" indent="0" algn="l" defTabSz="914400" rtl="0" eaLnBrk="0" fontAlgn="base" latinLnBrk="0" hangingPunct="0">
              <a:lnSpc>
                <a:spcPct val="100000"/>
              </a:lnSpc>
              <a:spcBef>
                <a:spcPct val="30000"/>
              </a:spcBef>
              <a:spcAft>
                <a:spcPct val="0"/>
              </a:spcAft>
              <a:buClrTx/>
              <a:buSzTx/>
              <a:buFontTx/>
              <a:buNone/>
              <a:tabLst/>
              <a:defRPr/>
            </a:pPr>
            <a:endParaRPr lang="en-US" b="1" dirty="0">
              <a:latin typeface="Arial" panose="020B0604020202020204" pitchFamily="34" charset="0"/>
              <a:cs typeface="Arial" panose="020B0604020202020204" pitchFamily="34" charset="0"/>
            </a:endParaRPr>
          </a:p>
          <a:p>
            <a:pPr marL="0" marR="0" lvl="2"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Or are you willing to follow George Mueller</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advice?</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Maybe you</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ve heard of George Mueller, the German missionary to England in the 1800s.  He founded many orphanages and saw God answer over 50,000 prayers in his lifetime.</a:t>
            </a:r>
            <a:r>
              <a:rPr lang="en-US" b="1" baseline="0" dirty="0">
                <a:latin typeface="Arial" panose="020B0604020202020204" pitchFamily="34" charset="0"/>
                <a:cs typeface="Arial" panose="020B0604020202020204" pitchFamily="34" charset="0"/>
              </a:rPr>
              <a:t> H</a:t>
            </a:r>
            <a:r>
              <a:rPr lang="en-US" b="1" dirty="0">
                <a:latin typeface="Arial" panose="020B0604020202020204" pitchFamily="34" charset="0"/>
                <a:cs typeface="Arial" panose="020B0604020202020204" pitchFamily="34" charset="0"/>
              </a:rPr>
              <a:t>e kept a meticulous journal of his requests and God</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answers.  I know of no one else who seized the will of God more than Mueller.  </a:t>
            </a:r>
          </a:p>
          <a:p>
            <a:pPr marL="0" marR="0" lvl="2" indent="0" algn="l" defTabSz="914400" rtl="0" eaLnBrk="0" fontAlgn="base" latinLnBrk="0" hangingPunct="0">
              <a:lnSpc>
                <a:spcPct val="100000"/>
              </a:lnSpc>
              <a:spcBef>
                <a:spcPct val="30000"/>
              </a:spcBef>
              <a:spcAft>
                <a:spcPct val="0"/>
              </a:spcAft>
              <a:buClrTx/>
              <a:buSzTx/>
              <a:buFontTx/>
              <a:buNone/>
              <a:tabLst/>
              <a:defRPr/>
            </a:pPr>
            <a:endParaRPr lang="en-US" b="1" dirty="0">
              <a:latin typeface="Arial" panose="020B0604020202020204" pitchFamily="34" charset="0"/>
              <a:cs typeface="Arial" panose="020B0604020202020204" pitchFamily="34" charset="0"/>
            </a:endParaRPr>
          </a:p>
          <a:p>
            <a:pPr marL="0" marR="0" lvl="2"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Here is his first step in discerning God</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will that he followed in his lifetime of over 92 years (1805-1898): </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 </a:t>
            </a:r>
            <a:r>
              <a:rPr lang="ru-RU"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I seek at the beginning to get my heart into such a state that it has no will of its own in regard to a given matter [repeat].</a:t>
            </a:r>
            <a:r>
              <a:rPr lang="ru-RU"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 </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207</a:t>
            </a:fld>
            <a:endParaRPr lang="en-US" altLang="en-US">
              <a:solidFill>
                <a:prstClr val="black"/>
              </a:solidFill>
            </a:endParaRPr>
          </a:p>
        </p:txBody>
      </p:sp>
    </p:spTree>
    <p:extLst>
      <p:ext uri="{BB962C8B-B14F-4D97-AF65-F5344CB8AC3E}">
        <p14:creationId xmlns:p14="http://schemas.microsoft.com/office/powerpoint/2010/main" val="422352384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16</a:t>
            </a:fld>
            <a:endParaRPr lang="en-GB" sz="1200" dirty="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ＭＳ Ｐゴシック" pitchFamily="-105" charset="-128"/>
                <a:cs typeface="Arial" panose="020B0604020202020204" pitchFamily="34" charset="0"/>
              </a:rPr>
              <a:t>The LORD honors us when we honor him—and this gives us a sense of security.</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People often ask, </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How long do you plan to stay in Singapore?</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 as if this is my decision!  We haven</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t got marching orders from the Commander-in-Chief to go elsewhere yet!</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208</a:t>
            </a:fld>
            <a:endParaRPr lang="en-US" altLang="en-US">
              <a:solidFill>
                <a:prstClr val="black"/>
              </a:solidFill>
            </a:endParaRPr>
          </a:p>
        </p:txBody>
      </p:sp>
    </p:spTree>
    <p:extLst>
      <p:ext uri="{BB962C8B-B14F-4D97-AF65-F5344CB8AC3E}">
        <p14:creationId xmlns:p14="http://schemas.microsoft.com/office/powerpoint/2010/main" val="761775856"/>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209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US Congress</a:t>
            </a:r>
            <a:r>
              <a:rPr lang="en-US" b="1" baseline="0" dirty="0">
                <a:latin typeface="Arial" panose="020B0604020202020204" pitchFamily="34" charset="0"/>
                <a:cs typeface="Arial" panose="020B0604020202020204" pitchFamily="34" charset="0"/>
              </a:rPr>
              <a:t> adopted </a:t>
            </a:r>
            <a:r>
              <a:rPr lang="ru-RU" b="1" baseline="0" dirty="0">
                <a:latin typeface="Arial" panose="020B0604020202020204" pitchFamily="34" charset="0"/>
                <a:cs typeface="Arial" panose="020B0604020202020204" pitchFamily="34" charset="0"/>
              </a:rPr>
              <a:t>"</a:t>
            </a:r>
            <a:r>
              <a:rPr lang="en-US" b="1" baseline="0" dirty="0">
                <a:latin typeface="Arial" panose="020B0604020202020204" pitchFamily="34" charset="0"/>
                <a:cs typeface="Arial" panose="020B0604020202020204" pitchFamily="34" charset="0"/>
              </a:rPr>
              <a:t>In God We Trust</a:t>
            </a:r>
            <a:r>
              <a:rPr lang="ru-RU" b="1" baseline="0" dirty="0">
                <a:latin typeface="Arial" panose="020B0604020202020204" pitchFamily="34" charset="0"/>
                <a:cs typeface="Arial" panose="020B0604020202020204" pitchFamily="34" charset="0"/>
              </a:rPr>
              <a:t>"</a:t>
            </a:r>
            <a:r>
              <a:rPr lang="en-US" b="1" baseline="0" dirty="0">
                <a:latin typeface="Arial" panose="020B0604020202020204" pitchFamily="34" charset="0"/>
                <a:cs typeface="Arial" panose="020B0604020202020204" pitchFamily="34" charset="0"/>
              </a:rPr>
              <a:t> as the national motto on 30 July 1956. This was the high point of US history, a time of the greatest wealth, morality, security, and just about every measure you can think of. Sadly, the country soon abandoned such a commitment and by 1962 threw prayer out of the schools. It has been mostly downhill since because the USA claims to trust God but does not do so.</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Don</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t claim that you want what God wants when you want what you want</a:t>
            </a:r>
            <a:r>
              <a:rPr lang="en-SG" sz="1200" b="1" kern="1200" dirty="0">
                <a:solidFill>
                  <a:schemeClr val="tx1"/>
                </a:solidFill>
                <a:effectLst/>
                <a:latin typeface="Arial" panose="020B0604020202020204" pitchFamily="34" charset="0"/>
                <a:ea typeface="ＭＳ Ｐゴシック" charset="0"/>
                <a:cs typeface="Arial" panose="020B0604020202020204" pitchFamily="34" charset="0"/>
              </a:rPr>
              <a:t>.</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210</a:t>
            </a:fld>
            <a:endParaRPr lang="en-US" altLang="en-US">
              <a:solidFill>
                <a:prstClr val="black"/>
              </a:solidFill>
            </a:endParaRPr>
          </a:p>
        </p:txBody>
      </p:sp>
    </p:spTree>
    <p:extLst>
      <p:ext uri="{BB962C8B-B14F-4D97-AF65-F5344CB8AC3E}">
        <p14:creationId xmlns:p14="http://schemas.microsoft.com/office/powerpoint/2010/main" val="3391357922"/>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Of course, but here is a caution in the next movement</a:t>
            </a:r>
            <a:r>
              <a:rPr lang="en-US" b="1" baseline="0" dirty="0">
                <a:latin typeface="Arial" panose="020B0604020202020204" pitchFamily="34" charset="0"/>
                <a:cs typeface="Arial" panose="020B0604020202020204" pitchFamily="34" charset="0"/>
              </a:rPr>
              <a:t> of the story</a:t>
            </a:r>
            <a:r>
              <a:rPr lang="is-IS" b="1" baseline="0" dirty="0">
                <a:latin typeface="Arial" panose="020B0604020202020204" pitchFamily="34" charset="0"/>
                <a:cs typeface="Arial" panose="020B0604020202020204" pitchFamily="34" charset="0"/>
              </a:rPr>
              <a:t>…</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211</a:t>
            </a:fld>
            <a:endParaRPr lang="en-US" altLang="en-US">
              <a:solidFill>
                <a:prstClr val="black"/>
              </a:solidFill>
            </a:endParaRPr>
          </a:p>
        </p:txBody>
      </p:sp>
    </p:spTree>
    <p:extLst>
      <p:ext uri="{BB962C8B-B14F-4D97-AF65-F5344CB8AC3E}">
        <p14:creationId xmlns:p14="http://schemas.microsoft.com/office/powerpoint/2010/main" val="2750548991"/>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Avoid getting your security in friends or family if they aren’t seeking God.</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212</a:t>
            </a:fld>
            <a:endParaRPr lang="en-US" altLang="en-US">
              <a:solidFill>
                <a:prstClr val="black"/>
              </a:solidFill>
            </a:endParaRPr>
          </a:p>
        </p:txBody>
      </p:sp>
    </p:spTree>
    <p:extLst>
      <p:ext uri="{BB962C8B-B14F-4D97-AF65-F5344CB8AC3E}">
        <p14:creationId xmlns:p14="http://schemas.microsoft.com/office/powerpoint/2010/main" val="2593997534"/>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[Ahab</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decision to attack was rubber-stamped by his pagan advisors even though he knew God prohibited it (5-28).]</a:t>
            </a: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Jehoshaphat requests a prophet to tell them whether the battle is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will (5).</a:t>
            </a: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But Ahab prefers to have his pagan prophets rubber-stamp his plan (6).</a:t>
            </a: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Now don</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t get fooled by the word </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prophets</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 here.  These are not really men who knew the future, but only court advisors paid by the king (see 18:19).  Kings then typically requested counsel from their own and got encouragement in numbers.</a:t>
            </a: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Will they counsel against a king who</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already made up his mind?  Hardly!</a:t>
            </a: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Sometimes even unbelievers pretend to speak for the Lord (6, 11-12).  My non-Christian parents tried to convince me to become a businessman after I graduated from business school.  They said this is how I could serve God.</a:t>
            </a: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Still Jehoshaphat insists that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true prophet must be consulted (7).   </a:t>
            </a: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[Ahab reluctantly hears Micaiah</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message of judgment but rejects it (8-28).]</a:t>
            </a: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After Micaiah</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sarcastic prediction of success, he tells them plainly that Ahab will die in the battle (17).</a:t>
            </a: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In fact, a demonic plan was already in operation to accomplish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will!</a:t>
            </a: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So Ahab foolishly sought to get his decision rubber-stamped by his pagan advisors even though he knew God prohibited it.</a:t>
            </a: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(This brings up an important question for you and me…)</a:t>
            </a:r>
            <a:r>
              <a:rPr lang="en-SG" b="1" dirty="0">
                <a:effectLst/>
                <a:latin typeface="Arial" panose="020B0604020202020204" pitchFamily="34" charset="0"/>
                <a:cs typeface="Arial" panose="020B0604020202020204" pitchFamily="34" charset="0"/>
              </a:rPr>
              <a:t> </a:t>
            </a:r>
            <a:endParaRPr lang="en-US" sz="1200" b="1" kern="1200" dirty="0">
              <a:solidFill>
                <a:schemeClr val="tx1"/>
              </a:solidFill>
              <a:effectLst/>
              <a:latin typeface="Arial" panose="020B0604020202020204" pitchFamily="34" charset="0"/>
              <a:ea typeface="ＭＳ Ｐゴシック"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213</a:t>
            </a:fld>
            <a:endParaRPr lang="en-US" altLang="en-US">
              <a:solidFill>
                <a:prstClr val="black"/>
              </a:solidFill>
            </a:endParaRPr>
          </a:p>
        </p:txBody>
      </p:sp>
    </p:spTree>
    <p:extLst>
      <p:ext uri="{BB962C8B-B14F-4D97-AF65-F5344CB8AC3E}">
        <p14:creationId xmlns:p14="http://schemas.microsoft.com/office/powerpoint/2010/main" val="2931107570"/>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p:cNvSpPr>
            <a:spLocks noGrp="1" noChangeArrowheads="1"/>
          </p:cNvSpPr>
          <p:nvPr>
            <p:ph type="sldNum" sz="quarter" idx="5"/>
          </p:nvPr>
        </p:nvSpPr>
        <p:spPr>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fld id="{3CA765EA-3E86-7E40-ABF6-A3C453D5AD10}" type="slidenum">
              <a:rPr lang="en-US" sz="1200" b="1">
                <a:solidFill>
                  <a:prstClr val="black"/>
                </a:solidFill>
                <a:latin typeface="Arial" panose="020B0604020202020204" pitchFamily="34" charset="0"/>
              </a:rPr>
              <a:pPr>
                <a:defRPr/>
              </a:pPr>
              <a:t>214</a:t>
            </a:fld>
            <a:endParaRPr lang="en-US" sz="1200" b="1" dirty="0">
              <a:solidFill>
                <a:prstClr val="black"/>
              </a:solidFill>
              <a:latin typeface="Arial" panose="020B0604020202020204" pitchFamily="34" charset="0"/>
            </a:endParaRPr>
          </a:p>
        </p:txBody>
      </p:sp>
      <p:sp>
        <p:nvSpPr>
          <p:cNvPr id="319491" name="Rectangle 2"/>
          <p:cNvSpPr>
            <a:spLocks noGrp="1" noRot="1" noChangeAspect="1" noChangeArrowheads="1"/>
          </p:cNvSpPr>
          <p:nvPr>
            <p:ph type="sldImg"/>
          </p:nvPr>
        </p:nvSpPr>
        <p:spPr>
          <a:solidFill>
            <a:srgbClr val="FFFFFF"/>
          </a:solidFill>
          <a:ln/>
        </p:spPr>
      </p:sp>
      <p:sp>
        <p:nvSpPr>
          <p:cNvPr id="319492"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defRPr/>
            </a:pPr>
            <a:endParaRPr lang="en-US" b="1" dirty="0">
              <a:latin typeface="Arial" panose="020B0604020202020204" pitchFamily="34" charset="0"/>
              <a:cs typeface="Arial" panose="020B0604020202020204" pitchFamily="34" charset="0"/>
            </a:endParaRPr>
          </a:p>
          <a:p>
            <a:pPr eaLnBrk="1" hangingPunct="1">
              <a:defRPr/>
            </a:pPr>
            <a:r>
              <a:rPr lang="en-US" b="1" dirty="0">
                <a:latin typeface="Arial" panose="020B0604020202020204" pitchFamily="34" charset="0"/>
                <a:cs typeface="Arial" panose="020B0604020202020204" pitchFamily="34" charset="0"/>
              </a:rPr>
              <a:t>Are you seeking godly advice in your pursuit of God</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will?  When we want advice, sometimes we ask only those whom we know will give us a favorable answer (6).</a:t>
            </a:r>
          </a:p>
          <a:p>
            <a:pPr eaLnBrk="1" hangingPunct="1">
              <a:defRPr/>
            </a:pPr>
            <a:r>
              <a:rPr lang="en-US" b="1" dirty="0">
                <a:latin typeface="Arial" panose="020B0604020202020204" pitchFamily="34" charset="0"/>
                <a:cs typeface="Arial" panose="020B0604020202020204" pitchFamily="34" charset="0"/>
              </a:rPr>
              <a:t>How much better to go to those who really know the situation!</a:t>
            </a:r>
          </a:p>
          <a:p>
            <a:pPr eaLnBrk="1" hangingPunct="1">
              <a:defRPr/>
            </a:pP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29" name="Rectangle 7"/>
          <p:cNvSpPr>
            <a:spLocks noGrp="1" noChangeArrowheads="1"/>
          </p:cNvSpPr>
          <p:nvPr>
            <p:ph type="sldNum" sz="quarter" idx="5"/>
          </p:nvPr>
        </p:nvSpPr>
        <p:spPr>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fld id="{4DE9B74F-78CA-274C-8A37-B4A08E357F52}" type="slidenum">
              <a:rPr lang="en-US" sz="1200" b="1">
                <a:solidFill>
                  <a:prstClr val="black"/>
                </a:solidFill>
                <a:latin typeface="Arial" panose="020B0604020202020204" pitchFamily="34" charset="0"/>
              </a:rPr>
              <a:pPr>
                <a:defRPr/>
              </a:pPr>
              <a:t>215</a:t>
            </a:fld>
            <a:endParaRPr lang="en-US" sz="1200" b="1" dirty="0">
              <a:solidFill>
                <a:prstClr val="black"/>
              </a:solidFill>
              <a:latin typeface="Arial" panose="020B0604020202020204" pitchFamily="34" charset="0"/>
            </a:endParaRPr>
          </a:p>
        </p:txBody>
      </p:sp>
      <p:sp>
        <p:nvSpPr>
          <p:cNvPr id="124930" name="Rectangle 2"/>
          <p:cNvSpPr>
            <a:spLocks noGrp="1" noRot="1" noChangeAspect="1" noChangeArrowheads="1"/>
          </p:cNvSpPr>
          <p:nvPr>
            <p:ph type="sldImg"/>
          </p:nvPr>
        </p:nvSpPr>
        <p:spPr>
          <a:solidFill>
            <a:srgbClr val="FFFFFF"/>
          </a:solidFill>
          <a:ln/>
        </p:spPr>
      </p:sp>
      <p:sp>
        <p:nvSpPr>
          <p:cNvPr id="124931" name="Rectangle 3"/>
          <p:cNvSpPr>
            <a:spLocks noGrp="1" noChangeArrowheads="1"/>
          </p:cNvSpPr>
          <p:nvPr>
            <p:ph type="body" idx="1"/>
          </p:nvPr>
        </p:nvSpPr>
        <p:spPr>
          <a:solidFill>
            <a:srgbClr val="FFFFFF"/>
          </a:solidFill>
          <a:ln>
            <a:solidFill>
              <a:srgbClr val="000000"/>
            </a:solidFill>
          </a:ln>
        </p:spPr>
        <p:txBody>
          <a:bodyPr/>
          <a:lstStyle/>
          <a:p>
            <a:pPr eaLnBrk="1" hangingPunct="1">
              <a:defRPr/>
            </a:pPr>
            <a:endParaRPr lang="en-US" b="1" dirty="0">
              <a:latin typeface="Arial" panose="020B0604020202020204" pitchFamily="34" charset="0"/>
            </a:endParaRPr>
          </a:p>
          <a:p>
            <a:pPr eaLnBrk="1" hangingPunct="1">
              <a:defRPr/>
            </a:pPr>
            <a:r>
              <a:rPr lang="en-US" b="1" dirty="0">
                <a:latin typeface="Arial" panose="020B0604020202020204" pitchFamily="34" charset="0"/>
              </a:rPr>
              <a:t>Back in 1998 after my second trip to Mongolia with my wife Susan I was asked to lead the small, fledging Bible school there.  So we began to pray that God would really show us His will in the matter.  I even cautioned my departmental dean at SBC that I might be transferring to Mongolia.  But then, with hesitation, I asked my mission director.  Why with hesitation?  Because John knew me better than I knew myself, in certain ways.  I was afraid he might say it </a:t>
            </a:r>
            <a:r>
              <a:rPr lang="en-US" b="1" dirty="0" err="1">
                <a:latin typeface="Arial" panose="020B0604020202020204" pitchFamily="34" charset="0"/>
              </a:rPr>
              <a:t>wasn</a:t>
            </a:r>
            <a:r>
              <a:rPr lang="uk-UA" b="1" dirty="0">
                <a:latin typeface="Arial" panose="020B0604020202020204" pitchFamily="34" charset="0"/>
              </a:rPr>
              <a:t>'</a:t>
            </a:r>
            <a:r>
              <a:rPr lang="en-US" b="1" dirty="0">
                <a:latin typeface="Arial" panose="020B0604020202020204" pitchFamily="34" charset="0"/>
              </a:rPr>
              <a:t>t that great of an idea.  He said frankly, </a:t>
            </a:r>
            <a:r>
              <a:rPr lang="ru-RU" b="1" dirty="0">
                <a:latin typeface="Arial" panose="020B0604020202020204" pitchFamily="34" charset="0"/>
              </a:rPr>
              <a:t>"</a:t>
            </a:r>
            <a:r>
              <a:rPr lang="en-US" b="1" dirty="0">
                <a:latin typeface="Arial" panose="020B0604020202020204" pitchFamily="34" charset="0"/>
              </a:rPr>
              <a:t>I don</a:t>
            </a:r>
            <a:r>
              <a:rPr lang="uk-UA" b="1" dirty="0">
                <a:latin typeface="Arial" panose="020B0604020202020204" pitchFamily="34" charset="0"/>
              </a:rPr>
              <a:t>'</a:t>
            </a:r>
            <a:r>
              <a:rPr lang="en-US" b="1" dirty="0">
                <a:latin typeface="Arial" panose="020B0604020202020204" pitchFamily="34" charset="0"/>
              </a:rPr>
              <a:t>t think that</a:t>
            </a:r>
            <a:r>
              <a:rPr lang="uk-UA" b="1" dirty="0">
                <a:latin typeface="Arial" panose="020B0604020202020204" pitchFamily="34" charset="0"/>
              </a:rPr>
              <a:t>'</a:t>
            </a:r>
            <a:r>
              <a:rPr lang="en-US" b="1" dirty="0">
                <a:latin typeface="Arial" panose="020B0604020202020204" pitchFamily="34" charset="0"/>
              </a:rPr>
              <a:t>s a good fit for you and Susan.</a:t>
            </a:r>
            <a:r>
              <a:rPr lang="ru-RU" b="1" dirty="0">
                <a:latin typeface="Arial" panose="020B0604020202020204" pitchFamily="34" charset="0"/>
              </a:rPr>
              <a:t>"</a:t>
            </a:r>
            <a:r>
              <a:rPr lang="en-US" b="1" dirty="0">
                <a:latin typeface="Arial" panose="020B0604020202020204" pitchFamily="34" charset="0"/>
              </a:rPr>
              <a:t>  As it turned out, I didn</a:t>
            </a:r>
            <a:r>
              <a:rPr lang="uk-UA" b="1" dirty="0">
                <a:latin typeface="Arial" panose="020B0604020202020204" pitchFamily="34" charset="0"/>
              </a:rPr>
              <a:t>'</a:t>
            </a:r>
            <a:r>
              <a:rPr lang="en-US" b="1" dirty="0">
                <a:latin typeface="Arial" panose="020B0604020202020204" pitchFamily="34" charset="0"/>
              </a:rPr>
              <a:t>t go after all, but I learned to get advice from those not </a:t>
            </a:r>
            <a:r>
              <a:rPr lang="ru-RU" b="1" dirty="0">
                <a:latin typeface="Arial" panose="020B0604020202020204" pitchFamily="34" charset="0"/>
              </a:rPr>
              <a:t>"</a:t>
            </a:r>
            <a:r>
              <a:rPr lang="en-US" b="1" dirty="0">
                <a:latin typeface="Arial" panose="020B0604020202020204" pitchFamily="34" charset="0"/>
              </a:rPr>
              <a:t>one my side.</a:t>
            </a:r>
            <a:r>
              <a:rPr lang="ru-RU" b="1" dirty="0">
                <a:latin typeface="Arial" panose="020B0604020202020204" pitchFamily="34" charset="0"/>
              </a:rPr>
              <a:t>"</a:t>
            </a:r>
            <a:endParaRPr lang="en-US" b="1" dirty="0">
              <a:latin typeface="Arial" panose="020B0604020202020204" pitchFamily="34" charset="0"/>
            </a:endParaRPr>
          </a:p>
          <a:p>
            <a:pPr eaLnBrk="1" hangingPunct="1">
              <a:defRPr/>
            </a:pPr>
            <a:r>
              <a:rPr lang="en-US" b="1" dirty="0">
                <a:latin typeface="Arial" panose="020B0604020202020204" pitchFamily="34" charset="0"/>
              </a:rPr>
              <a:t>(I was glad I sought godly advice.  But what</a:t>
            </a:r>
            <a:r>
              <a:rPr lang="uk-UA" b="1" dirty="0">
                <a:latin typeface="Arial" panose="020B0604020202020204" pitchFamily="34" charset="0"/>
              </a:rPr>
              <a:t>'</a:t>
            </a:r>
            <a:r>
              <a:rPr lang="en-US" b="1" dirty="0">
                <a:latin typeface="Arial" panose="020B0604020202020204" pitchFamily="34" charset="0"/>
              </a:rPr>
              <a:t>s the result from stubbornly pursuing our will rather than God</a:t>
            </a:r>
            <a:r>
              <a:rPr lang="uk-UA" b="1" dirty="0">
                <a:latin typeface="Arial" panose="020B0604020202020204" pitchFamily="34" charset="0"/>
              </a:rPr>
              <a:t>'</a:t>
            </a:r>
            <a:r>
              <a:rPr lang="en-US" b="1" dirty="0">
                <a:latin typeface="Arial" panose="020B0604020202020204" pitchFamily="34" charset="0"/>
              </a:rPr>
              <a:t>s?)</a:t>
            </a:r>
          </a:p>
          <a:p>
            <a:pPr eaLnBrk="1" hangingPunct="1">
              <a:defRPr/>
            </a:pPr>
            <a:endParaRPr lang="en-US" b="1" dirty="0">
              <a:latin typeface="Arial" panose="020B0604020202020204" pitchFamily="34" charset="0"/>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We should fear the consequences when we know what God wants but refuse it.</a:t>
            </a:r>
          </a:p>
          <a:p>
            <a:r>
              <a:rPr lang="en-US" b="1" dirty="0">
                <a:latin typeface="Arial" panose="020B0604020202020204" pitchFamily="34" charset="0"/>
                <a:cs typeface="Arial" panose="020B0604020202020204" pitchFamily="34" charset="0"/>
              </a:rPr>
              <a:t>Sometimes God closes one door and opens another one that seems risky.</a:t>
            </a:r>
          </a:p>
          <a:p>
            <a:r>
              <a:rPr lang="en-US" b="1" dirty="0">
                <a:latin typeface="Arial" panose="020B0604020202020204" pitchFamily="34" charset="0"/>
                <a:cs typeface="Arial" panose="020B0604020202020204" pitchFamily="34" charset="0"/>
              </a:rPr>
              <a:t>To refuse that uncertain opportunity is to guarantee decline.</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216</a:t>
            </a:fld>
            <a:endParaRPr lang="en-US" altLang="en-US">
              <a:solidFill>
                <a:prstClr val="black"/>
              </a:solidFill>
            </a:endParaRPr>
          </a:p>
        </p:txBody>
      </p:sp>
    </p:spTree>
    <p:extLst>
      <p:ext uri="{BB962C8B-B14F-4D97-AF65-F5344CB8AC3E}">
        <p14:creationId xmlns:p14="http://schemas.microsoft.com/office/powerpoint/2010/main" val="3316038678"/>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1" indent="0" algn="l" defTabSz="914400" rtl="0" eaLnBrk="0" fontAlgn="base" latinLnBrk="0" hangingPunct="0">
              <a:lnSpc>
                <a:spcPct val="100000"/>
              </a:lnSpc>
              <a:spcBef>
                <a:spcPct val="30000"/>
              </a:spcBef>
              <a:spcAft>
                <a:spcPct val="0"/>
              </a:spcAft>
              <a:buClrTx/>
              <a:buSzTx/>
              <a:buFontTx/>
              <a:buNone/>
              <a:tabLst/>
              <a:defRPr/>
            </a:pPr>
            <a:endParaRPr lang="en-US" sz="1200" b="1" kern="1200" dirty="0">
              <a:solidFill>
                <a:schemeClr val="tx1"/>
              </a:solidFill>
              <a:effectLst/>
              <a:latin typeface="Arial" panose="020B0604020202020204" pitchFamily="34" charset="0"/>
              <a:ea typeface="ＭＳ Ｐゴシック" charset="0"/>
              <a:cs typeface="Arial" panose="020B0604020202020204" pitchFamily="34" charset="0"/>
            </a:endParaRPr>
          </a:p>
          <a:p>
            <a:pPr marL="0" marR="0" lvl="1"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[Ahab</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stubborn disregard for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will led to his death at Ramoth Gilead (29-40).]</a:t>
            </a:r>
          </a:p>
          <a:p>
            <a:pPr marL="0" marR="0" lvl="1"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Ahab</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disguising himself in battle looked like it would save him from death (29-33).</a:t>
            </a:r>
          </a:p>
          <a:p>
            <a:pPr marL="0" marR="0" lvl="1"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[But a random arrow killed Ahab to fulfill Micaiah</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prediction of his death (34-38).]</a:t>
            </a:r>
          </a:p>
          <a:p>
            <a:pPr marL="0" marR="0" lvl="1"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The soldier shot his arrow without even aiming, yet he had no idea that God had a GPS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Positioning System) device on it right towards Ahab!  Ahab should have known that no disguise could thwart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will.</a:t>
            </a:r>
          </a:p>
          <a:p>
            <a:pPr marL="0" marR="0" lvl="1"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Ironic, isn</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t it?  </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Jehoshaphat went into battle in his royal robes and the Lord protected him; but Ahab in his disguise was slain.</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 </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217</a:t>
            </a:fld>
            <a:endParaRPr lang="en-US" altLang="en-US">
              <a:solidFill>
                <a:prstClr val="black"/>
              </a:solidFill>
            </a:endParaRPr>
          </a:p>
        </p:txBody>
      </p:sp>
    </p:spTree>
    <p:extLst>
      <p:ext uri="{BB962C8B-B14F-4D97-AF65-F5344CB8AC3E}">
        <p14:creationId xmlns:p14="http://schemas.microsoft.com/office/powerpoint/2010/main" val="293110757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17</a:t>
            </a:fld>
            <a:endParaRPr lang="en-GB" sz="1200" dirty="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ＭＳ Ｐゴシック" pitchFamily="-105" charset="-128"/>
                <a:cs typeface="Arial" panose="020B0604020202020204" pitchFamily="34" charset="0"/>
              </a:rPr>
              <a:t>The LORD gives us security by keeping our salvation even when we’re unfaithful</a:t>
            </a:r>
            <a:r>
              <a:rPr lang="en-SG" sz="1200" b="1" kern="1200" dirty="0">
                <a:solidFill>
                  <a:schemeClr val="tx1"/>
                </a:solidFill>
                <a:effectLst/>
                <a:latin typeface="Arial" panose="020B0604020202020204" pitchFamily="34" charset="0"/>
                <a:ea typeface="ＭＳ Ｐゴシック" pitchFamily="-105" charset="-128"/>
                <a:cs typeface="Arial" panose="020B0604020202020204" pitchFamily="34" charset="0"/>
              </a:rPr>
              <a:t>.</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p:cNvSpPr>
            <a:spLocks noGrp="1" noChangeArrowheads="1"/>
          </p:cNvSpPr>
          <p:nvPr>
            <p:ph type="sldNum" sz="quarter" idx="5"/>
          </p:nvPr>
        </p:nvSpPr>
        <p:spPr>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fld id="{5CB78156-8A5E-C743-8873-57E2C7E1C794}" type="slidenum">
              <a:rPr lang="en-US" sz="1200" b="1">
                <a:solidFill>
                  <a:prstClr val="black"/>
                </a:solidFill>
                <a:latin typeface="Arial" panose="020B0604020202020204" pitchFamily="34" charset="0"/>
              </a:rPr>
              <a:pPr>
                <a:defRPr/>
              </a:pPr>
              <a:t>218</a:t>
            </a:fld>
            <a:endParaRPr lang="en-US" sz="1200" b="1" dirty="0">
              <a:solidFill>
                <a:prstClr val="black"/>
              </a:solidFill>
              <a:latin typeface="Arial" panose="020B0604020202020204" pitchFamily="34" charset="0"/>
            </a:endParaRPr>
          </a:p>
        </p:txBody>
      </p:sp>
      <p:sp>
        <p:nvSpPr>
          <p:cNvPr id="319491" name="Rectangle 2"/>
          <p:cNvSpPr>
            <a:spLocks noGrp="1" noRot="1" noChangeAspect="1" noChangeArrowheads="1"/>
          </p:cNvSpPr>
          <p:nvPr>
            <p:ph type="sldImg"/>
          </p:nvPr>
        </p:nvSpPr>
        <p:spPr>
          <a:solidFill>
            <a:srgbClr val="FFFFFF"/>
          </a:solidFill>
          <a:ln/>
        </p:spPr>
      </p:sp>
      <p:sp>
        <p:nvSpPr>
          <p:cNvPr id="319492"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defRPr/>
            </a:pPr>
            <a:endParaRPr lang="en-US" b="1" dirty="0">
              <a:latin typeface="Arial" panose="020B0604020202020204" pitchFamily="34" charset="0"/>
              <a:cs typeface="Arial" panose="020B0604020202020204" pitchFamily="34" charset="0"/>
            </a:endParaRPr>
          </a:p>
          <a:p>
            <a:pPr eaLnBrk="1" hangingPunct="1">
              <a:defRPr/>
            </a:pPr>
            <a:r>
              <a:rPr lang="en-US" b="1" dirty="0">
                <a:latin typeface="Arial" panose="020B0604020202020204" pitchFamily="34" charset="0"/>
                <a:cs typeface="Arial" panose="020B0604020202020204" pitchFamily="34" charset="0"/>
              </a:rPr>
              <a:t>Maybe it won</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t be death—but something worse!  But what could be worse?</a:t>
            </a:r>
          </a:p>
          <a:p>
            <a:pPr eaLnBrk="1" hangingPunct="1">
              <a:defRPr/>
            </a:pPr>
            <a:r>
              <a:rPr lang="en-US" b="1" dirty="0">
                <a:latin typeface="Arial" panose="020B0604020202020204" pitchFamily="34" charset="0"/>
                <a:cs typeface="Arial" panose="020B0604020202020204" pitchFamily="34" charset="0"/>
              </a:rPr>
              <a:t>How about leanness in your soul?</a:t>
            </a:r>
          </a:p>
          <a:p>
            <a:pPr eaLnBrk="1" hangingPunct="1">
              <a:defRPr/>
            </a:pPr>
            <a:r>
              <a:rPr lang="en-US" b="1" dirty="0">
                <a:latin typeface="Arial" panose="020B0604020202020204" pitchFamily="34" charset="0"/>
                <a:cs typeface="Arial" panose="020B0604020202020204" pitchFamily="34" charset="0"/>
              </a:rPr>
              <a:t>Or </a:t>
            </a:r>
            <a:r>
              <a:rPr lang="en-US" b="1" dirty="0" err="1">
                <a:latin typeface="Arial" panose="020B0604020202020204" pitchFamily="34" charset="0"/>
                <a:cs typeface="Arial" panose="020B0604020202020204" pitchFamily="34" charset="0"/>
              </a:rPr>
              <a:t>wouldn</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t living for yourself rather than for Christ be worse than death?  </a:t>
            </a:r>
          </a:p>
          <a:p>
            <a:pPr eaLnBrk="1" hangingPunct="1">
              <a:defRPr/>
            </a:pPr>
            <a:r>
              <a:rPr lang="en-US" b="1" dirty="0">
                <a:latin typeface="Arial" panose="020B0604020202020204" pitchFamily="34" charset="0"/>
                <a:cs typeface="Arial" panose="020B0604020202020204" pitchFamily="34" charset="0"/>
              </a:rPr>
              <a:t> </a:t>
            </a:r>
          </a:p>
          <a:p>
            <a:pPr eaLnBrk="1" hangingPunct="1">
              <a:defRPr/>
            </a:pPr>
            <a:r>
              <a:rPr lang="en-US" b="1" dirty="0">
                <a:latin typeface="Arial" panose="020B0604020202020204" pitchFamily="34" charset="0"/>
                <a:cs typeface="Arial" panose="020B0604020202020204" pitchFamily="34" charset="0"/>
              </a:rPr>
              <a:t>(On the other hand…)</a:t>
            </a:r>
          </a:p>
          <a:p>
            <a:pPr eaLnBrk="1" hangingPunct="1">
              <a:defRPr/>
            </a:pP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p:cNvSpPr>
            <a:spLocks noGrp="1" noChangeArrowheads="1"/>
          </p:cNvSpPr>
          <p:nvPr>
            <p:ph type="sldNum" sz="quarter" idx="5"/>
          </p:nvPr>
        </p:nvSpPr>
        <p:spPr>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fld id="{FCAE102E-0232-204A-8EC1-651387C7DE8E}" type="slidenum">
              <a:rPr lang="en-US" sz="1200" b="1">
                <a:solidFill>
                  <a:prstClr val="black"/>
                </a:solidFill>
                <a:latin typeface="Arial" panose="020B0604020202020204" pitchFamily="34" charset="0"/>
              </a:rPr>
              <a:pPr>
                <a:defRPr/>
              </a:pPr>
              <a:t>219</a:t>
            </a:fld>
            <a:endParaRPr lang="en-US" sz="1200" b="1" dirty="0">
              <a:solidFill>
                <a:prstClr val="black"/>
              </a:solidFill>
              <a:latin typeface="Arial" panose="020B0604020202020204" pitchFamily="34" charset="0"/>
            </a:endParaRPr>
          </a:p>
        </p:txBody>
      </p:sp>
      <p:sp>
        <p:nvSpPr>
          <p:cNvPr id="319491" name="Rectangle 2"/>
          <p:cNvSpPr>
            <a:spLocks noGrp="1" noRot="1" noChangeAspect="1" noChangeArrowheads="1"/>
          </p:cNvSpPr>
          <p:nvPr>
            <p:ph type="sldImg"/>
          </p:nvPr>
        </p:nvSpPr>
        <p:spPr>
          <a:solidFill>
            <a:srgbClr val="FFFFFF"/>
          </a:solidFill>
          <a:ln/>
        </p:spPr>
      </p:sp>
      <p:sp>
        <p:nvSpPr>
          <p:cNvPr id="319492"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defRPr/>
            </a:pPr>
            <a:endParaRPr lang="en-US" b="1" dirty="0">
              <a:latin typeface="Arial" panose="020B0604020202020204" pitchFamily="34" charset="0"/>
              <a:cs typeface="Arial" panose="020B0604020202020204" pitchFamily="34" charset="0"/>
            </a:endParaRPr>
          </a:p>
          <a:p>
            <a:pPr eaLnBrk="1" hangingPunct="1">
              <a:defRPr/>
            </a:pPr>
            <a:r>
              <a:rPr lang="en-US" b="1" dirty="0">
                <a:latin typeface="Arial" panose="020B0604020202020204" pitchFamily="34" charset="0"/>
                <a:cs typeface="Arial" panose="020B0604020202020204" pitchFamily="34" charset="0"/>
              </a:rPr>
              <a:t>It</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great from then on, right?  What did Micaiah get for his faithful ministry?  Bread and water in prison!</a:t>
            </a:r>
          </a:p>
          <a:p>
            <a:pPr eaLnBrk="1" hangingPunct="1">
              <a:defRPr/>
            </a:pPr>
            <a:r>
              <a:rPr lang="en-US" b="1" dirty="0">
                <a:latin typeface="Arial" panose="020B0604020202020204" pitchFamily="34" charset="0"/>
                <a:cs typeface="Arial" panose="020B0604020202020204" pitchFamily="34" charset="0"/>
              </a:rPr>
              <a:t>But he lived!  And his conscience was clear, knowing that he was truly God</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servant!</a:t>
            </a:r>
          </a:p>
          <a:p>
            <a:pPr eaLnBrk="1" hangingPunct="1">
              <a:defRPr/>
            </a:pP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So what did we learn from 1 Kings 22</a:t>
            </a:r>
            <a:r>
              <a:rPr lang="en-SG" sz="1200" b="1" kern="1200" dirty="0">
                <a:solidFill>
                  <a:schemeClr val="tx1"/>
                </a:solidFill>
                <a:effectLst/>
                <a:latin typeface="Arial" panose="020B0604020202020204" pitchFamily="34" charset="0"/>
                <a:ea typeface="ＭＳ Ｐゴシック" charset="0"/>
                <a:cs typeface="Arial" panose="020B0604020202020204" pitchFamily="34" charset="0"/>
              </a:rPr>
              <a:t>?</a:t>
            </a: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How can you do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will rather than your own?  How can you make sure that your own will isn</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t getting in the way?</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220</a:t>
            </a:fld>
            <a:endParaRPr lang="en-US" altLang="en-US">
              <a:solidFill>
                <a:prstClr val="black"/>
              </a:solidFill>
            </a:endParaRPr>
          </a:p>
        </p:txBody>
      </p:sp>
    </p:spTree>
    <p:extLst>
      <p:ext uri="{BB962C8B-B14F-4D97-AF65-F5344CB8AC3E}">
        <p14:creationId xmlns:p14="http://schemas.microsoft.com/office/powerpoint/2010/main" val="516331588"/>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Don</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t claim that you want what God wants when you want what you want</a:t>
            </a:r>
            <a:r>
              <a:rPr lang="en-SG" sz="1200" b="1" kern="1200" dirty="0">
                <a:solidFill>
                  <a:schemeClr val="tx1"/>
                </a:solidFill>
                <a:effectLst/>
                <a:latin typeface="Arial" panose="020B0604020202020204" pitchFamily="34" charset="0"/>
                <a:ea typeface="ＭＳ Ｐゴシック" charset="0"/>
                <a:cs typeface="Arial" panose="020B0604020202020204" pitchFamily="34" charset="0"/>
              </a:rPr>
              <a:t>.</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221</a:t>
            </a:fld>
            <a:endParaRPr lang="en-US" altLang="en-US">
              <a:solidFill>
                <a:prstClr val="black"/>
              </a:solidFill>
            </a:endParaRPr>
          </a:p>
        </p:txBody>
      </p:sp>
    </p:spTree>
    <p:extLst>
      <p:ext uri="{BB962C8B-B14F-4D97-AF65-F5344CB8AC3E}">
        <p14:creationId xmlns:p14="http://schemas.microsoft.com/office/powerpoint/2010/main" val="3391357922"/>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Avoid getting your security in friends or family if they aren’t seeking God.</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222</a:t>
            </a:fld>
            <a:endParaRPr lang="en-US" altLang="en-US">
              <a:solidFill>
                <a:prstClr val="black"/>
              </a:solidFill>
            </a:endParaRPr>
          </a:p>
        </p:txBody>
      </p:sp>
    </p:spTree>
    <p:extLst>
      <p:ext uri="{BB962C8B-B14F-4D97-AF65-F5344CB8AC3E}">
        <p14:creationId xmlns:p14="http://schemas.microsoft.com/office/powerpoint/2010/main" val="2593997534"/>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We should fear the consequences when we know what God wants but refuse it.</a:t>
            </a:r>
          </a:p>
          <a:p>
            <a:r>
              <a:rPr lang="en-US" b="1" dirty="0">
                <a:latin typeface="Arial" panose="020B0604020202020204" pitchFamily="34" charset="0"/>
                <a:cs typeface="Arial" panose="020B0604020202020204" pitchFamily="34" charset="0"/>
              </a:rPr>
              <a:t>Sometimes God closes one door and opens another one that seems risky.</a:t>
            </a:r>
          </a:p>
          <a:p>
            <a:r>
              <a:rPr lang="en-US" b="1" dirty="0">
                <a:latin typeface="Arial" panose="020B0604020202020204" pitchFamily="34" charset="0"/>
                <a:cs typeface="Arial" panose="020B0604020202020204" pitchFamily="34" charset="0"/>
              </a:rPr>
              <a:t>To refuse that uncertain opportunity is to guarantee decline.</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223</a:t>
            </a:fld>
            <a:endParaRPr lang="en-US" altLang="en-US">
              <a:solidFill>
                <a:prstClr val="black"/>
              </a:solidFill>
            </a:endParaRPr>
          </a:p>
        </p:txBody>
      </p:sp>
    </p:spTree>
    <p:extLst>
      <p:ext uri="{BB962C8B-B14F-4D97-AF65-F5344CB8AC3E}">
        <p14:creationId xmlns:p14="http://schemas.microsoft.com/office/powerpoint/2010/main" val="3316038678"/>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pPr marL="0" marR="0" lvl="3"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You may face 400 to 1 odds like Micaiah—but you still must obey God</a:t>
            </a:r>
            <a:r>
              <a:rPr lang="en-SG" b="1" dirty="0">
                <a:effectLst/>
                <a:latin typeface="Arial" panose="020B0604020202020204" pitchFamily="34" charset="0"/>
                <a:cs typeface="Arial" panose="020B0604020202020204" pitchFamily="34" charset="0"/>
              </a:rPr>
              <a:t> </a:t>
            </a:r>
            <a:r>
              <a:rPr lang="en-US" b="1" dirty="0">
                <a:latin typeface="Arial" panose="020B0604020202020204" pitchFamily="34" charset="0"/>
                <a:cs typeface="Arial" panose="020B0604020202020204" pitchFamily="34" charset="0"/>
              </a:rPr>
              <a:t>.</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Frankly, there</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only one vote that counts—the Lord</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224</a:t>
            </a:fld>
            <a:endParaRPr lang="en-US" altLang="en-US">
              <a:solidFill>
                <a:prstClr val="black"/>
              </a:solidFill>
            </a:endParaRPr>
          </a:p>
        </p:txBody>
      </p:sp>
    </p:spTree>
    <p:extLst>
      <p:ext uri="{BB962C8B-B14F-4D97-AF65-F5344CB8AC3E}">
        <p14:creationId xmlns:p14="http://schemas.microsoft.com/office/powerpoint/2010/main" val="3523656685"/>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pPr marL="0" marR="0" lvl="2"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So what decision do you need to make?</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Are you making a tough choice of mate, job, location, schooling or ethics? </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225</a:t>
            </a:fld>
            <a:endParaRPr lang="en-US" altLang="en-US">
              <a:solidFill>
                <a:prstClr val="black"/>
              </a:solidFill>
            </a:endParaRPr>
          </a:p>
        </p:txBody>
      </p:sp>
    </p:spTree>
    <p:extLst>
      <p:ext uri="{BB962C8B-B14F-4D97-AF65-F5344CB8AC3E}">
        <p14:creationId xmlns:p14="http://schemas.microsoft.com/office/powerpoint/2010/main" val="516331588"/>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Will you take time out to ask the Lord about it?  Take a day</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fasting retreat!</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226</a:t>
            </a:fld>
            <a:endParaRPr lang="en-US" altLang="en-US">
              <a:solidFill>
                <a:prstClr val="black"/>
              </a:solidFill>
            </a:endParaRPr>
          </a:p>
        </p:txBody>
      </p:sp>
    </p:spTree>
    <p:extLst>
      <p:ext uri="{BB962C8B-B14F-4D97-AF65-F5344CB8AC3E}">
        <p14:creationId xmlns:p14="http://schemas.microsoft.com/office/powerpoint/2010/main" val="372086590"/>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Arial" panose="020B0604020202020204" pitchFamily="34" charset="0"/>
              <a:ea typeface="ＭＳ Ｐゴシック"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Will is in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Word. What better source of direction can you find?</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227</a:t>
            </a:fld>
            <a:endParaRPr lang="en-US" altLang="en-US">
              <a:solidFill>
                <a:prstClr val="black"/>
              </a:solidFill>
            </a:endParaRPr>
          </a:p>
        </p:txBody>
      </p:sp>
    </p:spTree>
    <p:extLst>
      <p:ext uri="{BB962C8B-B14F-4D97-AF65-F5344CB8AC3E}">
        <p14:creationId xmlns:p14="http://schemas.microsoft.com/office/powerpoint/2010/main" val="293110757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18</a:t>
            </a:fld>
            <a:endParaRPr lang="en-GB" sz="1200" dirty="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The L</a:t>
            </a:r>
            <a:r>
              <a:rPr lang="en-US" sz="1100" b="1" dirty="0">
                <a:latin typeface="Arial" panose="020B0604020202020204" pitchFamily="34" charset="0"/>
                <a:cs typeface="Arial" panose="020B0604020202020204" pitchFamily="34" charset="0"/>
              </a:rPr>
              <a:t>ORD</a:t>
            </a:r>
            <a:r>
              <a:rPr lang="en-US" b="1" baseline="0" dirty="0">
                <a:latin typeface="Arial" panose="020B0604020202020204" pitchFamily="34" charset="0"/>
                <a:cs typeface="Arial" panose="020B0604020202020204" pitchFamily="34" charset="0"/>
              </a:rPr>
              <a:t> honors us when we honor him and keeps us to honor him even when we're unfaithful.</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228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Some of us won</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t even commit to read one verse of the Bible each day but we SAY we want God</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will!</a:t>
            </a: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Here</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the clincher though—like George Mueller, will you tell God right now that you</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ll do his will even before you know it? This makes complete sense, for, as Charles Spurgeon noted, </a:t>
            </a: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 </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When your will is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will, you will have your will.</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229</a:t>
            </a:fld>
            <a:endParaRPr lang="en-US" altLang="en-US">
              <a:solidFill>
                <a:prstClr val="black"/>
              </a:solidFill>
            </a:endParaRPr>
          </a:p>
        </p:txBody>
      </p:sp>
    </p:spTree>
    <p:extLst>
      <p:ext uri="{BB962C8B-B14F-4D97-AF65-F5344CB8AC3E}">
        <p14:creationId xmlns:p14="http://schemas.microsoft.com/office/powerpoint/2010/main" val="3242080921"/>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fld id="{27CB6C25-6ED5-BE43-BEE8-D23D256A87F4}" type="slidenum">
              <a:rPr kumimoji="0" lang="en-US" sz="1200" b="0">
                <a:solidFill>
                  <a:srgbClr val="000000"/>
                </a:solidFill>
                <a:latin typeface="Times" charset="0"/>
              </a:rPr>
              <a:pPr/>
              <a:t>237</a:t>
            </a:fld>
            <a:endParaRPr kumimoji="0" lang="en-US" sz="1200" b="0">
              <a:solidFill>
                <a:srgbClr val="000000"/>
              </a:solidFill>
              <a:latin typeface="Times" charset="0"/>
            </a:endParaRPr>
          </a:p>
        </p:txBody>
      </p:sp>
      <p:sp>
        <p:nvSpPr>
          <p:cNvPr id="258050" name="Rectangle 2"/>
          <p:cNvSpPr>
            <a:spLocks noGrp="1" noRot="1" noChangeAspect="1" noChangeArrowheads="1" noTextEdit="1"/>
          </p:cNvSpPr>
          <p:nvPr>
            <p:ph type="sldImg"/>
          </p:nvPr>
        </p:nvSpPr>
        <p:spPr>
          <a:ln/>
        </p:spPr>
      </p:sp>
      <p:sp>
        <p:nvSpPr>
          <p:cNvPr id="2580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dirty="0">
                <a:ea typeface="ＭＳ Ｐゴシック" charset="0"/>
                <a:cs typeface="ＭＳ Ｐゴシック" charset="0"/>
              </a:rPr>
              <a:t>It may sound confusing, but there were two kings who lived at the same time in the northern and southern kingdoms who were named Jehoram and two named also Ahaziah—Ahaziah of Israel on the left and Ahaziah of Judah on the right.  In 2 Kings 11:2 (cf. 2 Chron. 22:11), we read how the Davidic line was all wiped out by the mother of Ahaziah of Judah—all except one of her grandsons named Joash.  God</a:t>
            </a:r>
            <a:r>
              <a:rPr lang="fr-FR" altLang="ja-JP" dirty="0">
                <a:ea typeface="ＭＳ Ｐゴシック" charset="0"/>
                <a:cs typeface="ＭＳ Ｐゴシック" charset="0"/>
              </a:rPr>
              <a:t>'</a:t>
            </a:r>
            <a:r>
              <a:rPr lang="en-US" altLang="ja-JP" dirty="0">
                <a:ea typeface="ＭＳ Ｐゴシック" charset="0"/>
                <a:cs typeface="ＭＳ Ｐゴシック" charset="0"/>
              </a:rPr>
              <a:t>s promise of an eternal king through David (2 Sam. 7:14) would have been unfulfilled had it not been through the courage of Jehoshebah, Ahaziah</a:t>
            </a:r>
            <a:r>
              <a:rPr lang="fr-FR" altLang="ja-JP" dirty="0">
                <a:ea typeface="ＭＳ Ｐゴシック" charset="0"/>
                <a:cs typeface="ＭＳ Ｐゴシック" charset="0"/>
              </a:rPr>
              <a:t>'</a:t>
            </a:r>
            <a:r>
              <a:rPr lang="en-US" altLang="ja-JP" dirty="0">
                <a:ea typeface="ＭＳ Ｐゴシック" charset="0"/>
                <a:cs typeface="ＭＳ Ｐゴシック" charset="0"/>
              </a:rPr>
              <a:t>s sister, who saved the life of the infant nephew, Joash.  In fact, the line dwindled to only one living descendant of David the preceding two generations also!</a:t>
            </a:r>
            <a:endParaRPr lang="en-US" dirty="0">
              <a:ea typeface="ＭＳ Ｐゴシック" charset="0"/>
              <a:cs typeface="ＭＳ Ｐゴシック" charset="0"/>
            </a:endParaRP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fld id="{CCC4EE12-245F-D440-92DE-DF114437F74C}" type="slidenum">
              <a:rPr kumimoji="0" lang="en-US" sz="1200" b="0">
                <a:solidFill>
                  <a:srgbClr val="000000"/>
                </a:solidFill>
                <a:latin typeface="Times" charset="0"/>
              </a:rPr>
              <a:pPr/>
              <a:t>240</a:t>
            </a:fld>
            <a:endParaRPr kumimoji="0" lang="en-US" sz="1200" b="0">
              <a:solidFill>
                <a:srgbClr val="000000"/>
              </a:solidFill>
              <a:latin typeface="Times" charset="0"/>
            </a:endParaRPr>
          </a:p>
        </p:txBody>
      </p:sp>
      <p:sp>
        <p:nvSpPr>
          <p:cNvPr id="260098" name="Rectangle 2"/>
          <p:cNvSpPr>
            <a:spLocks noGrp="1" noRot="1" noChangeAspect="1" noChangeArrowheads="1" noTextEdit="1"/>
          </p:cNvSpPr>
          <p:nvPr>
            <p:ph type="sldImg"/>
          </p:nvPr>
        </p:nvSpPr>
        <p:spPr>
          <a:ln/>
        </p:spPr>
      </p:sp>
      <p:sp>
        <p:nvSpPr>
          <p:cNvPr id="26009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0" dirty="0">
                <a:ea typeface="ＭＳ Ｐゴシック" charset="0"/>
                <a:cs typeface="ＭＳ Ｐゴシック" charset="0"/>
              </a:rPr>
              <a:t>In 2 Kings 11:2 (cf. 2 Chron. 22:11), we read how the Davidic line was all wiped out by the mother of Ahaziah of Judah—all except one of her grandsons named Joash.  God</a:t>
            </a:r>
            <a:r>
              <a:rPr lang="fr-FR" altLang="ja-JP" b="0" dirty="0">
                <a:ea typeface="ＭＳ Ｐゴシック" charset="0"/>
                <a:cs typeface="ＭＳ Ｐゴシック" charset="0"/>
              </a:rPr>
              <a:t>'</a:t>
            </a:r>
            <a:r>
              <a:rPr lang="en-US" altLang="ja-JP" b="0" dirty="0">
                <a:ea typeface="ＭＳ Ｐゴシック" charset="0"/>
                <a:cs typeface="ＭＳ Ｐゴシック" charset="0"/>
              </a:rPr>
              <a:t>s promise of an eternal king through David (2 Sam. 7:14) would have been unfulfilled had it not been through the courage of Jehoshebah, Ahaziah</a:t>
            </a:r>
            <a:r>
              <a:rPr lang="fr-FR" altLang="ja-JP" b="0" dirty="0">
                <a:ea typeface="ＭＳ Ｐゴシック" charset="0"/>
                <a:cs typeface="ＭＳ Ｐゴシック" charset="0"/>
              </a:rPr>
              <a:t>'</a:t>
            </a:r>
            <a:r>
              <a:rPr lang="en-US" altLang="ja-JP" b="0" dirty="0">
                <a:ea typeface="ＭＳ Ｐゴシック" charset="0"/>
                <a:cs typeface="ＭＳ Ｐゴシック" charset="0"/>
              </a:rPr>
              <a:t>s sister and husband of Jehoiada the priest. Jehoshebah saved the life of her infant nephew, Joash, with the courageous help of his unnamed nurse who raised him for 6 years in the temple out of the murderous eye of Athaliah.</a:t>
            </a:r>
            <a:endParaRPr lang="en-US" b="0" dirty="0">
              <a:ea typeface="ＭＳ Ｐゴシック" charset="0"/>
              <a:cs typeface="ＭＳ Ｐゴシック" charset="0"/>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eaLnBrk="1" hangingPunct="1"/>
            <a:fld id="{0670C3C6-9995-0241-8584-E4C4622010ED}" type="slidenum">
              <a:rPr lang="en-US" sz="1200">
                <a:solidFill>
                  <a:prstClr val="black"/>
                </a:solidFill>
                <a:latin typeface="Arial" panose="020B0604020202020204" pitchFamily="34" charset="0"/>
              </a:rPr>
              <a:pPr eaLnBrk="1" hangingPunct="1"/>
              <a:t>261</a:t>
            </a:fld>
            <a:endParaRPr lang="en-US" sz="1200" dirty="0">
              <a:solidFill>
                <a:prstClr val="black"/>
              </a:solidFill>
              <a:latin typeface="Arial" panose="020B0604020202020204" pitchFamily="34" charset="0"/>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4566232C-13CD-9844-84CF-9D56989D89B1}" type="slidenum">
              <a:rPr lang="en-US" sz="1200">
                <a:solidFill>
                  <a:prstClr val="black"/>
                </a:solidFill>
                <a:latin typeface="Arial" panose="020B0604020202020204" pitchFamily="34" charset="0"/>
              </a:rPr>
              <a:pPr/>
              <a:t>264</a:t>
            </a:fld>
            <a:endParaRPr lang="en-US" sz="1200" dirty="0">
              <a:solidFill>
                <a:prstClr val="black"/>
              </a:solidFill>
              <a:latin typeface="Arial" panose="020B0604020202020204" pitchFamily="34" charset="0"/>
            </a:endParaRPr>
          </a:p>
        </p:txBody>
      </p:sp>
      <p:sp>
        <p:nvSpPr>
          <p:cNvPr id="323586" name="Rectangle 2"/>
          <p:cNvSpPr>
            <a:spLocks noGrp="1" noRot="1" noChangeAspect="1" noChangeArrowheads="1" noTextEdit="1"/>
          </p:cNvSpPr>
          <p:nvPr>
            <p:ph type="sldImg"/>
          </p:nvPr>
        </p:nvSpPr>
        <p:spPr>
          <a:ln/>
        </p:spPr>
      </p:sp>
      <p:sp>
        <p:nvSpPr>
          <p:cNvPr id="3235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dirty="0">
                <a:ea typeface="ＭＳ Ｐゴシック" charset="0"/>
                <a:cs typeface="ＭＳ Ｐゴシック" charset="0"/>
              </a:rPr>
              <a:t>#82 in original file</a:t>
            </a: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7084D62-CCBE-E640-99C3-DDF15E68E3A2}" type="slidenum">
              <a:rPr lang="en-US" sz="1200">
                <a:solidFill>
                  <a:prstClr val="black"/>
                </a:solidFill>
                <a:latin typeface="Arial" panose="020B0604020202020204" pitchFamily="34" charset="0"/>
              </a:rPr>
              <a:pPr eaLnBrk="1" hangingPunct="1"/>
              <a:t>266</a:t>
            </a:fld>
            <a:endParaRPr lang="en-US" sz="1200" dirty="0">
              <a:solidFill>
                <a:prstClr val="black"/>
              </a:solidFill>
              <a:latin typeface="Arial" panose="020B0604020202020204" pitchFamily="34" charset="0"/>
            </a:endParaRPr>
          </a:p>
        </p:txBody>
      </p:sp>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kern="1200" dirty="0">
                <a:solidFill>
                  <a:schemeClr val="tx1"/>
                </a:solidFill>
                <a:effectLst/>
                <a:latin typeface="Arial" panose="020B0604020202020204" pitchFamily="34" charset="0"/>
                <a:ea typeface="ＭＳ Ｐゴシック" pitchFamily="-105" charset="-128"/>
                <a:cs typeface="Arial" panose="020B0604020202020204" pitchFamily="34" charset="0"/>
              </a:rPr>
              <a:t>Judah had some times when they worshipped right, so they lasted longer with some upswings. Yet the general trend was downward until they lost the kingdom as did Israel.</a:t>
            </a:r>
          </a:p>
          <a:p>
            <a:r>
              <a:rPr lang="en-US" b="0" dirty="0"/>
              <a:t>___________</a:t>
            </a:r>
          </a:p>
          <a:p>
            <a:r>
              <a:rPr lang="en-US" b="0" dirty="0"/>
              <a:t>OS-12-1 Chronicles-240</a:t>
            </a:r>
          </a:p>
          <a:p>
            <a:r>
              <a:rPr lang="en-US" b="0" dirty="0"/>
              <a:t>OS-14-2Chronicles-154, 180, 269, 291</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3C6632-2C1F-E94C-9A61-27172695BCCB}" type="slidenum">
              <a:rPr kumimoji="0" lang="en-US" sz="1200" u="none" strike="noStrike" kern="1200" cap="none" spc="0" normalizeH="0" baseline="0" noProof="0">
                <a:ln>
                  <a:noFill/>
                </a:ln>
                <a:solidFill>
                  <a:srgbClr val="000000"/>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269</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1901390024"/>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7084D62-CCBE-E640-99C3-DDF15E68E3A2}" type="slidenum">
              <a:rPr lang="en-US" sz="1200">
                <a:solidFill>
                  <a:prstClr val="black"/>
                </a:solidFill>
                <a:latin typeface="Arial" panose="020B0604020202020204" pitchFamily="34" charset="0"/>
              </a:rPr>
              <a:pPr eaLnBrk="1" hangingPunct="1"/>
              <a:t>270</a:t>
            </a:fld>
            <a:endParaRPr lang="en-US" sz="1200" dirty="0">
              <a:solidFill>
                <a:prstClr val="black"/>
              </a:solidFill>
              <a:latin typeface="Arial" panose="020B0604020202020204" pitchFamily="34" charset="0"/>
            </a:endParaRPr>
          </a:p>
        </p:txBody>
      </p:sp>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fld id="{6C04BBC5-D90E-DC49-B6B5-7AFC097999EA}" type="slidenum">
              <a:rPr lang="en-US" sz="1200" b="1">
                <a:solidFill>
                  <a:prstClr val="black"/>
                </a:solidFill>
                <a:latin typeface="Arial" panose="020B0604020202020204" pitchFamily="34" charset="0"/>
              </a:rPr>
              <a:pPr/>
              <a:t>271</a:t>
            </a:fld>
            <a:endParaRPr lang="en-US" sz="1200" b="1" dirty="0">
              <a:solidFill>
                <a:prstClr val="black"/>
              </a:solidFill>
              <a:latin typeface="Arial" panose="020B0604020202020204" pitchFamily="34" charset="0"/>
            </a:endParaRPr>
          </a:p>
        </p:txBody>
      </p:sp>
      <p:sp>
        <p:nvSpPr>
          <p:cNvPr id="50178" name="Rectangle 2"/>
          <p:cNvSpPr>
            <a:spLocks noGrp="1" noRot="1" noChangeAspect="1" noChangeArrowheads="1" noTextEdit="1"/>
          </p:cNvSpPr>
          <p:nvPr>
            <p:ph type="sldImg"/>
          </p:nvPr>
        </p:nvSpPr>
        <p:spPr>
          <a:ln/>
        </p:spPr>
      </p:sp>
      <p:sp>
        <p:nvSpPr>
          <p:cNvPr id="501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19</a:t>
            </a:fld>
            <a:endParaRPr lang="en-GB" sz="1200" dirty="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0" dirty="0"/>
              <a:t>Solomon provided only a measure of security for Israel, but Jesus gives true security.</a:t>
            </a:r>
          </a:p>
          <a:p>
            <a:r>
              <a:rPr lang="en-US" b="0" dirty="0">
                <a:cs typeface="ＭＳ Ｐゴシック" charset="0"/>
              </a:rPr>
              <a:t>Jesus referred to his own body as a temple (John 2). Our bodies are also temples (1 Cor 6:19) but the church itself is called a temple in Ephesians 2.</a:t>
            </a:r>
          </a:p>
          <a:p>
            <a:r>
              <a:rPr lang="en-US" b="0" dirty="0">
                <a:cs typeface="ＭＳ Ｐゴシック" charset="0"/>
              </a:rPr>
              <a:t>___________</a:t>
            </a:r>
          </a:p>
          <a:p>
            <a:endParaRPr lang="en-US" dirty="0">
              <a:cs typeface="ＭＳ Ｐゴシック" charset="0"/>
            </a:endParaRPr>
          </a:p>
          <a:p>
            <a:r>
              <a:rPr lang="en-US" b="1" dirty="0"/>
              <a:t>The Kingdom Period Class #2 1st Chronicles 13-29.</a:t>
            </a:r>
          </a:p>
          <a:p>
            <a:r>
              <a:rPr lang="en-US" dirty="0"/>
              <a:t>Published by </a:t>
            </a:r>
            <a:r>
              <a:rPr lang="en-US" dirty="0">
                <a:hlinkClick r:id="rId3"/>
              </a:rPr>
              <a:t>Colin Bradley</a:t>
            </a:r>
            <a:endParaRPr lang="en-US" dirty="0"/>
          </a:p>
          <a:p>
            <a:r>
              <a:rPr lang="en-US" dirty="0">
                <a:cs typeface="ＭＳ Ｐゴシック" charset="0"/>
              </a:rPr>
              <a:t>http://slideplayer.com/slide/7850809/</a:t>
            </a: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fld id="{F2B561AD-6779-6647-B1B2-2AA46239EAFD}" type="slidenum">
              <a:rPr lang="en-US" sz="1200" b="1">
                <a:solidFill>
                  <a:prstClr val="black"/>
                </a:solidFill>
                <a:latin typeface="Arial" panose="020B0604020202020204" pitchFamily="34" charset="0"/>
              </a:rPr>
              <a:pPr/>
              <a:t>272</a:t>
            </a:fld>
            <a:endParaRPr lang="en-US" sz="1200" b="1" dirty="0">
              <a:solidFill>
                <a:prstClr val="black"/>
              </a:solidFill>
              <a:latin typeface="Arial" panose="020B0604020202020204" pitchFamily="34" charset="0"/>
            </a:endParaRPr>
          </a:p>
        </p:txBody>
      </p:sp>
      <p:sp>
        <p:nvSpPr>
          <p:cNvPr id="210946" name="Rectangle 2"/>
          <p:cNvSpPr>
            <a:spLocks noGrp="1" noRot="1" noChangeAspect="1" noChangeArrowheads="1" noTextEdit="1"/>
          </p:cNvSpPr>
          <p:nvPr>
            <p:ph type="sldImg"/>
          </p:nvPr>
        </p:nvSpPr>
        <p:spPr>
          <a:ln/>
        </p:spPr>
      </p:sp>
      <p:sp>
        <p:nvSpPr>
          <p:cNvPr id="2109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fld id="{30EF9A08-CB0B-1F4C-832F-FC316E046CFA}" type="slidenum">
              <a:rPr lang="en-US" sz="1200" b="1">
                <a:solidFill>
                  <a:prstClr val="black"/>
                </a:solidFill>
                <a:latin typeface="Arial" panose="020B0604020202020204" pitchFamily="34" charset="0"/>
              </a:rPr>
              <a:pPr/>
              <a:t>273</a:t>
            </a:fld>
            <a:endParaRPr lang="en-US" sz="1200" b="1" dirty="0">
              <a:solidFill>
                <a:prstClr val="black"/>
              </a:solidFill>
              <a:latin typeface="Arial" panose="020B0604020202020204" pitchFamily="34" charset="0"/>
            </a:endParaRPr>
          </a:p>
        </p:txBody>
      </p:sp>
      <p:sp>
        <p:nvSpPr>
          <p:cNvPr id="212994" name="Rectangle 1026"/>
          <p:cNvSpPr>
            <a:spLocks noGrp="1" noRot="1" noChangeAspect="1" noChangeArrowheads="1" noTextEdit="1"/>
          </p:cNvSpPr>
          <p:nvPr>
            <p:ph type="sldImg"/>
          </p:nvPr>
        </p:nvSpPr>
        <p:spPr>
          <a:solidFill>
            <a:srgbClr val="FFFFFF"/>
          </a:solidFill>
          <a:ln/>
        </p:spPr>
      </p:sp>
      <p:sp>
        <p:nvSpPr>
          <p:cNvPr id="21299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fld id="{AF54EC16-2321-FD4B-95E8-7338B487BC1F}" type="slidenum">
              <a:rPr lang="en-US" sz="1200" b="1">
                <a:solidFill>
                  <a:prstClr val="black"/>
                </a:solidFill>
                <a:latin typeface="Arial" panose="020B0604020202020204" pitchFamily="34" charset="0"/>
              </a:rPr>
              <a:pPr/>
              <a:t>274</a:t>
            </a:fld>
            <a:endParaRPr lang="en-US" sz="1200" b="1" dirty="0">
              <a:solidFill>
                <a:prstClr val="black"/>
              </a:solidFill>
              <a:latin typeface="Arial" panose="020B0604020202020204" pitchFamily="34" charset="0"/>
            </a:endParaRPr>
          </a:p>
        </p:txBody>
      </p:sp>
      <p:sp>
        <p:nvSpPr>
          <p:cNvPr id="215042" name="Rectangle 1026"/>
          <p:cNvSpPr>
            <a:spLocks noGrp="1" noRot="1" noChangeAspect="1" noChangeArrowheads="1" noTextEdit="1"/>
          </p:cNvSpPr>
          <p:nvPr>
            <p:ph type="sldImg"/>
          </p:nvPr>
        </p:nvSpPr>
        <p:spPr>
          <a:solidFill>
            <a:srgbClr val="FFFFFF"/>
          </a:solidFill>
          <a:ln/>
        </p:spPr>
      </p:sp>
      <p:sp>
        <p:nvSpPr>
          <p:cNvPr id="21504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fld id="{0DE197D3-4CD3-5D4F-848C-CC8451EFCDE8}" type="slidenum">
              <a:rPr lang="en-US" sz="1200" b="1">
                <a:solidFill>
                  <a:prstClr val="black"/>
                </a:solidFill>
                <a:latin typeface="Arial" panose="020B0604020202020204" pitchFamily="34" charset="0"/>
              </a:rPr>
              <a:pPr/>
              <a:t>275</a:t>
            </a:fld>
            <a:endParaRPr lang="en-US" sz="1200" b="1" dirty="0">
              <a:solidFill>
                <a:prstClr val="black"/>
              </a:solidFill>
              <a:latin typeface="Arial" panose="020B0604020202020204" pitchFamily="34" charset="0"/>
            </a:endParaRPr>
          </a:p>
        </p:txBody>
      </p:sp>
      <p:sp>
        <p:nvSpPr>
          <p:cNvPr id="217090" name="Rectangle 2"/>
          <p:cNvSpPr>
            <a:spLocks noGrp="1" noRot="1" noChangeAspect="1" noChangeArrowheads="1" noTextEdit="1"/>
          </p:cNvSpPr>
          <p:nvPr>
            <p:ph type="sldImg"/>
          </p:nvPr>
        </p:nvSpPr>
        <p:spPr>
          <a:ln/>
        </p:spPr>
      </p:sp>
      <p:sp>
        <p:nvSpPr>
          <p:cNvPr id="2170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b="1" dirty="0">
                <a:latin typeface="Arial" panose="020B0604020202020204" pitchFamily="34" charset="0"/>
                <a:ea typeface="ＭＳ Ｐゴシック" charset="0"/>
                <a:cs typeface="ＭＳ Ｐゴシック" charset="0"/>
              </a:rPr>
              <a:t>BAR Nov/Dec 1999</a:t>
            </a:r>
          </a:p>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t>http://</a:t>
            </a:r>
            <a:r>
              <a:rPr lang="en-US" b="0" dirty="0" err="1"/>
              <a:t>jaygary.com</a:t>
            </a:r>
            <a:r>
              <a:rPr lang="en-US" b="0" dirty="0"/>
              <a:t>/temple-bomb/ accessed 7 Sep</a:t>
            </a:r>
            <a:r>
              <a:rPr lang="en-US" b="0" baseline="0" dirty="0"/>
              <a:t> 2015</a:t>
            </a:r>
          </a:p>
          <a:p>
            <a:pPr marL="0" marR="0" indent="0" algn="l" defTabSz="914400" rtl="0" eaLnBrk="0" fontAlgn="base" latinLnBrk="0" hangingPunct="0">
              <a:lnSpc>
                <a:spcPct val="100000"/>
              </a:lnSpc>
              <a:spcBef>
                <a:spcPct val="30000"/>
              </a:spcBef>
              <a:spcAft>
                <a:spcPct val="0"/>
              </a:spcAft>
              <a:buClrTx/>
              <a:buSzTx/>
              <a:buFontTx/>
              <a:buNone/>
              <a:tabLst/>
              <a:defRPr/>
            </a:pPr>
            <a:r>
              <a:rPr lang="en-US" b="0" dirty="0"/>
              <a:t>The Temple Time Bomb</a:t>
            </a:r>
          </a:p>
          <a:p>
            <a:r>
              <a:rPr lang="en-US" b="0" dirty="0">
                <a:effectLst/>
              </a:rPr>
              <a:t>While militant Jews and End-Time Christians have been looking for an opportunity to seize the “Temple Mount,” a new theory cast doubt that Herod’s temple was ever located on the site of the Dome of the Rock. Discover how Jesus’ prophecy of Jerusalem’s fall led one scholar to make what some consider the greatest archaeological discovery of our times, the true site of Solomon’s Temple.</a:t>
            </a:r>
            <a:br>
              <a:rPr lang="en-US" b="0" dirty="0">
                <a:effectLst/>
              </a:rPr>
            </a:br>
            <a:endParaRPr lang="en-US" b="0" dirty="0"/>
          </a:p>
          <a:p>
            <a:r>
              <a:rPr lang="en-US" b="0" dirty="0">
                <a:effectLst/>
              </a:rPr>
              <a:t>Defying all logic, a 35-acre landmass surrounded by ancient walls is ground zero to the end-time dreams and fears of Judaism, Christianity and Islam.</a:t>
            </a:r>
            <a:endParaRPr lang="en-US" b="0" dirty="0"/>
          </a:p>
          <a:p>
            <a:r>
              <a:rPr lang="en-US" b="0" dirty="0"/>
              <a:t>Known by Muslims as the Haram </a:t>
            </a:r>
            <a:r>
              <a:rPr lang="en-US" b="0" dirty="0" err="1"/>
              <a:t>esh</a:t>
            </a:r>
            <a:r>
              <a:rPr lang="en-US" b="0" dirty="0"/>
              <a:t>-Sharif or Noble Enclosure since A.D. 638, these fortress walls guard Islam’s third holiest site, the golden “Dome of the Rock” and Al-Aqsa Mosque.</a:t>
            </a:r>
          </a:p>
          <a:p>
            <a:r>
              <a:rPr lang="en-US" b="0" dirty="0"/>
              <a:t>Despite thirteen centuries of Islamic heritage, Jews today consider the Haram as their Temple Mount. Tradition calls it “the navel of the world … situated in the center of the world.”</a:t>
            </a:r>
          </a:p>
          <a:p>
            <a:r>
              <a:rPr lang="en-US" b="0" dirty="0"/>
              <a:t>The Temple Mount, thought to be the site of the First and Second Jewish temples, abuts the Haram’s “Western Wall”–considered by Jews to be the only stones left intact from the Roman sacking of Jerusalem in A.D. 70. The outcropping under the Dome of the Rock is thought to be the crest of Mount Moriah where Abraham nearly sacrificed his son.</a:t>
            </a:r>
          </a:p>
          <a:p>
            <a:r>
              <a:rPr lang="en-US" b="0" dirty="0"/>
              <a:t>Increasingly, zealous Jews in Israel and End-Time Christians in America are calling for the rebuilding of a “Third Temple” where the Dome of the Rock stands.</a:t>
            </a:r>
          </a:p>
          <a:p>
            <a:r>
              <a:rPr lang="en-US" b="0" dirty="0"/>
              <a:t>In his book, Arabs and Jews: Wounded Spirits In A Promised Land, New York Times journalist David </a:t>
            </a:r>
            <a:r>
              <a:rPr lang="en-US" b="0" dirty="0" err="1"/>
              <a:t>Shipler</a:t>
            </a:r>
            <a:r>
              <a:rPr lang="en-US" b="0" dirty="0"/>
              <a:t> reports, “During my five years in Jerusalem, the idea of building a Third Temple in place of Al-Aqsa and the Dome of the Rock evolved from a wild notion held by a very few fringe militants into a goal embraced and legitimized by parts of the established right wing.”</a:t>
            </a:r>
          </a:p>
          <a:p>
            <a:r>
              <a:rPr lang="en-US" b="0" dirty="0" err="1"/>
              <a:t>Shipler</a:t>
            </a:r>
            <a:r>
              <a:rPr lang="en-US" b="0" dirty="0"/>
              <a:t> continues, “Some groups had a letterhead printed with a composite aerial photograph of the Old City as it is today and the Temple Mount as they wish it to be tomorrow: clear of mosques and dominated by a huge temple.”</a:t>
            </a:r>
          </a:p>
          <a:p>
            <a:r>
              <a:rPr lang="en-US" b="0" dirty="0"/>
              <a:t>End-Time Temptation</a:t>
            </a:r>
          </a:p>
          <a:p>
            <a:r>
              <a:rPr lang="en-US" b="0" dirty="0"/>
              <a:t>In a recent book, </a:t>
            </a:r>
            <a:r>
              <a:rPr lang="en-US" b="0" i="1" dirty="0"/>
              <a:t>The End of Days: Fundamentalism and the Struggle for the Temple Mount</a:t>
            </a:r>
            <a:r>
              <a:rPr lang="en-US" b="0" dirty="0"/>
              <a:t>, Israeli journalist, </a:t>
            </a:r>
            <a:r>
              <a:rPr lang="en-US" b="0" dirty="0" err="1"/>
              <a:t>Gershon</a:t>
            </a:r>
            <a:r>
              <a:rPr lang="en-US" b="0" dirty="0"/>
              <a:t> </a:t>
            </a:r>
            <a:r>
              <a:rPr lang="en-US" b="0" dirty="0" err="1"/>
              <a:t>Gorenberg</a:t>
            </a:r>
            <a:r>
              <a:rPr lang="en-US" b="0" dirty="0"/>
              <a:t> writes, “The Temple Mount beckons seductively to believers eager to restart redemption.” Although journalists or theologians often mock them, </a:t>
            </a:r>
            <a:r>
              <a:rPr lang="en-US" b="0" dirty="0" err="1"/>
              <a:t>Gorenberg</a:t>
            </a:r>
            <a:r>
              <a:rPr lang="en-US" b="0" dirty="0"/>
              <a:t> claims governments need to take their apocalyptic schemes seriously.</a:t>
            </a:r>
          </a:p>
          <a:p>
            <a:r>
              <a:rPr lang="en-US" b="0" dirty="0"/>
              <a:t>According to messianic groups in Jerusalem such as the Temple Mount Faithful, three events must take place before the Jewish messiah comes: the reconstitution of Israel, the return of the Jews to their homeland; and the construction of a Third Temple.</a:t>
            </a:r>
          </a:p>
          <a:p>
            <a:r>
              <a:rPr lang="en-US" b="0" dirty="0"/>
              <a:t>As religious Jews tell it, the first two events came about through the founding of the Jewish State in 1948. They believe the third has become possible due to the 1967 Arab-Israeli war. Israel found herself capturing the West Bank and East Jerusalem.</a:t>
            </a:r>
          </a:p>
          <a:p>
            <a:r>
              <a:rPr lang="en-US" b="0" dirty="0"/>
              <a:t>“The Temple Mount is in our hands,” proclaimed Motta </a:t>
            </a:r>
            <a:r>
              <a:rPr lang="en-US" b="0" dirty="0" err="1"/>
              <a:t>Gur</a:t>
            </a:r>
            <a:r>
              <a:rPr lang="en-US" b="0" dirty="0"/>
              <a:t>, the Israeli commander. But on the fourth day of occupation, then Defense-minister Moshe Dayan decided to return control of the Haram compound to clerics from the Islamic Trust or </a:t>
            </a:r>
            <a:r>
              <a:rPr lang="en-US" b="0" dirty="0" err="1"/>
              <a:t>Waqf</a:t>
            </a:r>
            <a:r>
              <a:rPr lang="en-US" b="0" dirty="0"/>
              <a:t>.</a:t>
            </a:r>
          </a:p>
          <a:p>
            <a:r>
              <a:rPr lang="en-US" b="0" dirty="0"/>
              <a:t>Despite the control of the Haram by the </a:t>
            </a:r>
            <a:r>
              <a:rPr lang="en-US" b="0" dirty="0" err="1"/>
              <a:t>Waqf</a:t>
            </a:r>
            <a:r>
              <a:rPr lang="en-US" b="0" dirty="0"/>
              <a:t>, the continued occupation of the Old City of Jerusalem by Israel has transformed the rebuilding of the Temple for extreme Jews from a divine prophecy into an attainable human endeavor.</a:t>
            </a:r>
          </a:p>
          <a:p>
            <a:r>
              <a:rPr lang="en-US" b="0" dirty="0"/>
              <a:t>Palestinians have always felt the goal of Jewish Zionism is, as its name implies, control of the Temple Mount and the construction of the Third Temple. In 1995, an Arab editorial declared, “The weeping of the Jews by the Wailing Wall and their kisses do not come of their love for the wall itself, but from their secret desire to win control of the Haram </a:t>
            </a:r>
            <a:r>
              <a:rPr lang="en-US" b="0" dirty="0" err="1"/>
              <a:t>esh</a:t>
            </a:r>
            <a:r>
              <a:rPr lang="en-US" b="0" dirty="0"/>
              <a:t>-Sharif, as everyone knows.”</a:t>
            </a:r>
          </a:p>
          <a:p>
            <a:r>
              <a:rPr lang="en-US" b="0" dirty="0"/>
              <a:t>Palestinian uneasiness about Jewish extremism is understandable. On more than one hundred occasions since 1967, members of the “Jewish underground” have initiated plots to siege or destroy the Dome of the Rock and Al-Aqsa mosque, acts that would have rendered peace with the Arab world unattainable.</a:t>
            </a:r>
          </a:p>
          <a:p>
            <a:r>
              <a:rPr lang="en-US" b="0" dirty="0"/>
              <a:t>Igniting World War III?</a:t>
            </a:r>
          </a:p>
          <a:p>
            <a:r>
              <a:rPr lang="en-US" b="0" dirty="0"/>
              <a:t>The rhetoric about the Temple Mount has inflamed passions on all sides. Indeed, it was a principal factor, if not the key factor, in derailing the U.S. brokered Camp David peace talks in 2000. Israelis insisted on dual ownership of the Haram, something Arafat said no Arab leader could accept.</a:t>
            </a:r>
          </a:p>
          <a:p>
            <a:r>
              <a:rPr lang="en-US" b="0" dirty="0"/>
              <a:t>Making matters worse, Israeli hard-liner Ariel Sharon entered the Haram several weeks later with an armed security force of 1,000 Israeli soldiers, provoking a new round of violence in which nearly 500 people have died, largely Palestinians.</a:t>
            </a:r>
          </a:p>
          <a:p>
            <a:r>
              <a:rPr lang="en-US" b="0" dirty="0"/>
              <a:t>Amidst these fears, a new film was released in Israel. By December, </a:t>
            </a:r>
            <a:r>
              <a:rPr lang="en-US" b="0" dirty="0" err="1"/>
              <a:t>Hahesder</a:t>
            </a:r>
            <a:r>
              <a:rPr lang="en-US" b="0" dirty="0"/>
              <a:t>, or “Time of Favor,” became a hit movie. The film revolves around a plot by ultra-religious Jews to blow up Islamic holy places on the Temple Mount. The Israeli Shin Bet followed up the movie’s release with warnings about the possible eruption of Jewish violence centered on the Temple Mount.</a:t>
            </a:r>
          </a:p>
          <a:p>
            <a:r>
              <a:rPr lang="en-US" b="0" dirty="0"/>
              <a:t>One Israeli security official told the BBC, “To harm the mosque, it means a global war between the Arab world and the Islamic world against Israel, and no doubt that it could be a war that may bring destruction to the state of Israel.”</a:t>
            </a:r>
          </a:p>
          <a:p>
            <a:r>
              <a:rPr lang="en-US" b="0" dirty="0"/>
              <a:t>Israeli academics have been equally alarmed by “Third Temple” ideas. In January, </a:t>
            </a:r>
            <a:r>
              <a:rPr lang="en-US" b="0" dirty="0" err="1"/>
              <a:t>Keshev</a:t>
            </a:r>
            <a:r>
              <a:rPr lang="en-US" b="0" dirty="0"/>
              <a:t>–the Center for the Protection of Democracy in Tel Aviv issued a 12-page report entitled, “Targeting the Temple Mount,” which examined current threats to the Temple Mount from extreme militant and messianic groups.</a:t>
            </a:r>
          </a:p>
          <a:p>
            <a:r>
              <a:rPr lang="en-US" b="0" dirty="0"/>
              <a:t>The report claimed, “Threats to the Temple Mount have reached a critical stage.” The danger, the report said, comes from some ten organizations who influence tens of thousands of people and who are acting to reinstitute Temple practices and rituals.</a:t>
            </a:r>
          </a:p>
          <a:p>
            <a:r>
              <a:rPr lang="en-US" b="0" dirty="0"/>
              <a:t>The secular research continued, “In the event of damage to the holy sites, all the blame will be placed on Israel and apocalyptically destructive forces may be unleashed.”</a:t>
            </a:r>
          </a:p>
          <a:p>
            <a:r>
              <a:rPr lang="en-US" b="0" dirty="0"/>
              <a:t>It urged the Israeli government “to stop all support and funding of Temple lovers’ organizations and institutions” and “publicly disassociate themselves from rabbinical calls to ‘destroy the mosques.’ Our lives depend on it.”</a:t>
            </a:r>
          </a:p>
          <a:p>
            <a:r>
              <a:rPr lang="en-US" b="0" dirty="0"/>
              <a:t>The Battle for Jerusalem</a:t>
            </a:r>
          </a:p>
          <a:p>
            <a:r>
              <a:rPr lang="en-US" b="0" dirty="0"/>
              <a:t>Historically, following Bar </a:t>
            </a:r>
            <a:r>
              <a:rPr lang="en-US" b="0" dirty="0" err="1"/>
              <a:t>Kochba’s</a:t>
            </a:r>
            <a:r>
              <a:rPr lang="en-US" b="0" dirty="0"/>
              <a:t> revolt in A.D. 135, the idea of rebuilding the Jewish Temple was disavowed by Judaism. Only the messiah, it was believed, was capable of rebuilding the Temple. This idea has been challenged in our time by more than a century of Jewish Zionism.</a:t>
            </a:r>
          </a:p>
          <a:p>
            <a:r>
              <a:rPr lang="en-US" b="0" dirty="0"/>
              <a:t>What is surprising about this extreme brand of messianic Judaism and its fixation on the Temple Mount is that its greatest sector of support now is coming from apocalyptic Christians in America.</a:t>
            </a:r>
          </a:p>
          <a:p>
            <a:r>
              <a:rPr lang="en-US" b="0" dirty="0"/>
              <a:t>Fifteen years ago the radical Jewish “Temple Mount Faithful” had practically disappeared in Jerusalem. Then it made connections with End-Time churches in the U.S. Since then, its founder, </a:t>
            </a:r>
            <a:r>
              <a:rPr lang="en-US" b="0" dirty="0" err="1"/>
              <a:t>Gershon</a:t>
            </a:r>
            <a:r>
              <a:rPr lang="en-US" b="0" dirty="0"/>
              <a:t> Salomon, has been promoted by Pat Robinson’s Christian Broadcasting Network and cash flow has been steady.</a:t>
            </a:r>
          </a:p>
          <a:p>
            <a:r>
              <a:rPr lang="en-US" b="0" dirty="0" err="1"/>
              <a:t>Gorenberg</a:t>
            </a:r>
            <a:r>
              <a:rPr lang="en-US" b="0" dirty="0"/>
              <a:t> feels that the alliance between End-Time Jews and Christians is an ironic one, for evangelicals see the creation of Israel and the reestablishment of the Temple as prerequisites for the End of Days when, according to apocalyptic scenarios, two-thirds of all Jews will die in the battle of Armageddon.</a:t>
            </a:r>
          </a:p>
          <a:p>
            <a:r>
              <a:rPr lang="en-US" b="0" dirty="0"/>
              <a:t>Still, the rebuilding of a “Third Temple” is almost axiomatic among true believers, as witnessed in Bible prophecy books such as The Coming Last Days Temple by Randall Price.</a:t>
            </a:r>
          </a:p>
          <a:p>
            <a:r>
              <a:rPr lang="en-US" b="0" dirty="0"/>
              <a:t>Diffusing the Bomb?</a:t>
            </a:r>
          </a:p>
          <a:p>
            <a:r>
              <a:rPr lang="en-US" b="0" dirty="0"/>
              <a:t>Is it inevitable that the Temple Mount will explode, taking both Israelis and Arabs to the gates of hell? Dr. Ernest L. Martin, a forty-year historian on Jerusalem, thinks not.</a:t>
            </a:r>
          </a:p>
          <a:p>
            <a:r>
              <a:rPr lang="en-US" b="0" dirty="0"/>
              <a:t>In March of 2000 he published a surprising new book,</a:t>
            </a:r>
            <a:r>
              <a:rPr lang="en-US" b="0" i="1" dirty="0"/>
              <a:t> The Temples that Jerusalem Forgot</a:t>
            </a:r>
            <a:r>
              <a:rPr lang="en-US" b="0" dirty="0"/>
              <a:t>, which argues that the Jewish Temples never were built on the present “Temple Mount” and actually were located a fourth of a mile south over </a:t>
            </a:r>
            <a:r>
              <a:rPr lang="en-US" b="0" dirty="0" err="1"/>
              <a:t>Gihon</a:t>
            </a:r>
            <a:r>
              <a:rPr lang="en-US" b="0" dirty="0"/>
              <a:t> Spring.</a:t>
            </a:r>
          </a:p>
          <a:p>
            <a:r>
              <a:rPr lang="en-US" b="0" dirty="0"/>
              <a:t>Upon first hearing, Martin admits, the thesis sounds incredible. But Martin bases his conclusions on multiple lines of evidence, biblical, historical and geographic.</a:t>
            </a:r>
          </a:p>
          <a:p>
            <a:r>
              <a:rPr lang="en-US" b="0" dirty="0"/>
              <a:t>He further claims that Dr. Benjamin </a:t>
            </a:r>
            <a:r>
              <a:rPr lang="en-US" b="0" dirty="0" err="1"/>
              <a:t>Mazar</a:t>
            </a:r>
            <a:r>
              <a:rPr lang="en-US" b="0" dirty="0"/>
              <a:t>, the former president of Hebrew University and leading Jewish excavator outside the Haram walls from 1967 to 1978, was leaning toward the same conclusion before his death.</a:t>
            </a:r>
          </a:p>
          <a:p>
            <a:r>
              <a:rPr lang="en-US" b="0" dirty="0"/>
              <a:t>If anything, since its release a year ago, Martin’s book has caused scholars to take another look at the works of Flavius Josephus, who offered eyewitness accounts of the destruction of Jerusalem and its temple in A.D. 70.</a:t>
            </a:r>
          </a:p>
          <a:p>
            <a:r>
              <a:rPr lang="en-US" b="0" dirty="0"/>
              <a:t>One eyewitness worth examining is </a:t>
            </a:r>
            <a:r>
              <a:rPr lang="en-US" b="0" dirty="0" err="1"/>
              <a:t>Eleazar</a:t>
            </a:r>
            <a:r>
              <a:rPr lang="en-US" b="0" dirty="0"/>
              <a:t>, the Jewish rebel commander at Masada in A.D. 73. In The War of the Jews (VII.8,6), Josephus cities him as saying, “Where is this city that was believed to have God himself inhabiting therein? It is now demolished to the very foundations, and hath nothing left but that monument of it preserved, I mean the camp of those that hath destroyed it, which still dwells upon its ruins.”</a:t>
            </a:r>
          </a:p>
          <a:p>
            <a:r>
              <a:rPr lang="en-US" b="0" dirty="0"/>
              <a:t>Martin claims that a proper reading of </a:t>
            </a:r>
            <a:r>
              <a:rPr lang="en-US" b="0" dirty="0" err="1"/>
              <a:t>Eleazar’s</a:t>
            </a:r>
            <a:r>
              <a:rPr lang="en-US" b="0" dirty="0"/>
              <a:t> quote would support the view that only the Camp of the Roman Tenth Legion was left standing among the ruins of Jerusalem’s city and temple.</a:t>
            </a:r>
          </a:p>
          <a:p>
            <a:r>
              <a:rPr lang="en-US" b="0" dirty="0"/>
              <a:t>Martin identifies the Haram </a:t>
            </a:r>
            <a:r>
              <a:rPr lang="en-US" b="0" dirty="0" err="1"/>
              <a:t>esh</a:t>
            </a:r>
            <a:r>
              <a:rPr lang="en-US" b="0" dirty="0"/>
              <a:t>-Sharif as that remaining camp or Fort Antonia, which Herod named after Mark Anthony. He shows how the Haram’s 35 acres were comparable in size and water supply to other Roman fortresses built to guard occupied cities.</a:t>
            </a:r>
          </a:p>
          <a:p>
            <a:r>
              <a:rPr lang="en-US" b="0" dirty="0"/>
              <a:t>Martin writes, “Josephus reported that Fort Antonia was as large as a city and could hold a full Legion of troops, or 5,000 soldiers plus support personnel.” Although Herod the Great had built it up since the year 6 A.D., the Romans had used the camp as their base, and they had no reason to destroy it after the war.</a:t>
            </a:r>
          </a:p>
          <a:p>
            <a:r>
              <a:rPr lang="en-US" b="0" dirty="0"/>
              <a:t>As a security measure, the Roman Empire continued to use Antonia to house the Tenth Legion after the fall of Jerusalem and remained there for more than 200 years.”</a:t>
            </a:r>
          </a:p>
          <a:p>
            <a:r>
              <a:rPr lang="en-US" b="0" dirty="0"/>
              <a:t>Furthering buttressing the thesis that the Haram is indeed Fort Antonia is testimony from various Church Fathers and pilgrims from the fourth to sixth centuries that spoke of a large rock outcropping as the </a:t>
            </a:r>
            <a:r>
              <a:rPr lang="en-US" b="0" dirty="0" err="1"/>
              <a:t>Praetorium</a:t>
            </a:r>
            <a:r>
              <a:rPr lang="en-US" b="0" dirty="0"/>
              <a:t>–where Pilate judged Jesus (John 18:20).</a:t>
            </a:r>
          </a:p>
          <a:p>
            <a:r>
              <a:rPr lang="en-US" b="0" dirty="0"/>
              <a:t>The Dome of the Rock would later be built over this permanent natural feature. In contrast, Martin claims, the Temple was built over a threshing floor, and its “foundation stone” was movable.</a:t>
            </a:r>
          </a:p>
          <a:p>
            <a:r>
              <a:rPr lang="en-US" b="0" dirty="0"/>
              <a:t>Wailing at the Wrong Wall?</a:t>
            </a:r>
          </a:p>
          <a:p>
            <a:r>
              <a:rPr lang="en-US" b="0" dirty="0"/>
              <a:t>If Martin’s thesis is correct that the Haram was Fort Antonia, it would cast in doubt an unquestioned modern-day Jewish tenet: that the “Wailing Wall” was part of the walls enclosing Herod’s Temple.</a:t>
            </a:r>
          </a:p>
          <a:p>
            <a:r>
              <a:rPr lang="en-US" b="0" dirty="0"/>
              <a:t>By connecting a series of historical dots and clues which others have overlooked, Martin documents that two “western walls” were known to Judaism before the time of the Crusades. Neither was a remainder of the Second Temple and neither was located near the present “Wailing Wall.” Both were aborted attempts to rebuild the Third Jewish temple under the Roman Emperor Constantine from A.D. 313 to 324 and later under Julian in 362.</a:t>
            </a:r>
          </a:p>
          <a:p>
            <a:r>
              <a:rPr lang="en-US" b="0" dirty="0"/>
              <a:t>Over the past 130 years archaeologists have confirmed that the original City of David was built on the southeastern ridge of Jerusalem, where Martin claims the Jewish Temples were located. What changed the prevailing opinion that Jerusalem grew up on its western hill was the famous discovery of Hezekiah’s water tunnel under the </a:t>
            </a:r>
            <a:r>
              <a:rPr lang="en-US" b="0" dirty="0" err="1"/>
              <a:t>Ophel</a:t>
            </a:r>
            <a:r>
              <a:rPr lang="en-US" b="0" dirty="0"/>
              <a:t> mount in the 1870s.</a:t>
            </a:r>
          </a:p>
          <a:p>
            <a:r>
              <a:rPr lang="en-US" b="0" dirty="0"/>
              <a:t>Martin feels that archaeologists were right a century ago to move the site of David’s ancient city to southeast Jerusalem, but failed at that time to reevaluate their traditional thinking about the location of the Jewish Temples.</a:t>
            </a:r>
          </a:p>
          <a:p>
            <a:r>
              <a:rPr lang="en-US" b="0" dirty="0"/>
              <a:t>The confusion over Jerusalem’s geography, Martin claims, began a century and a half before Jesus’ time. In the days of Simon the Hasmonean, Mount Zion, also known as the </a:t>
            </a:r>
            <a:r>
              <a:rPr lang="en-US" b="0" dirty="0" err="1"/>
              <a:t>Akra</a:t>
            </a:r>
            <a:r>
              <a:rPr lang="en-US" b="0" dirty="0"/>
              <a:t> or stronghold, had become indefensible. Jewish leaders then literally leveled down “Mount Zion,” which overlooked the Temple. Over a period of three years the entire geography of Jerusalem was changed, as a “New Jerusalem” was built on the western hill, save for the Temple itself.</a:t>
            </a:r>
          </a:p>
          <a:p>
            <a:r>
              <a:rPr lang="en-US" b="0" dirty="0"/>
              <a:t>The Actual Temple</a:t>
            </a:r>
          </a:p>
          <a:p>
            <a:r>
              <a:rPr lang="en-US" b="0" dirty="0"/>
              <a:t>Martin also turns to biblical statements to show that the original tabernacle of David and the Temple of Solomon were built above </a:t>
            </a:r>
            <a:r>
              <a:rPr lang="en-US" b="0" dirty="0" err="1"/>
              <a:t>Gihon</a:t>
            </a:r>
            <a:r>
              <a:rPr lang="en-US" b="0" dirty="0"/>
              <a:t> Spring (2 Sam. 6:17, 1 Kg. 1:38-39). Martin claims that ancient Jewish law required that a live spring be located within the Temple for ritual purification. The Davidic psalms testify that “living water” flowed through the temple (Ps. 46:3,4; 87:1-2,7).</a:t>
            </a:r>
          </a:p>
          <a:p>
            <a:r>
              <a:rPr lang="en-US" b="0" dirty="0"/>
              <a:t>There even exists two extra-biblical confirmations of the Temple containing a water source. Martin writes, “We have the eyewitness account of a person from Egypt named </a:t>
            </a:r>
            <a:r>
              <a:rPr lang="en-US" b="0" dirty="0" err="1"/>
              <a:t>Aristeas</a:t>
            </a:r>
            <a:r>
              <a:rPr lang="en-US" b="0" dirty="0"/>
              <a:t> who viewed the Temple in about 285 B.C. He stated quite categorically that the Temple was located over an inexhaustible spring that welled up within the interior part of the Temple.”</a:t>
            </a:r>
          </a:p>
          <a:p>
            <a:r>
              <a:rPr lang="en-US" b="0" dirty="0"/>
              <a:t>Martin also cites Roman historian, Tacitus, in about A.D.105, stating that “the Temple at Jerusalem had within its precincts a natural spring of water.”</a:t>
            </a:r>
          </a:p>
          <a:p>
            <a:r>
              <a:rPr lang="en-US" b="0" dirty="0"/>
              <a:t>No natural springs have ever been found within the Haram </a:t>
            </a:r>
            <a:r>
              <a:rPr lang="en-US" b="0" dirty="0" err="1"/>
              <a:t>esh</a:t>
            </a:r>
            <a:r>
              <a:rPr lang="en-US" b="0" dirty="0"/>
              <a:t>-Sharif, only cisterns for collecting water. Geologically, the only natural spring in Jerusalem for five miles in any distance is </a:t>
            </a:r>
            <a:r>
              <a:rPr lang="en-US" b="0" dirty="0" err="1"/>
              <a:t>Gihon</a:t>
            </a:r>
            <a:r>
              <a:rPr lang="en-US" b="0" dirty="0"/>
              <a:t> Spring.</a:t>
            </a:r>
          </a:p>
          <a:p>
            <a:r>
              <a:rPr lang="en-US" b="0" dirty="0"/>
              <a:t>Martin documents how the Islamic rulers from the seventh to the eleventh century allowed the Jews to live near their Temple ruins at the </a:t>
            </a:r>
            <a:r>
              <a:rPr lang="en-US" b="0" dirty="0" err="1"/>
              <a:t>Gihon</a:t>
            </a:r>
            <a:r>
              <a:rPr lang="en-US" b="0" dirty="0"/>
              <a:t>, but forbade them to enter the Haram, further showing that the locations were not synonymous.</a:t>
            </a:r>
          </a:p>
          <a:p>
            <a:r>
              <a:rPr lang="en-US" b="0" dirty="0"/>
              <a:t>“What has been amazing to me,” Martin writes, “is the vast amount of Jewish, Muslim, and Christian records that remain available from the first to the sixteenth centuries that clearly vindicate the conclusions that I have reached in this book.”</a:t>
            </a:r>
          </a:p>
          <a:p>
            <a:r>
              <a:rPr lang="en-US" b="0" dirty="0"/>
              <a:t>Taking Josephus’ descriptions at face value, Martin has recreated a depiction of Herod’s Temple and Fort Antonia and with architectural precision. If one would have stood on the southern slopes of the Mount of Olives and looked northwestward they would see these two buildings occupying the greater part of eastern Jerusalem.</a:t>
            </a:r>
          </a:p>
          <a:p>
            <a:r>
              <a:rPr lang="en-US" b="0" dirty="0"/>
              <a:t>According to Josephus, the Temple site was shaped as a perfect square of 600 feet on each of its four sides, and towered upward from the floor of Kidron Valley some 450 feet, or forty stories. Fort Antonia lay to its north by another 600 feet, connected by double colonnades. Slanted flagstones surrounded Fort Antonia on its east for external protection.</a:t>
            </a:r>
          </a:p>
          <a:p>
            <a:r>
              <a:rPr lang="en-US" b="0" dirty="0"/>
              <a:t>Not everyone is impressed by Martin’s renderings. From 1973 to 1978, Dr. </a:t>
            </a:r>
            <a:r>
              <a:rPr lang="en-US" b="0" dirty="0" err="1"/>
              <a:t>Leen</a:t>
            </a:r>
            <a:r>
              <a:rPr lang="en-US" b="0" dirty="0"/>
              <a:t> </a:t>
            </a:r>
            <a:r>
              <a:rPr lang="en-US" b="0" dirty="0" err="1"/>
              <a:t>Ritmeyer</a:t>
            </a:r>
            <a:r>
              <a:rPr lang="en-US" b="0" dirty="0"/>
              <a:t> served as the lead architect associated with the archaeological excavations of the Haram’s south walls. As author of Secrets of Jerusalem’s Temple Mount (Biblical Archaeology Society, 1998), </a:t>
            </a:r>
            <a:r>
              <a:rPr lang="en-US" b="0" dirty="0" err="1"/>
              <a:t>Ritmeyer</a:t>
            </a:r>
            <a:r>
              <a:rPr lang="en-US" b="0" dirty="0"/>
              <a:t> feels that Martin ignores “the archaeological evidence that has been excavated in Jerusalem.”</a:t>
            </a:r>
          </a:p>
          <a:p>
            <a:r>
              <a:rPr lang="en-US" b="0" dirty="0"/>
              <a:t>If the Temple Mount was merely a Roman Camp, he asks, why have Hebrew inscriptions such as the “Trumpeting Stone” been found at the base of the Haram walls in </a:t>
            </a:r>
            <a:r>
              <a:rPr lang="en-US" b="0" dirty="0" err="1"/>
              <a:t>Herodian</a:t>
            </a:r>
            <a:r>
              <a:rPr lang="en-US" b="0" dirty="0"/>
              <a:t> strata?</a:t>
            </a:r>
          </a:p>
          <a:p>
            <a:r>
              <a:rPr lang="en-US" b="0" dirty="0"/>
              <a:t>Martin claims the fallen inscription from top of the southwest wall could just as easily be related to military camp life and revelry than to summon people for the Sabbath. As for the inscription in Hebrew, Martin notes Fort Antonia was built by Herod the Great for his own soldiers, long before the Tenth Roman Legion arrived.</a:t>
            </a:r>
          </a:p>
          <a:p>
            <a:r>
              <a:rPr lang="en-US" b="0" dirty="0"/>
              <a:t>Martin claims his theory is consistent with excavations done both outside and within the Haram. He notes that a hundred years ago, Sir Charles Warren, the great surveyor of Jerusalem, meticulously examined all the nooks, crannies, holes, cisterns and tunnels beneath the Haram, and found no archaeological remains identified with the Second Temple.</a:t>
            </a:r>
          </a:p>
          <a:p>
            <a:r>
              <a:rPr lang="en-US" b="0" dirty="0"/>
              <a:t>Fulfilled Prophecy</a:t>
            </a:r>
          </a:p>
          <a:p>
            <a:r>
              <a:rPr lang="en-US" b="0" dirty="0"/>
              <a:t>Most people are totally unaware that Jerusalem in Jesus’ day was one of the biggest cities between Alexandria and Damascus. It was a prosperous metropolitan city of more than 80,000 people, with two or three times that many visiting during festival seasons. Herod the Great had restored the Temple as a world-renowned wonder.</a:t>
            </a:r>
          </a:p>
          <a:p>
            <a:r>
              <a:rPr lang="en-US" b="0" dirty="0"/>
              <a:t>For Christians, Martin’s reconstruction solves the quandary of Jesus’ prophecy repeated four times in the gospel, that “not one stone would be left upon another” (Mk. 13:1-2, Matt. 24:1-3, Lk. 19:43-44, 21:5-6).</a:t>
            </a:r>
          </a:p>
          <a:p>
            <a:r>
              <a:rPr lang="en-US" b="0" dirty="0"/>
              <a:t>Martin, who takes the words of Jesus literally, argues that the total removal of the Second Temple down to its foundations in A.D. 70 is in accord with Jesus’ statements.</a:t>
            </a:r>
          </a:p>
          <a:p>
            <a:r>
              <a:rPr lang="en-US" b="0" dirty="0"/>
              <a:t>Is then all of the evidence of the Second Temple’s archaeological record gone?</a:t>
            </a:r>
          </a:p>
          <a:p>
            <a:r>
              <a:rPr lang="en-US" b="0" dirty="0"/>
              <a:t>Martin thinks so, given the complete destruction of Jerusalem in A.D. 70. Some might consider this a convenient excuse for non-verification, but archaeologists never have uncovered any ruins identified with other structures Herod built in Jerusalem, including his lavish Palace, the Greek Gymnasium or the Roman Hippodrome.</a:t>
            </a:r>
          </a:p>
          <a:p>
            <a:r>
              <a:rPr lang="en-US" b="0" dirty="0"/>
              <a:t>Given the testimony of eyewitnesses as to the utter ruin of Jerusalem–dug up from its very foundations, it is unlikely that any evidence of the Second Temple or other massive </a:t>
            </a:r>
            <a:r>
              <a:rPr lang="en-US" b="0" dirty="0" err="1"/>
              <a:t>Herodian</a:t>
            </a:r>
            <a:r>
              <a:rPr lang="en-US" b="0" dirty="0"/>
              <a:t> buildings will ever be found.</a:t>
            </a:r>
          </a:p>
          <a:p>
            <a:r>
              <a:rPr lang="en-US" b="0" dirty="0"/>
              <a:t>In January 2001 Martin spent a week in Jerusalem presenting his “Temple theory.” More than 200 Palestinian academics and western scholars attended a series of meetings hosted by the </a:t>
            </a:r>
            <a:r>
              <a:rPr lang="en-US" b="0" dirty="0" err="1"/>
              <a:t>Sabeel</a:t>
            </a:r>
            <a:r>
              <a:rPr lang="en-US" b="0" dirty="0"/>
              <a:t> Theology Center.</a:t>
            </a:r>
          </a:p>
          <a:p>
            <a:r>
              <a:rPr lang="en-US" b="0" dirty="0"/>
              <a:t>Many were associated with well-known groups such as </a:t>
            </a:r>
            <a:r>
              <a:rPr lang="en-US" b="0" dirty="0" err="1"/>
              <a:t>Ecole</a:t>
            </a:r>
            <a:r>
              <a:rPr lang="en-US" b="0" dirty="0"/>
              <a:t> </a:t>
            </a:r>
            <a:r>
              <a:rPr lang="en-US" b="0" dirty="0" err="1"/>
              <a:t>Biblique</a:t>
            </a:r>
            <a:r>
              <a:rPr lang="en-US" b="0" dirty="0"/>
              <a:t>, the Albright Institute or Al-Quds University. Upon returning, Martin told Presence magazine that, “I did not get a negative comment the entire time I was there.”</a:t>
            </a:r>
          </a:p>
          <a:p>
            <a:r>
              <a:rPr lang="en-US" b="0" dirty="0"/>
              <a:t>If proven correct, Martin’s “Temple theory” could have profound effect on how Jews and Muslims approach the future of Jerusalem.</a:t>
            </a:r>
          </a:p>
          <a:p>
            <a:r>
              <a:rPr lang="en-US" b="0" dirty="0"/>
              <a:t>If the Temple never was located at the supposed “Temple Mount” then a major obstacle dividing Israelis and Palestinians could be put to rest. The “Temple Time Bomb” could be diffused and Jews could transfer their focus south from the western Haram wall to </a:t>
            </a:r>
            <a:r>
              <a:rPr lang="en-US" b="0" dirty="0" err="1"/>
              <a:t>Gihon</a:t>
            </a:r>
            <a:r>
              <a:rPr lang="en-US" b="0" dirty="0"/>
              <a:t> Springs, in order to build a Third Temple.</a:t>
            </a:r>
          </a:p>
          <a:p>
            <a:r>
              <a:rPr lang="en-US" b="0" dirty="0"/>
              <a:t>Still, most that hear Martin’s theory consider it “preposterous” at first. This was true of Dr. James D. Tabor, religious studies professor at the University of North Carolina.</a:t>
            </a:r>
          </a:p>
          <a:p>
            <a:r>
              <a:rPr lang="en-US" b="0" dirty="0"/>
              <a:t>After studying Martin’s arguments, however, Tabor wrote, “Martin’s thesis is so bold, so utterly non-conventional, and so potentially upsetting, radically altering central aspects of the theological, historical, cultural and political understanding of Jerusalem and its holy places, it should not be ignored.”</a:t>
            </a:r>
          </a:p>
          <a:p>
            <a:r>
              <a:rPr lang="en-US" b="0" dirty="0"/>
              <a:t>Read the complete story of how historical research might diffuse the Temple time bomb. Purchase a copy of </a:t>
            </a:r>
            <a:r>
              <a:rPr lang="en-US" b="0" i="1" dirty="0">
                <a:hlinkClick r:id="rId3"/>
              </a:rPr>
              <a:t>The Temple That Jerusalem Forgot</a:t>
            </a:r>
            <a:r>
              <a:rPr lang="en-US" b="0" dirty="0"/>
              <a:t>.</a:t>
            </a:r>
          </a:p>
          <a:p>
            <a:r>
              <a:rPr lang="en-US" b="0" dirty="0" err="1"/>
              <a:t>Leen</a:t>
            </a:r>
            <a:r>
              <a:rPr lang="en-US" b="0" dirty="0"/>
              <a:t> </a:t>
            </a:r>
            <a:r>
              <a:rPr lang="en-US" b="0" dirty="0" err="1"/>
              <a:t>Ritmeyer</a:t>
            </a:r>
            <a:r>
              <a:rPr lang="en-US" b="0" dirty="0"/>
              <a:t> has posted his critique of Martin’s “Temple Theory” </a:t>
            </a:r>
            <a:r>
              <a:rPr lang="en-US" b="0" dirty="0">
                <a:hlinkClick r:id="rId4"/>
              </a:rPr>
              <a:t>online</a:t>
            </a:r>
            <a:r>
              <a:rPr lang="en-US" b="0" dirty="0"/>
              <a:t>.</a:t>
            </a:r>
            <a:br>
              <a:rPr lang="en-US" b="0" dirty="0"/>
            </a:br>
            <a:r>
              <a:rPr lang="en-US" b="0" dirty="0"/>
              <a:t>Martin has responded back at </a:t>
            </a:r>
            <a:r>
              <a:rPr lang="en-US" b="0" dirty="0">
                <a:hlinkClick r:id="rId5"/>
              </a:rPr>
              <a:t>his website</a:t>
            </a:r>
            <a:r>
              <a:rPr lang="en-US" b="0" dirty="0"/>
              <a:t>. Editor’s note: Martin passed away in January 2002. His son now lives in Jerusalem and is continuing his research into the location of the Temple.</a:t>
            </a:r>
          </a:p>
          <a:p>
            <a:r>
              <a:rPr lang="en-US" b="0" dirty="0"/>
              <a:t>This entry was posted in </a:t>
            </a:r>
            <a:r>
              <a:rPr lang="en-US" b="0" dirty="0">
                <a:hlinkClick r:id="rId6"/>
              </a:rPr>
              <a:t>Features</a:t>
            </a:r>
            <a:r>
              <a:rPr lang="en-US" b="0" dirty="0"/>
              <a:t> and tagged </a:t>
            </a:r>
            <a:r>
              <a:rPr lang="en-US" b="0" dirty="0">
                <a:hlinkClick r:id="rId7"/>
              </a:rPr>
              <a:t>archaeology</a:t>
            </a:r>
            <a:r>
              <a:rPr lang="en-US" b="0" dirty="0"/>
              <a:t>, </a:t>
            </a:r>
            <a:r>
              <a:rPr lang="en-US" b="0" dirty="0">
                <a:hlinkClick r:id="rId8"/>
              </a:rPr>
              <a:t>bomb</a:t>
            </a:r>
            <a:r>
              <a:rPr lang="en-US" b="0" dirty="0"/>
              <a:t>, </a:t>
            </a:r>
            <a:r>
              <a:rPr lang="en-US" b="0" dirty="0">
                <a:hlinkClick r:id="rId9"/>
              </a:rPr>
              <a:t>destruction</a:t>
            </a:r>
            <a:r>
              <a:rPr lang="en-US" b="0" dirty="0"/>
              <a:t>, </a:t>
            </a:r>
            <a:r>
              <a:rPr lang="en-US" b="0" dirty="0">
                <a:hlinkClick r:id="rId10"/>
              </a:rPr>
              <a:t>haram</a:t>
            </a:r>
            <a:r>
              <a:rPr lang="en-US" b="0" dirty="0"/>
              <a:t>, </a:t>
            </a:r>
            <a:r>
              <a:rPr lang="en-US" b="0" dirty="0">
                <a:hlinkClick r:id="rId11"/>
              </a:rPr>
              <a:t>Israeli</a:t>
            </a:r>
            <a:r>
              <a:rPr lang="en-US" b="0" dirty="0"/>
              <a:t>, </a:t>
            </a:r>
            <a:r>
              <a:rPr lang="en-US" b="0" dirty="0">
                <a:hlinkClick r:id="rId12"/>
              </a:rPr>
              <a:t>jerusalem</a:t>
            </a:r>
            <a:r>
              <a:rPr lang="en-US" b="0" dirty="0"/>
              <a:t>, </a:t>
            </a:r>
            <a:r>
              <a:rPr lang="en-US" b="0" dirty="0">
                <a:hlinkClick r:id="rId13"/>
              </a:rPr>
              <a:t>judaism</a:t>
            </a:r>
            <a:r>
              <a:rPr lang="en-US" b="0" dirty="0"/>
              <a:t>, </a:t>
            </a:r>
            <a:r>
              <a:rPr lang="en-US" b="0" dirty="0">
                <a:hlinkClick r:id="rId14"/>
              </a:rPr>
              <a:t>mount</a:t>
            </a:r>
            <a:r>
              <a:rPr lang="en-US" b="0" dirty="0"/>
              <a:t>, </a:t>
            </a:r>
            <a:r>
              <a:rPr lang="en-US" b="0" dirty="0">
                <a:hlinkClick r:id="rId15"/>
              </a:rPr>
              <a:t>prophecy</a:t>
            </a:r>
            <a:r>
              <a:rPr lang="en-US" b="0" dirty="0"/>
              <a:t>, </a:t>
            </a:r>
            <a:r>
              <a:rPr lang="en-US" b="0" dirty="0">
                <a:hlinkClick r:id="rId16"/>
              </a:rPr>
              <a:t>temple</a:t>
            </a:r>
            <a:r>
              <a:rPr lang="en-US" b="0" dirty="0"/>
              <a:t>, </a:t>
            </a:r>
            <a:r>
              <a:rPr lang="en-US" b="0" dirty="0">
                <a:hlinkClick r:id="rId17"/>
              </a:rPr>
              <a:t>violence</a:t>
            </a:r>
            <a:r>
              <a:rPr lang="en-US" b="0" dirty="0"/>
              <a:t>, </a:t>
            </a:r>
            <a:r>
              <a:rPr lang="en-US" b="0" dirty="0">
                <a:hlinkClick r:id="rId18"/>
              </a:rPr>
              <a:t>zionism</a:t>
            </a:r>
            <a:r>
              <a:rPr lang="en-US" b="0"/>
              <a:t> on </a:t>
            </a:r>
            <a:r>
              <a:rPr lang="en-US" b="0">
                <a:hlinkClick r:id="rId19" tooltip="12:00 pm"/>
              </a:rPr>
              <a:t>May 30, 2001</a:t>
            </a:r>
            <a:r>
              <a:rPr lang="en-US" b="0"/>
              <a:t>. </a:t>
            </a:r>
          </a:p>
          <a:p>
            <a:endParaRPr lang="en-US" b="0" dirty="0"/>
          </a:p>
        </p:txBody>
      </p:sp>
      <p:sp>
        <p:nvSpPr>
          <p:cNvPr id="4" name="Slide Number Placeholder 3"/>
          <p:cNvSpPr>
            <a:spLocks noGrp="1"/>
          </p:cNvSpPr>
          <p:nvPr>
            <p:ph type="sldNum" sz="quarter" idx="10"/>
          </p:nvPr>
        </p:nvSpPr>
        <p:spPr/>
        <p:txBody>
          <a:bodyPr/>
          <a:lstStyle/>
          <a:p>
            <a:pPr>
              <a:defRPr/>
            </a:pPr>
            <a:fld id="{5E3C6632-2C1F-E94C-9A61-27172695BCCB}" type="slidenum">
              <a:rPr lang="en-US" smtClean="0"/>
              <a:pPr>
                <a:defRPr/>
              </a:pPr>
              <a:t>278</a:t>
            </a:fld>
            <a:endParaRPr lang="en-US"/>
          </a:p>
        </p:txBody>
      </p:sp>
    </p:spTree>
    <p:extLst>
      <p:ext uri="{BB962C8B-B14F-4D97-AF65-F5344CB8AC3E}">
        <p14:creationId xmlns:p14="http://schemas.microsoft.com/office/powerpoint/2010/main" val="2581267505"/>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E3C6632-2C1F-E94C-9A61-27172695BCCB}" type="slidenum">
              <a:rPr lang="en-US">
                <a:solidFill>
                  <a:prstClr val="black"/>
                </a:solidFill>
              </a:rPr>
              <a:pPr>
                <a:defRPr/>
              </a:pPr>
              <a:t>280</a:t>
            </a:fld>
            <a:endParaRPr lang="en-US">
              <a:solidFill>
                <a:prstClr val="black"/>
              </a:solidFill>
            </a:endParaRPr>
          </a:p>
        </p:txBody>
      </p:sp>
    </p:spTree>
    <p:extLst>
      <p:ext uri="{BB962C8B-B14F-4D97-AF65-F5344CB8AC3E}">
        <p14:creationId xmlns:p14="http://schemas.microsoft.com/office/powerpoint/2010/main" val="1766250643"/>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SG" sz="1200" u="none" strike="noStrike" kern="1200" baseline="0" dirty="0">
                <a:solidFill>
                  <a:schemeClr val="tx1"/>
                </a:solidFill>
                <a:ea typeface="ＭＳ Ｐゴシック" charset="0"/>
                <a:cs typeface="Arial" panose="020B0604020202020204" pitchFamily="34" charset="0"/>
              </a:rPr>
              <a:t>Not noted in 2 Kings is what we find in Chronicles: "The chronicler reported that Manasseh for his sins was taken captive to Babylon (2 Chron. 33:11) by the king of Assyria, probably Ashurbanipal (669-626 </a:t>
            </a:r>
            <a:r>
              <a:rPr lang="en-SG" sz="1200" u="none" strike="noStrike" kern="1200" baseline="0" dirty="0" err="1">
                <a:solidFill>
                  <a:schemeClr val="tx1"/>
                </a:solidFill>
                <a:ea typeface="ＭＳ Ｐゴシック" charset="0"/>
                <a:cs typeface="Arial" panose="020B0604020202020204" pitchFamily="34" charset="0"/>
              </a:rPr>
              <a:t>b.c.</a:t>
            </a:r>
            <a:r>
              <a:rPr lang="en-SG" sz="1200" u="none" strike="noStrike" kern="1200" baseline="0" dirty="0">
                <a:solidFill>
                  <a:schemeClr val="tx1"/>
                </a:solidFill>
                <a:ea typeface="ＭＳ Ｐゴシック" charset="0"/>
                <a:cs typeface="Arial" panose="020B0604020202020204" pitchFamily="34" charset="0"/>
              </a:rPr>
              <a:t>). There Manasseh repented of his sins and God in His grace allowed Manasseh to return to Jerusalem after a period of captivity (2 Chron. 33:12-13; cf. 2 Chron. 33:18-19). After his restoration the king cleaned up much of the idolatry in Judah (2 Chron. 33:15-17). Manasseh’s sins had stained Judah deeply, however, and even later reforms under Josiah could not avert God’s judgment (2 Kings 23:26)" (Bible Knowledge Commentary, 1:580-81).</a:t>
            </a:r>
            <a:endParaRPr lang="en-US" dirty="0"/>
          </a:p>
        </p:txBody>
      </p:sp>
      <p:sp>
        <p:nvSpPr>
          <p:cNvPr id="4" name="Slide Number Placeholder 3"/>
          <p:cNvSpPr>
            <a:spLocks noGrp="1"/>
          </p:cNvSpPr>
          <p:nvPr>
            <p:ph type="sldNum" sz="quarter" idx="10"/>
          </p:nvPr>
        </p:nvSpPr>
        <p:spPr/>
        <p:txBody>
          <a:bodyPr/>
          <a:lstStyle/>
          <a:p>
            <a:pPr>
              <a:defRPr/>
            </a:pPr>
            <a:fld id="{BB7C6446-AAD8-6F49-9520-162935CE3851}" type="slidenum">
              <a:rPr lang="en-US">
                <a:solidFill>
                  <a:prstClr val="black"/>
                </a:solidFill>
              </a:rPr>
              <a:pPr>
                <a:defRPr/>
              </a:pPr>
              <a:t>283</a:t>
            </a:fld>
            <a:endParaRPr lang="en-US">
              <a:solidFill>
                <a:prstClr val="black"/>
              </a:solidFill>
            </a:endParaRPr>
          </a:p>
        </p:txBody>
      </p:sp>
    </p:spTree>
    <p:extLst>
      <p:ext uri="{BB962C8B-B14F-4D97-AF65-F5344CB8AC3E}">
        <p14:creationId xmlns:p14="http://schemas.microsoft.com/office/powerpoint/2010/main" val="744984691"/>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One short</a:t>
            </a:r>
            <a:r>
              <a:rPr lang="en-US" baseline="0" dirty="0"/>
              <a:t> A</a:t>
            </a:r>
            <a:r>
              <a:rPr lang="en-US" dirty="0"/>
              <a:t>pocryphal</a:t>
            </a:r>
            <a:r>
              <a:rPr lang="en-US" baseline="0" dirty="0"/>
              <a:t> writing actually records the prayer of Manasseh where he repents.</a:t>
            </a:r>
            <a:endParaRPr lang="en-US" dirty="0"/>
          </a:p>
        </p:txBody>
      </p:sp>
      <p:sp>
        <p:nvSpPr>
          <p:cNvPr id="4" name="Slide Number Placeholder 3"/>
          <p:cNvSpPr>
            <a:spLocks noGrp="1"/>
          </p:cNvSpPr>
          <p:nvPr>
            <p:ph type="sldNum" sz="quarter" idx="10"/>
          </p:nvPr>
        </p:nvSpPr>
        <p:spPr/>
        <p:txBody>
          <a:bodyPr/>
          <a:lstStyle/>
          <a:p>
            <a:pPr>
              <a:defRPr/>
            </a:pPr>
            <a:fld id="{BB7C6446-AAD8-6F49-9520-162935CE3851}" type="slidenum">
              <a:rPr lang="en-US">
                <a:solidFill>
                  <a:prstClr val="black"/>
                </a:solidFill>
              </a:rPr>
              <a:pPr>
                <a:defRPr/>
              </a:pPr>
              <a:t>284</a:t>
            </a:fld>
            <a:endParaRPr lang="en-US">
              <a:solidFill>
                <a:prstClr val="black"/>
              </a:solidFill>
            </a:endParaRPr>
          </a:p>
        </p:txBody>
      </p:sp>
    </p:spTree>
    <p:extLst>
      <p:ext uri="{BB962C8B-B14F-4D97-AF65-F5344CB8AC3E}">
        <p14:creationId xmlns:p14="http://schemas.microsoft.com/office/powerpoint/2010/main" val="2009175623"/>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0670C3C6-9995-0241-8584-E4C4622010ED}"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288</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For many centuries no one was able to decipher the chronology of the kings of Israel and Judah, as it was so complicated in many ways:</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b="1" dirty="0">
                <a:latin typeface="Arial" panose="020B0604020202020204" pitchFamily="34" charset="0"/>
                <a:ea typeface="ＭＳ Ｐゴシック" charset="0"/>
                <a:cs typeface="Arial" panose="020B0604020202020204" pitchFamily="34" charset="0"/>
              </a:rPr>
              <a:t>System: Israel had two calendars: a civil calendar that begins with the Feast of Trumpets in Sept (in Tishri, ironically called the 7</a:t>
            </a:r>
            <a:r>
              <a:rPr lang="en-US" b="1" baseline="30000" dirty="0">
                <a:latin typeface="Arial" panose="020B0604020202020204" pitchFamily="34" charset="0"/>
                <a:ea typeface="ＭＳ Ｐゴシック" charset="0"/>
                <a:cs typeface="Arial" panose="020B0604020202020204" pitchFamily="34" charset="0"/>
              </a:rPr>
              <a:t>th</a:t>
            </a:r>
            <a:r>
              <a:rPr lang="en-US" b="1" dirty="0">
                <a:latin typeface="Arial" panose="020B0604020202020204" pitchFamily="34" charset="0"/>
                <a:ea typeface="ＭＳ Ｐゴシック" charset="0"/>
                <a:cs typeface="Arial" panose="020B0604020202020204" pitchFamily="34" charset="0"/>
              </a:rPr>
              <a:t> month!) and the sacred calendar that began in Nisan at the Exodus in March-April. But which calendar did God’s people use?</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b="1" dirty="0">
                <a:latin typeface="Arial" panose="020B0604020202020204" pitchFamily="34" charset="0"/>
                <a:ea typeface="ＭＳ Ｐゴシック" charset="0"/>
                <a:cs typeface="Arial" panose="020B0604020202020204" pitchFamily="34" charset="0"/>
              </a:rPr>
              <a:t>Accession: Did the author of Kings count as a full year that portion of the year left when a king was crowned? This accession year would change the dates significantly, considering that we are talking about 39 rules in both Israel and Judah.</a:t>
            </a:r>
          </a:p>
          <a:p>
            <a:r>
              <a:rPr lang="en-US" b="1" dirty="0">
                <a:latin typeface="Arial" panose="020B0604020202020204" pitchFamily="34" charset="0"/>
                <a:cs typeface="Arial" panose="020B0604020202020204" pitchFamily="34" charset="0"/>
              </a:rPr>
              <a:t>Finally, in the late 20</a:t>
            </a:r>
            <a:r>
              <a:rPr lang="en-US" b="1" baseline="30000" dirty="0">
                <a:latin typeface="Arial" panose="020B0604020202020204" pitchFamily="34" charset="0"/>
                <a:cs typeface="Arial" panose="020B0604020202020204" pitchFamily="34" charset="0"/>
              </a:rPr>
              <a:t>th</a:t>
            </a:r>
            <a:r>
              <a:rPr lang="en-US" b="1" dirty="0">
                <a:latin typeface="Arial" panose="020B0604020202020204" pitchFamily="34" charset="0"/>
                <a:cs typeface="Arial" panose="020B0604020202020204" pitchFamily="34" charset="0"/>
              </a:rPr>
              <a:t> century, Seventh-day OT scholar Edwin Thiele (pronounced TEE-lee) figured out the chronology. </a:t>
            </a:r>
          </a:p>
          <a:p>
            <a:r>
              <a:rPr lang="en-US" b="1" dirty="0">
                <a:latin typeface="Arial" panose="020B0604020202020204" pitchFamily="34" charset="0"/>
                <a:cs typeface="Arial" panose="020B0604020202020204" pitchFamily="34" charset="0"/>
              </a:rPr>
              <a:t>a) Judah and Israel had two dating systems of accession years based on different calendars (civil v. secular). Further, this switched twice in terms of whether the accession or non-accession system was used. </a:t>
            </a:r>
          </a:p>
          <a:p>
            <a:r>
              <a:rPr lang="en-US" b="1" dirty="0">
                <a:latin typeface="Arial" panose="020B0604020202020204" pitchFamily="34" charset="0"/>
                <a:cs typeface="Arial" panose="020B0604020202020204" pitchFamily="34" charset="0"/>
              </a:rPr>
              <a:t>b) Added to the above, several times a king continued to rule after his son had already been crowned, leading to a co-regency—both in Israel and in Judah.</a:t>
            </a:r>
          </a:p>
          <a:p>
            <a:r>
              <a:rPr lang="en-US" b="1" dirty="0">
                <a:latin typeface="Arial" panose="020B0604020202020204" pitchFamily="34" charset="0"/>
                <a:cs typeface="Arial" panose="020B0604020202020204" pitchFamily="34" charset="0"/>
              </a:rPr>
              <a:t>c) Twice in Israel, two kings were vying for rule at the same time, and</a:t>
            </a:r>
          </a:p>
          <a:p>
            <a:r>
              <a:rPr lang="en-US" b="1" dirty="0">
                <a:latin typeface="Arial" panose="020B0604020202020204" pitchFamily="34" charset="0"/>
                <a:cs typeface="Arial" panose="020B0604020202020204" pitchFamily="34" charset="0"/>
              </a:rPr>
              <a:t>d) A scholar misunderstood the above factors along the way and tried to correct the chronology in 2 Kings 17–18, but this only complicated matters. Instead, we should just accept the original text as it stands. </a:t>
            </a:r>
          </a:p>
          <a:p>
            <a:pPr eaLnBrk="1" hangingPunct="1"/>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58189943"/>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ＭＳ Ｐゴシック" pitchFamily="-105" charset="-128"/>
                <a:cs typeface="Arial" panose="020B0604020202020204" pitchFamily="34" charset="0"/>
              </a:rPr>
              <a:t>Judah had some times when they worshipped right, so they lasted longer with some upswings. Yet the general trend was downward until they lost the kingdom as did Israel.</a:t>
            </a:r>
          </a:p>
          <a:p>
            <a:r>
              <a:rPr lang="en-US" dirty="0"/>
              <a:t>___________</a:t>
            </a:r>
          </a:p>
          <a:p>
            <a:r>
              <a:rPr lang="en-US" dirty="0"/>
              <a:t>OS-12-1 Chronicles-240</a:t>
            </a:r>
          </a:p>
          <a:p>
            <a:r>
              <a:rPr lang="en-US" dirty="0"/>
              <a:t>OS-14-2Chronicles-154, 180, 269, 291</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3C6632-2C1F-E94C-9A61-27172695BCCB}" type="slidenum">
              <a:rPr kumimoji="0" lang="en-US" sz="1200" u="none" strike="noStrike" kern="1200" cap="none" spc="0" normalizeH="0" baseline="0" noProof="0">
                <a:ln>
                  <a:noFill/>
                </a:ln>
                <a:solidFill>
                  <a:srgbClr val="000000"/>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291</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190139002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a:t>
            </a:fld>
            <a:endParaRPr lang="en-GB" sz="1200" dirty="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God kept his promise to maintain the Davidic line of descendants. He will keep this promise until Jesus rules in an eternal reign.</a:t>
            </a:r>
          </a:p>
          <a:p>
            <a:endParaRPr lang="en-US" dirty="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0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eaLnBrk="1" hangingPunct="1"/>
            <a:fld id="{4376AD52-6DAC-5944-81FE-ACA35EBB9913}" type="slidenum">
              <a:rPr lang="en-US" sz="1200">
                <a:solidFill>
                  <a:prstClr val="black"/>
                </a:solidFill>
                <a:latin typeface="Arial" panose="020B0604020202020204" pitchFamily="34" charset="0"/>
              </a:rPr>
              <a:pPr eaLnBrk="1" hangingPunct="1"/>
              <a:t>25</a:t>
            </a:fld>
            <a:endParaRPr lang="en-US" sz="1200" dirty="0">
              <a:solidFill>
                <a:prstClr val="black"/>
              </a:solidFill>
              <a:latin typeface="Arial" panose="020B0604020202020204" pitchFamily="34" charset="0"/>
            </a:endParaRPr>
          </a:p>
        </p:txBody>
      </p:sp>
      <p:sp>
        <p:nvSpPr>
          <p:cNvPr id="375810" name="Rectangle 2"/>
          <p:cNvSpPr>
            <a:spLocks noGrp="1" noRot="1" noChangeAspect="1" noChangeArrowheads="1"/>
          </p:cNvSpPr>
          <p:nvPr>
            <p:ph type="sldImg"/>
          </p:nvPr>
        </p:nvSpPr>
        <p:spPr>
          <a:solidFill>
            <a:srgbClr val="FFFFFF"/>
          </a:solidFill>
          <a:ln/>
        </p:spPr>
      </p:sp>
      <p:sp>
        <p:nvSpPr>
          <p:cNvPr id="375811"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a:t>Perhaps a more realistic view of Judah's kings is not to consider each of them as simply good or evil. Of the eight "good" kings, four had some serious issues, while four were so exceptional that revival resulted.</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3C6632-2C1F-E94C-9A61-27172695BCC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293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2891841508"/>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8753" name="Rectangle 2"/>
          <p:cNvSpPr>
            <a:spLocks noGrp="1" noRot="1" noChangeAspect="1" noTextEdit="1"/>
          </p:cNvSpPr>
          <p:nvPr>
            <p:ph type="sldImg"/>
          </p:nvPr>
        </p:nvSpPr>
        <p:spPr>
          <a:ln/>
        </p:spPr>
      </p:sp>
      <p:sp>
        <p:nvSpPr>
          <p:cNvPr id="458754" name="Rectangle 3"/>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just" rtl="1">
              <a:spcBef>
                <a:spcPts val="0"/>
              </a:spcBef>
              <a:spcAft>
                <a:spcPts val="0"/>
              </a:spcAft>
            </a:pPr>
            <a:r>
              <a:rPr lang="ar-JO" sz="1800" b="0" i="0" u="none" strike="noStrike" dirty="0">
                <a:solidFill>
                  <a:srgbClr val="000000"/>
                </a:solidFill>
                <a:effectLst/>
                <a:latin typeface="Arial" panose="020B0604020202020204" pitchFamily="34" charset="0"/>
              </a:rPr>
              <a:t>في الواقع، قام نبوخذنصَّر بستِّ عمليَّات ترحيلٍ لأشخاصٍ إلى بابل. كانت عمليَّة الترحيل عام 597 ق.م. هي الثالثة من بين عمليَّات الترحيل الستّ، والأولى من عمليَّتَيْ ترحيلٍ رئيسيَّتين، حيث جرى ترحيل 10000 شخص.</a:t>
            </a:r>
            <a:endParaRPr lang="ar-JO" b="0" dirty="0">
              <a:effectLst/>
            </a:endParaRPr>
          </a:p>
          <a:p>
            <a:endParaRPr lang="ar-JO" b="0" dirty="0">
              <a:latin typeface="Arial"/>
              <a:ea typeface="ＭＳ Ｐゴシック" charset="0"/>
              <a:cs typeface="Aria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latin typeface="Arial"/>
                <a:ea typeface="ＭＳ Ｐゴシック" charset="0"/>
                <a:cs typeface="Arial"/>
              </a:rPr>
              <a:t>Nebuchadnezzar</a:t>
            </a:r>
            <a:r>
              <a:rPr lang="en-US" b="0" baseline="0" dirty="0">
                <a:latin typeface="Arial"/>
                <a:ea typeface="ＭＳ Ｐゴシック" charset="0"/>
                <a:cs typeface="Arial"/>
              </a:rPr>
              <a:t> actually had SIX</a:t>
            </a:r>
            <a:r>
              <a:rPr lang="en-US" b="0" dirty="0">
                <a:latin typeface="Arial"/>
                <a:ea typeface="ＭＳ Ｐゴシック" charset="0"/>
                <a:cs typeface="Arial"/>
              </a:rPr>
              <a:t> deportations to Babylon. The</a:t>
            </a:r>
            <a:r>
              <a:rPr lang="en-US" b="0" baseline="0" dirty="0">
                <a:latin typeface="Arial"/>
                <a:ea typeface="ＭＳ Ｐゴシック" charset="0"/>
                <a:cs typeface="Arial"/>
              </a:rPr>
              <a:t> 597 BC deportation </a:t>
            </a:r>
            <a:r>
              <a:rPr lang="en-US" b="0" dirty="0">
                <a:latin typeface="Arial"/>
                <a:ea typeface="ＭＳ Ｐゴシック" charset="0"/>
                <a:cs typeface="Arial"/>
              </a:rPr>
              <a:t>was the third of the six and the first of 2 major deportations, with 10,000 people deported</a:t>
            </a:r>
            <a:r>
              <a:rPr lang="en-US" b="0" dirty="0">
                <a:latin typeface="Calibri" charset="0"/>
                <a:cs typeface="ＭＳ Ｐゴシック" charset="0"/>
              </a:rPr>
              <a:t>.</a:t>
            </a:r>
          </a:p>
          <a:p>
            <a:r>
              <a:rPr lang="en-US" b="0" dirty="0">
                <a:cs typeface="ＭＳ Ｐゴシック" charset="0"/>
              </a:rPr>
              <a:t>_____________________</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latin typeface="Times New Roman" charset="0"/>
                <a:ea typeface="ＭＳ Ｐゴシック" charset="0"/>
                <a:cs typeface="ＭＳ Ｐゴシック" charset="0"/>
              </a:rPr>
              <a:t>Common-319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latin typeface="Times New Roman" charset="0"/>
                <a:ea typeface="ＭＳ Ｐゴシック" charset="0"/>
                <a:cs typeface="ＭＳ Ｐゴシック" charset="0"/>
              </a:rPr>
              <a:t>OB-07-Babylonians-65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cs typeface="ＭＳ Ｐゴシック" charset="0"/>
              </a:rPr>
              <a:t>OS-12-2Kings-230</a:t>
            </a:r>
          </a:p>
          <a:p>
            <a:r>
              <a:rPr lang="en-US" b="0" dirty="0">
                <a:cs typeface="ＭＳ Ｐゴシック" charset="0"/>
              </a:rPr>
              <a:t>OS-14-2Chron-296, 307</a:t>
            </a:r>
          </a:p>
          <a:p>
            <a:r>
              <a:rPr lang="en-US" b="0" dirty="0">
                <a:cs typeface="ＭＳ Ｐゴシック" charset="0"/>
              </a:rPr>
              <a:t>OS-24-Jeremiah-140</a:t>
            </a:r>
          </a:p>
          <a:p>
            <a:r>
              <a:rPr lang="en-US" b="0" dirty="0">
                <a:latin typeface="Arial" panose="020B0604020202020204" pitchFamily="34" charset="0"/>
                <a:ea typeface="ＭＳ Ｐゴシック" charset="0"/>
                <a:cs typeface="Arial" panose="020B0604020202020204" pitchFamily="34" charset="0"/>
              </a:rPr>
              <a:t>BE-26-Ezekiel-8</a:t>
            </a:r>
          </a:p>
          <a:p>
            <a:r>
              <a:rPr lang="en-US" b="0" dirty="0">
                <a:latin typeface="Arial" panose="020B0604020202020204" pitchFamily="34" charset="0"/>
                <a:ea typeface="ＭＳ Ｐゴシック" charset="0"/>
                <a:cs typeface="Arial" panose="020B0604020202020204" pitchFamily="34" charset="0"/>
              </a:rPr>
              <a:t>OS-26-Ezekiel1-3-slide 80</a:t>
            </a:r>
          </a:p>
          <a:p>
            <a:endParaRPr lang="en-US" b="0" dirty="0">
              <a:cs typeface="ＭＳ Ｐゴシック" charset="0"/>
            </a:endParaRP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0670C3C6-9995-0241-8584-E4C4622010ED}"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298</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For many centuries no one was able to decipher the chronology of the kings of Israel and Judah, as it was so complicated in many ways:</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b="1" dirty="0">
                <a:latin typeface="Arial" panose="020B0604020202020204" pitchFamily="34" charset="0"/>
                <a:ea typeface="ＭＳ Ｐゴシック" charset="0"/>
                <a:cs typeface="Arial" panose="020B0604020202020204" pitchFamily="34" charset="0"/>
              </a:rPr>
              <a:t>System: Israel had two calendars: a civil calendar that begins with the Feast of Trumpets in Sept (in Tishri, ironically called the 7</a:t>
            </a:r>
            <a:r>
              <a:rPr lang="en-US" b="1" baseline="30000" dirty="0">
                <a:latin typeface="Arial" panose="020B0604020202020204" pitchFamily="34" charset="0"/>
                <a:ea typeface="ＭＳ Ｐゴシック" charset="0"/>
                <a:cs typeface="Arial" panose="020B0604020202020204" pitchFamily="34" charset="0"/>
              </a:rPr>
              <a:t>th</a:t>
            </a:r>
            <a:r>
              <a:rPr lang="en-US" b="1" dirty="0">
                <a:latin typeface="Arial" panose="020B0604020202020204" pitchFamily="34" charset="0"/>
                <a:ea typeface="ＭＳ Ｐゴシック" charset="0"/>
                <a:cs typeface="Arial" panose="020B0604020202020204" pitchFamily="34" charset="0"/>
              </a:rPr>
              <a:t> month!) and the sacred calendar that began in Nisan at the Exodus in March-April. But which calendar did God’s people use?</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b="1" dirty="0">
                <a:latin typeface="Arial" panose="020B0604020202020204" pitchFamily="34" charset="0"/>
                <a:ea typeface="ＭＳ Ｐゴシック" charset="0"/>
                <a:cs typeface="Arial" panose="020B0604020202020204" pitchFamily="34" charset="0"/>
              </a:rPr>
              <a:t>Accession: Did the author of Kings count as a full year that portion of the year left when a king was crowned? This accession year would change the dates significantly, considering that we are talking about 39 rules in both Israel and Judah.</a:t>
            </a:r>
          </a:p>
          <a:p>
            <a:r>
              <a:rPr lang="en-US" b="1" dirty="0">
                <a:latin typeface="Arial" panose="020B0604020202020204" pitchFamily="34" charset="0"/>
                <a:cs typeface="Arial" panose="020B0604020202020204" pitchFamily="34" charset="0"/>
              </a:rPr>
              <a:t>Finally, in the late 20</a:t>
            </a:r>
            <a:r>
              <a:rPr lang="en-US" b="1" baseline="30000" dirty="0">
                <a:latin typeface="Arial" panose="020B0604020202020204" pitchFamily="34" charset="0"/>
                <a:cs typeface="Arial" panose="020B0604020202020204" pitchFamily="34" charset="0"/>
              </a:rPr>
              <a:t>th</a:t>
            </a:r>
            <a:r>
              <a:rPr lang="en-US" b="1" dirty="0">
                <a:latin typeface="Arial" panose="020B0604020202020204" pitchFamily="34" charset="0"/>
                <a:cs typeface="Arial" panose="020B0604020202020204" pitchFamily="34" charset="0"/>
              </a:rPr>
              <a:t> century, Seventh-day OT scholar Edwin Thiele (pronounced TEE-lee) figured out the chronology. </a:t>
            </a:r>
          </a:p>
          <a:p>
            <a:r>
              <a:rPr lang="en-US" b="1" dirty="0">
                <a:latin typeface="Arial" panose="020B0604020202020204" pitchFamily="34" charset="0"/>
                <a:cs typeface="Arial" panose="020B0604020202020204" pitchFamily="34" charset="0"/>
              </a:rPr>
              <a:t>a) Judah and Israel had two dating systems of accession years based on different calendars (civil v. secular). Further, this switched twice in terms of whether the accession or non-accession system was used. </a:t>
            </a:r>
          </a:p>
          <a:p>
            <a:r>
              <a:rPr lang="en-US" b="1" dirty="0">
                <a:latin typeface="Arial" panose="020B0604020202020204" pitchFamily="34" charset="0"/>
                <a:cs typeface="Arial" panose="020B0604020202020204" pitchFamily="34" charset="0"/>
              </a:rPr>
              <a:t>b) Added to the above, several times a king continued to rule after his son had already been crowned, leading to a co-regency—both in Israel and in Judah.</a:t>
            </a:r>
          </a:p>
          <a:p>
            <a:r>
              <a:rPr lang="en-US" b="1" dirty="0">
                <a:latin typeface="Arial" panose="020B0604020202020204" pitchFamily="34" charset="0"/>
                <a:cs typeface="Arial" panose="020B0604020202020204" pitchFamily="34" charset="0"/>
              </a:rPr>
              <a:t>c) Twice in Israel, two kings were vying for rule at the same time, and</a:t>
            </a:r>
          </a:p>
          <a:p>
            <a:r>
              <a:rPr lang="en-US" b="1" dirty="0">
                <a:latin typeface="Arial" panose="020B0604020202020204" pitchFamily="34" charset="0"/>
                <a:cs typeface="Arial" panose="020B0604020202020204" pitchFamily="34" charset="0"/>
              </a:rPr>
              <a:t>d) A scholar misunderstood the above factors along the way and tried to correct the chronology in 2 Kings 17–18, but this only complicated matters. Instead, we should just accept the original text as it stands. </a:t>
            </a:r>
          </a:p>
          <a:p>
            <a:pPr eaLnBrk="1" hangingPunct="1"/>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79396577"/>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B3CAA35-5F9A-574F-B652-A8E0EF39947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300</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49538" name="Rectangle 2"/>
          <p:cNvSpPr>
            <a:spLocks noGrp="1" noRot="1" noChangeAspect="1" noChangeArrowheads="1" noTextEdit="1"/>
          </p:cNvSpPr>
          <p:nvPr>
            <p:ph type="sldImg"/>
          </p:nvPr>
        </p:nvSpPr>
        <p:spPr>
          <a:ln/>
        </p:spPr>
      </p:sp>
      <p:sp>
        <p:nvSpPr>
          <p:cNvPr id="44953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cs typeface="ＭＳ Ｐゴシック" charset="0"/>
              </a:rPr>
              <a:t>OS-12-2Kings-214</a:t>
            </a:r>
          </a:p>
          <a:p>
            <a:r>
              <a:rPr lang="en-US" dirty="0">
                <a:cs typeface="ＭＳ Ｐゴシック" charset="0"/>
              </a:rPr>
              <a:t>OS-14-2Chron-282</a:t>
            </a:r>
          </a:p>
          <a:p>
            <a:endParaRPr lang="en-US" dirty="0">
              <a:cs typeface="ＭＳ Ｐゴシック" charset="0"/>
            </a:endParaRPr>
          </a:p>
        </p:txBody>
      </p:sp>
    </p:spTree>
    <p:extLst>
      <p:ext uri="{BB962C8B-B14F-4D97-AF65-F5344CB8AC3E}">
        <p14:creationId xmlns:p14="http://schemas.microsoft.com/office/powerpoint/2010/main" val="2928629214"/>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B3CAA35-5F9A-574F-B652-A8E0EF39947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301</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49538" name="Rectangle 2"/>
          <p:cNvSpPr>
            <a:spLocks noGrp="1" noRot="1" noChangeAspect="1" noChangeArrowheads="1" noTextEdit="1"/>
          </p:cNvSpPr>
          <p:nvPr>
            <p:ph type="sldImg"/>
          </p:nvPr>
        </p:nvSpPr>
        <p:spPr>
          <a:ln/>
        </p:spPr>
      </p:sp>
      <p:sp>
        <p:nvSpPr>
          <p:cNvPr id="44953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cs typeface="ＭＳ Ｐゴシック" charset="0"/>
              </a:rPr>
              <a:t>OS-12-2Kings-214</a:t>
            </a:r>
          </a:p>
          <a:p>
            <a:r>
              <a:rPr lang="en-US" dirty="0">
                <a:cs typeface="ＭＳ Ｐゴシック" charset="0"/>
              </a:rPr>
              <a:t>OS-14-2Chron-282</a:t>
            </a:r>
          </a:p>
          <a:p>
            <a:endParaRPr lang="en-US" dirty="0">
              <a:cs typeface="ＭＳ Ｐゴシック" charset="0"/>
            </a:endParaRPr>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B3CAA35-5F9A-574F-B652-A8E0EF39947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302</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49538" name="Rectangle 2"/>
          <p:cNvSpPr>
            <a:spLocks noGrp="1" noRot="1" noChangeAspect="1" noChangeArrowheads="1" noTextEdit="1"/>
          </p:cNvSpPr>
          <p:nvPr>
            <p:ph type="sldImg"/>
          </p:nvPr>
        </p:nvSpPr>
        <p:spPr>
          <a:ln/>
        </p:spPr>
      </p:sp>
      <p:sp>
        <p:nvSpPr>
          <p:cNvPr id="44953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cs typeface="ＭＳ Ｐゴシック" charset="0"/>
              </a:rPr>
              <a:t>OS-12-2Kings-214</a:t>
            </a:r>
          </a:p>
          <a:p>
            <a:r>
              <a:rPr lang="en-US" dirty="0">
                <a:cs typeface="ＭＳ Ｐゴシック" charset="0"/>
              </a:rPr>
              <a:t>OS-14-2Chron-282</a:t>
            </a:r>
          </a:p>
          <a:p>
            <a:endParaRPr lang="en-US" dirty="0">
              <a:cs typeface="ＭＳ Ｐゴシック" charset="0"/>
            </a:endParaRPr>
          </a:p>
        </p:txBody>
      </p:sp>
    </p:spTree>
    <p:extLst>
      <p:ext uri="{BB962C8B-B14F-4D97-AF65-F5344CB8AC3E}">
        <p14:creationId xmlns:p14="http://schemas.microsoft.com/office/powerpoint/2010/main" val="1740304386"/>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15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6A420C8-59A6-2240-A66D-E6A3C7A600A5}"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303</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51586" name="Rectangle 2"/>
          <p:cNvSpPr>
            <a:spLocks noGrp="1" noRot="1" noChangeAspect="1" noChangeArrowheads="1" noTextEdit="1"/>
          </p:cNvSpPr>
          <p:nvPr>
            <p:ph type="sldImg"/>
          </p:nvPr>
        </p:nvSpPr>
        <p:spPr>
          <a:ln/>
        </p:spPr>
      </p:sp>
      <p:sp>
        <p:nvSpPr>
          <p:cNvPr id="4515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cs typeface="ＭＳ Ｐゴシック" charset="0"/>
              </a:rPr>
              <a:t>OS-12-2Kings-219</a:t>
            </a:r>
          </a:p>
          <a:p>
            <a:r>
              <a:rPr lang="en-US" dirty="0">
                <a:cs typeface="ＭＳ Ｐゴシック" charset="0"/>
              </a:rPr>
              <a:t>OS-14-2Chron-282</a:t>
            </a:r>
          </a:p>
          <a:p>
            <a:endParaRPr lang="en-US" dirty="0">
              <a:cs typeface="ＭＳ Ｐゴシック" charset="0"/>
            </a:endParaRPr>
          </a:p>
          <a:p>
            <a:endParaRPr lang="en-US" dirty="0">
              <a:cs typeface="ＭＳ Ｐゴシック" charset="0"/>
            </a:endParaRPr>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36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369D458-348D-E749-82C3-BE729BBBD5A0}"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304</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53634" name="Rectangle 2"/>
          <p:cNvSpPr>
            <a:spLocks noGrp="1" noRot="1" noChangeAspect="1" noChangeArrowheads="1" noTextEdit="1"/>
          </p:cNvSpPr>
          <p:nvPr>
            <p:ph type="sldImg"/>
          </p:nvPr>
        </p:nvSpPr>
        <p:spPr>
          <a:ln/>
        </p:spPr>
      </p:sp>
      <p:sp>
        <p:nvSpPr>
          <p:cNvPr id="4536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cs typeface="ＭＳ Ｐゴシック" charset="0"/>
              </a:rPr>
              <a:t>OS-12-2Kings-220</a:t>
            </a:r>
          </a:p>
          <a:p>
            <a:r>
              <a:rPr lang="en-US" dirty="0">
                <a:cs typeface="ＭＳ Ｐゴシック" charset="0"/>
              </a:rPr>
              <a:t>OS-14-2Chron-283</a:t>
            </a:r>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Rectangle 2"/>
          <p:cNvSpPr>
            <a:spLocks noGrp="1" noRot="1" noChangeAspect="1" noChangeArrowheads="1" noTextEdit="1"/>
          </p:cNvSpPr>
          <p:nvPr>
            <p:ph type="sldImg"/>
          </p:nvPr>
        </p:nvSpPr>
        <p:spPr>
          <a:xfrm>
            <a:off x="1150938" y="692150"/>
            <a:ext cx="4556125" cy="3416300"/>
          </a:xfrm>
          <a:ln/>
        </p:spPr>
      </p:sp>
      <p:sp>
        <p:nvSpPr>
          <p:cNvPr id="109570"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a:r>
              <a:rPr lang="ar-JO" b="0" dirty="0">
                <a:latin typeface="Times" charset="0"/>
                <a:ea typeface="ＭＳ Ｐゴシック" charset="0"/>
                <a:cs typeface="ＭＳ Ｐゴシック" charset="0"/>
              </a:rPr>
              <a:t>في</a:t>
            </a:r>
            <a:r>
              <a:rPr lang="ar-JO" b="0" baseline="0" dirty="0">
                <a:latin typeface="Times" charset="0"/>
                <a:ea typeface="ＭＳ Ｐゴシック" charset="0"/>
                <a:cs typeface="ＭＳ Ｐゴシック" charset="0"/>
              </a:rPr>
              <a:t> يهوذا .. حيث كان يوجد قلة من الملوك الصالحين ... المملكة استمرت لفترة أطول بنحو 150 سنة، أو ما مجموعه 350 سنة بعد الانقسام القومي </a:t>
            </a:r>
            <a:endParaRPr lang="en-US" b="0" dirty="0">
              <a:latin typeface="Times" charset="0"/>
              <a:ea typeface="ＭＳ Ｐゴシック" charset="0"/>
              <a:cs typeface="ＭＳ Ｐゴシック" charset="0"/>
            </a:endParaRPr>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3E46146-D222-A764-C59D-C8081D4222EA}"/>
            </a:ext>
          </a:extLst>
        </p:cNvPr>
        <p:cNvGrpSpPr/>
        <p:nvPr/>
      </p:nvGrpSpPr>
      <p:grpSpPr>
        <a:xfrm>
          <a:off x="0" y="0"/>
          <a:ext cx="0" cy="0"/>
          <a:chOff x="0" y="0"/>
          <a:chExt cx="0" cy="0"/>
        </a:xfrm>
      </p:grpSpPr>
      <p:sp>
        <p:nvSpPr>
          <p:cNvPr id="458753" name="Rectangle 2">
            <a:extLst>
              <a:ext uri="{FF2B5EF4-FFF2-40B4-BE49-F238E27FC236}">
                <a16:creationId xmlns:a16="http://schemas.microsoft.com/office/drawing/2014/main" id="{E7D48012-E690-67F5-E73E-B00E57BC3EDB}"/>
              </a:ext>
            </a:extLst>
          </p:cNvPr>
          <p:cNvSpPr>
            <a:spLocks noGrp="1" noRot="1" noChangeAspect="1" noTextEdit="1"/>
          </p:cNvSpPr>
          <p:nvPr>
            <p:ph type="sldImg"/>
          </p:nvPr>
        </p:nvSpPr>
        <p:spPr>
          <a:ln/>
        </p:spPr>
      </p:sp>
      <p:sp>
        <p:nvSpPr>
          <p:cNvPr id="458754" name="Rectangle 3">
            <a:extLst>
              <a:ext uri="{FF2B5EF4-FFF2-40B4-BE49-F238E27FC236}">
                <a16:creationId xmlns:a16="http://schemas.microsoft.com/office/drawing/2014/main" id="{855F4B90-C314-AF7F-D9A8-B143978D0839}"/>
              </a:ext>
            </a:extLst>
          </p:cNvPr>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just" rtl="1">
              <a:spcBef>
                <a:spcPts val="0"/>
              </a:spcBef>
              <a:spcAft>
                <a:spcPts val="0"/>
              </a:spcAft>
            </a:pPr>
            <a:r>
              <a:rPr lang="ar-JO" sz="1800" b="0" i="0" u="none" strike="noStrike" dirty="0">
                <a:solidFill>
                  <a:srgbClr val="000000"/>
                </a:solidFill>
                <a:effectLst/>
                <a:latin typeface="Arial" panose="020B0604020202020204" pitchFamily="34" charset="0"/>
              </a:rPr>
              <a:t>في الواقع، قام نبوخذنصَّر بستِّ عمليَّات ترحيلٍ لأشخاصٍ إلى بابل. كانت عمليَّة الترحيل عام 597 ق.م. هي الثالثة من بين عمليَّات الترحيل الستّ، والأولى من عمليَّتَيْ ترحيلٍ رئيسيَّتين، حيث جرى ترحيل 10000 شخص.</a:t>
            </a:r>
            <a:endParaRPr lang="ar-JO" b="0" dirty="0">
              <a:effectLst/>
            </a:endParaRPr>
          </a:p>
          <a:p>
            <a:endParaRPr lang="ar-JO" b="0" dirty="0">
              <a:latin typeface="Arial"/>
              <a:ea typeface="ＭＳ Ｐゴシック" charset="0"/>
              <a:cs typeface="Aria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latin typeface="Arial"/>
                <a:ea typeface="ＭＳ Ｐゴシック" charset="0"/>
                <a:cs typeface="Arial"/>
              </a:rPr>
              <a:t>Nebuchadnezzar</a:t>
            </a:r>
            <a:r>
              <a:rPr lang="en-US" b="0" baseline="0" dirty="0">
                <a:latin typeface="Arial"/>
                <a:ea typeface="ＭＳ Ｐゴシック" charset="0"/>
                <a:cs typeface="Arial"/>
              </a:rPr>
              <a:t> actually had SIX</a:t>
            </a:r>
            <a:r>
              <a:rPr lang="en-US" b="0" dirty="0">
                <a:latin typeface="Arial"/>
                <a:ea typeface="ＭＳ Ｐゴシック" charset="0"/>
                <a:cs typeface="Arial"/>
              </a:rPr>
              <a:t> deportations to Babylon. The</a:t>
            </a:r>
            <a:r>
              <a:rPr lang="en-US" b="0" baseline="0" dirty="0">
                <a:latin typeface="Arial"/>
                <a:ea typeface="ＭＳ Ｐゴシック" charset="0"/>
                <a:cs typeface="Arial"/>
              </a:rPr>
              <a:t> 597 BC deportation </a:t>
            </a:r>
            <a:r>
              <a:rPr lang="en-US" b="0" dirty="0">
                <a:latin typeface="Arial"/>
                <a:ea typeface="ＭＳ Ｐゴシック" charset="0"/>
                <a:cs typeface="Arial"/>
              </a:rPr>
              <a:t>was the third of the six and the first of 2 major deportations, with 10,000 people deported</a:t>
            </a:r>
            <a:r>
              <a:rPr lang="en-US" b="0" dirty="0">
                <a:latin typeface="Calibri" charset="0"/>
                <a:cs typeface="ＭＳ Ｐゴシック" charset="0"/>
              </a:rPr>
              <a:t>.</a:t>
            </a:r>
          </a:p>
          <a:p>
            <a:r>
              <a:rPr lang="en-US" b="0" dirty="0">
                <a:cs typeface="ＭＳ Ｐゴシック" charset="0"/>
              </a:rPr>
              <a:t>_____________________</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latin typeface="Times New Roman" charset="0"/>
                <a:ea typeface="ＭＳ Ｐゴシック" charset="0"/>
                <a:cs typeface="ＭＳ Ｐゴシック" charset="0"/>
              </a:rPr>
              <a:t>Common-319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latin typeface="Times New Roman" charset="0"/>
                <a:ea typeface="ＭＳ Ｐゴシック" charset="0"/>
                <a:cs typeface="ＭＳ Ｐゴシック" charset="0"/>
              </a:rPr>
              <a:t>OB-07-Babylonians-65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cs typeface="ＭＳ Ｐゴシック" charset="0"/>
              </a:rPr>
              <a:t>OS-12-2Kings-230</a:t>
            </a:r>
          </a:p>
          <a:p>
            <a:r>
              <a:rPr lang="en-US" b="0" dirty="0">
                <a:cs typeface="ＭＳ Ｐゴシック" charset="0"/>
              </a:rPr>
              <a:t>OS-14-2Chron-296, 307</a:t>
            </a:r>
          </a:p>
          <a:p>
            <a:r>
              <a:rPr lang="en-US" b="0" dirty="0">
                <a:cs typeface="ＭＳ Ｐゴシック" charset="0"/>
              </a:rPr>
              <a:t>OS-24-Jeremiah-140</a:t>
            </a:r>
          </a:p>
          <a:p>
            <a:r>
              <a:rPr lang="en-US" b="0" dirty="0">
                <a:latin typeface="Arial" panose="020B0604020202020204" pitchFamily="34" charset="0"/>
                <a:ea typeface="ＭＳ Ｐゴシック" charset="0"/>
                <a:cs typeface="Arial" panose="020B0604020202020204" pitchFamily="34" charset="0"/>
              </a:rPr>
              <a:t>BE-26-Ezekiel-8</a:t>
            </a:r>
          </a:p>
          <a:p>
            <a:r>
              <a:rPr lang="en-US" b="0" dirty="0">
                <a:latin typeface="Arial" panose="020B0604020202020204" pitchFamily="34" charset="0"/>
                <a:ea typeface="ＭＳ Ｐゴシック" charset="0"/>
                <a:cs typeface="Arial" panose="020B0604020202020204" pitchFamily="34" charset="0"/>
              </a:rPr>
              <a:t>OS-26-Ezekiel1-3-slide 80</a:t>
            </a:r>
          </a:p>
          <a:p>
            <a:endParaRPr lang="en-US" b="0" dirty="0">
              <a:cs typeface="ＭＳ Ｐゴシック" charset="0"/>
            </a:endParaRPr>
          </a:p>
        </p:txBody>
      </p:sp>
    </p:spTree>
    <p:extLst>
      <p:ext uri="{BB962C8B-B14F-4D97-AF65-F5344CB8AC3E}">
        <p14:creationId xmlns:p14="http://schemas.microsoft.com/office/powerpoint/2010/main" val="359203772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OS-11-1Kings-47</a:t>
            </a:r>
          </a:p>
          <a:p>
            <a:r>
              <a:rPr lang="en-US" dirty="0"/>
              <a:t>OS-13-1Chron-43</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50000"/>
              </a:spcBef>
              <a:spcAft>
                <a:spcPct val="0"/>
              </a:spcAft>
              <a:buClrTx/>
              <a:buSzTx/>
              <a:buFontTx/>
              <a:buNone/>
              <a:tabLst/>
              <a:defRPr/>
            </a:pPr>
            <a:fld id="{AD367443-EFDD-CC4D-BD2F-DFA95323960F}" type="slidenum">
              <a:rPr kumimoji="0" lang="en-US" sz="1200" b="1" i="0"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26</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115226461"/>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2ACA150-5D20-8C4B-86DA-E1E63926E62E}"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308</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60802" name="Rectangle 2"/>
          <p:cNvSpPr>
            <a:spLocks noGrp="1" noRot="1" noChangeAspect="1" noChangeArrowheads="1" noTextEdit="1"/>
          </p:cNvSpPr>
          <p:nvPr>
            <p:ph type="sldImg"/>
          </p:nvPr>
        </p:nvSpPr>
        <p:spPr>
          <a:ln/>
        </p:spPr>
      </p:sp>
      <p:sp>
        <p:nvSpPr>
          <p:cNvPr id="4608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lgn="just" rtl="1">
              <a:spcBef>
                <a:spcPts val="0"/>
              </a:spcBef>
              <a:spcAft>
                <a:spcPts val="0"/>
              </a:spcAft>
            </a:pPr>
            <a:r>
              <a:rPr lang="ar-JO" sz="1800" b="0" i="0" u="none" strike="noStrike" dirty="0">
                <a:solidFill>
                  <a:srgbClr val="000000"/>
                </a:solidFill>
                <a:effectLst/>
                <a:latin typeface="Arial" panose="020B0604020202020204" pitchFamily="34" charset="0"/>
              </a:rPr>
              <a:t>في عام 539 ق. م. في أثناء حُكْمِ داريوس، قرأ دانيال الكلام الوارد في إرميا 25: 11-12 الذي حدَّد فترة السبي بـِ 70 سنةً (605-536 ق.م.)، أو بكلماتٍ أُخرى، بعْدَ ثلاث سنواتٍ فقط (دانيال 9: 1-2). ولكن توجد طريقةٌ أُخرى للنظر إلى السبعين عامًا وهي أنَّ الهيكل كان في حالة خرابٍ من عام 586 ق. م. حتَّى 516 ق. م. وهي السنة التي اكتمل فيها بناءُ الهيكل الثاني.</a:t>
            </a:r>
            <a:endParaRPr lang="ar-JO" b="0" dirty="0">
              <a:effectLst/>
            </a:endParaRPr>
          </a:p>
          <a:p>
            <a:pPr algn="just" rtl="1">
              <a:spcBef>
                <a:spcPts val="0"/>
              </a:spcBef>
              <a:spcAft>
                <a:spcPts val="0"/>
              </a:spcAft>
            </a:pPr>
            <a:r>
              <a:rPr lang="ar-JO" sz="1800" b="0" i="0" u="none" strike="noStrike" dirty="0">
                <a:solidFill>
                  <a:srgbClr val="000000"/>
                </a:solidFill>
                <a:effectLst/>
                <a:latin typeface="Arial" panose="020B0604020202020204" pitchFamily="34" charset="0"/>
              </a:rPr>
              <a:t>لا يخبرنا إرميا بالتحديد عن السنة التي بدأ بها السبي (الذي دام 70 عامًا) والسنة التي انتهى بها.</a:t>
            </a:r>
            <a:endParaRPr lang="ar-JO" b="0" dirty="0">
              <a:effectLst/>
            </a:endParaRPr>
          </a:p>
          <a:p>
            <a:pPr algn="just" rtl="1">
              <a:spcBef>
                <a:spcPts val="0"/>
              </a:spcBef>
              <a:spcAft>
                <a:spcPts val="0"/>
              </a:spcAft>
            </a:pPr>
            <a:r>
              <a:rPr lang="ar-JO" sz="1800" b="0" i="0" u="none" strike="noStrike" dirty="0">
                <a:solidFill>
                  <a:srgbClr val="000000"/>
                </a:solidFill>
                <a:effectLst/>
                <a:latin typeface="Arial" panose="020B0604020202020204" pitchFamily="34" charset="0"/>
              </a:rPr>
              <a:t>ولكن يمكننا في الواقع تحديد ذلك بطريقتين- إمَّا أنَّه كان يقصد أنَّ سبي الشعب بدأ من سبي دانيال (605 ق. م.) إلى سنة عودة الشعب كلِّه (في عام 536 ق. م.)، وإمَّا أنَّ المقصود هو سبي الهيكل من سنة تدميره في 586 ق. م. إلى سنة إعادة بنائه في 516 ق. م.</a:t>
            </a:r>
            <a:endParaRPr lang="ar-JO" b="0" dirty="0">
              <a:effectLst/>
            </a:endParaRPr>
          </a:p>
          <a:p>
            <a:endParaRPr lang="ar-JO" dirty="0">
              <a:latin typeface="Arial" panose="020B0604020202020204" pitchFamily="34" charset="0"/>
              <a:ea typeface="ＭＳ Ｐゴシック"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In 539 BC under the rule of Darius, Daniel read Jeremiah 25:11-12 that limited the exile to 70 years (605-536 BC), or only three years away (9:1-2). But another way to see the 70 years is that the temple lay in ruins from 586 until 516 when the second temple was completed.</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Jeremiah does not tell us the exact years that begin and end the 70-year exile. </a:t>
            </a:r>
          </a:p>
          <a:p>
            <a:r>
              <a:rPr lang="en-US" dirty="0">
                <a:latin typeface="Times New Roman" charset="0"/>
                <a:ea typeface="ＭＳ Ｐゴシック" charset="0"/>
                <a:cs typeface="ＭＳ Ｐゴシック" charset="0"/>
              </a:rPr>
              <a:t>But we can actually determine this in two ways</a:t>
            </a:r>
            <a:r>
              <a:rPr lang="en-US" dirty="0">
                <a:cs typeface="ＭＳ Ｐゴシック" charset="0"/>
              </a:rPr>
              <a:t>—either the exile of the people beginning with Daniel’s deportation (605) to the people fully returning in 536, or the exile of the temple from its destruction in 586 to its rebuilding in 516.</a:t>
            </a:r>
          </a:p>
          <a:p>
            <a:r>
              <a:rPr lang="en-US" dirty="0">
                <a:cs typeface="ＭＳ Ｐゴシック" charset="0"/>
              </a:rPr>
              <a:t>_____________________</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Common-320</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BE-27-Daniel-89</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ES-26-Restoration of Israel-186</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LC-07-Presentation of King-6</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OB-13-Persians-46</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OS-00-OT Book Overviews-294, 755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OS-12-Kings &amp; Prophets Charts-26</a:t>
            </a:r>
          </a:p>
          <a:p>
            <a:r>
              <a:rPr lang="en-US" dirty="0">
                <a:cs typeface="ＭＳ Ｐゴシック" charset="0"/>
              </a:rPr>
              <a:t>OS-12-2Kings-231</a:t>
            </a:r>
          </a:p>
          <a:p>
            <a:r>
              <a:rPr lang="en-US" dirty="0">
                <a:cs typeface="ＭＳ Ｐゴシック" charset="0"/>
              </a:rPr>
              <a:t>OS-14-2Chron-308</a:t>
            </a:r>
          </a:p>
          <a:p>
            <a:r>
              <a:rPr lang="en-US" dirty="0">
                <a:cs typeface="ＭＳ Ｐゴシック" charset="0"/>
              </a:rPr>
              <a:t>OS-15-Ezra-14</a:t>
            </a:r>
          </a:p>
          <a:p>
            <a:pPr marL="0" marR="0" lvl="0" indent="0" algn="l" defTabSz="449263" rtl="0" eaLnBrk="0" fontAlgn="base" latinLnBrk="0" hangingPunct="0">
              <a:lnSpc>
                <a:spcPct val="100000"/>
              </a:lnSpc>
              <a:spcBef>
                <a:spcPct val="30000"/>
              </a:spcBef>
              <a:spcAft>
                <a:spcPct val="0"/>
              </a:spcAft>
              <a:buClr>
                <a:srgbClr val="000000"/>
              </a:buClr>
              <a:buSzPct val="100000"/>
              <a:buFont typeface="Times New Roman" charset="0"/>
              <a:buNone/>
              <a:tabLst/>
              <a:defRPr/>
            </a:pPr>
            <a:r>
              <a:rPr lang="en-US" b="0" dirty="0">
                <a:cs typeface="ＭＳ Ｐゴシック" charset="0"/>
              </a:rPr>
              <a:t>OS-Esther</a:t>
            </a:r>
          </a:p>
          <a:p>
            <a:r>
              <a:rPr lang="en-US" b="0" dirty="0">
                <a:latin typeface="Times New Roman" charset="0"/>
                <a:ea typeface="ＭＳ Ｐゴシック" charset="0"/>
                <a:cs typeface="ＭＳ Ｐゴシック" charset="0"/>
              </a:rPr>
              <a:t>OS-24-Jeremiah-53, 141</a:t>
            </a:r>
          </a:p>
          <a:p>
            <a:pPr marL="0" marR="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OS-27-Daniel-</a:t>
            </a:r>
            <a:r>
              <a:rPr lang="en-US" dirty="0">
                <a:cs typeface="ＭＳ Ｐゴシック" charset="0"/>
              </a:rPr>
              <a:t>94, 284, 340, 361</a:t>
            </a:r>
            <a:endParaRPr lang="en-US" dirty="0">
              <a:latin typeface="Times New Roman" charset="0"/>
              <a:ea typeface="ＭＳ Ｐゴシック" charset="0"/>
              <a:cs typeface="ＭＳ Ｐゴシック" charset="0"/>
            </a:endParaRPr>
          </a:p>
          <a:p>
            <a:r>
              <a:rPr lang="en-US" dirty="0">
                <a:cs typeface="ＭＳ Ｐゴシック" charset="0"/>
              </a:rPr>
              <a:t>OS-37-Haggai-9, 32</a:t>
            </a:r>
          </a:p>
          <a:p>
            <a:r>
              <a:rPr lang="en-US" dirty="0">
                <a:cs typeface="ＭＳ Ｐゴシック" charset="0"/>
              </a:rPr>
              <a:t>OS-Zechariah-15</a:t>
            </a:r>
          </a:p>
        </p:txBody>
      </p:sp>
    </p:spTree>
    <p:extLst>
      <p:ext uri="{BB962C8B-B14F-4D97-AF65-F5344CB8AC3E}">
        <p14:creationId xmlns:p14="http://schemas.microsoft.com/office/powerpoint/2010/main" val="2107203348"/>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cs typeface="ＭＳ Ｐゴシック" charset="0"/>
              </a:rPr>
              <a:t>OS-12-2Kings-232</a:t>
            </a:r>
          </a:p>
          <a:p>
            <a:r>
              <a:rPr lang="en-US" b="0" dirty="0"/>
              <a:t>OS-13-1 Chron-232</a:t>
            </a:r>
          </a:p>
          <a:p>
            <a:r>
              <a:rPr lang="en-US" b="0" dirty="0"/>
              <a:t>OS-14-2 Chron-298</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8463B0E-4322-784C-AAEB-8FE465B948A1}" type="slidenum">
              <a:rPr kumimoji="0" lang="en-US" sz="1200" u="none" strike="noStrike" kern="1200" cap="none" spc="0" normalizeH="0" baseline="0" noProof="0" smtClean="0">
                <a:ln>
                  <a:noFill/>
                </a:ln>
                <a:solidFill>
                  <a:srgbClr val="000000"/>
                </a:solidFill>
                <a:effectLst/>
                <a:uLnTx/>
                <a:uFillTx/>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309</a:t>
            </a:fld>
            <a:endParaRPr kumimoji="0" lang="en-US" sz="1200" u="none" strike="noStrike" kern="1200" cap="none" spc="0" normalizeH="0" baseline="0" noProof="0" dirty="0">
              <a:ln>
                <a:noFill/>
              </a:ln>
              <a:solidFill>
                <a:srgbClr val="000000"/>
              </a:solidFill>
              <a:effectLst/>
              <a:uLnTx/>
              <a:uFillTx/>
              <a:ea typeface="ＭＳ Ｐゴシック" charset="0"/>
              <a:cs typeface="Arial" panose="020B0604020202020204" pitchFamily="34" charset="0"/>
            </a:endParaRPr>
          </a:p>
        </p:txBody>
      </p:sp>
    </p:spTree>
    <p:extLst>
      <p:ext uri="{BB962C8B-B14F-4D97-AF65-F5344CB8AC3E}">
        <p14:creationId xmlns:p14="http://schemas.microsoft.com/office/powerpoint/2010/main" val="1476028855"/>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cs typeface="ＭＳ Ｐゴシック" charset="0"/>
              </a:rPr>
              <a:t>OS-12-2Kings-233</a:t>
            </a:r>
          </a:p>
          <a:p>
            <a:r>
              <a:rPr lang="en-US" b="0" dirty="0"/>
              <a:t>OS-13-1 Chron-233</a:t>
            </a:r>
          </a:p>
          <a:p>
            <a:r>
              <a:rPr lang="en-US" b="0" dirty="0"/>
              <a:t>OS-14-2 Chron-299</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8463B0E-4322-784C-AAEB-8FE465B948A1}" type="slidenum">
              <a:rPr kumimoji="0" lang="en-US" sz="1200" u="none" strike="noStrike" kern="1200" cap="none" spc="0" normalizeH="0" baseline="0" noProof="0" smtClean="0">
                <a:ln>
                  <a:noFill/>
                </a:ln>
                <a:solidFill>
                  <a:srgbClr val="000000"/>
                </a:solidFill>
                <a:effectLst/>
                <a:uLnTx/>
                <a:uFillTx/>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310</a:t>
            </a:fld>
            <a:endParaRPr kumimoji="0" lang="en-US" sz="1200" u="none" strike="noStrike" kern="1200" cap="none" spc="0" normalizeH="0" baseline="0" noProof="0" dirty="0">
              <a:ln>
                <a:noFill/>
              </a:ln>
              <a:solidFill>
                <a:srgbClr val="000000"/>
              </a:solidFill>
              <a:effectLst/>
              <a:uLnTx/>
              <a:uFillTx/>
              <a:ea typeface="ＭＳ Ｐゴシック" charset="0"/>
              <a:cs typeface="Arial" panose="020B0604020202020204" pitchFamily="34" charset="0"/>
            </a:endParaRPr>
          </a:p>
        </p:txBody>
      </p:sp>
    </p:spTree>
    <p:extLst>
      <p:ext uri="{BB962C8B-B14F-4D97-AF65-F5344CB8AC3E}">
        <p14:creationId xmlns:p14="http://schemas.microsoft.com/office/powerpoint/2010/main" val="1371139520"/>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t>Tablet picture above from:</a:t>
            </a:r>
          </a:p>
          <a:p>
            <a:r>
              <a:rPr lang="en-US" b="0" dirty="0"/>
              <a:t>“Jehoiachin in Babylonia</a:t>
            </a:r>
          </a:p>
          <a:p>
            <a:r>
              <a:rPr lang="en-US" b="0" dirty="0"/>
              <a:t>One of the last kings of Judah, Jehoiachin (r.598-597) was taken captive by the </a:t>
            </a:r>
            <a:r>
              <a:rPr lang="en-US" b="0" dirty="0">
                <a:hlinkClick r:id="rId3"/>
              </a:rPr>
              <a:t>Babylonians</a:t>
            </a:r>
            <a:r>
              <a:rPr lang="en-US" b="0" dirty="0"/>
              <a:t> (</a:t>
            </a:r>
            <a:r>
              <a:rPr lang="en-US" b="0" i="1" dirty="0"/>
              <a:t>2 Kings</a:t>
            </a:r>
            <a:r>
              <a:rPr lang="en-US" b="0" dirty="0"/>
              <a:t> 24.15; </a:t>
            </a:r>
            <a:r>
              <a:rPr lang="en-US" b="0" dirty="0">
                <a:hlinkClick r:id="rId4"/>
              </a:rPr>
              <a:t>ABC 5</a:t>
            </a:r>
            <a:r>
              <a:rPr lang="en-US" b="0" dirty="0"/>
              <a:t>) and lived in exile in the country of the conquerors. However, he was released, and a couple of cuneiform tablets from </a:t>
            </a:r>
            <a:r>
              <a:rPr lang="en-US" b="0" dirty="0">
                <a:hlinkClick r:id="rId5"/>
              </a:rPr>
              <a:t>Babylonia</a:t>
            </a:r>
            <a:r>
              <a:rPr lang="en-US" b="0" dirty="0"/>
              <a:t> inform us about his fate.</a:t>
            </a:r>
          </a:p>
          <a:p>
            <a:r>
              <a:rPr lang="en-US" b="0" dirty="0"/>
              <a:t>Cuneiform tablet, mentioning Jehoiachin The story of Jehoiachin's release can be found at the end of the </a:t>
            </a:r>
            <a:r>
              <a:rPr lang="en-US" b="0" dirty="0">
                <a:hlinkClick r:id="rId6"/>
              </a:rPr>
              <a:t>Biblical</a:t>
            </a:r>
            <a:r>
              <a:rPr lang="en-US" b="0" dirty="0"/>
              <a:t> book </a:t>
            </a:r>
            <a:r>
              <a:rPr lang="en-US" b="0" i="1" dirty="0">
                <a:effectLst/>
              </a:rPr>
              <a:t>2 Kings</a:t>
            </a:r>
            <a:r>
              <a:rPr lang="en-US" b="0" dirty="0"/>
              <a:t>:</a:t>
            </a:r>
          </a:p>
          <a:p>
            <a:r>
              <a:rPr lang="en-US" b="0" dirty="0"/>
              <a:t>And in the thirty-seventh year of the exile of Jehoiachin king of Judah, in the twelfth month, on the twenty-seventh day of the month, </a:t>
            </a:r>
            <a:r>
              <a:rPr lang="en-US" b="0" dirty="0">
                <a:hlinkClick r:id="rId7"/>
              </a:rPr>
              <a:t>Evil-merodach</a:t>
            </a:r>
            <a:r>
              <a:rPr lang="en-US" b="0" dirty="0"/>
              <a:t> king of </a:t>
            </a:r>
            <a:r>
              <a:rPr lang="en-US" b="0" dirty="0">
                <a:hlinkClick r:id="rId3"/>
              </a:rPr>
              <a:t>Babylon</a:t>
            </a:r>
            <a:r>
              <a:rPr lang="en-US" b="0" dirty="0"/>
              <a:t>, in the year that he began to reign, graciously freed Jehoiachin king of Judah from prison; and he spoke kindly to him, and gave him a seat above the seats of the kings who were with him in Babylon. So Jehoiachin put off his prison garments. And every day of his life he dined regularly at the king's table; and for his allowance, a regular allowance was given him by the king, every day a portion, as long as he </a:t>
            </a:r>
            <a:r>
              <a:rPr lang="en-US" b="0" dirty="0" err="1"/>
              <a:t>lived.</a:t>
            </a:r>
            <a:r>
              <a:rPr lang="en-US" b="0" baseline="30000" dirty="0" err="1"/>
              <a:t>note</a:t>
            </a:r>
            <a:endParaRPr lang="en-US" b="0" dirty="0"/>
          </a:p>
          <a:p>
            <a:r>
              <a:rPr lang="en-US" b="0" dirty="0"/>
              <a:t>There are several possible dating systems, but the accession year of </a:t>
            </a:r>
            <a:r>
              <a:rPr lang="en-US" b="0" dirty="0" err="1"/>
              <a:t>Amel</a:t>
            </a:r>
            <a:r>
              <a:rPr lang="en-US" b="0" dirty="0"/>
              <a:t>-Marduk (or Evil-</a:t>
            </a:r>
            <a:r>
              <a:rPr lang="en-US" b="0" dirty="0" err="1"/>
              <a:t>merodach</a:t>
            </a:r>
            <a:r>
              <a:rPr lang="en-US" b="0" dirty="0"/>
              <a:t>) was 562/561, and this is more or less identical to the thirty-seventh year of the exile of Jehoiachin, which began in 596 (</a:t>
            </a:r>
            <a:r>
              <a:rPr lang="en-US" b="0" dirty="0">
                <a:hlinkClick r:id="rId4"/>
              </a:rPr>
              <a:t>ABC 5</a:t>
            </a:r>
            <a:r>
              <a:rPr lang="en-US" b="0" dirty="0"/>
              <a:t> with </a:t>
            </a:r>
            <a:r>
              <a:rPr lang="en-US" b="0" dirty="0">
                <a:hlinkClick r:id="rId8"/>
              </a:rPr>
              <a:t>note</a:t>
            </a:r>
            <a:r>
              <a:rPr lang="en-US" b="0" dirty="0"/>
              <a:t>); the twenty-seventh day of the thirty-seventh year must be somewhere in the spring of 560. There is a small error, but it is not disastrous. We can be sure that Jehoiachin was released when </a:t>
            </a:r>
            <a:r>
              <a:rPr lang="en-US" b="0" dirty="0" err="1"/>
              <a:t>Amel</a:t>
            </a:r>
            <a:r>
              <a:rPr lang="en-US" b="0" dirty="0"/>
              <a:t>-Marduk became king, after his father </a:t>
            </a:r>
            <a:r>
              <a:rPr lang="en-US" b="0" dirty="0">
                <a:hlinkClick r:id="rId9"/>
              </a:rPr>
              <a:t>Nebuchadnezzar</a:t>
            </a:r>
            <a:r>
              <a:rPr lang="en-US" b="0" dirty="0"/>
              <a:t> had died.</a:t>
            </a:r>
          </a:p>
          <a:p>
            <a:r>
              <a:rPr lang="en-US" b="0" dirty="0"/>
              <a:t>Why </a:t>
            </a:r>
            <a:r>
              <a:rPr lang="en-US" b="0" dirty="0" err="1"/>
              <a:t>Amel</a:t>
            </a:r>
            <a:r>
              <a:rPr lang="en-US" b="0" dirty="0"/>
              <a:t>-Marduk released the former king of Judah is not known, but a recent theory is that as a crown prince, the Babylonian had fallen victim to a court intrigue and had been sent to prison. There, he may have met Jehoiachin.</a:t>
            </a:r>
          </a:p>
          <a:p>
            <a:r>
              <a:rPr lang="en-US" b="0" dirty="0"/>
              <a:t>According to Talmudic traditions, Jehoiachin lived in </a:t>
            </a:r>
            <a:r>
              <a:rPr lang="en-US" b="0" dirty="0" err="1"/>
              <a:t>Nehardea</a:t>
            </a:r>
            <a:r>
              <a:rPr lang="en-US" b="0" dirty="0"/>
              <a:t>, not far from </a:t>
            </a:r>
            <a:r>
              <a:rPr lang="en-US" b="0" dirty="0">
                <a:hlinkClick r:id="rId10"/>
              </a:rPr>
              <a:t>Sippar</a:t>
            </a:r>
            <a:r>
              <a:rPr lang="en-US" b="0" dirty="0"/>
              <a:t>, in the north of Babylonia. In general terms, this is confirmed by about thirty-five cuneiform texts referring to a village called </a:t>
            </a:r>
            <a:r>
              <a:rPr lang="en-US" b="0" dirty="0" err="1"/>
              <a:t>âl-Jahûda</a:t>
            </a:r>
            <a:r>
              <a:rPr lang="en-US" b="0" dirty="0"/>
              <a:t> ("the Judaean town") near Sippar. The prophet </a:t>
            </a:r>
            <a:r>
              <a:rPr lang="en-US" b="0" dirty="0" err="1"/>
              <a:t>Ezekhiel</a:t>
            </a:r>
            <a:r>
              <a:rPr lang="en-US" b="0" dirty="0"/>
              <a:t> mentions a settlement called Tell Abib near </a:t>
            </a:r>
            <a:r>
              <a:rPr lang="en-US" b="0" dirty="0">
                <a:hlinkClick r:id="rId11"/>
              </a:rPr>
              <a:t>Nippur</a:t>
            </a:r>
            <a:r>
              <a:rPr lang="en-US" b="0" dirty="0"/>
              <a:t>.</a:t>
            </a:r>
          </a:p>
          <a:p>
            <a:r>
              <a:rPr lang="en-US" b="0" dirty="0"/>
              <a:t>There are several cuneiform texts that illustrate Jehoiachin's position after his release, which were discovered by Robert Koldewey in </a:t>
            </a:r>
            <a:r>
              <a:rPr lang="en-US" b="0" dirty="0">
                <a:hlinkClick r:id="rId12"/>
              </a:rPr>
              <a:t>Babylon</a:t>
            </a:r>
            <a:r>
              <a:rPr lang="en-US" b="0" dirty="0"/>
              <a:t> and are collectively known as ANET</a:t>
            </a:r>
            <a:r>
              <a:rPr lang="en-US" b="0" baseline="30000" dirty="0"/>
              <a:t>3</a:t>
            </a:r>
            <a:r>
              <a:rPr lang="en-US" b="0" dirty="0"/>
              <a:t> 308.</a:t>
            </a:r>
            <a:r>
              <a:rPr lang="en-US" b="0" baseline="30000" dirty="0"/>
              <a:t>note</a:t>
            </a:r>
            <a:r>
              <a:rPr lang="en-US" b="0" dirty="0"/>
              <a:t> These documents, now in Berlin, are lists of deliveries of food and oil to important people, and prove that the king of Judah (who is called </a:t>
            </a:r>
            <a:r>
              <a:rPr lang="en-US" b="0" i="1" dirty="0" err="1">
                <a:effectLst/>
              </a:rPr>
              <a:t>Ia</a:t>
            </a:r>
            <a:r>
              <a:rPr lang="en-US" b="0" i="1" dirty="0">
                <a:effectLst/>
              </a:rPr>
              <a:t>-'-u-kin</a:t>
            </a:r>
            <a:r>
              <a:rPr lang="en-US" b="0" dirty="0"/>
              <a:t>, </a:t>
            </a:r>
            <a:r>
              <a:rPr lang="en-US" b="0" i="1" dirty="0" err="1">
                <a:effectLst/>
              </a:rPr>
              <a:t>Ia</a:t>
            </a:r>
            <a:r>
              <a:rPr lang="en-US" b="0" i="1" dirty="0">
                <a:effectLst/>
              </a:rPr>
              <a:t>-'-kin</a:t>
            </a:r>
            <a:r>
              <a:rPr lang="en-US" b="0" dirty="0"/>
              <a:t>, and </a:t>
            </a:r>
            <a:r>
              <a:rPr lang="en-US" b="0" i="1" dirty="0" err="1">
                <a:effectLst/>
              </a:rPr>
              <a:t>Ia</a:t>
            </a:r>
            <a:r>
              <a:rPr lang="en-US" b="0" i="1" dirty="0">
                <a:effectLst/>
              </a:rPr>
              <a:t>-</a:t>
            </a:r>
            <a:r>
              <a:rPr lang="en-US" b="0" i="1" dirty="0" err="1">
                <a:effectLst/>
              </a:rPr>
              <a:t>ku</a:t>
            </a:r>
            <a:r>
              <a:rPr lang="en-US" b="0" i="1" dirty="0">
                <a:effectLst/>
              </a:rPr>
              <a:t>-</a:t>
            </a:r>
            <a:r>
              <a:rPr lang="en-US" b="0" i="1" dirty="0" err="1">
                <a:effectLst/>
              </a:rPr>
              <a:t>ú</a:t>
            </a:r>
            <a:r>
              <a:rPr lang="en-US" b="0" i="1" dirty="0">
                <a:effectLst/>
              </a:rPr>
              <a:t>-</a:t>
            </a:r>
            <a:r>
              <a:rPr lang="en-US" b="0" i="1" dirty="0" err="1">
                <a:effectLst/>
              </a:rPr>
              <a:t>ki</a:t>
            </a:r>
            <a:r>
              <a:rPr lang="en-US" b="0" i="1" dirty="0">
                <a:effectLst/>
              </a:rPr>
              <a:t>-nu</a:t>
            </a:r>
            <a:r>
              <a:rPr lang="en-US" b="0" dirty="0"/>
              <a:t>) received substantial rations. Here are the relevant lines:</a:t>
            </a:r>
          </a:p>
          <a:p>
            <a:r>
              <a:rPr lang="en-US" b="0" dirty="0"/>
              <a:t>1</a:t>
            </a:r>
          </a:p>
          <a:p>
            <a:r>
              <a:rPr lang="en-US" b="0" dirty="0"/>
              <a:t>... to </a:t>
            </a:r>
            <a:r>
              <a:rPr lang="en-US" b="0" dirty="0" err="1"/>
              <a:t>Ia</a:t>
            </a:r>
            <a:r>
              <a:rPr lang="en-US" b="0" dirty="0"/>
              <a:t>-'-u-kin, king ...</a:t>
            </a:r>
            <a:br>
              <a:rPr lang="en-US" b="0" dirty="0"/>
            </a:br>
            <a:r>
              <a:rPr lang="en-US" b="0" dirty="0"/>
              <a:t>to the </a:t>
            </a:r>
            <a:r>
              <a:rPr lang="en-US" b="0" i="1" dirty="0" err="1">
                <a:effectLst/>
              </a:rPr>
              <a:t>qîpûtu</a:t>
            </a:r>
            <a:r>
              <a:rPr lang="en-US" b="0" dirty="0"/>
              <a:t>-house of ...</a:t>
            </a:r>
            <a:br>
              <a:rPr lang="en-US" b="0" dirty="0"/>
            </a:br>
            <a:r>
              <a:rPr lang="en-US" b="0" dirty="0"/>
              <a:t>... for </a:t>
            </a:r>
            <a:r>
              <a:rPr lang="en-US" b="0" dirty="0" err="1"/>
              <a:t>Shalamiamu</a:t>
            </a:r>
            <a:r>
              <a:rPr lang="en-US" b="0" dirty="0"/>
              <a:t>, the ...</a:t>
            </a:r>
            <a:br>
              <a:rPr lang="en-US" b="0" dirty="0"/>
            </a:br>
            <a:r>
              <a:rPr lang="en-US" b="0" dirty="0"/>
              <a:t>... for 126 men from </a:t>
            </a:r>
            <a:r>
              <a:rPr lang="en-US" b="0" dirty="0">
                <a:hlinkClick r:id="rId13"/>
              </a:rPr>
              <a:t>Tyre</a:t>
            </a:r>
            <a:r>
              <a:rPr lang="en-US" b="0" dirty="0"/>
              <a:t> ...</a:t>
            </a:r>
            <a:br>
              <a:rPr lang="en-US" b="0" dirty="0"/>
            </a:br>
            <a:r>
              <a:rPr lang="en-US" b="0" dirty="0"/>
              <a:t>... for </a:t>
            </a:r>
            <a:r>
              <a:rPr lang="en-US" b="0" dirty="0" err="1"/>
              <a:t>Zabiruam</a:t>
            </a:r>
            <a:r>
              <a:rPr lang="en-US" b="0" dirty="0"/>
              <a:t> the </a:t>
            </a:r>
            <a:r>
              <a:rPr lang="en-US" b="0" dirty="0">
                <a:hlinkClick r:id="rId14"/>
              </a:rPr>
              <a:t>Ly[dian]</a:t>
            </a:r>
            <a:r>
              <a:rPr lang="en-US" b="0" dirty="0"/>
              <a:t> ...</a:t>
            </a:r>
          </a:p>
          <a:p>
            <a:r>
              <a:rPr lang="en-US" b="0" dirty="0"/>
              <a:t>2</a:t>
            </a:r>
          </a:p>
          <a:p>
            <a:r>
              <a:rPr lang="en-US" b="0" dirty="0"/>
              <a:t>10 </a:t>
            </a:r>
            <a:r>
              <a:rPr lang="en-US" b="0" dirty="0" err="1"/>
              <a:t>sila</a:t>
            </a:r>
            <a:r>
              <a:rPr lang="en-US" b="0" dirty="0"/>
              <a:t> of oil to ... [</a:t>
            </a:r>
            <a:r>
              <a:rPr lang="en-US" b="0" dirty="0" err="1"/>
              <a:t>Ia</a:t>
            </a:r>
            <a:r>
              <a:rPr lang="en-US" b="0" dirty="0"/>
              <a:t>]-'-kin, king of </a:t>
            </a:r>
            <a:r>
              <a:rPr lang="en-US" b="0" dirty="0" err="1"/>
              <a:t>Ia</a:t>
            </a:r>
            <a:r>
              <a:rPr lang="en-US" b="0" dirty="0"/>
              <a:t>-[a-hu-du]</a:t>
            </a:r>
            <a:br>
              <a:rPr lang="en-US" b="0" dirty="0"/>
            </a:br>
            <a:r>
              <a:rPr lang="en-US" b="0" dirty="0"/>
              <a:t>2½ </a:t>
            </a:r>
            <a:r>
              <a:rPr lang="en-US" b="0" dirty="0" err="1"/>
              <a:t>sila</a:t>
            </a:r>
            <a:r>
              <a:rPr lang="en-US" b="0" dirty="0"/>
              <a:t> of oil to the [five so]ns of the king of </a:t>
            </a:r>
            <a:r>
              <a:rPr lang="en-US" b="0" dirty="0" err="1"/>
              <a:t>Ia</a:t>
            </a:r>
            <a:r>
              <a:rPr lang="en-US" b="0" dirty="0"/>
              <a:t>-a-</a:t>
            </a:r>
            <a:r>
              <a:rPr lang="en-US" b="0" u="sng" dirty="0">
                <a:effectLst/>
              </a:rPr>
              <a:t>h</a:t>
            </a:r>
            <a:r>
              <a:rPr lang="en-US" b="0" dirty="0"/>
              <a:t>u-du</a:t>
            </a:r>
            <a:br>
              <a:rPr lang="en-US" b="0" dirty="0"/>
            </a:br>
            <a:r>
              <a:rPr lang="en-US" b="0" dirty="0"/>
              <a:t>4 </a:t>
            </a:r>
            <a:r>
              <a:rPr lang="en-US" b="0" dirty="0" err="1"/>
              <a:t>sila</a:t>
            </a:r>
            <a:r>
              <a:rPr lang="en-US" b="0" dirty="0"/>
              <a:t> to eight men from </a:t>
            </a:r>
            <a:r>
              <a:rPr lang="en-US" b="0" dirty="0" err="1"/>
              <a:t>Ia</a:t>
            </a:r>
            <a:r>
              <a:rPr lang="en-US" b="0" dirty="0"/>
              <a:t>-a-</a:t>
            </a:r>
            <a:r>
              <a:rPr lang="en-US" b="0" u="sng" dirty="0">
                <a:effectLst/>
              </a:rPr>
              <a:t>h</a:t>
            </a:r>
            <a:r>
              <a:rPr lang="en-US" b="0" dirty="0"/>
              <a:t>u-da-a-a ...</a:t>
            </a:r>
          </a:p>
          <a:p>
            <a:r>
              <a:rPr lang="en-US" b="0" dirty="0"/>
              <a:t>3</a:t>
            </a:r>
          </a:p>
          <a:p>
            <a:r>
              <a:rPr lang="en-US" b="0" dirty="0"/>
              <a:t>1½ </a:t>
            </a:r>
            <a:r>
              <a:rPr lang="en-US" b="0" dirty="0" err="1"/>
              <a:t>sila</a:t>
            </a:r>
            <a:r>
              <a:rPr lang="en-US" b="0" dirty="0"/>
              <a:t> for three carpenters from </a:t>
            </a:r>
            <a:r>
              <a:rPr lang="en-US" b="0" dirty="0" err="1"/>
              <a:t>Arvad</a:t>
            </a:r>
            <a:r>
              <a:rPr lang="en-US" b="0" dirty="0"/>
              <a:t>, ½ </a:t>
            </a:r>
            <a:r>
              <a:rPr lang="en-US" b="0" dirty="0" err="1"/>
              <a:t>sila</a:t>
            </a:r>
            <a:r>
              <a:rPr lang="en-US" b="0" dirty="0"/>
              <a:t> each</a:t>
            </a:r>
            <a:br>
              <a:rPr lang="en-US" b="0" dirty="0"/>
            </a:br>
            <a:r>
              <a:rPr lang="en-US" b="0" dirty="0"/>
              <a:t>11½ </a:t>
            </a:r>
            <a:r>
              <a:rPr lang="en-US" b="0" dirty="0" err="1"/>
              <a:t>sila</a:t>
            </a:r>
            <a:r>
              <a:rPr lang="en-US" b="0" dirty="0"/>
              <a:t> for eight ditto from </a:t>
            </a:r>
            <a:r>
              <a:rPr lang="en-US" b="0" dirty="0">
                <a:hlinkClick r:id="rId15"/>
              </a:rPr>
              <a:t>Byblos</a:t>
            </a:r>
            <a:r>
              <a:rPr lang="en-US" b="0" dirty="0"/>
              <a:t>, 1 </a:t>
            </a:r>
            <a:r>
              <a:rPr lang="en-US" b="0" dirty="0" err="1"/>
              <a:t>sila</a:t>
            </a:r>
            <a:r>
              <a:rPr lang="en-US" b="0" dirty="0"/>
              <a:t> each ...</a:t>
            </a:r>
            <a:br>
              <a:rPr lang="en-US" b="0" dirty="0"/>
            </a:br>
            <a:r>
              <a:rPr lang="en-US" b="0" dirty="0"/>
              <a:t>3½ </a:t>
            </a:r>
            <a:r>
              <a:rPr lang="en-US" b="0" dirty="0" err="1"/>
              <a:t>sila</a:t>
            </a:r>
            <a:r>
              <a:rPr lang="en-US" b="0" dirty="0"/>
              <a:t> </a:t>
            </a:r>
            <a:r>
              <a:rPr lang="en-US" b="0" dirty="0" err="1"/>
              <a:t>sila</a:t>
            </a:r>
            <a:r>
              <a:rPr lang="en-US" b="0" dirty="0"/>
              <a:t> for seven ditto, ½ </a:t>
            </a:r>
            <a:r>
              <a:rPr lang="en-US" b="0" dirty="0" err="1"/>
              <a:t>sila</a:t>
            </a:r>
            <a:r>
              <a:rPr lang="en-US" b="0" dirty="0"/>
              <a:t> each</a:t>
            </a:r>
            <a:br>
              <a:rPr lang="en-US" b="0" dirty="0"/>
            </a:br>
            <a:r>
              <a:rPr lang="en-US" b="0" dirty="0"/>
              <a:t>½ </a:t>
            </a:r>
            <a:r>
              <a:rPr lang="en-US" b="0" dirty="0" err="1"/>
              <a:t>sila</a:t>
            </a:r>
            <a:r>
              <a:rPr lang="en-US" b="0" dirty="0"/>
              <a:t> for </a:t>
            </a:r>
            <a:r>
              <a:rPr lang="en-US" b="0" dirty="0" err="1"/>
              <a:t>Nabû-ê</a:t>
            </a:r>
            <a:r>
              <a:rPr lang="en-US" b="0" u="sng" dirty="0" err="1">
                <a:effectLst/>
              </a:rPr>
              <a:t>t</a:t>
            </a:r>
            <a:r>
              <a:rPr lang="en-US" b="0" dirty="0" err="1"/>
              <a:t>ir</a:t>
            </a:r>
            <a:r>
              <a:rPr lang="en-US" b="0" dirty="0"/>
              <a:t> the carpenter</a:t>
            </a:r>
            <a:br>
              <a:rPr lang="en-US" b="0" dirty="0"/>
            </a:br>
            <a:r>
              <a:rPr lang="en-US" b="0" dirty="0"/>
              <a:t>10 </a:t>
            </a:r>
            <a:r>
              <a:rPr lang="en-US" b="0" dirty="0" err="1"/>
              <a:t>sila</a:t>
            </a:r>
            <a:r>
              <a:rPr lang="en-US" b="0" dirty="0"/>
              <a:t> to </a:t>
            </a:r>
            <a:r>
              <a:rPr lang="en-US" b="0" dirty="0" err="1"/>
              <a:t>Ia</a:t>
            </a:r>
            <a:r>
              <a:rPr lang="en-US" b="0" dirty="0"/>
              <a:t>-</a:t>
            </a:r>
            <a:r>
              <a:rPr lang="en-US" b="0" dirty="0" err="1"/>
              <a:t>ku</a:t>
            </a:r>
            <a:r>
              <a:rPr lang="en-US" b="0" dirty="0"/>
              <a:t>-</a:t>
            </a:r>
            <a:r>
              <a:rPr lang="en-US" b="0" dirty="0" err="1"/>
              <a:t>ú</a:t>
            </a:r>
            <a:r>
              <a:rPr lang="en-US" b="0" dirty="0"/>
              <a:t>-</a:t>
            </a:r>
            <a:r>
              <a:rPr lang="en-US" b="0" dirty="0" err="1"/>
              <a:t>ki</a:t>
            </a:r>
            <a:r>
              <a:rPr lang="en-US" b="0" dirty="0"/>
              <a:t>-nu, the son of the king of </a:t>
            </a:r>
            <a:r>
              <a:rPr lang="en-US" b="0" dirty="0" err="1"/>
              <a:t>Ia</a:t>
            </a:r>
            <a:r>
              <a:rPr lang="en-US" b="0" dirty="0"/>
              <a:t>-</a:t>
            </a:r>
            <a:r>
              <a:rPr lang="en-US" b="0" dirty="0" err="1"/>
              <a:t>ku</a:t>
            </a:r>
            <a:r>
              <a:rPr lang="en-US" b="0" dirty="0"/>
              <a:t>-du</a:t>
            </a:r>
            <a:br>
              <a:rPr lang="en-US" b="0" dirty="0"/>
            </a:br>
            <a:r>
              <a:rPr lang="en-US" b="0" dirty="0"/>
              <a:t>2½ </a:t>
            </a:r>
            <a:r>
              <a:rPr lang="en-US" b="0" dirty="0" err="1"/>
              <a:t>sila</a:t>
            </a:r>
            <a:r>
              <a:rPr lang="en-US" b="0" dirty="0"/>
              <a:t> for the five sons of the king of </a:t>
            </a:r>
            <a:r>
              <a:rPr lang="en-US" b="0" dirty="0" err="1"/>
              <a:t>Ia</a:t>
            </a:r>
            <a:r>
              <a:rPr lang="en-US" b="0" dirty="0"/>
              <a:t>-</a:t>
            </a:r>
            <a:r>
              <a:rPr lang="en-US" b="0" dirty="0" err="1"/>
              <a:t>ku</a:t>
            </a:r>
            <a:r>
              <a:rPr lang="en-US" b="0" dirty="0"/>
              <a:t>-du through </a:t>
            </a:r>
            <a:r>
              <a:rPr lang="en-US" b="0" dirty="0" err="1"/>
              <a:t>Qana'a</a:t>
            </a:r>
            <a:endParaRPr lang="en-US" b="0" dirty="0"/>
          </a:p>
          <a:p>
            <a:r>
              <a:rPr lang="en-US" b="0" dirty="0"/>
              <a:t>Comment</a:t>
            </a:r>
          </a:p>
          <a:p>
            <a:r>
              <a:rPr lang="en-US" b="0" dirty="0"/>
              <a:t>The third list is the most interesting, because it suggests that Jehoiachin had five sons, whereas the Bible says that there were seven::</a:t>
            </a:r>
            <a:r>
              <a:rPr lang="en-US" b="0" baseline="30000" dirty="0"/>
              <a:t>note</a:t>
            </a:r>
            <a:endParaRPr lang="en-US" b="0" dirty="0"/>
          </a:p>
          <a:p>
            <a:r>
              <a:rPr lang="en-US" b="0" dirty="0"/>
              <a:t>The sons of Jehoiachin, the captive: Shealtiel his son, </a:t>
            </a:r>
            <a:r>
              <a:rPr lang="en-US" b="0" dirty="0" err="1"/>
              <a:t>Malchiram</a:t>
            </a:r>
            <a:r>
              <a:rPr lang="en-US" b="0" dirty="0"/>
              <a:t>, Pedaiah, </a:t>
            </a:r>
            <a:r>
              <a:rPr lang="en-US" b="0" dirty="0" err="1"/>
              <a:t>Shenazzar</a:t>
            </a:r>
            <a:r>
              <a:rPr lang="en-US" b="0" dirty="0"/>
              <a:t>, </a:t>
            </a:r>
            <a:r>
              <a:rPr lang="en-US" b="0" dirty="0" err="1"/>
              <a:t>Jekamiah</a:t>
            </a:r>
            <a:r>
              <a:rPr lang="en-US" b="0" dirty="0"/>
              <a:t>, </a:t>
            </a:r>
            <a:r>
              <a:rPr lang="en-US" b="0" dirty="0" err="1"/>
              <a:t>Hoshama</a:t>
            </a:r>
            <a:r>
              <a:rPr lang="en-US" b="0" dirty="0"/>
              <a:t>, and </a:t>
            </a:r>
            <a:r>
              <a:rPr lang="en-US" b="0" dirty="0" err="1"/>
              <a:t>Nedabiah</a:t>
            </a:r>
            <a:r>
              <a:rPr lang="en-US" b="0" dirty="0"/>
              <a:t>.</a:t>
            </a:r>
          </a:p>
          <a:p>
            <a:r>
              <a:rPr lang="en-US" b="0" dirty="0"/>
              <a:t>Perhaps two had died, or had not yet come of age. It is also possible that a mistake was made by someone who copied this verse, because the wording is a bit odd and there is a variant reading. The text, as we now have it, suggests that only Shealtiel was Jehoiachin's son, and the other names are in fact without qualification. Perhaps they are descendants of </a:t>
            </a:r>
            <a:r>
              <a:rPr lang="en-US" b="0" dirty="0" err="1"/>
              <a:t>Malchiram</a:t>
            </a:r>
            <a:r>
              <a:rPr lang="en-US" b="0" dirty="0"/>
              <a:t>, son of Shealtiel, and perhaps we should read:</a:t>
            </a:r>
          </a:p>
          <a:p>
            <a:r>
              <a:rPr lang="en-US" b="0" dirty="0"/>
              <a:t>The sons of Jehoiachin, the captive: Shealtiel his son, </a:t>
            </a:r>
            <a:r>
              <a:rPr lang="en-US" b="0" dirty="0" err="1"/>
              <a:t>Malchiram</a:t>
            </a:r>
            <a:r>
              <a:rPr lang="en-US" b="0" dirty="0"/>
              <a:t> his son, and Pedaiah, </a:t>
            </a:r>
            <a:r>
              <a:rPr lang="en-US" b="0" dirty="0" err="1"/>
              <a:t>Shenazzar</a:t>
            </a:r>
            <a:r>
              <a:rPr lang="en-US" b="0" dirty="0"/>
              <a:t>, </a:t>
            </a:r>
            <a:r>
              <a:rPr lang="en-US" b="0" dirty="0" err="1"/>
              <a:t>Jekamiah</a:t>
            </a:r>
            <a:r>
              <a:rPr lang="en-US" b="0" dirty="0"/>
              <a:t>, </a:t>
            </a:r>
            <a:r>
              <a:rPr lang="en-US" b="0" dirty="0" err="1"/>
              <a:t>Hoshama</a:t>
            </a:r>
            <a:r>
              <a:rPr lang="en-US" b="0" dirty="0"/>
              <a:t>, </a:t>
            </a:r>
            <a:r>
              <a:rPr lang="en-US" b="0" dirty="0" err="1"/>
              <a:t>Nedabiah</a:t>
            </a:r>
            <a:r>
              <a:rPr lang="en-US" b="0" dirty="0"/>
              <a:t>, the sons of </a:t>
            </a:r>
            <a:r>
              <a:rPr lang="en-US" b="0" dirty="0" err="1"/>
              <a:t>Malchiram</a:t>
            </a:r>
            <a:r>
              <a:rPr lang="en-US" b="0" dirty="0"/>
              <a:t>.</a:t>
            </a:r>
          </a:p>
          <a:p>
            <a:r>
              <a:rPr lang="en-US" b="0" dirty="0"/>
              <a:t>Of course, this implies that the five </a:t>
            </a:r>
            <a:r>
              <a:rPr lang="en-US" b="0" i="1" dirty="0">
                <a:effectLst/>
              </a:rPr>
              <a:t>sons</a:t>
            </a:r>
            <a:r>
              <a:rPr lang="en-US" b="0" dirty="0"/>
              <a:t> of text three are in fact five </a:t>
            </a:r>
            <a:r>
              <a:rPr lang="en-US" b="0" i="1" dirty="0">
                <a:effectLst/>
              </a:rPr>
              <a:t>descendants</a:t>
            </a:r>
            <a:r>
              <a:rPr lang="en-US" b="0" dirty="0"/>
              <a:t>, which is certainly possible, because the word "son" was frequently used in a very loose sense. This creates another problem, however: why aren't Shealtiel and </a:t>
            </a:r>
            <a:r>
              <a:rPr lang="en-US" b="0" dirty="0" err="1"/>
              <a:t>Malchiram</a:t>
            </a:r>
            <a:r>
              <a:rPr lang="en-US" b="0" dirty="0"/>
              <a:t> mentioned in text three? Perhaps they had become courtiers of one of the Babylonian kings, but this is just a hypothesis.</a:t>
            </a:r>
          </a:p>
          <a:p>
            <a:r>
              <a:rPr lang="en-US" b="0" dirty="0"/>
              <a:t>A final remark: because Jehoiachin had been king for a mere three months, he could also be described as "the son of the king of Judah" in the third text.</a:t>
            </a:r>
          </a:p>
          <a:p>
            <a:r>
              <a:rPr lang="en-US" b="0" dirty="0"/>
              <a:t>Literature</a:t>
            </a:r>
          </a:p>
          <a:p>
            <a:r>
              <a:rPr lang="en-US" b="0" dirty="0"/>
              <a:t>ANET = James K. Pritchard, </a:t>
            </a:r>
            <a:r>
              <a:rPr lang="en-US" b="0" i="1" dirty="0">
                <a:effectLst/>
              </a:rPr>
              <a:t>Ancient Near Eastern Texts relating to the Old Testament</a:t>
            </a:r>
            <a:r>
              <a:rPr lang="en-US" b="0" dirty="0"/>
              <a:t> (1969 third edition)</a:t>
            </a:r>
          </a:p>
          <a:p>
            <a:r>
              <a:rPr lang="en-US" b="0" dirty="0"/>
              <a:t>Diana Edelman, </a:t>
            </a:r>
            <a:r>
              <a:rPr lang="en-US" b="0" i="1" dirty="0">
                <a:effectLst/>
              </a:rPr>
              <a:t>The Origins of the 'Second' Temple. Persian Imperial Policy and the Rebuilding of </a:t>
            </a:r>
            <a:r>
              <a:rPr lang="en-US" b="0" i="1" dirty="0">
                <a:effectLst/>
                <a:hlinkClick r:id="rId16"/>
              </a:rPr>
              <a:t>Jerusalem</a:t>
            </a:r>
            <a:r>
              <a:rPr lang="en-US" b="0" dirty="0"/>
              <a:t> (2005), pp.21-22</a:t>
            </a:r>
          </a:p>
          <a:p>
            <a:r>
              <a:rPr lang="en-US" b="0" dirty="0"/>
              <a:t>Irving Finkel, "The Lament of </a:t>
            </a:r>
            <a:r>
              <a:rPr lang="en-US" b="0" dirty="0" err="1"/>
              <a:t>Nabû-šuma-ukîn</a:t>
            </a:r>
            <a:r>
              <a:rPr lang="en-US" b="0" dirty="0"/>
              <a:t>" in J. </a:t>
            </a:r>
            <a:r>
              <a:rPr lang="en-US" b="0" dirty="0" err="1"/>
              <a:t>Renger</a:t>
            </a:r>
            <a:r>
              <a:rPr lang="en-US" b="0" dirty="0"/>
              <a:t> (ed.), </a:t>
            </a:r>
            <a:r>
              <a:rPr lang="en-US" b="0" i="1" dirty="0">
                <a:effectLst/>
              </a:rPr>
              <a:t>Babylon. Focus </a:t>
            </a:r>
            <a:r>
              <a:rPr lang="en-US" b="0" i="1" dirty="0" err="1">
                <a:effectLst/>
              </a:rPr>
              <a:t>mesopotamischer</a:t>
            </a:r>
            <a:r>
              <a:rPr lang="en-US" b="0" i="1" dirty="0">
                <a:effectLst/>
              </a:rPr>
              <a:t> </a:t>
            </a:r>
            <a:r>
              <a:rPr lang="en-US" b="0" i="1" dirty="0" err="1">
                <a:effectLst/>
              </a:rPr>
              <a:t>Geschichte</a:t>
            </a:r>
            <a:r>
              <a:rPr lang="en-US" b="0" i="1" dirty="0">
                <a:effectLst/>
              </a:rPr>
              <a:t>, </a:t>
            </a:r>
            <a:r>
              <a:rPr lang="en-US" b="0" i="1" dirty="0" err="1">
                <a:effectLst/>
              </a:rPr>
              <a:t>Wiege</a:t>
            </a:r>
            <a:r>
              <a:rPr lang="en-US" b="0" i="1" dirty="0">
                <a:effectLst/>
              </a:rPr>
              <a:t> </a:t>
            </a:r>
            <a:r>
              <a:rPr lang="en-US" b="0" i="1" dirty="0" err="1">
                <a:effectLst/>
              </a:rPr>
              <a:t>früher</a:t>
            </a:r>
            <a:r>
              <a:rPr lang="en-US" b="0" i="1" dirty="0">
                <a:effectLst/>
              </a:rPr>
              <a:t> </a:t>
            </a:r>
            <a:r>
              <a:rPr lang="en-US" b="0" i="1" dirty="0" err="1">
                <a:effectLst/>
              </a:rPr>
              <a:t>Gelehrtsamkeit</a:t>
            </a:r>
            <a:r>
              <a:rPr lang="en-US" b="0" i="1" dirty="0">
                <a:effectLst/>
              </a:rPr>
              <a:t>, Mythos in der </a:t>
            </a:r>
            <a:r>
              <a:rPr lang="en-US" b="0" i="1" dirty="0" err="1">
                <a:effectLst/>
              </a:rPr>
              <a:t>Moderne</a:t>
            </a:r>
            <a:r>
              <a:rPr lang="en-US" b="0" dirty="0"/>
              <a:t> (1999 </a:t>
            </a:r>
            <a:r>
              <a:rPr lang="en-US" b="0" dirty="0" err="1"/>
              <a:t>Saaerbrücken</a:t>
            </a:r>
            <a:r>
              <a:rPr lang="en-US" b="0" dirty="0"/>
              <a:t>) 323-341</a:t>
            </a:r>
          </a:p>
          <a:p>
            <a:r>
              <a:rPr lang="en-US" b="0" dirty="0"/>
              <a:t>This page was created in 2007; last modified on 12 October 2020.”</a:t>
            </a:r>
          </a:p>
          <a:p>
            <a:endParaRPr lang="en-US" b="0" dirty="0"/>
          </a:p>
          <a:p>
            <a:r>
              <a:rPr lang="en-US" b="0" dirty="0"/>
              <a:t>https://</a:t>
            </a:r>
            <a:r>
              <a:rPr lang="en-US" b="0" dirty="0" err="1"/>
              <a:t>www.livius.org</a:t>
            </a:r>
            <a:r>
              <a:rPr lang="en-US" b="0" dirty="0"/>
              <a:t>/articles/person/</a:t>
            </a:r>
            <a:r>
              <a:rPr lang="en-US" b="0" dirty="0" err="1"/>
              <a:t>jehoiachin</a:t>
            </a:r>
            <a:r>
              <a:rPr lang="en-US" b="0" dirty="0"/>
              <a:t>-in-</a:t>
            </a:r>
            <a:r>
              <a:rPr lang="en-US" b="0" dirty="0" err="1"/>
              <a:t>babylonia</a:t>
            </a:r>
            <a:r>
              <a:rPr lang="en-US" b="0" dirty="0"/>
              <a:t>/</a:t>
            </a:r>
          </a:p>
          <a:p>
            <a:r>
              <a:rPr lang="en-US" b="0" dirty="0"/>
              <a:t>——————————</a:t>
            </a:r>
          </a:p>
          <a:p>
            <a:r>
              <a:rPr lang="en-US" b="0" dirty="0"/>
              <a:t>White cuneiform image above from K. A. Kitchen:</a:t>
            </a:r>
          </a:p>
          <a:p>
            <a:pPr marL="0" indent="0">
              <a:buFont typeface="+mj-lt"/>
              <a:buNone/>
            </a:pPr>
            <a:r>
              <a:rPr lang="en-US" b="0" dirty="0"/>
              <a:t>﻿"From a vaulted building closely adjoining the royal palace proper came a series of cuneiform tablets dated to the tenth to thirty-fifth years of </a:t>
            </a:r>
            <a:r>
              <a:rPr lang="en-US" b="0" dirty="0" err="1"/>
              <a:t>Nebuchadrezzar</a:t>
            </a:r>
            <a:r>
              <a:rPr lang="en-US" b="0" dirty="0"/>
              <a:t> II (595-570), being “ration tablets” for people kept or employed in Babylon and its palace. Among the beneficiaries in receipt of oil were “Jehoiachin king of Judah” (just once, “king’s son of Judah”) and “the 5 sons of the king of Judah in the care of (their guardian?) </a:t>
            </a:r>
            <a:r>
              <a:rPr lang="en-US" b="0" dirty="0" err="1"/>
              <a:t>Qenaiah</a:t>
            </a:r>
            <a:r>
              <a:rPr lang="en-US" b="0" dirty="0"/>
              <a:t>” (cf. fig. 10C). Thus the exiled young king and his infant children were already on a regular allowance in </a:t>
            </a:r>
            <a:r>
              <a:rPr lang="en-US" b="0" dirty="0" err="1"/>
              <a:t>Nebuchadrezzar’s</a:t>
            </a:r>
            <a:r>
              <a:rPr lang="en-US" b="0" dirty="0"/>
              <a:t> time (one tablet is of Year 13, 592), but under the palace equivalent of house arrest."</a:t>
            </a:r>
          </a:p>
          <a:p>
            <a:endParaRPr lang="en-US" b="0" dirty="0"/>
          </a:p>
          <a:p>
            <a:r>
              <a:rPr lang="en-US" b="0" dirty="0"/>
              <a:t>Kitchen, K. A.. On the Reliability of the Old Testament . Wm. B. Eerdmans Publishing Co.. Kindle Edition. Plate X, Fig 10C</a:t>
            </a:r>
          </a:p>
          <a:p>
            <a:r>
              <a:rPr lang="en-US" b="0" dirty="0"/>
              <a:t>_____________</a:t>
            </a:r>
          </a:p>
          <a:p>
            <a:r>
              <a:rPr lang="en-US" b="0" dirty="0">
                <a:cs typeface="ＭＳ Ｐゴシック" charset="0"/>
              </a:rPr>
              <a:t>OS-12-2Kings-234</a:t>
            </a:r>
          </a:p>
          <a:p>
            <a:r>
              <a:rPr lang="en-US" b="0" dirty="0"/>
              <a:t>OS-13-1 Chron-234</a:t>
            </a:r>
          </a:p>
          <a:p>
            <a:r>
              <a:rPr lang="en-US" b="0" dirty="0"/>
              <a:t>OS-14-2 Chron-300</a:t>
            </a:r>
          </a:p>
          <a:p>
            <a:endParaRPr lang="en-US" b="0" dirty="0"/>
          </a:p>
          <a:p>
            <a:endParaRPr lang="en-US" b="0"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B7C6446-AAD8-6F49-9520-162935CE3851}"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311</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04107069"/>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B3CAA35-5F9A-574F-B652-A8E0EF39947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312</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49538" name="Rectangle 2"/>
          <p:cNvSpPr>
            <a:spLocks noGrp="1" noRot="1" noChangeAspect="1" noChangeArrowheads="1" noTextEdit="1"/>
          </p:cNvSpPr>
          <p:nvPr>
            <p:ph type="sldImg"/>
          </p:nvPr>
        </p:nvSpPr>
        <p:spPr>
          <a:ln/>
        </p:spPr>
      </p:sp>
      <p:sp>
        <p:nvSpPr>
          <p:cNvPr id="44953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sz="1200" b="0" kern="1200" dirty="0">
                <a:solidFill>
                  <a:schemeClr val="tx1"/>
                </a:solidFill>
                <a:effectLst/>
                <a:latin typeface="Times New Roman" charset="0"/>
                <a:ea typeface="ＭＳ Ｐゴシック" charset="0"/>
                <a:cs typeface="Arial" charset="0"/>
              </a:rPr>
              <a:t>1Chr. 3:16    The successors of Jehoiakim were his son Jehoiachin and his brother </a:t>
            </a:r>
            <a:r>
              <a:rPr lang="en-US" sz="1200" b="0" kern="1200" dirty="0" err="1">
                <a:solidFill>
                  <a:schemeClr val="tx1"/>
                </a:solidFill>
                <a:effectLst/>
                <a:latin typeface="Times New Roman" charset="0"/>
                <a:ea typeface="ＭＳ Ｐゴシック" charset="0"/>
                <a:cs typeface="Arial" charset="0"/>
              </a:rPr>
              <a:t>Zedekiah.</a:t>
            </a:r>
            <a:r>
              <a:rPr lang="en-US" sz="1200" b="0" kern="1200" baseline="30000" dirty="0" err="1">
                <a:solidFill>
                  <a:schemeClr val="tx1"/>
                </a:solidFill>
                <a:effectLst/>
                <a:latin typeface="Times New Roman" charset="0"/>
                <a:ea typeface="ＭＳ Ｐゴシック" charset="0"/>
                <a:cs typeface="Arial" charset="0"/>
              </a:rPr>
              <a:t>a</a:t>
            </a:r>
            <a:br>
              <a:rPr lang="en-US" sz="1200" b="0" kern="1200" dirty="0">
                <a:solidFill>
                  <a:schemeClr val="tx1"/>
                </a:solidFill>
                <a:effectLst/>
                <a:latin typeface="Times New Roman" charset="0"/>
                <a:ea typeface="ＭＳ Ｐゴシック" charset="0"/>
                <a:cs typeface="Arial" charset="0"/>
              </a:rPr>
            </a:br>
            <a:endParaRPr lang="en-US" sz="1200" b="0" kern="1200" dirty="0">
              <a:solidFill>
                <a:schemeClr val="tx1"/>
              </a:solidFill>
              <a:effectLst/>
              <a:latin typeface="Times New Roman" charset="0"/>
              <a:ea typeface="ＭＳ Ｐゴシック" charset="0"/>
              <a:cs typeface="Arial" charset="0"/>
            </a:endParaRPr>
          </a:p>
          <a:p>
            <a:r>
              <a:rPr lang="en-US" sz="1200" b="0" i="1" kern="1200" dirty="0">
                <a:solidFill>
                  <a:schemeClr val="tx1"/>
                </a:solidFill>
                <a:effectLst/>
                <a:latin typeface="Times New Roman" charset="0"/>
                <a:ea typeface="ＭＳ Ｐゴシック" charset="0"/>
                <a:cs typeface="Arial" charset="0"/>
              </a:rPr>
              <a:t>Descendants of Jehoiachin</a:t>
            </a:r>
            <a:br>
              <a:rPr lang="en-US" sz="1200" b="0" kern="1200" dirty="0">
                <a:solidFill>
                  <a:schemeClr val="tx1"/>
                </a:solidFill>
                <a:effectLst/>
                <a:latin typeface="Times New Roman" charset="0"/>
                <a:ea typeface="ＭＳ Ｐゴシック" charset="0"/>
                <a:cs typeface="Arial" charset="0"/>
              </a:rPr>
            </a:br>
            <a:endParaRPr lang="en-US" sz="1200" b="0" kern="1200" dirty="0">
              <a:solidFill>
                <a:schemeClr val="tx1"/>
              </a:solidFill>
              <a:effectLst/>
              <a:latin typeface="Times New Roman" charset="0"/>
              <a:ea typeface="ＭＳ Ｐゴシック" charset="0"/>
              <a:cs typeface="Arial" charset="0"/>
            </a:endParaRPr>
          </a:p>
          <a:p>
            <a:r>
              <a:rPr lang="en-US" sz="1200" b="0" kern="1200" dirty="0">
                <a:solidFill>
                  <a:schemeClr val="tx1"/>
                </a:solidFill>
                <a:effectLst/>
                <a:latin typeface="Times New Roman" charset="0"/>
                <a:ea typeface="ＭＳ Ｐゴシック" charset="0"/>
                <a:cs typeface="Arial" charset="0"/>
              </a:rPr>
              <a:t>1Chr. 3:17    The sons of </a:t>
            </a:r>
            <a:r>
              <a:rPr lang="en-US" sz="1200" b="0" kern="1200" dirty="0" err="1">
                <a:solidFill>
                  <a:schemeClr val="tx1"/>
                </a:solidFill>
                <a:effectLst/>
                <a:latin typeface="Times New Roman" charset="0"/>
                <a:ea typeface="ＭＳ Ｐゴシック" charset="0"/>
                <a:cs typeface="Arial" charset="0"/>
              </a:rPr>
              <a:t>Jehoiachin,</a:t>
            </a:r>
            <a:r>
              <a:rPr lang="en-US" sz="1200" b="0" kern="1200" baseline="30000" dirty="0" err="1">
                <a:solidFill>
                  <a:schemeClr val="tx1"/>
                </a:solidFill>
                <a:effectLst/>
                <a:latin typeface="Times New Roman" charset="0"/>
                <a:ea typeface="ＭＳ Ｐゴシック" charset="0"/>
                <a:cs typeface="Arial" charset="0"/>
              </a:rPr>
              <a:t>a</a:t>
            </a:r>
            <a:r>
              <a:rPr lang="en-US" sz="1200" b="0" kern="1200" dirty="0">
                <a:solidFill>
                  <a:schemeClr val="tx1"/>
                </a:solidFill>
                <a:effectLst/>
                <a:latin typeface="Times New Roman" charset="0"/>
                <a:ea typeface="ＭＳ Ｐゴシック" charset="0"/>
                <a:cs typeface="Arial" charset="0"/>
              </a:rPr>
              <a:t> who was taken prisoner by the Babylonians, were Shealtiel, 18  </a:t>
            </a:r>
            <a:r>
              <a:rPr lang="en-US" sz="1200" b="0" kern="1200" dirty="0" err="1">
                <a:solidFill>
                  <a:schemeClr val="tx1"/>
                </a:solidFill>
                <a:effectLst/>
                <a:latin typeface="Times New Roman" charset="0"/>
                <a:ea typeface="ＭＳ Ｐゴシック" charset="0"/>
                <a:cs typeface="Arial" charset="0"/>
              </a:rPr>
              <a:t>Malkiram</a:t>
            </a:r>
            <a:r>
              <a:rPr lang="en-US" sz="1200" b="0" kern="1200" dirty="0">
                <a:solidFill>
                  <a:schemeClr val="tx1"/>
                </a:solidFill>
                <a:effectLst/>
                <a:latin typeface="Times New Roman" charset="0"/>
                <a:ea typeface="ＭＳ Ｐゴシック" charset="0"/>
                <a:cs typeface="Arial" charset="0"/>
              </a:rPr>
              <a:t>, Pedaiah, </a:t>
            </a:r>
            <a:r>
              <a:rPr lang="en-US" sz="1200" b="0" kern="1200" dirty="0" err="1">
                <a:solidFill>
                  <a:schemeClr val="tx1"/>
                </a:solidFill>
                <a:effectLst/>
                <a:latin typeface="Times New Roman" charset="0"/>
                <a:ea typeface="ＭＳ Ｐゴシック" charset="0"/>
                <a:cs typeface="Arial" charset="0"/>
              </a:rPr>
              <a:t>Shenazzar</a:t>
            </a:r>
            <a:r>
              <a:rPr lang="en-US" sz="1200" b="0" kern="1200" dirty="0">
                <a:solidFill>
                  <a:schemeClr val="tx1"/>
                </a:solidFill>
                <a:effectLst/>
                <a:latin typeface="Times New Roman" charset="0"/>
                <a:ea typeface="ＭＳ Ｐゴシック" charset="0"/>
                <a:cs typeface="Arial" charset="0"/>
              </a:rPr>
              <a:t>, </a:t>
            </a:r>
            <a:r>
              <a:rPr lang="en-US" sz="1200" b="0" kern="1200" dirty="0" err="1">
                <a:solidFill>
                  <a:schemeClr val="tx1"/>
                </a:solidFill>
                <a:effectLst/>
                <a:latin typeface="Times New Roman" charset="0"/>
                <a:ea typeface="ＭＳ Ｐゴシック" charset="0"/>
                <a:cs typeface="Arial" charset="0"/>
              </a:rPr>
              <a:t>Jekamiah</a:t>
            </a:r>
            <a:r>
              <a:rPr lang="en-US" sz="1200" b="0" kern="1200" dirty="0">
                <a:solidFill>
                  <a:schemeClr val="tx1"/>
                </a:solidFill>
                <a:effectLst/>
                <a:latin typeface="Times New Roman" charset="0"/>
                <a:ea typeface="ＭＳ Ｐゴシック" charset="0"/>
                <a:cs typeface="Arial" charset="0"/>
              </a:rPr>
              <a:t>, </a:t>
            </a:r>
            <a:r>
              <a:rPr lang="en-US" sz="1200" b="0" kern="1200" dirty="0" err="1">
                <a:solidFill>
                  <a:schemeClr val="tx1"/>
                </a:solidFill>
                <a:effectLst/>
                <a:latin typeface="Times New Roman" charset="0"/>
                <a:ea typeface="ＭＳ Ｐゴシック" charset="0"/>
                <a:cs typeface="Arial" charset="0"/>
              </a:rPr>
              <a:t>Hoshama</a:t>
            </a:r>
            <a:r>
              <a:rPr lang="en-US" sz="1200" b="0" kern="1200" dirty="0">
                <a:solidFill>
                  <a:schemeClr val="tx1"/>
                </a:solidFill>
                <a:effectLst/>
                <a:latin typeface="Times New Roman" charset="0"/>
                <a:ea typeface="ＭＳ Ｐゴシック" charset="0"/>
                <a:cs typeface="Arial" charset="0"/>
              </a:rPr>
              <a:t>, and </a:t>
            </a:r>
            <a:r>
              <a:rPr lang="en-US" sz="1200" b="0" kern="1200" dirty="0" err="1">
                <a:solidFill>
                  <a:schemeClr val="tx1"/>
                </a:solidFill>
                <a:effectLst/>
                <a:latin typeface="Times New Roman" charset="0"/>
                <a:ea typeface="ＭＳ Ｐゴシック" charset="0"/>
                <a:cs typeface="Arial" charset="0"/>
              </a:rPr>
              <a:t>Nedabiah</a:t>
            </a:r>
            <a:r>
              <a:rPr lang="en-US" sz="1200" b="0" kern="1200" dirty="0">
                <a:solidFill>
                  <a:schemeClr val="tx1"/>
                </a:solidFill>
                <a:effectLst/>
                <a:latin typeface="Times New Roman" charset="0"/>
                <a:ea typeface="ＭＳ Ｐゴシック" charset="0"/>
                <a:cs typeface="Arial" charset="0"/>
              </a:rPr>
              <a:t>.</a:t>
            </a:r>
          </a:p>
          <a:p>
            <a:r>
              <a:rPr lang="en-US" sz="1200" b="0" kern="1200" dirty="0">
                <a:solidFill>
                  <a:schemeClr val="tx1"/>
                </a:solidFill>
                <a:effectLst/>
                <a:latin typeface="Times New Roman" charset="0"/>
                <a:ea typeface="ＭＳ Ｐゴシック" charset="0"/>
                <a:cs typeface="Arial" charset="0"/>
              </a:rPr>
              <a:t>1Chr. 3:19    The sons of Pedaiah were Zerubbabel and Shimei. </a:t>
            </a:r>
          </a:p>
          <a:p>
            <a:r>
              <a:rPr lang="en-US" sz="1200" b="0" kern="1200" dirty="0">
                <a:solidFill>
                  <a:schemeClr val="tx1"/>
                </a:solidFill>
                <a:effectLst/>
                <a:latin typeface="Times New Roman" charset="0"/>
                <a:ea typeface="ＭＳ Ｐゴシック" charset="0"/>
                <a:cs typeface="Arial" charset="0"/>
              </a:rPr>
              <a:t>  The sons of Zerubbabel were </a:t>
            </a:r>
            <a:r>
              <a:rPr lang="en-US" sz="1200" b="0" kern="1200" dirty="0" err="1">
                <a:solidFill>
                  <a:schemeClr val="tx1"/>
                </a:solidFill>
                <a:effectLst/>
                <a:latin typeface="Times New Roman" charset="0"/>
                <a:ea typeface="ＭＳ Ｐゴシック" charset="0"/>
                <a:cs typeface="Arial" charset="0"/>
              </a:rPr>
              <a:t>Meshullam</a:t>
            </a:r>
            <a:r>
              <a:rPr lang="en-US" sz="1200" b="0" kern="1200" dirty="0">
                <a:solidFill>
                  <a:schemeClr val="tx1"/>
                </a:solidFill>
                <a:effectLst/>
                <a:latin typeface="Times New Roman" charset="0"/>
                <a:ea typeface="ＭＳ Ｐゴシック" charset="0"/>
                <a:cs typeface="Arial" charset="0"/>
              </a:rPr>
              <a:t> and Hananiah. (Their sister was </a:t>
            </a:r>
            <a:r>
              <a:rPr lang="en-US" sz="1200" b="0" kern="1200" dirty="0" err="1">
                <a:solidFill>
                  <a:schemeClr val="tx1"/>
                </a:solidFill>
                <a:effectLst/>
                <a:latin typeface="Times New Roman" charset="0"/>
                <a:ea typeface="ＭＳ Ｐゴシック" charset="0"/>
                <a:cs typeface="Arial" charset="0"/>
              </a:rPr>
              <a:t>Shelomith</a:t>
            </a:r>
            <a:r>
              <a:rPr lang="en-US" sz="1200" b="0" kern="1200" dirty="0">
                <a:solidFill>
                  <a:schemeClr val="tx1"/>
                </a:solidFill>
                <a:effectLst/>
                <a:latin typeface="Times New Roman" charset="0"/>
                <a:ea typeface="ＭＳ Ｐゴシック" charset="0"/>
                <a:cs typeface="Arial" charset="0"/>
              </a:rPr>
              <a:t>.) 20  His five other sons were </a:t>
            </a:r>
            <a:r>
              <a:rPr lang="en-US" sz="1200" b="0" kern="1200" dirty="0" err="1">
                <a:solidFill>
                  <a:schemeClr val="tx1"/>
                </a:solidFill>
                <a:effectLst/>
                <a:latin typeface="Times New Roman" charset="0"/>
                <a:ea typeface="ＭＳ Ｐゴシック" charset="0"/>
                <a:cs typeface="Arial" charset="0"/>
              </a:rPr>
              <a:t>Hashubah</a:t>
            </a:r>
            <a:r>
              <a:rPr lang="en-US" sz="1200" b="0" kern="1200" dirty="0">
                <a:solidFill>
                  <a:schemeClr val="tx1"/>
                </a:solidFill>
                <a:effectLst/>
                <a:latin typeface="Times New Roman" charset="0"/>
                <a:ea typeface="ＭＳ Ｐゴシック" charset="0"/>
                <a:cs typeface="Arial" charset="0"/>
              </a:rPr>
              <a:t>, </a:t>
            </a:r>
            <a:r>
              <a:rPr lang="en-US" sz="1200" b="0" kern="1200" dirty="0" err="1">
                <a:solidFill>
                  <a:schemeClr val="tx1"/>
                </a:solidFill>
                <a:effectLst/>
                <a:latin typeface="Times New Roman" charset="0"/>
                <a:ea typeface="ＭＳ Ｐゴシック" charset="0"/>
                <a:cs typeface="Arial" charset="0"/>
              </a:rPr>
              <a:t>Ohel</a:t>
            </a:r>
            <a:r>
              <a:rPr lang="en-US" sz="1200" b="0" kern="1200" dirty="0">
                <a:solidFill>
                  <a:schemeClr val="tx1"/>
                </a:solidFill>
                <a:effectLst/>
                <a:latin typeface="Times New Roman" charset="0"/>
                <a:ea typeface="ＭＳ Ｐゴシック" charset="0"/>
                <a:cs typeface="Arial" charset="0"/>
              </a:rPr>
              <a:t>, Berekiah, </a:t>
            </a:r>
            <a:r>
              <a:rPr lang="en-US" sz="1200" b="0" kern="1200" dirty="0" err="1">
                <a:solidFill>
                  <a:schemeClr val="tx1"/>
                </a:solidFill>
                <a:effectLst/>
                <a:latin typeface="Times New Roman" charset="0"/>
                <a:ea typeface="ＭＳ Ｐゴシック" charset="0"/>
                <a:cs typeface="Arial" charset="0"/>
              </a:rPr>
              <a:t>Hasadiah</a:t>
            </a:r>
            <a:r>
              <a:rPr lang="en-US" sz="1200" b="0" kern="1200" dirty="0">
                <a:solidFill>
                  <a:schemeClr val="tx1"/>
                </a:solidFill>
                <a:effectLst/>
                <a:latin typeface="Times New Roman" charset="0"/>
                <a:ea typeface="ＭＳ Ｐゴシック" charset="0"/>
                <a:cs typeface="Arial" charset="0"/>
              </a:rPr>
              <a:t>, and </a:t>
            </a:r>
            <a:r>
              <a:rPr lang="en-US" sz="1200" b="0" kern="1200" dirty="0" err="1">
                <a:solidFill>
                  <a:schemeClr val="tx1"/>
                </a:solidFill>
                <a:effectLst/>
                <a:latin typeface="Times New Roman" charset="0"/>
                <a:ea typeface="ＭＳ Ｐゴシック" charset="0"/>
                <a:cs typeface="Arial" charset="0"/>
              </a:rPr>
              <a:t>Jushab</a:t>
            </a:r>
            <a:r>
              <a:rPr lang="en-US" sz="1200" b="0" kern="1200" dirty="0">
                <a:solidFill>
                  <a:schemeClr val="tx1"/>
                </a:solidFill>
                <a:effectLst/>
                <a:latin typeface="Times New Roman" charset="0"/>
                <a:ea typeface="ＭＳ Ｐゴシック" charset="0"/>
                <a:cs typeface="Arial" charset="0"/>
              </a:rPr>
              <a:t>-hesed.</a:t>
            </a:r>
          </a:p>
          <a:p>
            <a:r>
              <a:rPr lang="en-US" sz="1200" b="0" kern="1200" dirty="0">
                <a:solidFill>
                  <a:schemeClr val="tx1"/>
                </a:solidFill>
                <a:effectLst/>
                <a:latin typeface="Times New Roman" charset="0"/>
                <a:ea typeface="ＭＳ Ｐゴシック" charset="0"/>
                <a:cs typeface="Arial" charset="0"/>
              </a:rPr>
              <a:t>1Chr. 3:21    The sons of Hananiah were </a:t>
            </a:r>
            <a:r>
              <a:rPr lang="en-US" sz="1200" b="0" kern="1200" dirty="0" err="1">
                <a:solidFill>
                  <a:schemeClr val="tx1"/>
                </a:solidFill>
                <a:effectLst/>
                <a:latin typeface="Times New Roman" charset="0"/>
                <a:ea typeface="ＭＳ Ｐゴシック" charset="0"/>
                <a:cs typeface="Arial" charset="0"/>
              </a:rPr>
              <a:t>Pelatiah</a:t>
            </a:r>
            <a:r>
              <a:rPr lang="en-US" sz="1200" b="0" kern="1200" dirty="0">
                <a:solidFill>
                  <a:schemeClr val="tx1"/>
                </a:solidFill>
                <a:effectLst/>
                <a:latin typeface="Times New Roman" charset="0"/>
                <a:ea typeface="ＭＳ Ｐゴシック" charset="0"/>
                <a:cs typeface="Arial" charset="0"/>
              </a:rPr>
              <a:t> and </a:t>
            </a:r>
            <a:r>
              <a:rPr lang="en-US" sz="1200" b="0" kern="1200" dirty="0" err="1">
                <a:solidFill>
                  <a:schemeClr val="tx1"/>
                </a:solidFill>
                <a:effectLst/>
                <a:latin typeface="Times New Roman" charset="0"/>
                <a:ea typeface="ＭＳ Ｐゴシック" charset="0"/>
                <a:cs typeface="Arial" charset="0"/>
              </a:rPr>
              <a:t>Jeshaiah</a:t>
            </a:r>
            <a:r>
              <a:rPr lang="en-US" sz="1200" b="0" kern="1200" dirty="0">
                <a:solidFill>
                  <a:schemeClr val="tx1"/>
                </a:solidFill>
                <a:effectLst/>
                <a:latin typeface="Times New Roman" charset="0"/>
                <a:ea typeface="ＭＳ Ｐゴシック" charset="0"/>
                <a:cs typeface="Arial" charset="0"/>
              </a:rPr>
              <a:t>. </a:t>
            </a:r>
            <a:r>
              <a:rPr lang="en-US" sz="1200" b="0" kern="1200" dirty="0" err="1">
                <a:solidFill>
                  <a:schemeClr val="tx1"/>
                </a:solidFill>
                <a:effectLst/>
                <a:latin typeface="Times New Roman" charset="0"/>
                <a:ea typeface="ＭＳ Ｐゴシック" charset="0"/>
                <a:cs typeface="Arial" charset="0"/>
              </a:rPr>
              <a:t>Jeshaiah’s</a:t>
            </a:r>
            <a:r>
              <a:rPr lang="en-US" sz="1200" b="0" kern="1200" dirty="0">
                <a:solidFill>
                  <a:schemeClr val="tx1"/>
                </a:solidFill>
                <a:effectLst/>
                <a:latin typeface="Times New Roman" charset="0"/>
                <a:ea typeface="ＭＳ Ｐゴシック" charset="0"/>
                <a:cs typeface="Arial" charset="0"/>
              </a:rPr>
              <a:t> son was </a:t>
            </a:r>
            <a:r>
              <a:rPr lang="en-US" sz="1200" b="0" kern="1200" dirty="0" err="1">
                <a:solidFill>
                  <a:schemeClr val="tx1"/>
                </a:solidFill>
                <a:effectLst/>
                <a:latin typeface="Times New Roman" charset="0"/>
                <a:ea typeface="ＭＳ Ｐゴシック" charset="0"/>
                <a:cs typeface="Arial" charset="0"/>
              </a:rPr>
              <a:t>Rephaiah</a:t>
            </a:r>
            <a:r>
              <a:rPr lang="en-US" sz="1200" b="0" kern="1200" dirty="0">
                <a:solidFill>
                  <a:schemeClr val="tx1"/>
                </a:solidFill>
                <a:effectLst/>
                <a:latin typeface="Times New Roman" charset="0"/>
                <a:ea typeface="ＭＳ Ｐゴシック" charset="0"/>
                <a:cs typeface="Arial" charset="0"/>
              </a:rPr>
              <a:t>. </a:t>
            </a:r>
            <a:r>
              <a:rPr lang="en-US" sz="1200" b="0" kern="1200" dirty="0" err="1">
                <a:solidFill>
                  <a:schemeClr val="tx1"/>
                </a:solidFill>
                <a:effectLst/>
                <a:latin typeface="Times New Roman" charset="0"/>
                <a:ea typeface="ＭＳ Ｐゴシック" charset="0"/>
                <a:cs typeface="Arial" charset="0"/>
              </a:rPr>
              <a:t>Rephaiah’s</a:t>
            </a:r>
            <a:r>
              <a:rPr lang="en-US" sz="1200" b="0" kern="1200" dirty="0">
                <a:solidFill>
                  <a:schemeClr val="tx1"/>
                </a:solidFill>
                <a:effectLst/>
                <a:latin typeface="Times New Roman" charset="0"/>
                <a:ea typeface="ＭＳ Ｐゴシック" charset="0"/>
                <a:cs typeface="Arial" charset="0"/>
              </a:rPr>
              <a:t> son was </a:t>
            </a:r>
            <a:r>
              <a:rPr lang="en-US" sz="1200" b="0" kern="1200" dirty="0" err="1">
                <a:solidFill>
                  <a:schemeClr val="tx1"/>
                </a:solidFill>
                <a:effectLst/>
                <a:latin typeface="Times New Roman" charset="0"/>
                <a:ea typeface="ＭＳ Ｐゴシック" charset="0"/>
                <a:cs typeface="Arial" charset="0"/>
              </a:rPr>
              <a:t>Arnan</a:t>
            </a:r>
            <a:r>
              <a:rPr lang="en-US" sz="1200" b="0" kern="1200" dirty="0">
                <a:solidFill>
                  <a:schemeClr val="tx1"/>
                </a:solidFill>
                <a:effectLst/>
                <a:latin typeface="Times New Roman" charset="0"/>
                <a:ea typeface="ＭＳ Ｐゴシック" charset="0"/>
                <a:cs typeface="Arial" charset="0"/>
              </a:rPr>
              <a:t>. </a:t>
            </a:r>
            <a:r>
              <a:rPr lang="en-US" sz="1200" b="0" kern="1200" dirty="0" err="1">
                <a:solidFill>
                  <a:schemeClr val="tx1"/>
                </a:solidFill>
                <a:effectLst/>
                <a:latin typeface="Times New Roman" charset="0"/>
                <a:ea typeface="ＭＳ Ｐゴシック" charset="0"/>
                <a:cs typeface="Arial" charset="0"/>
              </a:rPr>
              <a:t>Arnan’s</a:t>
            </a:r>
            <a:r>
              <a:rPr lang="en-US" sz="1200" b="0" kern="1200" dirty="0">
                <a:solidFill>
                  <a:schemeClr val="tx1"/>
                </a:solidFill>
                <a:effectLst/>
                <a:latin typeface="Times New Roman" charset="0"/>
                <a:ea typeface="ＭＳ Ｐゴシック" charset="0"/>
                <a:cs typeface="Arial" charset="0"/>
              </a:rPr>
              <a:t> son was Obadiah. Obadiah’s son was Shecaniah.</a:t>
            </a:r>
          </a:p>
          <a:p>
            <a:r>
              <a:rPr lang="en-US" sz="1200" b="0" kern="1200" dirty="0">
                <a:solidFill>
                  <a:schemeClr val="tx1"/>
                </a:solidFill>
                <a:effectLst/>
                <a:latin typeface="Times New Roman" charset="0"/>
                <a:ea typeface="ＭＳ Ｐゴシック" charset="0"/>
                <a:cs typeface="Arial" charset="0"/>
              </a:rPr>
              <a:t>1Chr. 3:22    The descendants of Shecaniah were Shemaiah and his sons, </a:t>
            </a:r>
            <a:r>
              <a:rPr lang="en-US" sz="1200" b="0" kern="1200" dirty="0" err="1">
                <a:solidFill>
                  <a:schemeClr val="tx1"/>
                </a:solidFill>
                <a:effectLst/>
                <a:latin typeface="Times New Roman" charset="0"/>
                <a:ea typeface="ＭＳ Ｐゴシック" charset="0"/>
                <a:cs typeface="Arial" charset="0"/>
              </a:rPr>
              <a:t>Hattush</a:t>
            </a:r>
            <a:r>
              <a:rPr lang="en-US" sz="1200" b="0" kern="1200" dirty="0">
                <a:solidFill>
                  <a:schemeClr val="tx1"/>
                </a:solidFill>
                <a:effectLst/>
                <a:latin typeface="Times New Roman" charset="0"/>
                <a:ea typeface="ＭＳ Ｐゴシック" charset="0"/>
                <a:cs typeface="Arial" charset="0"/>
              </a:rPr>
              <a:t>, </a:t>
            </a:r>
            <a:r>
              <a:rPr lang="en-US" sz="1200" b="0" kern="1200" dirty="0" err="1">
                <a:solidFill>
                  <a:schemeClr val="tx1"/>
                </a:solidFill>
                <a:effectLst/>
                <a:latin typeface="Times New Roman" charset="0"/>
                <a:ea typeface="ＭＳ Ｐゴシック" charset="0"/>
                <a:cs typeface="Arial" charset="0"/>
              </a:rPr>
              <a:t>Igal</a:t>
            </a:r>
            <a:r>
              <a:rPr lang="en-US" sz="1200" b="0" kern="1200" dirty="0">
                <a:solidFill>
                  <a:schemeClr val="tx1"/>
                </a:solidFill>
                <a:effectLst/>
                <a:latin typeface="Times New Roman" charset="0"/>
                <a:ea typeface="ＭＳ Ｐゴシック" charset="0"/>
                <a:cs typeface="Arial" charset="0"/>
              </a:rPr>
              <a:t>, </a:t>
            </a:r>
            <a:r>
              <a:rPr lang="en-US" sz="1200" b="0" kern="1200" dirty="0" err="1">
                <a:solidFill>
                  <a:schemeClr val="tx1"/>
                </a:solidFill>
                <a:effectLst/>
                <a:latin typeface="Times New Roman" charset="0"/>
                <a:ea typeface="ＭＳ Ｐゴシック" charset="0"/>
                <a:cs typeface="Arial" charset="0"/>
              </a:rPr>
              <a:t>Bariah</a:t>
            </a:r>
            <a:r>
              <a:rPr lang="en-US" sz="1200" b="0" kern="1200" dirty="0">
                <a:solidFill>
                  <a:schemeClr val="tx1"/>
                </a:solidFill>
                <a:effectLst/>
                <a:latin typeface="Times New Roman" charset="0"/>
                <a:ea typeface="ＭＳ Ｐゴシック" charset="0"/>
                <a:cs typeface="Arial" charset="0"/>
              </a:rPr>
              <a:t>, Neariah, and </a:t>
            </a:r>
            <a:r>
              <a:rPr lang="en-US" sz="1200" b="0" kern="1200" dirty="0" err="1">
                <a:solidFill>
                  <a:schemeClr val="tx1"/>
                </a:solidFill>
                <a:effectLst/>
                <a:latin typeface="Times New Roman" charset="0"/>
                <a:ea typeface="ＭＳ Ｐゴシック" charset="0"/>
                <a:cs typeface="Arial" charset="0"/>
              </a:rPr>
              <a:t>Shaphat</a:t>
            </a:r>
            <a:r>
              <a:rPr lang="en-US" sz="1200" b="0" kern="1200" dirty="0">
                <a:solidFill>
                  <a:schemeClr val="tx1"/>
                </a:solidFill>
                <a:effectLst/>
                <a:latin typeface="Times New Roman" charset="0"/>
                <a:ea typeface="ＭＳ Ｐゴシック" charset="0"/>
                <a:cs typeface="Arial" charset="0"/>
              </a:rPr>
              <a:t>—six in all.</a:t>
            </a:r>
          </a:p>
          <a:p>
            <a:r>
              <a:rPr lang="en-US" sz="1200" b="0" kern="1200" dirty="0">
                <a:solidFill>
                  <a:schemeClr val="tx1"/>
                </a:solidFill>
                <a:effectLst/>
                <a:latin typeface="Times New Roman" charset="0"/>
                <a:ea typeface="ＭＳ Ｐゴシック" charset="0"/>
                <a:cs typeface="Arial" charset="0"/>
              </a:rPr>
              <a:t>1Chr. 3:23    The sons of Neariah were Elioenai, </a:t>
            </a:r>
            <a:r>
              <a:rPr lang="en-US" sz="1200" b="0" kern="1200" dirty="0" err="1">
                <a:solidFill>
                  <a:schemeClr val="tx1"/>
                </a:solidFill>
                <a:effectLst/>
                <a:latin typeface="Times New Roman" charset="0"/>
                <a:ea typeface="ＭＳ Ｐゴシック" charset="0"/>
                <a:cs typeface="Arial" charset="0"/>
              </a:rPr>
              <a:t>Hizkiah</a:t>
            </a:r>
            <a:r>
              <a:rPr lang="en-US" sz="1200" b="0" kern="1200" dirty="0">
                <a:solidFill>
                  <a:schemeClr val="tx1"/>
                </a:solidFill>
                <a:effectLst/>
                <a:latin typeface="Times New Roman" charset="0"/>
                <a:ea typeface="ＭＳ Ｐゴシック" charset="0"/>
                <a:cs typeface="Arial" charset="0"/>
              </a:rPr>
              <a:t>, and </a:t>
            </a:r>
            <a:r>
              <a:rPr lang="en-US" sz="1200" b="0" kern="1200" dirty="0" err="1">
                <a:solidFill>
                  <a:schemeClr val="tx1"/>
                </a:solidFill>
                <a:effectLst/>
                <a:latin typeface="Times New Roman" charset="0"/>
                <a:ea typeface="ＭＳ Ｐゴシック" charset="0"/>
                <a:cs typeface="Arial" charset="0"/>
              </a:rPr>
              <a:t>Azrikam</a:t>
            </a:r>
            <a:r>
              <a:rPr lang="en-US" sz="1200" b="0" kern="1200" dirty="0">
                <a:solidFill>
                  <a:schemeClr val="tx1"/>
                </a:solidFill>
                <a:effectLst/>
                <a:latin typeface="Times New Roman" charset="0"/>
                <a:ea typeface="ＭＳ Ｐゴシック" charset="0"/>
                <a:cs typeface="Arial" charset="0"/>
              </a:rPr>
              <a:t>—three in all.</a:t>
            </a:r>
          </a:p>
          <a:p>
            <a:r>
              <a:rPr lang="en-US" sz="1200" b="0" kern="1200" dirty="0">
                <a:solidFill>
                  <a:schemeClr val="tx1"/>
                </a:solidFill>
                <a:effectLst/>
                <a:latin typeface="Times New Roman" charset="0"/>
                <a:ea typeface="ＭＳ Ｐゴシック" charset="0"/>
                <a:cs typeface="Arial" charset="0"/>
              </a:rPr>
              <a:t>1Chr. 3:24    The sons of Elioenai were Hodaviah, </a:t>
            </a:r>
            <a:r>
              <a:rPr lang="en-US" sz="1200" b="0" kern="1200" dirty="0" err="1">
                <a:solidFill>
                  <a:schemeClr val="tx1"/>
                </a:solidFill>
                <a:effectLst/>
                <a:latin typeface="Times New Roman" charset="0"/>
                <a:ea typeface="ＭＳ Ｐゴシック" charset="0"/>
                <a:cs typeface="Arial" charset="0"/>
              </a:rPr>
              <a:t>Eliashib</a:t>
            </a:r>
            <a:r>
              <a:rPr lang="en-US" sz="1200" b="0" kern="1200" dirty="0">
                <a:solidFill>
                  <a:schemeClr val="tx1"/>
                </a:solidFill>
                <a:effectLst/>
                <a:latin typeface="Times New Roman" charset="0"/>
                <a:ea typeface="ＭＳ Ｐゴシック" charset="0"/>
                <a:cs typeface="Arial" charset="0"/>
              </a:rPr>
              <a:t>, </a:t>
            </a:r>
            <a:r>
              <a:rPr lang="en-US" sz="1200" b="0" kern="1200" dirty="0" err="1">
                <a:solidFill>
                  <a:schemeClr val="tx1"/>
                </a:solidFill>
                <a:effectLst/>
                <a:latin typeface="Times New Roman" charset="0"/>
                <a:ea typeface="ＭＳ Ｐゴシック" charset="0"/>
                <a:cs typeface="Arial" charset="0"/>
              </a:rPr>
              <a:t>Pelaiah</a:t>
            </a:r>
            <a:r>
              <a:rPr lang="en-US" sz="1200" b="0" kern="1200" dirty="0">
                <a:solidFill>
                  <a:schemeClr val="tx1"/>
                </a:solidFill>
                <a:effectLst/>
                <a:latin typeface="Times New Roman" charset="0"/>
                <a:ea typeface="ＭＳ Ｐゴシック" charset="0"/>
                <a:cs typeface="Arial" charset="0"/>
              </a:rPr>
              <a:t>, </a:t>
            </a:r>
            <a:r>
              <a:rPr lang="en-US" sz="1200" b="0" kern="1200" dirty="0" err="1">
                <a:solidFill>
                  <a:schemeClr val="tx1"/>
                </a:solidFill>
                <a:effectLst/>
                <a:latin typeface="Times New Roman" charset="0"/>
                <a:ea typeface="ＭＳ Ｐゴシック" charset="0"/>
                <a:cs typeface="Arial" charset="0"/>
              </a:rPr>
              <a:t>Akkub</a:t>
            </a:r>
            <a:r>
              <a:rPr lang="en-US" sz="1200" b="0" kern="1200" dirty="0">
                <a:solidFill>
                  <a:schemeClr val="tx1"/>
                </a:solidFill>
                <a:effectLst/>
                <a:latin typeface="Times New Roman" charset="0"/>
                <a:ea typeface="ＭＳ Ｐゴシック" charset="0"/>
                <a:cs typeface="Arial" charset="0"/>
              </a:rPr>
              <a:t>, Johanan, </a:t>
            </a:r>
            <a:r>
              <a:rPr lang="en-US" sz="1200" b="0" kern="1200" dirty="0" err="1">
                <a:solidFill>
                  <a:schemeClr val="tx1"/>
                </a:solidFill>
                <a:effectLst/>
                <a:latin typeface="Times New Roman" charset="0"/>
                <a:ea typeface="ＭＳ Ｐゴシック" charset="0"/>
                <a:cs typeface="Arial" charset="0"/>
              </a:rPr>
              <a:t>Delaiah</a:t>
            </a:r>
            <a:r>
              <a:rPr lang="en-US" sz="1200" b="0" kern="1200" dirty="0">
                <a:solidFill>
                  <a:schemeClr val="tx1"/>
                </a:solidFill>
                <a:effectLst/>
                <a:latin typeface="Times New Roman" charset="0"/>
                <a:ea typeface="ＭＳ Ｐゴシック" charset="0"/>
                <a:cs typeface="Arial" charset="0"/>
              </a:rPr>
              <a:t>, and Anani—seven in all.</a:t>
            </a:r>
          </a:p>
          <a:p>
            <a:r>
              <a:rPr lang="en-US" sz="1200" b="0" kern="1200" dirty="0">
                <a:solidFill>
                  <a:schemeClr val="tx1"/>
                </a:solidFill>
                <a:effectLst/>
                <a:latin typeface="Times New Roman" charset="0"/>
                <a:ea typeface="ＭＳ Ｐゴシック" charset="0"/>
                <a:cs typeface="Arial" charset="0"/>
              </a:rPr>
              <a:t>___________</a:t>
            </a:r>
          </a:p>
          <a:p>
            <a:r>
              <a:rPr lang="en-US" sz="1200" b="0" kern="1200">
                <a:solidFill>
                  <a:schemeClr val="tx1"/>
                </a:solidFill>
                <a:effectLst/>
                <a:latin typeface="Times New Roman" pitchFamily="-108" charset="0"/>
                <a:ea typeface="ＭＳ Ｐゴシック" pitchFamily="-105" charset="-128"/>
                <a:cs typeface="ＭＳ Ｐゴシック" pitchFamily="-105" charset="-128"/>
              </a:rPr>
              <a:t>"2. DESCENDANTS OF SOLOMON (3:10-24)</a:t>
            </a:r>
          </a:p>
          <a:p>
            <a:r>
              <a:rPr lang="en-US" sz="1200" b="0" kern="1200">
                <a:solidFill>
                  <a:schemeClr val="tx1"/>
                </a:solidFill>
                <a:effectLst/>
                <a:latin typeface="Times New Roman" pitchFamily="-108" charset="0"/>
                <a:ea typeface="ＭＳ Ｐゴシック" pitchFamily="-105" charset="-128"/>
                <a:cs typeface="ＭＳ Ｐゴシック" pitchFamily="-105" charset="-128"/>
              </a:rPr>
              <a:t>3:10-24. This list of Solomon’s descendants is in effect a list of Judah’s kings from Solomon through Zedekiah (vv. 10-16) and their exilic and postexilic continuation (vv. 17-24). Athaliah, the queen who ruled between Ahaziah and Joash, is not mentioned (v. 11). That is because she was only a political usurper and was not in the true dynastic succession (cf. 2 Kings 11). Of the sons of Josiah, Johanan (1 Chron. 3:15) is otherwise unknown. He cannot be Jehoahaz (2 Kings 23:31) because Jehoahaz was younger than Jehoiakim (cf. 2 Kings 23:36). This means that Shallum (1 Chron. 3:15) is identical to Jehoahaz who, though the next-to-youngest son of Josiah, preceded his brothers on the throne (cf. Jer. 22:11-12).</a:t>
            </a:r>
          </a:p>
          <a:p>
            <a:r>
              <a:rPr lang="en-US" sz="1200" b="0" kern="1200">
                <a:solidFill>
                  <a:schemeClr val="tx1"/>
                </a:solidFill>
                <a:effectLst/>
                <a:latin typeface="Times New Roman" pitchFamily="-108" charset="0"/>
                <a:ea typeface="ＭＳ Ｐゴシック" pitchFamily="-105" charset="-128"/>
                <a:cs typeface="ＭＳ Ｐゴシック" pitchFamily="-105" charset="-128"/>
              </a:rPr>
              <a:t>The remainder of the succession followed by the chronicler is Jeconiah (Heb.; cf. NIV marg. of 1 Chron. 3:16; also known as Jehoiachin; cf. v. 17 and 2 Kings 24:8, and Coniah, Jer. 22:24, marg.). Then came Pedaiah (1 Chron. 3:18), Zerubbabel (v. 19), Hananiah (v. 19), Shecaniah (v. 21), Shemaiah (v. 22), Elioenai (v. 23), and Hodaviah (v. 24).</a:t>
            </a:r>
          </a:p>
          <a:p>
            <a:r>
              <a:rPr lang="en-US" sz="1200" b="0" kern="1200">
                <a:solidFill>
                  <a:schemeClr val="tx1"/>
                </a:solidFill>
                <a:effectLst/>
                <a:latin typeface="Times New Roman" pitchFamily="-108" charset="0"/>
                <a:ea typeface="ＭＳ Ｐゴシック" pitchFamily="-105" charset="-128"/>
                <a:cs typeface="ＭＳ Ｐゴシック" pitchFamily="-105" charset="-128"/>
              </a:rPr>
              <a:t>Three difficulties here must be addressed. First, Zerubbabel (v. 19) is elsewhere called the son of Shealtiel, not the son of Pedaiah (Ezra 3:2, 8; 5:2; Neh. 12:1; Hag. 1:12, 14; 2:2, 23; Matt. 1:12; Luke 3:27). Since Shealtiel and Pedaiah were brothers (1 Chron. 3:17-18) the best solution seems to be that Shealtiel died early on and his role of dynastic succession was assumed by his younger brother Pedaiah. The second problem concerns Luke’s account of the genealogy in which he identifies Shealtiel as the son of Neri, whose descent is not from Solomon but from David’s son Nathan (Luke 3:27-31). The answer may lie in the possibility that since Jeconiah had no male heir to sit on the throne (cf. Jer. 22:30), a daughter of Jeconiah married Neri, son of Melki (Luke 3:27-28; not the Melki of Luke 3:24), of the line of Nathan. Legally Shealtiel, as grandson of Jeconiah, would continue the Davidic dynasty through Solomon, a viewpoint espoused by Matthew (Matt. 1:6-12).</a:t>
            </a:r>
          </a:p>
          <a:p>
            <a:r>
              <a:rPr lang="en-US" sz="1200" b="0" kern="1200">
                <a:solidFill>
                  <a:schemeClr val="tx1"/>
                </a:solidFill>
                <a:effectLst/>
                <a:latin typeface="Times New Roman" pitchFamily="-108" charset="0"/>
                <a:ea typeface="ＭＳ Ｐゴシック" pitchFamily="-105" charset="-128"/>
                <a:cs typeface="ＭＳ Ｐゴシック" pitchFamily="-105" charset="-128"/>
              </a:rPr>
              <a:t>The third conflict appears in Zerubbabel’s line. The chronicler lists Zerubbabel’s seven sons and one daughter (1 Chron. 3:19b-20). But none of them is mentioned in the genealogies of either Matthew or Luke. Matthew, who traces Jesus’ descent from David through Solomon, wrote that the son of Zerubbabel was Abiud (Matt. 1:13). Luke, viewing it through Nathan, said Rhesa was that son (Luke 3:27). It is entirely possible, of course, that the Shealtiel and Zerubbabel of Luke are not the same as those of 1 Chronicles and that Luke preserves a genealogy of Mary straight from David through Nathan, a line of succession that has no other connection with the chronicler’s genealogy (cf. comments on Luke 3:27). This would preclude the suggested solution to the second problem previously mentioned (and would, in fact, eliminate the problem altogether). This still leaves the variance between 1 Chronicles 3:19b-20 and Matthew 1:13. One may conjecture that Abiud is another name for one of the seven sons of Zerubbabel listed in Chronicles or that his name is missing from that list to begin with. That such a thing is possible may be seen in 1 Chronicles 3:22 where the historian wrote that Shemaiah had six sons but listed only five names."</a:t>
            </a:r>
            <a:br>
              <a:rPr lang="en-US" sz="1200" b="0" kern="1200">
                <a:solidFill>
                  <a:schemeClr val="tx1"/>
                </a:solidFill>
                <a:effectLst/>
                <a:latin typeface="Times New Roman" pitchFamily="-108" charset="0"/>
                <a:ea typeface="ＭＳ Ｐゴシック" pitchFamily="-105" charset="-128"/>
                <a:cs typeface="ＭＳ Ｐゴシック" pitchFamily="-105" charset="-128"/>
              </a:rPr>
            </a:br>
            <a:endParaRPr lang="en-US" sz="1200" b="0" kern="1200">
              <a:solidFill>
                <a:schemeClr val="tx1"/>
              </a:solidFill>
              <a:effectLst/>
              <a:latin typeface="Times New Roman" pitchFamily="-108" charset="0"/>
              <a:ea typeface="ＭＳ Ｐゴシック" pitchFamily="-105" charset="-128"/>
              <a:cs typeface="ＭＳ Ｐゴシック" pitchFamily="-105" charset="-128"/>
            </a:endParaRPr>
          </a:p>
          <a:p>
            <a:r>
              <a:rPr lang="en-US" sz="1200" b="0" kern="1200">
                <a:solidFill>
                  <a:schemeClr val="tx1"/>
                </a:solidFill>
                <a:effectLst/>
                <a:latin typeface="Times New Roman" pitchFamily="-108" charset="0"/>
                <a:ea typeface="ＭＳ Ｐゴシック" pitchFamily="-105" charset="-128"/>
                <a:cs typeface="ＭＳ Ｐゴシック" pitchFamily="-105" charset="-128"/>
              </a:rPr>
              <a:t>Eugene H. Merrill, </a:t>
            </a:r>
            <a:r>
              <a:rPr lang="en-US" sz="1200" b="0" i="1" kern="1200">
                <a:solidFill>
                  <a:schemeClr val="tx1"/>
                </a:solidFill>
                <a:effectLst/>
                <a:latin typeface="Times New Roman" pitchFamily="-108" charset="0"/>
                <a:ea typeface="ＭＳ Ｐゴシック" pitchFamily="-105" charset="-128"/>
                <a:cs typeface="ＭＳ Ｐゴシック" pitchFamily="-105" charset="-128"/>
              </a:rPr>
              <a:t>1 Chronicles</a:t>
            </a:r>
            <a:r>
              <a:rPr lang="en-US" sz="1200" b="0" kern="1200">
                <a:solidFill>
                  <a:schemeClr val="tx1"/>
                </a:solidFill>
                <a:effectLst/>
                <a:latin typeface="Times New Roman" pitchFamily="-108" charset="0"/>
                <a:ea typeface="ＭＳ Ｐゴシック" pitchFamily="-105" charset="-128"/>
                <a:cs typeface="ＭＳ Ｐゴシック" pitchFamily="-105" charset="-128"/>
              </a:rPr>
              <a:t> *(The Bible Knowledge Commentary; eds. John F. Walvoord and Roy B. Zuck; Accordance electronic ed. 2 vols.; Wheaton: Victor Books, 1985), 1:594-595.</a:t>
            </a:r>
            <a:endParaRPr lang="en-US" sz="1200" b="0" kern="1200" dirty="0">
              <a:solidFill>
                <a:schemeClr val="tx1"/>
              </a:solidFill>
              <a:effectLst/>
              <a:latin typeface="Times New Roman" charset="0"/>
              <a:ea typeface="ＭＳ Ｐゴシック" charset="0"/>
              <a:cs typeface="Arial" charset="0"/>
            </a:endParaRPr>
          </a:p>
          <a:p>
            <a:r>
              <a:rPr lang="en-US" b="0" dirty="0">
                <a:cs typeface="ＭＳ Ｐゴシック" charset="0"/>
              </a:rPr>
              <a:t>_____</a:t>
            </a:r>
          </a:p>
          <a:p>
            <a:r>
              <a:rPr lang="en-US" b="0" dirty="0"/>
              <a:t>OC-19-Daniel Authorship-29</a:t>
            </a:r>
          </a:p>
          <a:p>
            <a:r>
              <a:rPr lang="en-US" b="0" dirty="0"/>
              <a:t>OS-12-2 Kings-235</a:t>
            </a:r>
          </a:p>
          <a:p>
            <a:r>
              <a:rPr lang="en-US" b="0" dirty="0"/>
              <a:t>OS-14-2 Chron-312</a:t>
            </a:r>
          </a:p>
        </p:txBody>
      </p:sp>
    </p:spTree>
    <p:extLst>
      <p:ext uri="{BB962C8B-B14F-4D97-AF65-F5344CB8AC3E}">
        <p14:creationId xmlns:p14="http://schemas.microsoft.com/office/powerpoint/2010/main" val="351200665"/>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7084D62-CCBE-E640-99C3-DDF15E68E3A2}" type="slidenum">
              <a:rPr lang="en-US" sz="1200">
                <a:solidFill>
                  <a:prstClr val="black"/>
                </a:solidFill>
                <a:latin typeface="Arial" panose="020B0604020202020204" pitchFamily="34" charset="0"/>
              </a:rPr>
              <a:pPr eaLnBrk="1" hangingPunct="1"/>
              <a:t>313</a:t>
            </a:fld>
            <a:endParaRPr lang="en-US" sz="1200" dirty="0">
              <a:solidFill>
                <a:prstClr val="black"/>
              </a:solidFill>
              <a:latin typeface="Arial" panose="020B0604020202020204" pitchFamily="34" charset="0"/>
            </a:endParaRPr>
          </a:p>
        </p:txBody>
      </p:sp>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314</a:t>
            </a:fld>
            <a:endParaRPr lang="en-US" altLang="en-US">
              <a:solidFill>
                <a:prstClr val="black"/>
              </a:solidFill>
            </a:endParaRPr>
          </a:p>
        </p:txBody>
      </p:sp>
    </p:spTree>
    <p:extLst>
      <p:ext uri="{BB962C8B-B14F-4D97-AF65-F5344CB8AC3E}">
        <p14:creationId xmlns:p14="http://schemas.microsoft.com/office/powerpoint/2010/main" val="372086590"/>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OS-14-2Chron-293</a:t>
            </a:r>
          </a:p>
          <a:p>
            <a:r>
              <a:rPr lang="en-US" dirty="0"/>
              <a:t>NS-23-1John-149</a:t>
            </a:r>
          </a:p>
          <a:p>
            <a:endParaRPr lang="en-US" dirty="0"/>
          </a:p>
        </p:txBody>
      </p:sp>
      <p:sp>
        <p:nvSpPr>
          <p:cNvPr id="4" name="Slide Number Placeholder 3"/>
          <p:cNvSpPr>
            <a:spLocks noGrp="1"/>
          </p:cNvSpPr>
          <p:nvPr>
            <p:ph type="sldNum" sz="quarter" idx="5"/>
          </p:nvPr>
        </p:nvSpPr>
        <p:spPr/>
        <p:txBody>
          <a:bodyPr/>
          <a:lstStyle/>
          <a:p>
            <a:pPr>
              <a:defRPr/>
            </a:pPr>
            <a:fld id="{5E3C6632-2C1F-E94C-9A61-27172695BCCB}" type="slidenum">
              <a:rPr lang="en-US" smtClean="0"/>
              <a:pPr>
                <a:defRPr/>
              </a:pPr>
              <a:t>315</a:t>
            </a:fld>
            <a:endParaRPr lang="en-US"/>
          </a:p>
        </p:txBody>
      </p:sp>
    </p:spTree>
    <p:extLst>
      <p:ext uri="{BB962C8B-B14F-4D97-AF65-F5344CB8AC3E}">
        <p14:creationId xmlns:p14="http://schemas.microsoft.com/office/powerpoint/2010/main" val="850604883"/>
      </p:ext>
    </p:extLst>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SG" dirty="0"/>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316</a:t>
            </a:fld>
            <a:endParaRPr lang="en-US">
              <a:solidFill>
                <a:prstClr val="black"/>
              </a:solidFill>
              <a:latin typeface="Calibri"/>
            </a:endParaRPr>
          </a:p>
        </p:txBody>
      </p:sp>
    </p:spTree>
    <p:extLst>
      <p:ext uri="{BB962C8B-B14F-4D97-AF65-F5344CB8AC3E}">
        <p14:creationId xmlns:p14="http://schemas.microsoft.com/office/powerpoint/2010/main" val="1403608080"/>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5EEAA8A-4892-364B-BA3C-F471724161C8}" type="slidenum">
              <a:rPr lang="en-US" sz="1200">
                <a:solidFill>
                  <a:srgbClr val="000000"/>
                </a:solidFill>
                <a:latin typeface="Arial" panose="020B0604020202020204" pitchFamily="34" charset="0"/>
              </a:rPr>
              <a:pPr eaLnBrk="1" hangingPunct="1"/>
              <a:t>318</a:t>
            </a:fld>
            <a:endParaRPr lang="en-US" sz="1200" dirty="0">
              <a:solidFill>
                <a:srgbClr val="000000"/>
              </a:solidFill>
              <a:latin typeface="Arial" panose="020B0604020202020204" pitchFamily="34" charset="0"/>
            </a:endParaRPr>
          </a:p>
        </p:txBody>
      </p:sp>
      <p:sp>
        <p:nvSpPr>
          <p:cNvPr id="437250" name="Rectangle 2"/>
          <p:cNvSpPr>
            <a:spLocks noGrp="1" noRot="1" noChangeAspect="1" noChangeArrowheads="1" noTextEdit="1"/>
          </p:cNvSpPr>
          <p:nvPr>
            <p:ph type="sldImg"/>
          </p:nvPr>
        </p:nvSpPr>
        <p:spPr>
          <a:ln/>
        </p:spPr>
      </p:sp>
      <p:sp>
        <p:nvSpPr>
          <p:cNvPr id="4372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b="0" dirty="0"/>
              <a:t>Assurance of salvation means that one is confident of his or her eternal security. This is subjective and can be lost through doubting whether God will keep his word. But it cannot change the objective reality that we are still saved by being in the Father's hands—</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solidFill>
                  <a:srgbClr val="006699"/>
                </a:solidFill>
                <a:effectLst/>
                <a:latin typeface="Helvetica Neue" panose="02000503000000020004" pitchFamily="2" charset="0"/>
              </a:rPr>
              <a:t>John 10:25 NLT</a:t>
            </a:r>
            <a:r>
              <a:rPr lang="en-US" b="0" dirty="0">
                <a:solidFill>
                  <a:srgbClr val="000000"/>
                </a:solidFill>
                <a:effectLst/>
                <a:latin typeface="Lucida Grande" panose="020B0600040502020204" pitchFamily="34" charset="0"/>
              </a:rPr>
              <a:t>    Jesus </a:t>
            </a:r>
            <a:r>
              <a:rPr lang="en-US" b="0" dirty="0" err="1">
                <a:solidFill>
                  <a:srgbClr val="000000"/>
                </a:solidFill>
                <a:effectLst/>
                <a:latin typeface="Lucida Grande" panose="020B0600040502020204" pitchFamily="34" charset="0"/>
              </a:rPr>
              <a:t>replied,"</a:t>
            </a:r>
            <a:r>
              <a:rPr lang="en-US" b="0" dirty="0" err="1">
                <a:solidFill>
                  <a:srgbClr val="FF2500"/>
                </a:solidFill>
                <a:effectLst/>
                <a:latin typeface="Lucida Grande" panose="020B0600040502020204" pitchFamily="34" charset="0"/>
              </a:rPr>
              <a:t>I</a:t>
            </a:r>
            <a:r>
              <a:rPr lang="en-US" b="0" dirty="0">
                <a:solidFill>
                  <a:srgbClr val="FF2500"/>
                </a:solidFill>
                <a:effectLst/>
                <a:latin typeface="Lucida Grande" panose="020B0600040502020204" pitchFamily="34" charset="0"/>
              </a:rPr>
              <a:t> have already told you, and you don’t believe me. The proof is the work I do in my Father’s name.</a:t>
            </a:r>
            <a:r>
              <a:rPr lang="en-US" b="0" dirty="0">
                <a:solidFill>
                  <a:srgbClr val="000000"/>
                </a:solidFill>
                <a:effectLst/>
                <a:latin typeface="Lucida Grande" panose="020B0600040502020204" pitchFamily="34" charset="0"/>
              </a:rPr>
              <a:t> </a:t>
            </a:r>
            <a:r>
              <a:rPr lang="en-US" b="0" baseline="30000" dirty="0">
                <a:solidFill>
                  <a:srgbClr val="006699"/>
                </a:solidFill>
                <a:effectLst/>
                <a:latin typeface="Helvetica Neue" panose="02000503000000020004" pitchFamily="2" charset="0"/>
              </a:rPr>
              <a:t>26</a:t>
            </a:r>
            <a:r>
              <a:rPr lang="en-US" b="0" dirty="0">
                <a:solidFill>
                  <a:srgbClr val="FF2500"/>
                </a:solidFill>
                <a:effectLst/>
                <a:latin typeface="Lucida Grande" panose="020B0600040502020204" pitchFamily="34" charset="0"/>
              </a:rPr>
              <a:t> But you don’t believe me because you are not my sheep.</a:t>
            </a:r>
            <a:r>
              <a:rPr lang="en-US" b="0" dirty="0">
                <a:solidFill>
                  <a:srgbClr val="000000"/>
                </a:solidFill>
                <a:effectLst/>
                <a:latin typeface="Lucida Grande" panose="020B0600040502020204" pitchFamily="34" charset="0"/>
              </a:rPr>
              <a:t> </a:t>
            </a:r>
            <a:r>
              <a:rPr lang="en-US" b="0" baseline="30000" dirty="0">
                <a:solidFill>
                  <a:srgbClr val="006699"/>
                </a:solidFill>
                <a:effectLst/>
                <a:latin typeface="Helvetica Neue" panose="02000503000000020004" pitchFamily="2" charset="0"/>
              </a:rPr>
              <a:t>27</a:t>
            </a:r>
            <a:r>
              <a:rPr lang="en-US" b="0" dirty="0">
                <a:solidFill>
                  <a:srgbClr val="FF2500"/>
                </a:solidFill>
                <a:effectLst/>
                <a:latin typeface="Lucida Grande" panose="020B0600040502020204" pitchFamily="34" charset="0"/>
              </a:rPr>
              <a:t> My sheep listen to my voice; I know them, and they follow me.</a:t>
            </a:r>
            <a:r>
              <a:rPr lang="en-US" b="0" dirty="0">
                <a:solidFill>
                  <a:srgbClr val="000000"/>
                </a:solidFill>
                <a:effectLst/>
                <a:latin typeface="Lucida Grande" panose="020B0600040502020204" pitchFamily="34" charset="0"/>
              </a:rPr>
              <a:t> </a:t>
            </a:r>
            <a:r>
              <a:rPr lang="en-US" b="0" baseline="30000" dirty="0">
                <a:solidFill>
                  <a:srgbClr val="006699"/>
                </a:solidFill>
                <a:effectLst/>
                <a:latin typeface="Helvetica Neue" panose="02000503000000020004" pitchFamily="2" charset="0"/>
              </a:rPr>
              <a:t>28</a:t>
            </a:r>
            <a:r>
              <a:rPr lang="en-US" b="0" dirty="0">
                <a:solidFill>
                  <a:srgbClr val="FF2500"/>
                </a:solidFill>
                <a:effectLst/>
                <a:latin typeface="Lucida Grande" panose="020B0600040502020204" pitchFamily="34" charset="0"/>
              </a:rPr>
              <a:t> I give them eternal life, and they will never perish. No one can snatch them away from me,</a:t>
            </a:r>
            <a:r>
              <a:rPr lang="en-US" b="0" dirty="0">
                <a:solidFill>
                  <a:srgbClr val="000000"/>
                </a:solidFill>
                <a:effectLst/>
                <a:latin typeface="Lucida Grande" panose="020B0600040502020204" pitchFamily="34" charset="0"/>
              </a:rPr>
              <a:t> </a:t>
            </a:r>
            <a:r>
              <a:rPr lang="en-US" b="0" baseline="30000" dirty="0">
                <a:solidFill>
                  <a:srgbClr val="006699"/>
                </a:solidFill>
                <a:effectLst/>
                <a:latin typeface="Helvetica Neue" panose="02000503000000020004" pitchFamily="2" charset="0"/>
              </a:rPr>
              <a:t>29</a:t>
            </a:r>
            <a:r>
              <a:rPr lang="en-US" b="0" dirty="0">
                <a:solidFill>
                  <a:srgbClr val="FF2500"/>
                </a:solidFill>
                <a:effectLst/>
                <a:latin typeface="Lucida Grande" panose="020B0600040502020204" pitchFamily="34" charset="0"/>
              </a:rPr>
              <a:t> for my Father has given them to me, and he is more powerful than anyone else. No one can snatch them from the Father’s hand.</a:t>
            </a:r>
            <a:r>
              <a:rPr lang="en-US" b="0" dirty="0">
                <a:solidFill>
                  <a:srgbClr val="000000"/>
                </a:solidFill>
                <a:effectLst/>
                <a:latin typeface="Lucida Grande" panose="020B0600040502020204" pitchFamily="34" charset="0"/>
              </a:rPr>
              <a:t> </a:t>
            </a:r>
            <a:r>
              <a:rPr lang="en-US" b="0" baseline="30000" dirty="0">
                <a:solidFill>
                  <a:srgbClr val="006699"/>
                </a:solidFill>
                <a:effectLst/>
                <a:latin typeface="Helvetica Neue" panose="02000503000000020004" pitchFamily="2" charset="0"/>
              </a:rPr>
              <a:t>30</a:t>
            </a:r>
            <a:r>
              <a:rPr lang="en-US" b="0" dirty="0">
                <a:solidFill>
                  <a:srgbClr val="FF2500"/>
                </a:solidFill>
                <a:effectLst/>
                <a:latin typeface="Lucida Grande" panose="020B0600040502020204" pitchFamily="34" charset="0"/>
              </a:rPr>
              <a:t> The Father and I are one.”</a:t>
            </a:r>
            <a:endParaRPr lang="en-US" b="0" dirty="0"/>
          </a:p>
          <a:p>
            <a:r>
              <a:rPr lang="en-US" b="0" dirty="0"/>
              <a:t>_______________</a:t>
            </a:r>
          </a:p>
          <a:p>
            <a:r>
              <a:rPr lang="en-US" b="0" dirty="0"/>
              <a:t>Common-470</a:t>
            </a:r>
          </a:p>
          <a:p>
            <a:r>
              <a:rPr lang="en-US" b="0" dirty="0"/>
              <a:t>OS-14-2Chron-318</a:t>
            </a:r>
          </a:p>
          <a:p>
            <a:r>
              <a:rPr lang="en-US" b="0" dirty="0"/>
              <a:t>NS-23-1John-41, 173</a:t>
            </a:r>
          </a:p>
          <a:p>
            <a:pPr eaLnBrk="1" hangingPunct="1"/>
            <a:endParaRPr lang="en-US" b="0" dirty="0"/>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706B6B3-CDF5-B443-B48D-F66FE4592584}"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89794" name="Rectangle 2"/>
          <p:cNvSpPr>
            <a:spLocks noGrp="1" noRot="1" noChangeAspect="1" noChangeArrowheads="1" noTextEdit="1"/>
          </p:cNvSpPr>
          <p:nvPr>
            <p:ph type="sldImg"/>
          </p:nvPr>
        </p:nvSpPr>
        <p:spPr>
          <a:ln/>
        </p:spPr>
      </p:sp>
      <p:sp>
        <p:nvSpPr>
          <p:cNvPr id="28979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dirty="0">
              <a:ea typeface="ＭＳ Ｐゴシック" charset="0"/>
              <a:cs typeface="ＭＳ Ｐゴシック" charset="0"/>
            </a:endParaRP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319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OS-14-2Chron-297</a:t>
            </a:r>
          </a:p>
          <a:p>
            <a:r>
              <a:rPr lang="en-US" dirty="0"/>
              <a:t>NS-05-Acts5</a:t>
            </a:r>
          </a:p>
          <a:p>
            <a:r>
              <a:rPr lang="en-US" dirty="0"/>
              <a:t>SA-15-Inheritance-</a:t>
            </a:r>
          </a:p>
          <a:p>
            <a:endParaRPr lang="en-US" dirty="0">
              <a:cs typeface="ＭＳ Ｐゴシック" charset="0"/>
            </a:endParaRPr>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3415949-F90B-2D46-A552-2B7F90A95D7B}" type="slidenum">
              <a:rPr lang="en-US" sz="1200">
                <a:solidFill>
                  <a:prstClr val="black"/>
                </a:solidFill>
                <a:latin typeface="Arial" panose="020B0604020202020204" pitchFamily="34" charset="0"/>
              </a:rPr>
              <a:pPr eaLnBrk="1" hangingPunct="1"/>
              <a:t>320</a:t>
            </a:fld>
            <a:endParaRPr lang="en-US" sz="1200" dirty="0">
              <a:solidFill>
                <a:prstClr val="black"/>
              </a:solidFill>
              <a:latin typeface="Arial" panose="020B0604020202020204" pitchFamily="34" charset="0"/>
            </a:endParaRPr>
          </a:p>
        </p:txBody>
      </p:sp>
      <p:sp>
        <p:nvSpPr>
          <p:cNvPr id="307202" name="Rectangle 2"/>
          <p:cNvSpPr>
            <a:spLocks noGrp="1" noRot="1" noChangeAspect="1" noChangeArrowheads="1" noTextEdit="1"/>
          </p:cNvSpPr>
          <p:nvPr>
            <p:ph type="sldImg"/>
          </p:nvPr>
        </p:nvSpPr>
        <p:spPr>
          <a:ln/>
        </p:spPr>
      </p:sp>
      <p:sp>
        <p:nvSpPr>
          <p:cNvPr id="30720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r>
              <a:rPr lang="en-US" dirty="0"/>
              <a:t>OS-14-2Chron-297</a:t>
            </a:r>
          </a:p>
          <a:p>
            <a:r>
              <a:rPr lang="en-US" dirty="0"/>
              <a:t>NS-05-Acts5</a:t>
            </a:r>
          </a:p>
          <a:p>
            <a:r>
              <a:rPr lang="en-US" dirty="0"/>
              <a:t>SA-15-Inheritance-</a:t>
            </a:r>
          </a:p>
          <a:p>
            <a:pPr eaLnBrk="1" hangingPunct="1"/>
            <a:endParaRPr lang="en-US" dirty="0">
              <a:ea typeface="ＭＳ Ｐゴシック" charset="0"/>
              <a:cs typeface="ＭＳ Ｐゴシック" charset="0"/>
            </a:endParaRPr>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D1A5D74-CD8A-2946-82C4-77B076DC567E}" type="slidenum">
              <a:rPr lang="en-GB" sz="1200">
                <a:solidFill>
                  <a:srgbClr val="FFFFFF"/>
                </a:solidFill>
                <a:latin typeface="Comic Sans MS" charset="0"/>
              </a:rPr>
              <a:pPr eaLnBrk="1" hangingPunct="1"/>
              <a:t>321</a:t>
            </a:fld>
            <a:endParaRPr lang="en-GB" sz="1200">
              <a:solidFill>
                <a:srgbClr val="FFFFFF"/>
              </a:solidFill>
              <a:latin typeface="Comic Sans MS" charset="0"/>
            </a:endParaRPr>
          </a:p>
        </p:txBody>
      </p:sp>
      <p:sp>
        <p:nvSpPr>
          <p:cNvPr id="227330" name="Rectangle 2"/>
          <p:cNvSpPr>
            <a:spLocks noGrp="1" noRot="1" noChangeAspect="1" noChangeArrowheads="1" noTextEdit="1"/>
          </p:cNvSpPr>
          <p:nvPr>
            <p:ph type="sldImg"/>
          </p:nvPr>
        </p:nvSpPr>
        <p:spPr>
          <a:ln/>
        </p:spPr>
      </p:sp>
      <p:sp>
        <p:nvSpPr>
          <p:cNvPr id="22733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lg" len="lg"/>
              </a14:hiddenLine>
            </a:ext>
            <a:ext uri="{FAA26D3D-D897-4be2-8F04-BA451C77F1D7}">
              <ma14:placeholderFlag xmlns:ma14="http://schemas.microsoft.com/office/mac/drawingml/2011/main" xmlns="" val="1"/>
            </a:ext>
          </a:extLst>
        </p:spPr>
        <p:txBody>
          <a:bodyPr/>
          <a:lstStyle/>
          <a:p>
            <a:r>
              <a:rPr lang="en-US" dirty="0">
                <a:ea typeface="ＭＳ Ｐゴシック" charset="0"/>
                <a:cs typeface="ＭＳ Ｐゴシック" charset="0"/>
              </a:rPr>
              <a:t>NS-22-2John</a:t>
            </a:r>
          </a:p>
          <a:p>
            <a:r>
              <a:rPr lang="en-US" dirty="0">
                <a:ea typeface="ＭＳ Ｐゴシック" charset="0"/>
                <a:cs typeface="ＭＳ Ｐゴシック" charset="0"/>
              </a:rPr>
              <a:t>SA-15-Inheritance</a:t>
            </a:r>
          </a:p>
          <a:p>
            <a:endParaRPr lang="en-US" dirty="0">
              <a:ea typeface="ＭＳ Ｐゴシック" charset="0"/>
              <a:cs typeface="ＭＳ Ｐゴシック" charset="0"/>
            </a:endParaRPr>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322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a:p>
            <a:r>
              <a:rPr lang="en-US" b="1" dirty="0">
                <a:latin typeface="Arial" panose="020B0604020202020204" pitchFamily="34" charset="0"/>
                <a:cs typeface="Arial" panose="020B0604020202020204" pitchFamily="34" charset="0"/>
              </a:rPr>
              <a:t>How does the L</a:t>
            </a:r>
            <a:r>
              <a:rPr lang="en-US" sz="1100" b="1" dirty="0">
                <a:latin typeface="Arial" panose="020B0604020202020204" pitchFamily="34" charset="0"/>
                <a:cs typeface="Arial" panose="020B0604020202020204" pitchFamily="34" charset="0"/>
              </a:rPr>
              <a:t>ORD</a:t>
            </a:r>
            <a:r>
              <a:rPr lang="en-US" b="1" dirty="0">
                <a:latin typeface="Arial" panose="020B0604020202020204" pitchFamily="34" charset="0"/>
                <a:cs typeface="Arial" panose="020B0604020202020204" pitchFamily="34" charset="0"/>
              </a:rPr>
              <a:t> guide us towards this sense of well-being</a:t>
            </a:r>
            <a:r>
              <a:rPr lang="en-US" b="1" baseline="0" dirty="0">
                <a:latin typeface="Arial" panose="020B0604020202020204" pitchFamily="34" charset="0"/>
                <a:cs typeface="Arial" panose="020B0604020202020204" pitchFamily="34" charset="0"/>
              </a:rPr>
              <a:t> that we all need</a:t>
            </a:r>
            <a:r>
              <a:rPr lang="en-US" b="1" dirty="0">
                <a:latin typeface="Arial" panose="020B0604020202020204" pitchFamily="34" charset="0"/>
                <a:cs typeface="Arial" panose="020B0604020202020204" pitchFamily="34" charset="0"/>
              </a:rPr>
              <a:t>?</a:t>
            </a:r>
          </a:p>
          <a:p>
            <a:endParaRPr lang="en-US" dirty="0">
              <a:cs typeface="ＭＳ Ｐゴシック" charset="0"/>
            </a:endParaRPr>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323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L</a:t>
            </a:r>
            <a:r>
              <a:rPr lang="en-US" sz="1100" b="1" dirty="0">
                <a:latin typeface="Arial" panose="020B0604020202020204" pitchFamily="34" charset="0"/>
                <a:cs typeface="Arial" panose="020B0604020202020204" pitchFamily="34" charset="0"/>
              </a:rPr>
              <a:t>ORD</a:t>
            </a:r>
            <a:r>
              <a:rPr lang="en-US" b="1" baseline="0" dirty="0">
                <a:latin typeface="Arial" panose="020B0604020202020204" pitchFamily="34" charset="0"/>
                <a:cs typeface="Arial" panose="020B0604020202020204" pitchFamily="34" charset="0"/>
              </a:rPr>
              <a:t> honors us when we honor him and keeps us to honor him even when we're unfaithful.</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324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a:p>
            <a:r>
              <a:rPr lang="en-US" b="1" dirty="0">
                <a:latin typeface="Arial" panose="020B0604020202020204" pitchFamily="34" charset="0"/>
                <a:cs typeface="Arial" panose="020B0604020202020204" pitchFamily="34" charset="0"/>
              </a:rPr>
              <a:t>How does the L</a:t>
            </a:r>
            <a:r>
              <a:rPr lang="en-US" sz="1100" b="1" dirty="0">
                <a:latin typeface="Arial" panose="020B0604020202020204" pitchFamily="34" charset="0"/>
                <a:cs typeface="Arial" panose="020B0604020202020204" pitchFamily="34" charset="0"/>
              </a:rPr>
              <a:t>ORD</a:t>
            </a:r>
            <a:r>
              <a:rPr lang="en-US" b="1" dirty="0">
                <a:latin typeface="Arial" panose="020B0604020202020204" pitchFamily="34" charset="0"/>
                <a:cs typeface="Arial" panose="020B0604020202020204" pitchFamily="34" charset="0"/>
              </a:rPr>
              <a:t> guide us towards this sense of well-being</a:t>
            </a:r>
            <a:r>
              <a:rPr lang="en-US" b="1" baseline="0" dirty="0">
                <a:latin typeface="Arial" panose="020B0604020202020204" pitchFamily="34" charset="0"/>
                <a:cs typeface="Arial" panose="020B0604020202020204" pitchFamily="34" charset="0"/>
              </a:rPr>
              <a:t> that we all need</a:t>
            </a:r>
            <a:r>
              <a:rPr lang="en-US" b="1" dirty="0">
                <a:latin typeface="Arial" panose="020B0604020202020204" pitchFamily="34" charset="0"/>
                <a:cs typeface="Arial" panose="020B0604020202020204" pitchFamily="34" charset="0"/>
              </a:rPr>
              <a:t>?</a:t>
            </a:r>
          </a:p>
          <a:p>
            <a:endParaRPr lang="en-US" dirty="0">
              <a:cs typeface="ＭＳ Ｐゴシック" charset="0"/>
            </a:endParaRPr>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325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05" charset="-128"/>
                <a:cs typeface="Arial" panose="020B0604020202020204" pitchFamily="34" charset="0"/>
              </a:rPr>
              <a:t>The LORD honors us when we honor him—and this gives us a sense of security.</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326</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05" charset="-128"/>
                <a:cs typeface="Arial" panose="020B0604020202020204" pitchFamily="34" charset="0"/>
              </a:rPr>
              <a:t>The LORD gives us security by keeping our salvation even when we’re unfaithful</a:t>
            </a:r>
            <a:r>
              <a:rPr lang="en-SG" sz="1200" b="1" kern="1200" dirty="0">
                <a:solidFill>
                  <a:schemeClr val="tx1"/>
                </a:solidFill>
                <a:effectLst/>
                <a:latin typeface="Arial" panose="020B0604020202020204" pitchFamily="34" charset="0"/>
                <a:ea typeface="ＭＳ Ｐゴシック" pitchFamily="-105" charset="-128"/>
                <a:cs typeface="Arial" panose="020B0604020202020204" pitchFamily="34" charset="0"/>
              </a:rPr>
              <a:t>.</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327</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328</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B3F2DDB-08AF-E44C-9F5F-50271393E60A}"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91842" name="Rectangle 2"/>
          <p:cNvSpPr>
            <a:spLocks noGrp="1" noRot="1" noChangeAspect="1" noChangeArrowheads="1" noTextEdit="1"/>
          </p:cNvSpPr>
          <p:nvPr>
            <p:ph type="sldImg"/>
          </p:nvPr>
        </p:nvSpPr>
        <p:spPr>
          <a:ln/>
        </p:spPr>
      </p:sp>
      <p:sp>
        <p:nvSpPr>
          <p:cNvPr id="2918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dirty="0">
              <a:ea typeface="ＭＳ Ｐゴシック" charset="0"/>
              <a:cs typeface="ＭＳ Ｐゴシック" charset="0"/>
            </a:endParaRP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329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a:p>
            <a:r>
              <a:rPr lang="en-US" b="1"/>
              <a:t>The Kingdom Period Class #2 1st Chronicles 13-29.</a:t>
            </a:r>
          </a:p>
          <a:p>
            <a:r>
              <a:rPr lang="en-US"/>
              <a:t>Published by</a:t>
            </a:r>
            <a:r>
              <a:rPr lang="en-US">
                <a:hlinkClick r:id="rId3"/>
              </a:rPr>
              <a:t>Colin Bradley</a:t>
            </a:r>
            <a:endParaRPr lang="en-US"/>
          </a:p>
          <a:p>
            <a:r>
              <a:rPr lang="en-US">
                <a:cs typeface="ＭＳ Ｐゴシック" charset="0"/>
              </a:rPr>
              <a:t>http://slideplayer.com/slide/7850809/</a:t>
            </a:r>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330</a:t>
            </a:fld>
            <a:endParaRPr lang="en-US" altLang="en-US">
              <a:solidFill>
                <a:prstClr val="black"/>
              </a:solidFill>
            </a:endParaRPr>
          </a:p>
        </p:txBody>
      </p:sp>
    </p:spTree>
    <p:extLst>
      <p:ext uri="{BB962C8B-B14F-4D97-AF65-F5344CB8AC3E}">
        <p14:creationId xmlns:p14="http://schemas.microsoft.com/office/powerpoint/2010/main" val="516331588"/>
      </p:ext>
    </p:extLst>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Will you take time out to ask the Lord about it?  Take a day</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fasting retreat!</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331</a:t>
            </a:fld>
            <a:endParaRPr lang="en-US" altLang="en-US">
              <a:solidFill>
                <a:prstClr val="black"/>
              </a:solidFill>
            </a:endParaRPr>
          </a:p>
        </p:txBody>
      </p:sp>
    </p:spTree>
    <p:extLst>
      <p:ext uri="{BB962C8B-B14F-4D97-AF65-F5344CB8AC3E}">
        <p14:creationId xmlns:p14="http://schemas.microsoft.com/office/powerpoint/2010/main" val="372086590"/>
      </p:ext>
    </p:extLst>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333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Some of us won</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t even commit to read one verse of the Bible each day but we SAY we want God</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will!</a:t>
            </a:r>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Here</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the clincher though—like George Mueller, will you tell God right now that you</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ll do his will even before you know it? This makes complete sense, for, as Charles Spurgeon noted, </a:t>
            </a: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 </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When your will is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will, you will have your will.</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334</a:t>
            </a:fld>
            <a:endParaRPr lang="en-US" altLang="en-US">
              <a:solidFill>
                <a:prstClr val="black"/>
              </a:solidFill>
            </a:endParaRPr>
          </a:p>
        </p:txBody>
      </p:sp>
    </p:spTree>
    <p:extLst>
      <p:ext uri="{BB962C8B-B14F-4D97-AF65-F5344CB8AC3E}">
        <p14:creationId xmlns:p14="http://schemas.microsoft.com/office/powerpoint/2010/main" val="3242080921"/>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latin typeface="Arial" panose="020B0604020202020204" pitchFamily="34" charset="0"/>
              </a:rPr>
              <a:pPr eaLnBrk="1" hangingPunct="1"/>
              <a:t>336</a:t>
            </a:fld>
            <a:endParaRPr lang="en-US" sz="1200" dirty="0">
              <a:solidFill>
                <a:srgbClr val="000000"/>
              </a:solidFill>
              <a:latin typeface="Arial" panose="020B0604020202020204" pitchFamily="34"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E3C6632-2C1F-E94C-9A61-27172695BCCB}" type="slidenum">
              <a:rPr lang="en-US">
                <a:solidFill>
                  <a:prstClr val="black"/>
                </a:solidFill>
              </a:rPr>
              <a:pPr>
                <a:defRPr/>
              </a:pPr>
              <a:t>341</a:t>
            </a:fld>
            <a:endParaRPr lang="en-US">
              <a:solidFill>
                <a:prstClr val="black"/>
              </a:solidFill>
            </a:endParaRPr>
          </a:p>
        </p:txBody>
      </p:sp>
    </p:spTree>
    <p:extLst>
      <p:ext uri="{BB962C8B-B14F-4D97-AF65-F5344CB8AC3E}">
        <p14:creationId xmlns:p14="http://schemas.microsoft.com/office/powerpoint/2010/main" val="614908409"/>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a:t>Bible teacher Huang Sabin insightfully notes that the kings fell into four general groups. None of them actually maintained the same type of rule, as each got either better or worse in four patterns of kingly</a:t>
            </a:r>
            <a:r>
              <a:rPr lang="en-US" baseline="0"/>
              <a:t> rule. </a:t>
            </a:r>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3C6632-2C1F-E94C-9A61-27172695BCCB}" type="slidenum">
              <a:rPr kumimoji="0" lang="en-US" sz="1200" u="none" strike="noStrike" kern="1200" cap="none" spc="0" normalizeH="0" baseline="0" noProof="0">
                <a:ln>
                  <a:noFill/>
                </a:ln>
                <a:solidFill>
                  <a:prstClr val="black"/>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343</a:t>
            </a:fld>
            <a:endParaRPr kumimoji="0" lang="en-US" sz="1200" u="none" strike="noStrike" kern="1200" cap="none" spc="0" normalizeH="0" baseline="0" noProof="0" dirty="0">
              <a:ln>
                <a:noFill/>
              </a:ln>
              <a:solidFill>
                <a:prstClr val="black"/>
              </a:solidFill>
              <a:effectLst/>
              <a:uLnTx/>
              <a:uFillTx/>
              <a:ea typeface="ＭＳ Ｐゴシック" charset="0"/>
            </a:endParaRPr>
          </a:p>
        </p:txBody>
      </p:sp>
    </p:spTree>
    <p:extLst>
      <p:ext uri="{BB962C8B-B14F-4D97-AF65-F5344CB8AC3E}">
        <p14:creationId xmlns:p14="http://schemas.microsoft.com/office/powerpoint/2010/main" val="4177543647"/>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FDF436A-CEF1-B648-BB16-0194DD65FD0F}" type="slidenum">
              <a:rPr lang="en-US" sz="1200">
                <a:solidFill>
                  <a:prstClr val="black"/>
                </a:solidFill>
                <a:latin typeface="Arial" panose="020B0604020202020204" pitchFamily="34" charset="0"/>
              </a:rPr>
              <a:pPr eaLnBrk="1" hangingPunct="1"/>
              <a:t>345</a:t>
            </a:fld>
            <a:endParaRPr lang="en-US" sz="1200" dirty="0">
              <a:solidFill>
                <a:prstClr val="black"/>
              </a:solidFill>
              <a:latin typeface="Arial" panose="020B0604020202020204" pitchFamily="34" charset="0"/>
            </a:endParaRPr>
          </a:p>
        </p:txBody>
      </p:sp>
      <p:sp>
        <p:nvSpPr>
          <p:cNvPr id="45058" name="Rectangle 2"/>
          <p:cNvSpPr>
            <a:spLocks noGrp="1" noRot="1" noChangeAspect="1" noChangeArrowheads="1" noTextEdit="1"/>
          </p:cNvSpPr>
          <p:nvPr>
            <p:ph type="sldImg"/>
          </p:nvPr>
        </p:nvSpPr>
        <p:spPr>
          <a:ln/>
        </p:spPr>
      </p:sp>
      <p:sp>
        <p:nvSpPr>
          <p:cNvPr id="4505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5715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F6C17CE-3259-1B49-AB75-7687188AA60E}"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346</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35170" name="Rectangle 2"/>
          <p:cNvSpPr>
            <a:spLocks noGrp="1" noRot="1" noChangeAspect="1" noChangeArrowheads="1" noTextEdit="1"/>
          </p:cNvSpPr>
          <p:nvPr>
            <p:ph type="sldImg"/>
          </p:nvPr>
        </p:nvSpPr>
        <p:spPr>
          <a:ln/>
        </p:spPr>
      </p:sp>
      <p:sp>
        <p:nvSpPr>
          <p:cNvPr id="13517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rtl="1" eaLnBrk="1" fontAlgn="base" hangingPunct="1">
              <a:spcBef>
                <a:spcPct val="30000"/>
              </a:spcBef>
              <a:spcAft>
                <a:spcPct val="0"/>
              </a:spcAft>
            </a:pPr>
            <a:r>
              <a:rPr lang="ar-SA" b="0" dirty="0">
                <a:ea typeface="ＭＳ Ｐゴシック" charset="0"/>
                <a:cs typeface="ＭＳ Ｐゴシック" charset="0"/>
              </a:rPr>
              <a:t>•	غزت أشور في كل الاتجاهات، وبشكل خاص باتجاه الغرب، بم في ذلك إسرائيل عندما سقطت السامرة عام 722 ق. م. تم ترحيل معظم الناس إلى بلدان أخرى، وبقي عدد قليل منهم. </a:t>
            </a:r>
          </a:p>
          <a:p>
            <a:pPr algn="r" rtl="1" eaLnBrk="1" fontAlgn="base" hangingPunct="1">
              <a:spcBef>
                <a:spcPct val="30000"/>
              </a:spcBef>
              <a:spcAft>
                <a:spcPct val="0"/>
              </a:spcAft>
            </a:pPr>
            <a:r>
              <a:rPr lang="ar-SA" b="0" dirty="0">
                <a:ea typeface="ＭＳ Ｐゴシック" charset="0"/>
                <a:cs typeface="ＭＳ Ｐゴシック" charset="0"/>
              </a:rPr>
              <a:t>•	جلب الآشوريون شعوبًا أخرى مهزومة إلى حدود أراضي إسرائيل، وأدى التزاوج بين تلك القلة المتبقية الشعوب الوثنية لظهور أعراق مختلطة نصفها من اليهود والنصف الآخر من الأمم. أطلق عليهم اسم العاصمة السابقة ثم أطلق عليهم اسم السامريين. كان اليهود ذوي الدم الكامل يحتقرونهم. </a:t>
            </a:r>
          </a:p>
          <a:p>
            <a:pPr algn="l" rtl="0" eaLnBrk="1" fontAlgn="base" hangingPunct="1">
              <a:spcBef>
                <a:spcPct val="30000"/>
              </a:spcBef>
              <a:spcAft>
                <a:spcPct val="0"/>
              </a:spcAft>
            </a:pPr>
            <a:r>
              <a:rPr lang="en-US" b="0" dirty="0">
                <a:ea typeface="ＭＳ Ｐゴシック" charset="0"/>
                <a:cs typeface="ＭＳ Ｐゴシック" charset="0"/>
              </a:rPr>
              <a:t>______________</a:t>
            </a:r>
          </a:p>
          <a:p>
            <a:pPr algn="l" rtl="0" eaLnBrk="1" fontAlgn="base" hangingPunct="1">
              <a:spcBef>
                <a:spcPct val="30000"/>
              </a:spcBef>
              <a:spcAft>
                <a:spcPct val="0"/>
              </a:spcAft>
            </a:pPr>
            <a:r>
              <a:rPr lang="en-US" b="0" dirty="0">
                <a:ea typeface="ＭＳ Ｐゴシック" charset="0"/>
                <a:cs typeface="ＭＳ Ｐゴシック" charset="0"/>
              </a:rPr>
              <a:t>Common-415</a:t>
            </a:r>
          </a:p>
          <a:p>
            <a:pPr algn="l" rtl="0" eaLnBrk="1" fontAlgn="base" hangingPunct="1">
              <a:spcBef>
                <a:spcPct val="30000"/>
              </a:spcBef>
              <a:spcAft>
                <a:spcPct val="0"/>
              </a:spcAft>
            </a:pPr>
            <a:r>
              <a:rPr lang="en-US" b="0" dirty="0">
                <a:ea typeface="ＭＳ Ｐゴシック" charset="0"/>
                <a:cs typeface="ＭＳ Ｐゴシック" charset="0"/>
              </a:rPr>
              <a:t>OS-12-2 Kings-250</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b="0" dirty="0">
                <a:ea typeface="ＭＳ Ｐゴシック" charset="0"/>
                <a:cs typeface="ＭＳ Ｐゴシック" charset="0"/>
              </a:rPr>
              <a:t>OS-14-2 Chron-346</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b="0" dirty="0">
                <a:ea typeface="ＭＳ Ｐゴシック" charset="0"/>
                <a:cs typeface="ＭＳ Ｐゴシック" charset="0"/>
              </a:rPr>
              <a:t>OS-23-Isaiah13-23—slide 71</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b="0" dirty="0">
                <a:ea typeface="ＭＳ Ｐゴシック" charset="0"/>
                <a:cs typeface="ＭＳ Ｐゴシック" charset="0"/>
              </a:rPr>
              <a:t>OS-24-Jeremiah-242</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b="0" dirty="0">
                <a:ea typeface="ＭＳ Ｐゴシック" charset="0"/>
                <a:cs typeface="ＭＳ Ｐゴシック" charset="0"/>
              </a:rPr>
              <a:t>OS-32-Jonah-39</a:t>
            </a:r>
          </a:p>
          <a:p>
            <a:pPr algn="l" rtl="0" eaLnBrk="1" fontAlgn="base" hangingPunct="1">
              <a:spcBef>
                <a:spcPct val="30000"/>
              </a:spcBef>
              <a:spcAft>
                <a:spcPct val="0"/>
              </a:spcAft>
            </a:pPr>
            <a:r>
              <a:rPr lang="en-US" b="0" dirty="0">
                <a:ea typeface="ＭＳ Ｐゴシック" charset="0"/>
                <a:cs typeface="ＭＳ Ｐゴシック" charset="0"/>
              </a:rPr>
              <a:t>NB-05 Politics 2 Ptolemies to 63 BC (Pompey)-4</a:t>
            </a:r>
          </a:p>
          <a:p>
            <a:pPr eaLnBrk="1" hangingPunct="1"/>
            <a:endParaRPr lang="en-US" b="0" dirty="0">
              <a:ea typeface="ＭＳ Ｐゴシック" charset="0"/>
              <a:cs typeface="ＭＳ Ｐゴシック" charset="0"/>
            </a:endParaRPr>
          </a:p>
          <a:p>
            <a:pPr eaLnBrk="1" hangingPunct="1"/>
            <a:endParaRPr lang="en-US" b="0" dirty="0">
              <a:ea typeface="ＭＳ Ｐゴシック" charset="0"/>
              <a:cs typeface="ＭＳ Ｐゴシック" charset="0"/>
            </a:endParaRPr>
          </a:p>
        </p:txBody>
      </p:sp>
    </p:spTree>
    <p:extLst>
      <p:ext uri="{BB962C8B-B14F-4D97-AF65-F5344CB8AC3E}">
        <p14:creationId xmlns:p14="http://schemas.microsoft.com/office/powerpoint/2010/main" val="194356600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728C8FA-6C91-9344-AA63-BFE3120095CC}"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93890" name="Rectangle 2"/>
          <p:cNvSpPr>
            <a:spLocks noGrp="1" noRot="1" noChangeAspect="1" noChangeArrowheads="1" noTextEdit="1"/>
          </p:cNvSpPr>
          <p:nvPr>
            <p:ph type="sldImg"/>
          </p:nvPr>
        </p:nvSpPr>
        <p:spPr>
          <a:ln/>
        </p:spPr>
      </p:sp>
      <p:sp>
        <p:nvSpPr>
          <p:cNvPr id="2938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dirty="0">
              <a:ea typeface="ＭＳ Ｐゴシック" charset="0"/>
              <a:cs typeface="ＭＳ Ｐゴシック" charset="0"/>
            </a:endParaRPr>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51CC9AC-D74C-FC47-8182-6F0C72ECC1DB}" type="slidenum">
              <a:rPr lang="en-US" sz="1200">
                <a:solidFill>
                  <a:prstClr val="black"/>
                </a:solidFill>
                <a:latin typeface="Arial" panose="020B0604020202020204" pitchFamily="34" charset="0"/>
              </a:rPr>
              <a:pPr eaLnBrk="1" hangingPunct="1"/>
              <a:t>347</a:t>
            </a:fld>
            <a:endParaRPr lang="en-US" sz="1200" dirty="0">
              <a:solidFill>
                <a:prstClr val="black"/>
              </a:solidFill>
              <a:latin typeface="Arial" panose="020B0604020202020204" pitchFamily="34" charset="0"/>
            </a:endParaRPr>
          </a:p>
        </p:txBody>
      </p:sp>
      <p:sp>
        <p:nvSpPr>
          <p:cNvPr id="49154" name="Rectangle 2"/>
          <p:cNvSpPr>
            <a:spLocks noGrp="1" noRot="1" noChangeAspect="1" noChangeArrowheads="1" noTextEdit="1"/>
          </p:cNvSpPr>
          <p:nvPr>
            <p:ph type="sldImg"/>
          </p:nvPr>
        </p:nvSpPr>
        <p:spPr>
          <a:ln/>
        </p:spPr>
      </p:sp>
      <p:sp>
        <p:nvSpPr>
          <p:cNvPr id="4915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82A0D13-2CD9-E94A-B79B-5F31FC0915FA}" type="slidenum">
              <a:rPr lang="en-US" sz="1200">
                <a:solidFill>
                  <a:prstClr val="black"/>
                </a:solidFill>
                <a:latin typeface="Arial" panose="020B0604020202020204" pitchFamily="34" charset="0"/>
              </a:rPr>
              <a:pPr eaLnBrk="1" hangingPunct="1"/>
              <a:t>348</a:t>
            </a:fld>
            <a:endParaRPr lang="en-US" sz="1200" dirty="0">
              <a:solidFill>
                <a:prstClr val="black"/>
              </a:solidFill>
              <a:latin typeface="Arial" panose="020B0604020202020204" pitchFamily="34" charset="0"/>
            </a:endParaRPr>
          </a:p>
        </p:txBody>
      </p:sp>
      <p:sp>
        <p:nvSpPr>
          <p:cNvPr id="51202" name="Rectangle 2"/>
          <p:cNvSpPr>
            <a:spLocks noGrp="1" noRot="1" noChangeAspect="1" noChangeArrowheads="1" noTextEdit="1"/>
          </p:cNvSpPr>
          <p:nvPr>
            <p:ph type="sldImg"/>
          </p:nvPr>
        </p:nvSpPr>
        <p:spPr>
          <a:ln/>
        </p:spPr>
      </p:sp>
      <p:sp>
        <p:nvSpPr>
          <p:cNvPr id="5120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2C086BA-B54F-D14E-A684-1557B610A5F8}" type="slidenum">
              <a:rPr lang="en-US" sz="1200">
                <a:solidFill>
                  <a:prstClr val="black"/>
                </a:solidFill>
                <a:latin typeface="Arial" panose="020B0604020202020204" pitchFamily="34" charset="0"/>
              </a:rPr>
              <a:pPr eaLnBrk="1" hangingPunct="1"/>
              <a:t>349</a:t>
            </a:fld>
            <a:endParaRPr lang="en-US" sz="1200" dirty="0">
              <a:solidFill>
                <a:prstClr val="black"/>
              </a:solidFill>
              <a:latin typeface="Arial" panose="020B0604020202020204" pitchFamily="34" charset="0"/>
            </a:endParaRPr>
          </a:p>
        </p:txBody>
      </p:sp>
      <p:sp>
        <p:nvSpPr>
          <p:cNvPr id="53250" name="Rectangle 2"/>
          <p:cNvSpPr>
            <a:spLocks noGrp="1" noRot="1" noChangeAspect="1" noChangeArrowheads="1" noTextEdit="1"/>
          </p:cNvSpPr>
          <p:nvPr>
            <p:ph type="sldImg"/>
          </p:nvPr>
        </p:nvSpPr>
        <p:spPr>
          <a:ln/>
        </p:spPr>
      </p:sp>
      <p:sp>
        <p:nvSpPr>
          <p:cNvPr id="5325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latin typeface="Arial" panose="020B0604020202020204" pitchFamily="34" charset="0"/>
              </a:rPr>
              <a:pPr eaLnBrk="1" hangingPunct="1"/>
              <a:t>362</a:t>
            </a:fld>
            <a:endParaRPr lang="en-US" sz="1200" dirty="0">
              <a:solidFill>
                <a:srgbClr val="000000"/>
              </a:solidFill>
              <a:latin typeface="Arial" panose="020B0604020202020204" pitchFamily="34"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1" dirty="0">
                <a:latin typeface="Arial" panose="020B0604020202020204" pitchFamily="34" charset="0"/>
                <a:ea typeface="ＭＳ Ｐゴシック" charset="0"/>
                <a:cs typeface="ＭＳ Ｐゴシック" charset="0"/>
              </a:rPr>
              <a:t>OT Survey</a:t>
            </a:r>
            <a:r>
              <a:rPr lang="en-US" b="1" baseline="0" dirty="0">
                <a:latin typeface="Arial" panose="020B0604020202020204" pitchFamily="34" charset="0"/>
                <a:ea typeface="ＭＳ Ｐゴシック" charset="0"/>
                <a:cs typeface="ＭＳ Ｐゴシック" charset="0"/>
              </a:rPr>
              <a:t> (</a:t>
            </a:r>
            <a:r>
              <a:rPr lang="en-US" b="1" baseline="0" dirty="0" err="1">
                <a:latin typeface="Arial" panose="020B0604020202020204" pitchFamily="34" charset="0"/>
                <a:ea typeface="ＭＳ Ｐゴシック" charset="0"/>
                <a:cs typeface="ＭＳ Ｐゴシック" charset="0"/>
              </a:rPr>
              <a:t>os</a:t>
            </a:r>
            <a:r>
              <a:rPr lang="en-US" b="1" baseline="0" dirty="0">
                <a:latin typeface="Arial" panose="020B0604020202020204" pitchFamily="34" charset="0"/>
                <a:ea typeface="ＭＳ Ｐゴシック" charset="0"/>
                <a:cs typeface="ＭＳ Ｐゴシック" charset="0"/>
              </a:rPr>
              <a:t>)</a:t>
            </a:r>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DC456E5-D51E-6742-9D49-EBC4EE35CD09}"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95938" name="Rectangle 2"/>
          <p:cNvSpPr>
            <a:spLocks noGrp="1" noRot="1" noChangeAspect="1" noChangeArrowheads="1" noTextEdit="1"/>
          </p:cNvSpPr>
          <p:nvPr>
            <p:ph type="sldImg"/>
          </p:nvPr>
        </p:nvSpPr>
        <p:spPr>
          <a:ln/>
        </p:spPr>
      </p:sp>
      <p:sp>
        <p:nvSpPr>
          <p:cNvPr id="29593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dirty="0">
              <a:ea typeface="ＭＳ Ｐゴシック" charset="0"/>
              <a:cs typeface="ＭＳ Ｐゴシック"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C9DEB0A-B26A-F64C-8721-3953111F229E}"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31</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97986" name="Rectangle 2"/>
          <p:cNvSpPr>
            <a:spLocks noGrp="1" noRot="1" noChangeAspect="1" noChangeArrowheads="1" noTextEdit="1"/>
          </p:cNvSpPr>
          <p:nvPr>
            <p:ph type="sldImg"/>
          </p:nvPr>
        </p:nvSpPr>
        <p:spPr>
          <a:ln/>
        </p:spPr>
      </p:sp>
      <p:sp>
        <p:nvSpPr>
          <p:cNvPr id="2979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dirty="0">
              <a:ea typeface="ＭＳ Ｐゴシック" charset="0"/>
              <a:cs typeface="ＭＳ Ｐゴシック"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OS-11-1Kings-48</a:t>
            </a:r>
          </a:p>
          <a:p>
            <a:r>
              <a:rPr lang="en-US" dirty="0"/>
              <a:t>OS-13-1Chron-44</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50000"/>
              </a:spcBef>
              <a:spcAft>
                <a:spcPct val="0"/>
              </a:spcAft>
              <a:buClrTx/>
              <a:buSzTx/>
              <a:buFontTx/>
              <a:buNone/>
              <a:tabLst/>
              <a:defRPr/>
            </a:pPr>
            <a:fld id="{AD367443-EFDD-CC4D-BD2F-DFA95323960F}" type="slidenum">
              <a:rPr kumimoji="0" lang="en-US" sz="1200" b="1" i="0"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32</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188567903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spcBef>
                <a:spcPts val="400"/>
              </a:spcBef>
              <a:spcAft>
                <a:spcPts val="0"/>
              </a:spcAft>
            </a:pPr>
            <a:r>
              <a:rPr lang="ar-JO" sz="1800" b="0" i="0" u="none" strike="noStrike" dirty="0">
                <a:solidFill>
                  <a:srgbClr val="000000"/>
                </a:solidFill>
                <a:effectLst/>
                <a:latin typeface="Arial" panose="020B0604020202020204" pitchFamily="34" charset="0"/>
              </a:rPr>
              <a:t>لقد غيَّر الله التقويمَ في تلك الليلة التي غادر فيها شعبُ إسرائيل أرضَ مصر. قبْلَ ذلك، كانوا يستخدمون التقويم المدنيَّ الذي يبدأ بشهر تشري (أيلول- تشرين الأوَّل)، لكنَّ الله غيَّر التقويم السنويَّ ستَّة أشهرٍ ليبدأ في شهر الخروج الذي كان في نيسان (آذار- نيسان). كما أعطى الله ترقيمًا لهذا التقويم المقدَّس الجديد بحيث أصبح نيسان هو الشهر الأوَّل، وأيار هو الشهر الثاني، إلخ. ومن المفارقات أنَّ روش هاشانا (</a:t>
            </a:r>
            <a:r>
              <a:rPr lang="en-US" sz="1800" b="0" i="0" u="none" strike="noStrike" dirty="0">
                <a:solidFill>
                  <a:srgbClr val="000000"/>
                </a:solidFill>
                <a:effectLst/>
                <a:latin typeface="Arial" panose="020B0604020202020204" pitchFamily="34" charset="0"/>
              </a:rPr>
              <a:t>Rosh Hashana)- </a:t>
            </a:r>
            <a:r>
              <a:rPr lang="ar-JO" sz="1800" b="0" i="0" u="none" strike="noStrike" dirty="0">
                <a:solidFill>
                  <a:srgbClr val="000000"/>
                </a:solidFill>
                <a:effectLst/>
                <a:latin typeface="Arial" panose="020B0604020202020204" pitchFamily="34" charset="0"/>
              </a:rPr>
              <a:t>أو رأس السنة الجديدة- بدأ في الشهر السابع من السنة وهو ما أصبح يعرف بالسنة المدنيَّة.</a:t>
            </a:r>
            <a:endParaRPr lang="ar-JO" b="0" dirty="0">
              <a:effectLst/>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وفي الحقيقة، ليس هذا الأمر غريبًا. معظمنا لديه سنةٌ شمسيَّةٌ تبدأ في كانون الثاني، وسنةٌ دراسيَّةٌ تبدأ في آب، وسنةُ ميلادٍ تبدأ بالشهر الذي وُلِدنا فيه، وسنة "الذكرى السنويَّة" تبدأ بشهر زواجنا- أعتقد أنَّ الفكرة أصبحَتْ واضحةً الآن.</a:t>
            </a:r>
            <a:endParaRPr lang="ar-JO" b="0" dirty="0">
              <a:effectLst/>
            </a:endParaRPr>
          </a:p>
          <a:p>
            <a:endParaRPr lang="en-US" dirty="0"/>
          </a:p>
          <a:p>
            <a:r>
              <a:rPr lang="en-US" dirty="0"/>
              <a:t>God changed the calendar that very night that Israel left Egypt. Before then, they had used a civil calendar beginning with the month of Tishri (Sep-Oct). But God shifted the annual calendar six months to begin on the Exodus month of Nisan (March-Apr). This new sacred calendar was also numbered so that Nisan became the 1</a:t>
            </a:r>
            <a:r>
              <a:rPr lang="en-US" baseline="30000" dirty="0"/>
              <a:t>st</a:t>
            </a:r>
            <a:r>
              <a:rPr lang="en-US" dirty="0"/>
              <a:t> month, Iyar the 2</a:t>
            </a:r>
            <a:r>
              <a:rPr lang="en-US" baseline="30000" dirty="0"/>
              <a:t>nd</a:t>
            </a:r>
            <a:r>
              <a:rPr lang="en-US" dirty="0"/>
              <a:t>, etc. Ironically, Rosh Hashana or New Year started the 7</a:t>
            </a:r>
            <a:r>
              <a:rPr lang="en-US" baseline="30000" dirty="0"/>
              <a:t>th</a:t>
            </a:r>
            <a:r>
              <a:rPr lang="en-US" dirty="0"/>
              <a:t> month, which became known as the civil year. </a:t>
            </a:r>
          </a:p>
          <a:p>
            <a:endParaRPr lang="en-US" dirty="0"/>
          </a:p>
          <a:p>
            <a:r>
              <a:rPr lang="en-US" dirty="0"/>
              <a:t>This is not really that strange. Most of us have a solar year beginning in January, a school year beginning in August, a birth year starting with the month of our birth, an anniversary year starting with our marriage month—you get the idea.</a:t>
            </a:r>
          </a:p>
          <a:p>
            <a:r>
              <a:rPr lang="en-US" dirty="0"/>
              <a:t>_______________</a:t>
            </a:r>
          </a:p>
          <a:p>
            <a:r>
              <a:rPr lang="en-US" dirty="0"/>
              <a:t>Common-242</a:t>
            </a:r>
          </a:p>
          <a:p>
            <a:r>
              <a:rPr lang="en-US" dirty="0"/>
              <a:t>AP-Engaging Atheists-7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BE-02-Exodus-62</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OS-02-Exodus-184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OS-03-Leviticus-262</a:t>
            </a:r>
          </a:p>
        </p:txBody>
      </p:sp>
      <p:sp>
        <p:nvSpPr>
          <p:cNvPr id="4" name="Date Placeholder 3"/>
          <p:cNvSpPr>
            <a:spLocks noGrp="1"/>
          </p:cNvSpPr>
          <p:nvPr>
            <p:ph type="dt"/>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128"/>
                <a:cs typeface="Arial Unicode MS" charset="0"/>
              </a:rPr>
              <a:t>10/06/10</a:t>
            </a:r>
          </a:p>
        </p:txBody>
      </p:sp>
      <p:sp>
        <p:nvSpPr>
          <p:cNvPr id="5" name="Slide Number Placeholder 4"/>
          <p:cNvSpPr>
            <a:spLocks noGrp="1"/>
          </p:cNvSpPr>
          <p:nvPr>
            <p:ph type="sldNum"/>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E16927D3-97C0-5646-B64C-3E4122A0F397}" type="slidenum">
              <a:rPr kumimoji="0" lang="en-GB" sz="1200" b="0" i="0" u="none" strike="noStrike" kern="1200" cap="none" spc="0" normalizeH="0" baseline="0" noProof="0" smtClean="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33</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44007873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For many centuries no one was able to decipher the chronology of the kings of Israel and Judah, as it was so complicated in many ways:</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b="1" dirty="0">
                <a:latin typeface="Arial" panose="020B0604020202020204" pitchFamily="34" charset="0"/>
                <a:ea typeface="ＭＳ Ｐゴシック" charset="0"/>
                <a:cs typeface="Arial" panose="020B0604020202020204" pitchFamily="34" charset="0"/>
              </a:rPr>
              <a:t>System: Israel had two calendars: a civil calendar that begins with the Feast of Trumpets in Sept (in Tishri, ironically called the 7</a:t>
            </a:r>
            <a:r>
              <a:rPr lang="en-US" b="1" baseline="30000" dirty="0">
                <a:latin typeface="Arial" panose="020B0604020202020204" pitchFamily="34" charset="0"/>
                <a:ea typeface="ＭＳ Ｐゴシック" charset="0"/>
                <a:cs typeface="Arial" panose="020B0604020202020204" pitchFamily="34" charset="0"/>
              </a:rPr>
              <a:t>th</a:t>
            </a:r>
            <a:r>
              <a:rPr lang="en-US" b="1" dirty="0">
                <a:latin typeface="Arial" panose="020B0604020202020204" pitchFamily="34" charset="0"/>
                <a:ea typeface="ＭＳ Ｐゴシック" charset="0"/>
                <a:cs typeface="Arial" panose="020B0604020202020204" pitchFamily="34" charset="0"/>
              </a:rPr>
              <a:t> month!) and the sacred calendar that began in Nisan at the Exodus in March-April. But which calendar did God’s people use?</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b="1" dirty="0">
                <a:latin typeface="Arial" panose="020B0604020202020204" pitchFamily="34" charset="0"/>
                <a:ea typeface="ＭＳ Ｐゴシック" charset="0"/>
                <a:cs typeface="Arial" panose="020B0604020202020204" pitchFamily="34" charset="0"/>
              </a:rPr>
              <a:t>Accession: Did the author of Kings count as a full year that portion of the year left when a king was crowned? This accession year would change the dates significantly, considering that we are talking about 39 rules in both Israel and Judah.</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B7C6446-AAD8-6F49-9520-162935CE3851}" type="slidenum">
              <a:rPr kumimoji="0" lang="en-US" sz="1200" b="1" i="0"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34</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924351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We will see in this book that at three times the entire line of David was wiped out except for ONE man—yet a single descendant sufficed for God to sustain his promise for an eternal reign of ONE God-man!</a:t>
            </a:r>
          </a:p>
          <a:p>
            <a:endParaRPr lang="en-US" dirty="0"/>
          </a:p>
        </p:txBody>
      </p:sp>
      <p:sp>
        <p:nvSpPr>
          <p:cNvPr id="4" name="Slide Number Placeholder 3"/>
          <p:cNvSpPr>
            <a:spLocks noGrp="1"/>
          </p:cNvSpPr>
          <p:nvPr>
            <p:ph type="sldNum" sz="quarter" idx="5"/>
          </p:nvPr>
        </p:nvSpPr>
        <p:spPr/>
        <p:txBody>
          <a:bodyPr/>
          <a:lstStyle/>
          <a:p>
            <a:pPr>
              <a:defRPr/>
            </a:pPr>
            <a:fld id="{5E3C6632-2C1F-E94C-9A61-27172695BCCB}" type="slidenum">
              <a:rPr lang="en-US" smtClean="0"/>
              <a:pPr>
                <a:defRPr/>
              </a:pPr>
              <a:t>3</a:t>
            </a:fld>
            <a:endParaRPr lang="en-US"/>
          </a:p>
        </p:txBody>
      </p:sp>
    </p:spTree>
    <p:extLst>
      <p:ext uri="{BB962C8B-B14F-4D97-AF65-F5344CB8AC3E}">
        <p14:creationId xmlns:p14="http://schemas.microsoft.com/office/powerpoint/2010/main" val="245418221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4DA3989-9EB4-8B4F-ADEB-F1ACBD527161}"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35</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27682" name="Rectangle 2"/>
          <p:cNvSpPr>
            <a:spLocks noGrp="1" noRot="1" noChangeAspect="1" noChangeArrowheads="1" noTextEdit="1"/>
          </p:cNvSpPr>
          <p:nvPr>
            <p:ph type="sldImg"/>
          </p:nvPr>
        </p:nvSpPr>
        <p:spPr>
          <a:ln/>
        </p:spPr>
      </p:sp>
      <p:sp>
        <p:nvSpPr>
          <p:cNvPr id="3276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Finally, in the late 20</a:t>
            </a:r>
            <a:r>
              <a:rPr lang="en-US" b="1" baseline="30000" dirty="0">
                <a:latin typeface="Arial" panose="020B0604020202020204" pitchFamily="34" charset="0"/>
                <a:cs typeface="Arial" panose="020B0604020202020204" pitchFamily="34" charset="0"/>
              </a:rPr>
              <a:t>th</a:t>
            </a:r>
            <a:r>
              <a:rPr lang="en-US" b="1" dirty="0">
                <a:latin typeface="Arial" panose="020B0604020202020204" pitchFamily="34" charset="0"/>
                <a:cs typeface="Arial" panose="020B0604020202020204" pitchFamily="34" charset="0"/>
              </a:rPr>
              <a:t> century, Seventh-day OT scholar Edwin Thiele (pronounced TEE-lee) figured out the chronology. </a:t>
            </a:r>
          </a:p>
          <a:p>
            <a:r>
              <a:rPr lang="en-US" b="1" dirty="0">
                <a:latin typeface="Arial" panose="020B0604020202020204" pitchFamily="34" charset="0"/>
                <a:cs typeface="Arial" panose="020B0604020202020204" pitchFamily="34" charset="0"/>
              </a:rPr>
              <a:t>a) Judah and Israel had two dating systems of accession years based on different calendars (civil v. secular). Further, this switched twice in terms of whether the accession or non-accession system was used. </a:t>
            </a:r>
          </a:p>
        </p:txBody>
      </p:sp>
    </p:spTree>
    <p:extLst>
      <p:ext uri="{BB962C8B-B14F-4D97-AF65-F5344CB8AC3E}">
        <p14:creationId xmlns:p14="http://schemas.microsoft.com/office/powerpoint/2010/main" val="426352884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DFBA757-E192-3F4F-9139-F5463C972A86}"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36</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29730" name="Rectangle 2"/>
          <p:cNvSpPr>
            <a:spLocks noGrp="1" noRot="1" noChangeAspect="1" noChangeArrowheads="1" noTextEdit="1"/>
          </p:cNvSpPr>
          <p:nvPr>
            <p:ph type="sldImg"/>
          </p:nvPr>
        </p:nvSpPr>
        <p:spPr>
          <a:ln/>
        </p:spPr>
      </p:sp>
      <p:sp>
        <p:nvSpPr>
          <p:cNvPr id="32973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b) Added to the above, several times a king continued to rule after his son had already been crowned, leading to a co-regency—both in Israel and in Judah.</a:t>
            </a:r>
          </a:p>
          <a:p>
            <a:r>
              <a:rPr lang="en-US" b="1" dirty="0">
                <a:latin typeface="Arial" panose="020B0604020202020204" pitchFamily="34" charset="0"/>
                <a:cs typeface="Arial" panose="020B0604020202020204" pitchFamily="34" charset="0"/>
              </a:rPr>
              <a:t>c) Twice in Israel, two kings were vying for rule at the same time, and</a:t>
            </a:r>
          </a:p>
          <a:p>
            <a:r>
              <a:rPr lang="en-US" b="1" dirty="0">
                <a:latin typeface="Arial" panose="020B0604020202020204" pitchFamily="34" charset="0"/>
                <a:cs typeface="Arial" panose="020B0604020202020204" pitchFamily="34" charset="0"/>
              </a:rPr>
              <a:t>d) A scholar misunderstood the above factors along the way and tried to correct the chronology in 2 Kings 17–18, but this only complicated matters. Instead, we should just accept the original text as it stands. </a:t>
            </a:r>
          </a:p>
        </p:txBody>
      </p:sp>
    </p:spTree>
    <p:extLst>
      <p:ext uri="{BB962C8B-B14F-4D97-AF65-F5344CB8AC3E}">
        <p14:creationId xmlns:p14="http://schemas.microsoft.com/office/powerpoint/2010/main" val="49356580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0670C3C6-9995-0241-8584-E4C4622010ED}"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37</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For many centuries no one was able to decipher the chronology of the kings of Israel and Judah, as it was so complicated in many ways:</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b="1" dirty="0">
                <a:latin typeface="Arial" panose="020B0604020202020204" pitchFamily="34" charset="0"/>
                <a:ea typeface="ＭＳ Ｐゴシック" charset="0"/>
                <a:cs typeface="Arial" panose="020B0604020202020204" pitchFamily="34" charset="0"/>
              </a:rPr>
              <a:t>System: Israel had two calendars: a civil calendar that begins with the Feast of Trumpets in Sept (in Tishri, ironically called the 7</a:t>
            </a:r>
            <a:r>
              <a:rPr lang="en-US" b="1" baseline="30000" dirty="0">
                <a:latin typeface="Arial" panose="020B0604020202020204" pitchFamily="34" charset="0"/>
                <a:ea typeface="ＭＳ Ｐゴシック" charset="0"/>
                <a:cs typeface="Arial" panose="020B0604020202020204" pitchFamily="34" charset="0"/>
              </a:rPr>
              <a:t>th</a:t>
            </a:r>
            <a:r>
              <a:rPr lang="en-US" b="1" dirty="0">
                <a:latin typeface="Arial" panose="020B0604020202020204" pitchFamily="34" charset="0"/>
                <a:ea typeface="ＭＳ Ｐゴシック" charset="0"/>
                <a:cs typeface="Arial" panose="020B0604020202020204" pitchFamily="34" charset="0"/>
              </a:rPr>
              <a:t> month!) and the sacred calendar that began in Nisan at the Exodus in March-April. But which calendar did God’s people use?</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b="1" dirty="0">
                <a:latin typeface="Arial" panose="020B0604020202020204" pitchFamily="34" charset="0"/>
                <a:ea typeface="ＭＳ Ｐゴシック" charset="0"/>
                <a:cs typeface="Arial" panose="020B0604020202020204" pitchFamily="34" charset="0"/>
              </a:rPr>
              <a:t>Accession: Did the author of Kings count as a full year that portion of the year left when a king was crowned? This accession year would change the dates significantly, considering that we are talking about 39 rules in both Israel and Judah.</a:t>
            </a:r>
          </a:p>
          <a:p>
            <a:r>
              <a:rPr lang="en-US" b="1" dirty="0">
                <a:latin typeface="Arial" panose="020B0604020202020204" pitchFamily="34" charset="0"/>
                <a:cs typeface="Arial" panose="020B0604020202020204" pitchFamily="34" charset="0"/>
              </a:rPr>
              <a:t>Finally, in the late 20</a:t>
            </a:r>
            <a:r>
              <a:rPr lang="en-US" b="1" baseline="30000" dirty="0">
                <a:latin typeface="Arial" panose="020B0604020202020204" pitchFamily="34" charset="0"/>
                <a:cs typeface="Arial" panose="020B0604020202020204" pitchFamily="34" charset="0"/>
              </a:rPr>
              <a:t>th</a:t>
            </a:r>
            <a:r>
              <a:rPr lang="en-US" b="1" dirty="0">
                <a:latin typeface="Arial" panose="020B0604020202020204" pitchFamily="34" charset="0"/>
                <a:cs typeface="Arial" panose="020B0604020202020204" pitchFamily="34" charset="0"/>
              </a:rPr>
              <a:t> century, Seventh-day OT scholar Edwin Thiele (pronounced TEE-lee) figured out the chronology. </a:t>
            </a:r>
          </a:p>
          <a:p>
            <a:r>
              <a:rPr lang="en-US" b="1" dirty="0">
                <a:latin typeface="Arial" panose="020B0604020202020204" pitchFamily="34" charset="0"/>
                <a:cs typeface="Arial" panose="020B0604020202020204" pitchFamily="34" charset="0"/>
              </a:rPr>
              <a:t>a) Judah and Israel had two dating systems of accession years based on different calendars (civil v. secular). Further, this switched twice in terms of whether the accession or non-accession system was used. </a:t>
            </a:r>
          </a:p>
          <a:p>
            <a:r>
              <a:rPr lang="en-US" b="1" dirty="0">
                <a:latin typeface="Arial" panose="020B0604020202020204" pitchFamily="34" charset="0"/>
                <a:cs typeface="Arial" panose="020B0604020202020204" pitchFamily="34" charset="0"/>
              </a:rPr>
              <a:t>b) Added to the above, several times a king continued to rule after his son had already been crowned, leading to a co-regency—both in Israel and in Judah.</a:t>
            </a:r>
          </a:p>
          <a:p>
            <a:r>
              <a:rPr lang="en-US" b="1" dirty="0">
                <a:latin typeface="Arial" panose="020B0604020202020204" pitchFamily="34" charset="0"/>
                <a:cs typeface="Arial" panose="020B0604020202020204" pitchFamily="34" charset="0"/>
              </a:rPr>
              <a:t>c) Twice in Israel, two kings were vying for rule at the same time, and</a:t>
            </a:r>
          </a:p>
          <a:p>
            <a:r>
              <a:rPr lang="en-US" b="1" dirty="0">
                <a:latin typeface="Arial" panose="020B0604020202020204" pitchFamily="34" charset="0"/>
                <a:cs typeface="Arial" panose="020B0604020202020204" pitchFamily="34" charset="0"/>
              </a:rPr>
              <a:t>d) A scholar misunderstood the above factors along the way and tried to correct the chronology in 2 Kings 17–18, but this only complicated matters. Instead, we should just accept the original text as it stands. </a:t>
            </a:r>
          </a:p>
          <a:p>
            <a:pPr eaLnBrk="1" hangingPunct="1"/>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4282848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0670C3C6-9995-0241-8584-E4C4622010ED}"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38</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0" dirty="0">
                <a:latin typeface="Arial" panose="020B0604020202020204" pitchFamily="34" charset="0"/>
                <a:ea typeface="ＭＳ Ｐゴシック" charset="0"/>
                <a:cs typeface="Arial" panose="020B0604020202020204" pitchFamily="34" charset="0"/>
              </a:rPr>
              <a:t>Here is the beginning of the divided kingdom where Jeroboam received the 10 northern tribes called Israel while Rehoboam continued the dynasty of David and Solomon in the southern kingdom of Judah. </a:t>
            </a:r>
          </a:p>
        </p:txBody>
      </p:sp>
    </p:spTree>
    <p:extLst>
      <p:ext uri="{BB962C8B-B14F-4D97-AF65-F5344CB8AC3E}">
        <p14:creationId xmlns:p14="http://schemas.microsoft.com/office/powerpoint/2010/main" val="38666800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65E7C011-F7CD-9746-B5BE-42BD13BBF64C}"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39</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79906" name="Rectangle 2"/>
          <p:cNvSpPr>
            <a:spLocks noGrp="1" noRot="1" noChangeAspect="1" noChangeArrowheads="1" noTextEdit="1"/>
          </p:cNvSpPr>
          <p:nvPr>
            <p:ph type="sldImg"/>
          </p:nvPr>
        </p:nvSpPr>
        <p:spPr>
          <a:ln/>
        </p:spPr>
      </p:sp>
      <p:sp>
        <p:nvSpPr>
          <p:cNvPr id="37990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ea typeface="ＭＳ Ｐゴシック" charset="0"/>
                <a:cs typeface="Arial" panose="020B0604020202020204" pitchFamily="34" charset="0"/>
              </a:rPr>
              <a:t>Here you see all 19 kings of Israel and all 20 kings of Judah—laid out with animation and with the memory devices to help you recall their names. Try to guess their names before you advance the animation.</a:t>
            </a:r>
          </a:p>
          <a:p>
            <a:r>
              <a:rPr lang="en-US" b="1" dirty="0">
                <a:latin typeface="Arial" panose="020B0604020202020204" pitchFamily="34" charset="0"/>
                <a:ea typeface="ＭＳ Ｐゴシック" charset="0"/>
                <a:cs typeface="Arial" panose="020B0604020202020204" pitchFamily="34" charset="0"/>
              </a:rPr>
              <a:t>Think of the first letter of each king and note the memory device JNBEZOAAJJ. The shift between black and blue names show when the dynasty changed in Israel.</a:t>
            </a:r>
          </a:p>
          <a:p>
            <a:r>
              <a:rPr lang="en-US" b="1" dirty="0">
                <a:latin typeface="Arial" panose="020B0604020202020204" pitchFamily="34" charset="0"/>
                <a:ea typeface="ＭＳ Ｐゴシック" charset="0"/>
                <a:cs typeface="Arial" panose="020B0604020202020204" pitchFamily="34" charset="0"/>
              </a:rPr>
              <a:t>RAAJJAAJ does the same for Judah but here all are in the same dynasty of David, so the colors indicate bad and good kings. </a:t>
            </a:r>
          </a:p>
          <a:p>
            <a:r>
              <a:rPr lang="en-US" b="1" dirty="0">
                <a:latin typeface="Arial" panose="020B0604020202020204" pitchFamily="34" charset="0"/>
                <a:ea typeface="ＭＳ Ｐゴシック" charset="0"/>
                <a:cs typeface="Arial" panose="020B0604020202020204" pitchFamily="34" charset="0"/>
              </a:rPr>
              <a:t>UHasAsh2 are not all capitals but indicate only a new kings at the capital letter. The difficulty here is 4 kings whose names all begin with "J" so the memory device shows the end of their names. </a:t>
            </a:r>
          </a:p>
          <a:p>
            <a:r>
              <a:rPr lang="en-US" b="1" dirty="0">
                <a:latin typeface="Arial" panose="020B0604020202020204" pitchFamily="34" charset="0"/>
                <a:ea typeface="ＭＳ Ｐゴシック" charset="0"/>
                <a:cs typeface="Arial" panose="020B0604020202020204" pitchFamily="34" charset="0"/>
              </a:rPr>
              <a:t>ZS MPPH give us the final 6 kings of Israel. The rest of the chart thus indicates only Judah.</a:t>
            </a:r>
          </a:p>
          <a:p>
            <a:r>
              <a:rPr lang="en-US" b="1" dirty="0">
                <a:latin typeface="Arial" panose="020B0604020202020204" pitchFamily="34" charset="0"/>
                <a:ea typeface="ＭＳ Ｐゴシック" charset="0"/>
                <a:cs typeface="Arial" panose="020B0604020202020204" pitchFamily="34" charset="0"/>
              </a:rPr>
              <a:t>JAU JAH MAJ provides another silly pneumonic ending in the last of the good kings of Judah called Josiah.</a:t>
            </a:r>
          </a:p>
          <a:p>
            <a:r>
              <a:rPr lang="en-US" b="1" dirty="0">
                <a:latin typeface="Arial" panose="020B0604020202020204" pitchFamily="34" charset="0"/>
                <a:ea typeface="ＭＳ Ｐゴシック" charset="0"/>
                <a:cs typeface="Arial" panose="020B0604020202020204" pitchFamily="34" charset="0"/>
              </a:rPr>
              <a:t>Has Kim's Chin Zed is another strange clue that we are looking at the end of three kings whose names once again all begin with "J" (not unusual since each was named after Jehovah).</a:t>
            </a:r>
          </a:p>
          <a:p>
            <a:r>
              <a:rPr lang="en-US" b="1" dirty="0">
                <a:latin typeface="Arial" panose="020B0604020202020204" pitchFamily="34" charset="0"/>
                <a:ea typeface="ＭＳ Ｐゴシック" charset="0"/>
                <a:cs typeface="Arial" panose="020B0604020202020204" pitchFamily="34" charset="0"/>
              </a:rPr>
              <a:t>Of course, the final king must have a name ending with "Z" so we can wrap this up alphabetically :-) !</a:t>
            </a:r>
          </a:p>
          <a:p>
            <a:r>
              <a:rPr lang="en-US" b="1" dirty="0">
                <a:latin typeface="Arial" panose="020B0604020202020204" pitchFamily="34" charset="0"/>
                <a:ea typeface="ＭＳ Ｐゴシック" charset="0"/>
                <a:cs typeface="Arial" panose="020B0604020202020204" pitchFamily="34" charset="0"/>
              </a:rPr>
              <a:t>———————</a:t>
            </a:r>
          </a:p>
          <a:p>
            <a:r>
              <a:rPr lang="en-US" dirty="0"/>
              <a:t>Common English Slides-131</a:t>
            </a:r>
          </a:p>
          <a:p>
            <a:r>
              <a:rPr lang="en-US" dirty="0"/>
              <a:t>OS-00-OT Book Overviews-234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OS-11-1 Kings-182</a:t>
            </a:r>
          </a:p>
          <a:p>
            <a:r>
              <a:rPr lang="en-US" b="1" dirty="0">
                <a:latin typeface="Arial" panose="020B0604020202020204" pitchFamily="34" charset="0"/>
                <a:ea typeface="ＭＳ Ｐゴシック" charset="0"/>
                <a:cs typeface="Arial" panose="020B0604020202020204" pitchFamily="34" charset="0"/>
              </a:rPr>
              <a:t>OS-12-2 Kings-slides 44 and 45 identical but 44 has no animation</a:t>
            </a:r>
          </a:p>
          <a:p>
            <a:r>
              <a:rPr lang="en-US" dirty="0"/>
              <a:t>OS-13-1 Chronicles-231</a:t>
            </a:r>
          </a:p>
          <a:p>
            <a:r>
              <a:rPr lang="en-US" dirty="0"/>
              <a:t>OS-14-2 Chronicles-39</a:t>
            </a:r>
          </a:p>
          <a:p>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1482497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A89EE653-5878-4A43-9145-773862B80FA5}"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40</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81954" name="Rectangle 2"/>
          <p:cNvSpPr>
            <a:spLocks noGrp="1" noRot="1" noChangeAspect="1" noChangeArrowheads="1" noTextEdit="1"/>
          </p:cNvSpPr>
          <p:nvPr>
            <p:ph type="sldImg"/>
          </p:nvPr>
        </p:nvSpPr>
        <p:spPr>
          <a:ln/>
        </p:spPr>
      </p:sp>
      <p:sp>
        <p:nvSpPr>
          <p:cNvPr id="38195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ea typeface="ＭＳ Ｐゴシック" charset="0"/>
                <a:cs typeface="Arial" panose="020B0604020202020204" pitchFamily="34" charset="0"/>
              </a:rPr>
              <a:t>Here you see all 19 kings of Israel and all 20 kings of Judah—laid out with animation and with the memory devices to help you recall their names. Try to guess their names before you advance the animation.</a:t>
            </a:r>
          </a:p>
          <a:p>
            <a:r>
              <a:rPr lang="en-US" b="1" dirty="0">
                <a:latin typeface="Arial" panose="020B0604020202020204" pitchFamily="34" charset="0"/>
                <a:ea typeface="ＭＳ Ｐゴシック" charset="0"/>
                <a:cs typeface="Arial" panose="020B0604020202020204" pitchFamily="34" charset="0"/>
              </a:rPr>
              <a:t>Think of the first letter of each king and note the memory device JNBEZOAAJJ. The shift between black and blue names show when the dynasty changed in Israel.</a:t>
            </a:r>
          </a:p>
          <a:p>
            <a:r>
              <a:rPr lang="en-US" b="1" dirty="0">
                <a:latin typeface="Arial" panose="020B0604020202020204" pitchFamily="34" charset="0"/>
                <a:ea typeface="ＭＳ Ｐゴシック" charset="0"/>
                <a:cs typeface="Arial" panose="020B0604020202020204" pitchFamily="34" charset="0"/>
              </a:rPr>
              <a:t>RAAJJAAJ does the same for Judah but here all are in the same dynasty of David, so the colors indicate bad and good kings. </a:t>
            </a:r>
          </a:p>
          <a:p>
            <a:r>
              <a:rPr lang="en-US" b="1" dirty="0">
                <a:latin typeface="Arial" panose="020B0604020202020204" pitchFamily="34" charset="0"/>
                <a:ea typeface="ＭＳ Ｐゴシック" charset="0"/>
                <a:cs typeface="Arial" panose="020B0604020202020204" pitchFamily="34" charset="0"/>
              </a:rPr>
              <a:t>UHasAsh2 are not all capitals but indicate only a new kings at the capital letter. The difficulty here is 4 kings whose names all begin with "J" so the memory device shows the end of their names. </a:t>
            </a:r>
          </a:p>
          <a:p>
            <a:r>
              <a:rPr lang="en-US" b="1" dirty="0">
                <a:latin typeface="Arial" panose="020B0604020202020204" pitchFamily="34" charset="0"/>
                <a:ea typeface="ＭＳ Ｐゴシック" charset="0"/>
                <a:cs typeface="Arial" panose="020B0604020202020204" pitchFamily="34" charset="0"/>
              </a:rPr>
              <a:t>ZS MPPH give us the final 6 kings of Israel. The rest of the chart thus indicates only Judah.</a:t>
            </a:r>
          </a:p>
          <a:p>
            <a:r>
              <a:rPr lang="en-US" b="1" dirty="0">
                <a:latin typeface="Arial" panose="020B0604020202020204" pitchFamily="34" charset="0"/>
                <a:ea typeface="ＭＳ Ｐゴシック" charset="0"/>
                <a:cs typeface="Arial" panose="020B0604020202020204" pitchFamily="34" charset="0"/>
              </a:rPr>
              <a:t>JAU JAH MAJ provides another silly pneumonic ending in the last of the good kings of Judah called Josiah.</a:t>
            </a:r>
          </a:p>
          <a:p>
            <a:r>
              <a:rPr lang="en-US" b="1" dirty="0">
                <a:latin typeface="Arial" panose="020B0604020202020204" pitchFamily="34" charset="0"/>
                <a:ea typeface="ＭＳ Ｐゴシック" charset="0"/>
                <a:cs typeface="Arial" panose="020B0604020202020204" pitchFamily="34" charset="0"/>
              </a:rPr>
              <a:t>Has Kim's Chin Zed is another strange clue that we are looking at the end of three kings whose names once again all begin with "J" (not unusual since each was named after Jehovah).</a:t>
            </a:r>
          </a:p>
          <a:p>
            <a:r>
              <a:rPr lang="en-US" b="1" dirty="0">
                <a:latin typeface="Arial" panose="020B0604020202020204" pitchFamily="34" charset="0"/>
                <a:ea typeface="ＭＳ Ｐゴシック" charset="0"/>
                <a:cs typeface="Arial" panose="020B0604020202020204" pitchFamily="34" charset="0"/>
              </a:rPr>
              <a:t>Of course, the final king must have a name ending with "Z" so we can wrap this up alphabetically :-) !</a:t>
            </a:r>
          </a:p>
          <a:p>
            <a:endParaRPr lang="en-US" dirty="0">
              <a:ea typeface="ＭＳ Ｐゴシック" charset="0"/>
              <a:cs typeface="ＭＳ Ｐゴシック" charset="0"/>
            </a:endParaRPr>
          </a:p>
        </p:txBody>
      </p:sp>
    </p:spTree>
    <p:extLst>
      <p:ext uri="{BB962C8B-B14F-4D97-AF65-F5344CB8AC3E}">
        <p14:creationId xmlns:p14="http://schemas.microsoft.com/office/powerpoint/2010/main" val="367465329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A89EE653-5878-4A43-9145-773862B80FA5}"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41</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81954" name="Rectangle 2"/>
          <p:cNvSpPr>
            <a:spLocks noGrp="1" noRot="1" noChangeAspect="1" noChangeArrowheads="1" noTextEdit="1"/>
          </p:cNvSpPr>
          <p:nvPr>
            <p:ph type="sldImg"/>
          </p:nvPr>
        </p:nvSpPr>
        <p:spPr>
          <a:ln/>
        </p:spPr>
      </p:sp>
      <p:sp>
        <p:nvSpPr>
          <p:cNvPr id="38195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ea typeface="ＭＳ Ｐゴシック" charset="0"/>
                <a:cs typeface="Arial" panose="020B0604020202020204" pitchFamily="34" charset="0"/>
              </a:rPr>
              <a:t>Here you see all 19 kings of Israel and all 20 kings of Judah—laid out with animation and with the memory devices to help you recall their names. Try to guess their names before you advance the animation.</a:t>
            </a:r>
          </a:p>
          <a:p>
            <a:r>
              <a:rPr lang="en-US" b="1" dirty="0">
                <a:latin typeface="Arial" panose="020B0604020202020204" pitchFamily="34" charset="0"/>
                <a:ea typeface="ＭＳ Ｐゴシック" charset="0"/>
                <a:cs typeface="Arial" panose="020B0604020202020204" pitchFamily="34" charset="0"/>
              </a:rPr>
              <a:t>Think of the first letter of each king and note the memory device JNBEZOAAJJ. The shift between black and blue names show when the dynasty changed in Israel.</a:t>
            </a:r>
          </a:p>
          <a:p>
            <a:r>
              <a:rPr lang="en-US" b="1" dirty="0">
                <a:latin typeface="Arial" panose="020B0604020202020204" pitchFamily="34" charset="0"/>
                <a:ea typeface="ＭＳ Ｐゴシック" charset="0"/>
                <a:cs typeface="Arial" panose="020B0604020202020204" pitchFamily="34" charset="0"/>
              </a:rPr>
              <a:t>RAAJJAAJ does the same for Judah but here all are in the same dynasty of David, so the colors indicate bad and good kings. </a:t>
            </a:r>
          </a:p>
          <a:p>
            <a:r>
              <a:rPr lang="en-US" b="1" dirty="0">
                <a:latin typeface="Arial" panose="020B0604020202020204" pitchFamily="34" charset="0"/>
                <a:ea typeface="ＭＳ Ｐゴシック" charset="0"/>
                <a:cs typeface="Arial" panose="020B0604020202020204" pitchFamily="34" charset="0"/>
              </a:rPr>
              <a:t>UHasAsh2 are not all capitals but indicate only a new kings at the capital letter. The difficulty here is 4 kings whose names all begin with "J" so the memory device shows the end of their names. </a:t>
            </a:r>
          </a:p>
          <a:p>
            <a:r>
              <a:rPr lang="en-US" b="1" dirty="0">
                <a:latin typeface="Arial" panose="020B0604020202020204" pitchFamily="34" charset="0"/>
                <a:ea typeface="ＭＳ Ｐゴシック" charset="0"/>
                <a:cs typeface="Arial" panose="020B0604020202020204" pitchFamily="34" charset="0"/>
              </a:rPr>
              <a:t>ZS MPPH give us the final 6 kings of Israel. The rest of the chart thus indicates only Judah.</a:t>
            </a:r>
          </a:p>
          <a:p>
            <a:r>
              <a:rPr lang="en-US" b="1" dirty="0">
                <a:latin typeface="Arial" panose="020B0604020202020204" pitchFamily="34" charset="0"/>
                <a:ea typeface="ＭＳ Ｐゴシック" charset="0"/>
                <a:cs typeface="Arial" panose="020B0604020202020204" pitchFamily="34" charset="0"/>
              </a:rPr>
              <a:t>JAU JAH MAJ provides another silly pneumonic ending in the last of the good kings of Judah called Josiah.</a:t>
            </a:r>
          </a:p>
          <a:p>
            <a:r>
              <a:rPr lang="en-US" b="1" dirty="0">
                <a:latin typeface="Arial" panose="020B0604020202020204" pitchFamily="34" charset="0"/>
                <a:ea typeface="ＭＳ Ｐゴシック" charset="0"/>
                <a:cs typeface="Arial" panose="020B0604020202020204" pitchFamily="34" charset="0"/>
              </a:rPr>
              <a:t>Has Kim's Chin Zed is another strange clue that we are looking at the end of three kings whose names once again all begin with "J" (not unusual since each was named after Jehovah).</a:t>
            </a:r>
          </a:p>
          <a:p>
            <a:r>
              <a:rPr lang="en-US" b="1" dirty="0">
                <a:latin typeface="Arial" panose="020B0604020202020204" pitchFamily="34" charset="0"/>
                <a:ea typeface="ＭＳ Ｐゴシック" charset="0"/>
                <a:cs typeface="Arial" panose="020B0604020202020204" pitchFamily="34" charset="0"/>
              </a:rPr>
              <a:t>Of course, the final king must have a name ending with "Z" so we can wrap this up alphabetically :-) !</a:t>
            </a:r>
          </a:p>
          <a:p>
            <a:endParaRPr lang="en-US" dirty="0">
              <a:ea typeface="ＭＳ Ｐゴシック" charset="0"/>
              <a:cs typeface="ＭＳ Ｐゴシック" charset="0"/>
            </a:endParaRPr>
          </a:p>
        </p:txBody>
      </p:sp>
    </p:spTree>
    <p:extLst>
      <p:ext uri="{BB962C8B-B14F-4D97-AF65-F5344CB8AC3E}">
        <p14:creationId xmlns:p14="http://schemas.microsoft.com/office/powerpoint/2010/main" val="3674653294"/>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A89EE653-5878-4A43-9145-773862B80FA5}"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42</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81954" name="Rectangle 2"/>
          <p:cNvSpPr>
            <a:spLocks noGrp="1" noRot="1" noChangeAspect="1" noChangeArrowheads="1" noTextEdit="1"/>
          </p:cNvSpPr>
          <p:nvPr>
            <p:ph type="sldImg"/>
          </p:nvPr>
        </p:nvSpPr>
        <p:spPr>
          <a:ln/>
        </p:spPr>
      </p:sp>
      <p:sp>
        <p:nvSpPr>
          <p:cNvPr id="38195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ea typeface="ＭＳ Ｐゴシック" charset="0"/>
                <a:cs typeface="Arial" panose="020B0604020202020204" pitchFamily="34" charset="0"/>
              </a:rPr>
              <a:t>Here you see all 19 kings of Israel and all 20 kings of Judah—laid out with animation and with the memory devices to help you recall their names. Try to guess their names before you advance the animation.</a:t>
            </a:r>
          </a:p>
          <a:p>
            <a:r>
              <a:rPr lang="en-US" b="1" dirty="0">
                <a:latin typeface="Arial" panose="020B0604020202020204" pitchFamily="34" charset="0"/>
                <a:ea typeface="ＭＳ Ｐゴシック" charset="0"/>
                <a:cs typeface="Arial" panose="020B0604020202020204" pitchFamily="34" charset="0"/>
              </a:rPr>
              <a:t>Think of the first letter of each king and note the memory device JNBEZOAAJJ. The shift between black and blue names show when the dynasty changed in Israel.</a:t>
            </a:r>
          </a:p>
          <a:p>
            <a:r>
              <a:rPr lang="en-US" b="1" dirty="0">
                <a:latin typeface="Arial" panose="020B0604020202020204" pitchFamily="34" charset="0"/>
                <a:ea typeface="ＭＳ Ｐゴシック" charset="0"/>
                <a:cs typeface="Arial" panose="020B0604020202020204" pitchFamily="34" charset="0"/>
              </a:rPr>
              <a:t>RAAJJAAJ does the same for Judah but here all are in the same dynasty of David, so the colors indicate bad and good kings. </a:t>
            </a:r>
          </a:p>
          <a:p>
            <a:r>
              <a:rPr lang="en-US" b="1" dirty="0">
                <a:latin typeface="Arial" panose="020B0604020202020204" pitchFamily="34" charset="0"/>
                <a:ea typeface="ＭＳ Ｐゴシック" charset="0"/>
                <a:cs typeface="Arial" panose="020B0604020202020204" pitchFamily="34" charset="0"/>
              </a:rPr>
              <a:t>UHasAsh2 are not all capitals but indicate only a new kings at the capital letter. The difficulty here is 4 kings whose names all begin with "J" so the memory device shows the end of their names. </a:t>
            </a:r>
          </a:p>
          <a:p>
            <a:r>
              <a:rPr lang="en-US" b="1" dirty="0">
                <a:latin typeface="Arial" panose="020B0604020202020204" pitchFamily="34" charset="0"/>
                <a:ea typeface="ＭＳ Ｐゴシック" charset="0"/>
                <a:cs typeface="Arial" panose="020B0604020202020204" pitchFamily="34" charset="0"/>
              </a:rPr>
              <a:t>ZS MPPH give us the final 6 kings of Israel. The rest of the chart thus indicates only Judah.</a:t>
            </a:r>
          </a:p>
          <a:p>
            <a:r>
              <a:rPr lang="en-US" b="1" dirty="0">
                <a:latin typeface="Arial" panose="020B0604020202020204" pitchFamily="34" charset="0"/>
                <a:ea typeface="ＭＳ Ｐゴシック" charset="0"/>
                <a:cs typeface="Arial" panose="020B0604020202020204" pitchFamily="34" charset="0"/>
              </a:rPr>
              <a:t>JAU JAH MAJ provides another silly pneumonic ending in the last of the good kings of Judah called Josiah.</a:t>
            </a:r>
          </a:p>
          <a:p>
            <a:r>
              <a:rPr lang="en-US" b="1" dirty="0">
                <a:latin typeface="Arial" panose="020B0604020202020204" pitchFamily="34" charset="0"/>
                <a:ea typeface="ＭＳ Ｐゴシック" charset="0"/>
                <a:cs typeface="Arial" panose="020B0604020202020204" pitchFamily="34" charset="0"/>
              </a:rPr>
              <a:t>Has Kim's Chin Zed is another strange clue that we are looking at the end of three kings whose names once again all begin with "J" (not unusual since each was named after Jehovah).</a:t>
            </a:r>
          </a:p>
          <a:p>
            <a:r>
              <a:rPr lang="en-US" b="1" dirty="0">
                <a:latin typeface="Arial" panose="020B0604020202020204" pitchFamily="34" charset="0"/>
                <a:ea typeface="ＭＳ Ｐゴシック" charset="0"/>
                <a:cs typeface="Arial" panose="020B0604020202020204" pitchFamily="34" charset="0"/>
              </a:rPr>
              <a:t>Of course, the final king must have a name ending with "Z" so we can wrap this up alphabetically :-) !</a:t>
            </a:r>
          </a:p>
          <a:p>
            <a:endParaRPr lang="en-US" dirty="0">
              <a:ea typeface="ＭＳ Ｐゴシック" charset="0"/>
              <a:cs typeface="ＭＳ Ｐゴシック" charset="0"/>
            </a:endParaRPr>
          </a:p>
        </p:txBody>
      </p:sp>
    </p:spTree>
    <p:extLst>
      <p:ext uri="{BB962C8B-B14F-4D97-AF65-F5344CB8AC3E}">
        <p14:creationId xmlns:p14="http://schemas.microsoft.com/office/powerpoint/2010/main" val="367465329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94171BA6-3A2A-2D4F-9375-BA180BD2F76F}"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43</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82978" name="Rectangle 2"/>
          <p:cNvSpPr>
            <a:spLocks noGrp="1" noRot="1" noChangeAspect="1" noChangeArrowheads="1"/>
          </p:cNvSpPr>
          <p:nvPr>
            <p:ph type="sldImg"/>
          </p:nvPr>
        </p:nvSpPr>
        <p:spPr>
          <a:solidFill>
            <a:srgbClr val="FFFFFF"/>
          </a:solidFill>
          <a:ln/>
        </p:spPr>
      </p:sp>
      <p:sp>
        <p:nvSpPr>
          <p:cNvPr id="3829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Common English Slides-131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ea typeface="ＭＳ Ｐゴシック" charset="0"/>
                <a:cs typeface="ＭＳ Ｐゴシック" charset="0"/>
              </a:rPr>
              <a:t>Kingdom &amp; Prophets Charts-5</a:t>
            </a:r>
            <a:endParaRPr lang="en-US" dirty="0"/>
          </a:p>
          <a:p>
            <a:r>
              <a:rPr lang="en-US" dirty="0"/>
              <a:t>OS-00-OT Book Overviews-234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OS-11-1 Kings-182</a:t>
            </a:r>
          </a:p>
          <a:p>
            <a:r>
              <a:rPr lang="en-US" b="1" dirty="0">
                <a:latin typeface="Arial" panose="020B0604020202020204" pitchFamily="34" charset="0"/>
                <a:ea typeface="ＭＳ Ｐゴシック" charset="0"/>
                <a:cs typeface="Arial" panose="020B0604020202020204" pitchFamily="34" charset="0"/>
              </a:rPr>
              <a:t>OS-12-2 Kings-slides 44 and 45 identical but 44 has no animation, 88</a:t>
            </a:r>
          </a:p>
          <a:p>
            <a:r>
              <a:rPr lang="en-US" dirty="0"/>
              <a:t>OS-13-1 Chronicles-231</a:t>
            </a:r>
          </a:p>
          <a:p>
            <a:r>
              <a:rPr lang="en-US" dirty="0"/>
              <a:t>OS-14-2 Chronicles-39</a:t>
            </a: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94171BA6-3A2A-2D4F-9375-BA180BD2F76F}"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44</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82978" name="Rectangle 2"/>
          <p:cNvSpPr>
            <a:spLocks noGrp="1" noRot="1" noChangeAspect="1" noChangeArrowheads="1"/>
          </p:cNvSpPr>
          <p:nvPr>
            <p:ph type="sldImg"/>
          </p:nvPr>
        </p:nvSpPr>
        <p:spPr>
          <a:solidFill>
            <a:srgbClr val="FFFFFF"/>
          </a:solidFill>
          <a:ln/>
        </p:spPr>
      </p:sp>
      <p:sp>
        <p:nvSpPr>
          <p:cNvPr id="3829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Common English Slides-131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ea typeface="ＭＳ Ｐゴシック" charset="0"/>
                <a:cs typeface="ＭＳ Ｐゴシック" charset="0"/>
              </a:rPr>
              <a:t>Kingdom &amp; Prophets Charts-5</a:t>
            </a:r>
            <a:endParaRPr lang="en-US" dirty="0"/>
          </a:p>
          <a:p>
            <a:r>
              <a:rPr lang="en-US" dirty="0"/>
              <a:t>OS-00-OT Book Overviews-234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OS-11-1 Kings-182</a:t>
            </a:r>
          </a:p>
          <a:p>
            <a:r>
              <a:rPr lang="en-US" b="1" dirty="0">
                <a:latin typeface="Arial" panose="020B0604020202020204" pitchFamily="34" charset="0"/>
                <a:ea typeface="ＭＳ Ｐゴシック" charset="0"/>
                <a:cs typeface="Arial" panose="020B0604020202020204" pitchFamily="34" charset="0"/>
              </a:rPr>
              <a:t>OS-12-2 Kings-slides 44 and 45 identical but 44 has no animation, 88</a:t>
            </a:r>
          </a:p>
          <a:p>
            <a:r>
              <a:rPr lang="en-US" dirty="0"/>
              <a:t>OS-13-1 Chronicles-231</a:t>
            </a:r>
          </a:p>
          <a:p>
            <a:r>
              <a:rPr lang="en-US" dirty="0"/>
              <a:t>OS-14-2 Chronicles-39</a:t>
            </a:r>
          </a:p>
        </p:txBody>
      </p:sp>
    </p:spTree>
    <p:extLst>
      <p:ext uri="{BB962C8B-B14F-4D97-AF65-F5344CB8AC3E}">
        <p14:creationId xmlns:p14="http://schemas.microsoft.com/office/powerpoint/2010/main" val="363874244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a:t>
            </a:fld>
            <a:endParaRPr lang="en-GB" sz="1200" dirty="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t>There always was someone to reign—but we shall see that the privilege of sitting on the throne was taken away due to disobedience—and yet the right yet remains for the line of David to have that perfect ruler who is even better than David.</a:t>
            </a:r>
          </a:p>
          <a:p>
            <a:endParaRPr lang="en-US" b="0" dirty="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80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7EA4AEA7-8E8F-8F4E-A754-25EDEF08B35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45</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88098" name="Rectangle 2"/>
          <p:cNvSpPr>
            <a:spLocks noGrp="1" noRot="1" noChangeAspect="1" noChangeArrowheads="1" noTextEdit="1"/>
          </p:cNvSpPr>
          <p:nvPr>
            <p:ph type="sldImg"/>
          </p:nvPr>
        </p:nvSpPr>
        <p:spPr>
          <a:ln/>
        </p:spPr>
      </p:sp>
      <p:sp>
        <p:nvSpPr>
          <p:cNvPr id="38809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ea typeface="ＭＳ Ｐゴシック" charset="0"/>
                <a:cs typeface="ＭＳ Ｐゴシック" charset="0"/>
              </a:rPr>
              <a:t>Common English Slides-133</a:t>
            </a:r>
          </a:p>
          <a:p>
            <a:r>
              <a:rPr lang="en-US" dirty="0">
                <a:ea typeface="ＭＳ Ｐゴシック" charset="0"/>
                <a:cs typeface="ＭＳ Ｐゴシック" charset="0"/>
              </a:rPr>
              <a:t>OS-11-1 Kings-186</a:t>
            </a:r>
          </a:p>
          <a:p>
            <a:r>
              <a:rPr lang="en-US" dirty="0">
                <a:ea typeface="ＭＳ Ｐゴシック" charset="0"/>
                <a:cs typeface="ＭＳ Ｐゴシック" charset="0"/>
              </a:rPr>
              <a:t>OS-12-2 Kings-51</a:t>
            </a:r>
          </a:p>
          <a:p>
            <a:r>
              <a:rPr lang="en-US" dirty="0">
                <a:ea typeface="ＭＳ Ｐゴシック" charset="0"/>
                <a:cs typeface="ＭＳ Ｐゴシック" charset="0"/>
              </a:rPr>
              <a:t>OS-13-1 Chron-232</a:t>
            </a:r>
          </a:p>
          <a:p>
            <a:r>
              <a:rPr lang="en-US" dirty="0">
                <a:ea typeface="ＭＳ Ｐゴシック" charset="0"/>
                <a:cs typeface="ＭＳ Ｐゴシック" charset="0"/>
              </a:rPr>
              <a:t>OS-14-2 Chron-40</a:t>
            </a:r>
          </a:p>
          <a:p>
            <a:r>
              <a:rPr lang="en-US" dirty="0">
                <a:ea typeface="ＭＳ Ｐゴシック" charset="0"/>
                <a:cs typeface="ＭＳ Ｐゴシック" charset="0"/>
              </a:rPr>
              <a:t>OS-23-Prophets Intro-13</a:t>
            </a:r>
          </a:p>
          <a:p>
            <a:endParaRPr lang="en-US" dirty="0">
              <a:ea typeface="ＭＳ Ｐゴシック" charset="0"/>
              <a:cs typeface="ＭＳ Ｐゴシック"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09" name="Rectangle 1031"/>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BAA3188-A9F6-E449-91B1-79DB37FC3D53}"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46</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50210" name="Rectangle 1026"/>
          <p:cNvSpPr>
            <a:spLocks noGrp="1" noRot="1" noChangeAspect="1" noChangeArrowheads="1"/>
          </p:cNvSpPr>
          <p:nvPr>
            <p:ph type="sldImg"/>
          </p:nvPr>
        </p:nvSpPr>
        <p:spPr>
          <a:solidFill>
            <a:srgbClr val="FFFFFF"/>
          </a:solidFill>
          <a:ln/>
        </p:spPr>
      </p:sp>
      <p:sp>
        <p:nvSpPr>
          <p:cNvPr id="350211" name="Rectangle 1027"/>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cs typeface="ＭＳ Ｐゴシック" charset="0"/>
              </a:rPr>
              <a:t>The 4</a:t>
            </a:r>
            <a:r>
              <a:rPr lang="en-US" b="1" baseline="30000" dirty="0">
                <a:latin typeface="Arial" panose="020B0604020202020204" pitchFamily="34" charset="0"/>
                <a:cs typeface="ＭＳ Ｐゴシック" charset="0"/>
              </a:rPr>
              <a:t>th</a:t>
            </a:r>
            <a:r>
              <a:rPr lang="en-US" b="1" dirty="0">
                <a:latin typeface="Arial" panose="020B0604020202020204" pitchFamily="34" charset="0"/>
                <a:cs typeface="ＭＳ Ｐゴシック" charset="0"/>
              </a:rPr>
              <a:t> century Christian exegete Jerome who wrote the Latin Vulgate noted the connection between Samuel and Kings by combining them into four segments that all spoke of kingship, starting with Saul and ending with Zedekiah. Thus, he named them 1 Kingdoms, 2 Kingdoms, 3 Kingdoms, and 4 Kingdoms.</a:t>
            </a:r>
          </a:p>
          <a:p>
            <a:pPr eaLnBrk="1" hangingPunct="1"/>
            <a:r>
              <a:rPr lang="en-US" b="1" dirty="0">
                <a:latin typeface="Arial" panose="020B0604020202020204" pitchFamily="34" charset="0"/>
                <a:cs typeface="ＭＳ Ｐゴシック" charset="0"/>
              </a:rPr>
              <a:t>_____________</a:t>
            </a:r>
          </a:p>
          <a:p>
            <a:pPr eaLnBrk="1" hangingPunct="1"/>
            <a:r>
              <a:rPr lang="en-US" b="1" dirty="0">
                <a:latin typeface="Arial" panose="020B0604020202020204" pitchFamily="34" charset="0"/>
                <a:cs typeface="ＭＳ Ｐゴシック" charset="0"/>
              </a:rPr>
              <a:t>OS-09-1Sam-216</a:t>
            </a:r>
          </a:p>
          <a:p>
            <a:pPr eaLnBrk="1" hangingPunct="1"/>
            <a:r>
              <a:rPr lang="en-US" b="1" dirty="0">
                <a:latin typeface="Arial" panose="020B0604020202020204" pitchFamily="34" charset="0"/>
                <a:cs typeface="ＭＳ Ｐゴシック" charset="0"/>
              </a:rPr>
              <a:t>OS-11-1Kings-26</a:t>
            </a:r>
          </a:p>
          <a:p>
            <a:pPr eaLnBrk="1" hangingPunct="1"/>
            <a:r>
              <a:rPr lang="en-US" b="1" dirty="0">
                <a:latin typeface="Arial" panose="020B0604020202020204" pitchFamily="34" charset="0"/>
                <a:cs typeface="ＭＳ Ｐゴシック" charset="0"/>
              </a:rPr>
              <a:t>OS-12-2Kings-14, 65, 102</a:t>
            </a:r>
          </a:p>
          <a:p>
            <a:pPr eaLnBrk="1" hangingPunct="1"/>
            <a:r>
              <a:rPr lang="en-US" b="1" dirty="0">
                <a:latin typeface="Arial" panose="020B0604020202020204" pitchFamily="34" charset="0"/>
                <a:cs typeface="ＭＳ Ｐゴシック" charset="0"/>
              </a:rPr>
              <a:t>OS-14-2Chron-39</a:t>
            </a:r>
          </a:p>
        </p:txBody>
      </p:sp>
    </p:spTree>
    <p:extLst>
      <p:ext uri="{BB962C8B-B14F-4D97-AF65-F5344CB8AC3E}">
        <p14:creationId xmlns:p14="http://schemas.microsoft.com/office/powerpoint/2010/main" val="1038758843"/>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D5AF08A-8296-B04C-9378-155D4A975F98}" type="slidenum">
              <a:rPr lang="en-US" sz="1200">
                <a:solidFill>
                  <a:prstClr val="black"/>
                </a:solidFill>
                <a:latin typeface="Arial" panose="020B0604020202020204" pitchFamily="34" charset="0"/>
              </a:rPr>
              <a:pPr eaLnBrk="1" hangingPunct="1"/>
              <a:t>48</a:t>
            </a:fld>
            <a:endParaRPr lang="en-US" sz="1200" dirty="0">
              <a:solidFill>
                <a:prstClr val="black"/>
              </a:solidFill>
              <a:latin typeface="Arial" panose="020B0604020202020204" pitchFamily="34" charset="0"/>
            </a:endParaRPr>
          </a:p>
        </p:txBody>
      </p:sp>
      <p:sp>
        <p:nvSpPr>
          <p:cNvPr id="97282" name="Rectangle 2"/>
          <p:cNvSpPr>
            <a:spLocks noGrp="1" noRot="1" noChangeAspect="1" noChangeArrowheads="1" noTextEdit="1"/>
          </p:cNvSpPr>
          <p:nvPr>
            <p:ph type="sldImg"/>
          </p:nvPr>
        </p:nvSpPr>
        <p:spPr>
          <a:ln/>
        </p:spPr>
      </p:sp>
      <p:sp>
        <p:nvSpPr>
          <p:cNvPr id="9728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Common English Slides-130</a:t>
            </a:r>
          </a:p>
          <a:p>
            <a:r>
              <a:rPr lang="en-US" dirty="0"/>
              <a:t>OS-00-OT Book Overviews-274</a:t>
            </a:r>
          </a:p>
          <a:p>
            <a:r>
              <a:rPr lang="en-US" dirty="0"/>
              <a:t>OS-11-1 Kings-27</a:t>
            </a:r>
          </a:p>
          <a:p>
            <a:r>
              <a:rPr lang="en-US" dirty="0"/>
              <a:t>OS-12-2 Kings-67</a:t>
            </a:r>
          </a:p>
          <a:p>
            <a:r>
              <a:rPr lang="en-US" dirty="0"/>
              <a:t>OS-13-1 Chronicles-29</a:t>
            </a:r>
          </a:p>
          <a:p>
            <a:r>
              <a:rPr lang="en-US" dirty="0"/>
              <a:t>OS-14-2 Chronicles-14, 42</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3C6632-2C1F-E94C-9A61-27172695BCCB}"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49</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339725786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2443CAC-29E8-F84D-9154-B00997D6658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70338" name="Rectangle 1026"/>
          <p:cNvSpPr>
            <a:spLocks noGrp="1" noRot="1" noChangeAspect="1" noChangeArrowheads="1"/>
          </p:cNvSpPr>
          <p:nvPr>
            <p:ph type="sldImg"/>
          </p:nvPr>
        </p:nvSpPr>
        <p:spPr>
          <a:solidFill>
            <a:srgbClr val="FFFFFF"/>
          </a:solidFill>
          <a:ln/>
        </p:spPr>
      </p:sp>
      <p:sp>
        <p:nvSpPr>
          <p:cNvPr id="270339" name="Rectangle 1027"/>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cs typeface="ＭＳ Ｐゴシック" charset="0"/>
              </a:rPr>
              <a:t>The books of Samuel and Kings follow a straight chronology. But 1 Chronicles overlaps 2 Samuel with the life of David and 2 Chronicles covers the time of 1-2 Kings and even beyond it with the return from the exile. </a:t>
            </a:r>
          </a:p>
          <a:p>
            <a:pPr eaLnBrk="1" hangingPunct="1"/>
            <a:r>
              <a:rPr lang="en-US" b="1" dirty="0">
                <a:latin typeface="Arial" panose="020B0604020202020204" pitchFamily="34" charset="0"/>
                <a:cs typeface="ＭＳ Ｐゴシック" charset="0"/>
              </a:rPr>
              <a:t>_____________</a:t>
            </a:r>
          </a:p>
          <a:p>
            <a:pPr eaLnBrk="1" hangingPunct="1"/>
            <a:r>
              <a:rPr lang="en-US" b="1" dirty="0">
                <a:latin typeface="Arial" panose="020B0604020202020204" pitchFamily="34" charset="0"/>
                <a:cs typeface="ＭＳ Ｐゴシック" charset="0"/>
              </a:rPr>
              <a:t>OS-09-1Sam-210</a:t>
            </a:r>
          </a:p>
          <a:p>
            <a:pPr eaLnBrk="1" hangingPunct="1"/>
            <a:r>
              <a:rPr lang="en-US" b="1" dirty="0">
                <a:latin typeface="Arial" panose="020B0604020202020204" pitchFamily="34" charset="0"/>
                <a:cs typeface="ＭＳ Ｐゴシック" charset="0"/>
              </a:rPr>
              <a:t>OS-11-1Kings-217</a:t>
            </a:r>
          </a:p>
          <a:p>
            <a:pPr eaLnBrk="1" hangingPunct="1"/>
            <a:r>
              <a:rPr lang="en-US" b="1" dirty="0">
                <a:latin typeface="Arial" panose="020B0604020202020204" pitchFamily="34" charset="0"/>
                <a:cs typeface="ＭＳ Ｐゴシック" charset="0"/>
              </a:rPr>
              <a:t>OS-12-2Kings-66</a:t>
            </a:r>
          </a:p>
          <a:p>
            <a:pPr eaLnBrk="1" hangingPunct="1"/>
            <a:r>
              <a:rPr lang="en-US" b="1" dirty="0">
                <a:latin typeface="Arial" panose="020B0604020202020204" pitchFamily="34" charset="0"/>
                <a:cs typeface="ＭＳ Ｐゴシック" charset="0"/>
              </a:rPr>
              <a:t>OS-13-1Chron-56</a:t>
            </a:r>
          </a:p>
          <a:p>
            <a:pPr eaLnBrk="1" hangingPunct="1"/>
            <a:r>
              <a:rPr lang="en-US" b="1" dirty="0">
                <a:latin typeface="Arial" panose="020B0604020202020204" pitchFamily="34" charset="0"/>
                <a:cs typeface="ＭＳ Ｐゴシック" charset="0"/>
              </a:rPr>
              <a:t>OS-14-2Chron-43</a:t>
            </a:r>
          </a:p>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51</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52</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I want to thank you all for your understanding and grace towards me the past three weeks when</a:t>
            </a:r>
            <a:r>
              <a:rPr lang="en-US" b="1" baseline="0" dirty="0">
                <a:latin typeface="Arial" panose="020B0604020202020204" pitchFamily="34" charset="0"/>
                <a:cs typeface="Arial" panose="020B0604020202020204" pitchFamily="34" charset="0"/>
              </a:rPr>
              <a:t> I was suddenly gone to care for my dying father. We all need security, and it was great to feel secure that I could leave so suddenly.</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baseline="0" dirty="0">
                <a:latin typeface="Arial" panose="020B0604020202020204" pitchFamily="34" charset="0"/>
                <a:cs typeface="Arial" panose="020B0604020202020204" pitchFamily="34" charset="0"/>
              </a:rPr>
              <a:t>Dad takes after me, doesn't he? I've told Susan she can feel very secure in my future. She doesn't have to wonder what I will look like in 30 years!</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Before he died, my father gave me every letter I ever wrote to him—60</a:t>
            </a:r>
            <a:r>
              <a:rPr lang="en-US" b="1" baseline="0" dirty="0">
                <a:latin typeface="Arial" panose="020B0604020202020204" pitchFamily="34" charset="0"/>
                <a:cs typeface="Arial" panose="020B0604020202020204" pitchFamily="34" charset="0"/>
              </a:rPr>
              <a:t> of them!</a:t>
            </a:r>
            <a:r>
              <a:rPr lang="en-US" b="1" dirty="0">
                <a:latin typeface="Arial" panose="020B0604020202020204" pitchFamily="34" charset="0"/>
                <a:cs typeface="Arial" panose="020B0604020202020204" pitchFamily="34" charset="0"/>
              </a:rPr>
              <a:t> I haven't read them all yet, but the</a:t>
            </a:r>
            <a:r>
              <a:rPr lang="en-US" b="1" baseline="0" dirty="0">
                <a:latin typeface="Arial" panose="020B0604020202020204" pitchFamily="34" charset="0"/>
                <a:cs typeface="Arial" panose="020B0604020202020204" pitchFamily="34" charset="0"/>
              </a:rPr>
              <a:t> oldest I have found is this one when I was 6 years old. It reads</a:t>
            </a:r>
            <a:r>
              <a:rPr lang="mr-IN" b="1" baseline="0" dirty="0">
                <a:latin typeface="Arial" panose="020B0604020202020204" pitchFamily="34" charset="0"/>
                <a:cs typeface="Arial"/>
              </a:rPr>
              <a:t>…</a:t>
            </a:r>
            <a:endParaRPr lang="en-US" b="1" baseline="0" dirty="0">
              <a:latin typeface="Arial" panose="020B0604020202020204" pitchFamily="34" charset="0"/>
              <a:cs typeface="Arial" panose="020B0604020202020204" pitchFamily="34" charset="0"/>
            </a:endParaRPr>
          </a:p>
          <a:p>
            <a:endParaRPr lang="en-US" b="1" baseline="0" dirty="0">
              <a:latin typeface="Arial" panose="020B0604020202020204" pitchFamily="34" charset="0"/>
              <a:cs typeface="Arial" panose="020B0604020202020204" pitchFamily="34" charset="0"/>
            </a:endParaRPr>
          </a:p>
          <a:p>
            <a:r>
              <a:rPr lang="en-US" b="1" baseline="0" dirty="0">
                <a:latin typeface="Arial" panose="020B0604020202020204" pitchFamily="34" charset="0"/>
                <a:cs typeface="Arial" panose="020B0604020202020204" pitchFamily="34" charset="0"/>
              </a:rPr>
              <a:t>I wrote this letter two months before my father led the first air strike on North Vietnam! I felt a great sense of insecurity as a boy—knowing my father loved me but was away fighting at war. This made me feel that </a:t>
            </a:r>
            <a:r>
              <a:rPr lang="en-US" b="1" baseline="0" dirty="0" err="1">
                <a:latin typeface="Arial" panose="020B0604020202020204" pitchFamily="34" charset="0"/>
                <a:cs typeface="Arial" panose="020B0604020202020204" pitchFamily="34" charset="0"/>
              </a:rPr>
              <a:t>althrough</a:t>
            </a:r>
            <a:r>
              <a:rPr lang="en-US" b="1" baseline="0" dirty="0">
                <a:latin typeface="Arial" panose="020B0604020202020204" pitchFamily="34" charset="0"/>
                <a:cs typeface="Arial" panose="020B0604020202020204" pitchFamily="34" charset="0"/>
              </a:rPr>
              <a:t> God loved me, he also was far away doing important things.</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My insecurity started very young. Some of you know</a:t>
            </a:r>
            <a:r>
              <a:rPr lang="en-US" b="1" baseline="0" dirty="0">
                <a:latin typeface="Arial" panose="020B0604020202020204" pitchFamily="34" charset="0"/>
                <a:cs typeface="Arial" panose="020B0604020202020204" pitchFamily="34" charset="0"/>
              </a:rPr>
              <a:t> that my parents divorced when I was only 4 years old. But they have remained friends and my mother visited my father just three months before he died.</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Man’s unfaithfulness kept them from participating in God’s promise to rule, but the book shows God’s faithfulness to kept the lineage intact. Israel’s role in the postexilic time of this book was to show loyalty to the LORD by restoring the temple worship that David established.</a:t>
            </a:r>
          </a:p>
          <a:p>
            <a:endParaRPr lang="en-US" dirty="0"/>
          </a:p>
        </p:txBody>
      </p:sp>
      <p:sp>
        <p:nvSpPr>
          <p:cNvPr id="4" name="Slide Number Placeholder 3"/>
          <p:cNvSpPr>
            <a:spLocks noGrp="1"/>
          </p:cNvSpPr>
          <p:nvPr>
            <p:ph type="sldNum" sz="quarter" idx="5"/>
          </p:nvPr>
        </p:nvSpPr>
        <p:spPr/>
        <p:txBody>
          <a:bodyPr/>
          <a:lstStyle/>
          <a:p>
            <a:pPr>
              <a:defRPr/>
            </a:pPr>
            <a:fld id="{5E3C6632-2C1F-E94C-9A61-27172695BCCB}" type="slidenum">
              <a:rPr lang="en-US" smtClean="0"/>
              <a:pPr>
                <a:defRPr/>
              </a:pPr>
              <a:t>5</a:t>
            </a:fld>
            <a:endParaRPr lang="en-US"/>
          </a:p>
        </p:txBody>
      </p:sp>
    </p:spTree>
    <p:extLst>
      <p:ext uri="{BB962C8B-B14F-4D97-AF65-F5344CB8AC3E}">
        <p14:creationId xmlns:p14="http://schemas.microsoft.com/office/powerpoint/2010/main" val="231500068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So most of my time the past three weeks was caring for my step-mom, Carolynn. She has felt very insecure</a:t>
            </a:r>
            <a:r>
              <a:rPr lang="en-US" b="1" baseline="0" dirty="0">
                <a:latin typeface="Arial" panose="020B0604020202020204" pitchFamily="34" charset="0"/>
                <a:cs typeface="Arial" panose="020B0604020202020204" pitchFamily="34" charset="0"/>
              </a:rPr>
              <a:t> what will happen to her now—the house, the finances, the future</a:t>
            </a:r>
            <a:r>
              <a:rPr lang="mr-IN" b="1" baseline="0" dirty="0">
                <a:latin typeface="Arial" panose="020B0604020202020204" pitchFamily="34" charset="0"/>
                <a:cs typeface="Arial"/>
              </a:rPr>
              <a:t>…</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57</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My Dad's own</a:t>
            </a:r>
            <a:r>
              <a:rPr lang="en-US" baseline="0" dirty="0"/>
              <a:t> insecurities also started very young. </a:t>
            </a:r>
            <a:endParaRPr lang="en-US" dirty="0"/>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mn-ea"/>
                <a:cs typeface="Arial" panose="020B0604020202020204" pitchFamily="34" charset="0"/>
              </a:rPr>
              <a:t>Dad felt like he needed security—for his start in life was something few of us could imagine. I saw his birth certificate for the first time this month. It is hand-written in cursive, and under “name,” all it reads is, “Griffith.” No first name. No middle name. Just “Griffith.” But next to it is written in ALL CAPS the words “Harold Francis.” For his first 17 years he was known as “Harry Frank.” Harry was his grandpa and Frank was his father.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mn-ea"/>
                <a:cs typeface="Arial" panose="020B0604020202020204" pitchFamily="34" charset="0"/>
              </a:rPr>
              <a:t>Frank was his father.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Yet both of his parents—famous dancers in the mid 20s, believe it or not—dropped him off at his maternal grandparents home as a baby and they went on tour to the Caribbean. </a:t>
            </a: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effectLst/>
                <a:latin typeface="Arial" panose="020B0604020202020204" pitchFamily="34" charset="0"/>
                <a:ea typeface="+mn-ea"/>
                <a:cs typeface="Arial" panose="020B0604020202020204" pitchFamily="34" charset="0"/>
              </a:rPr>
              <a:t>So, at age 17, upon entering the Navy, he had to look up his birth certificate. There he found no first or middle name! So he had the unusual privilege—if you call it that—to name himself. He decided to keep the same H.F. initials, choosing Harold Francis.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Dad flew the A-1 Skyraider that had the most powerful engine ever on a propeller fighter—so strong that when taking off from a carrier the pilot had to immediately jerk the plane to the right or else the power of the propeller would flip the plane upside down into the sea. He had an amazing 660 carrier landings! </a:t>
            </a: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He also flew and incredible 186 combat missions destroying supply bridges and boats in a barrage of anti-aircraft fire. This plane flew very low in the face of enemy fire—not</a:t>
            </a:r>
            <a:r>
              <a:rPr lang="en-US" b="1" baseline="0" dirty="0">
                <a:latin typeface="Arial" panose="020B0604020202020204" pitchFamily="34" charset="0"/>
                <a:cs typeface="Arial" panose="020B0604020202020204" pitchFamily="34" charset="0"/>
              </a:rPr>
              <a:t> much security there!</a:t>
            </a:r>
            <a:r>
              <a:rPr lang="en-US" b="1" dirty="0">
                <a:latin typeface="Arial" panose="020B0604020202020204" pitchFamily="34" charset="0"/>
                <a:cs typeface="Arial" panose="020B0604020202020204" pitchFamily="34" charset="0"/>
              </a:rPr>
              <a:t> </a:t>
            </a: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Once the left wing of his plane was so shot up that he could only steer right and not make it back to the carrier to land so he flew to a friendly airbase instead. He looped and looped to eventually land safely. </a:t>
            </a: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I asked him how he could see over 50 of his fellow pilots die but he was spared. He didn’t attribute this to his astonishing flying ability—though he was one of the best pilots in the Navy. He clearly noted that God himself watched over him “in the presence of mine enemies.” He was learning about security in war.</a:t>
            </a: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Idolatry caused God to discipline the nation in exile, but the LORD also gave the restored remnant an amazing honor and a second chance in the Second Temple Period under Zerubbabel to reinstitute temple worship 100 years later (around 400 BC) after Ezra and Nehemiah helped rebuild the city and temple worship.</a:t>
            </a:r>
          </a:p>
          <a:p>
            <a:r>
              <a:rPr lang="en-US" dirty="0"/>
              <a:t>_____________</a:t>
            </a:r>
          </a:p>
          <a:p>
            <a:r>
              <a:rPr lang="en-US" dirty="0"/>
              <a:t>"</a:t>
            </a:r>
            <a:r>
              <a:rPr lang="en-US" dirty="0">
                <a:effectLst/>
                <a:latin typeface="Helvetica" pitchFamily="2" charset="0"/>
              </a:rPr>
              <a:t>In light of its major themes, motifs, and emphases one can state the theology of Chronicles rather succinctly in the following terms: God, through a special covenant relationship with the Davidic dynasty, one exhibited by and centered on the temple and its cultus, will bless His elect people Israel when and as they live in obedience, and through them will extend his grace to all the world.</a:t>
            </a:r>
            <a:r>
              <a:rPr lang="en-US" baseline="30000" dirty="0">
                <a:effectLst/>
                <a:latin typeface="Helvetica" pitchFamily="2" charset="0"/>
              </a:rPr>
              <a:t>25"</a:t>
            </a:r>
          </a:p>
          <a:p>
            <a:endParaRPr lang="en-US" dirty="0">
              <a:effectLst/>
              <a:latin typeface="Helvetica" pitchFamily="2" charset="0"/>
            </a:endParaRPr>
          </a:p>
          <a:p>
            <a:r>
              <a:rPr lang="en-US" baseline="30000" dirty="0">
                <a:effectLst/>
                <a:latin typeface="Calibri" panose="020F0502020204030204" pitchFamily="34" charset="0"/>
              </a:rPr>
              <a:t>25</a:t>
            </a:r>
            <a:r>
              <a:rPr lang="en-US" dirty="0">
                <a:effectLst/>
                <a:latin typeface="Calibri" panose="020F0502020204030204" pitchFamily="34" charset="0"/>
              </a:rPr>
              <a:t> E. H. Merrill, “A Theology of Chronicles,” in </a:t>
            </a:r>
            <a:r>
              <a:rPr lang="en-US" i="1" dirty="0">
                <a:effectLst/>
                <a:latin typeface="Calibri" panose="020F0502020204030204" pitchFamily="34" charset="0"/>
              </a:rPr>
              <a:t>A Biblical Theology of the Old Testament</a:t>
            </a:r>
            <a:r>
              <a:rPr lang="en-US" dirty="0">
                <a:effectLst/>
                <a:latin typeface="Calibri" panose="020F0502020204030204" pitchFamily="34" charset="0"/>
              </a:rPr>
              <a:t>, ed. R. B. Zuck (Chicago: Moody, 1991), 157–87; idem, </a:t>
            </a:r>
            <a:r>
              <a:rPr lang="en-US" i="1" dirty="0">
                <a:effectLst/>
                <a:latin typeface="Calibri" panose="020F0502020204030204" pitchFamily="34" charset="0"/>
              </a:rPr>
              <a:t>Everlasting Dominion: A Theology of the Old Testament</a:t>
            </a:r>
            <a:r>
              <a:rPr lang="en-US" dirty="0">
                <a:effectLst/>
                <a:latin typeface="Calibri" panose="020F0502020204030204" pitchFamily="34" charset="0"/>
              </a:rPr>
              <a:t> (Nashville: B&amp;H, 2005), 465–82; J. A. Thompson, </a:t>
            </a:r>
            <a:r>
              <a:rPr lang="en-US" i="1" dirty="0">
                <a:effectLst/>
                <a:latin typeface="Calibri" panose="020F0502020204030204" pitchFamily="34" charset="0"/>
              </a:rPr>
              <a:t>1, 2 Chronicles</a:t>
            </a:r>
            <a:r>
              <a:rPr lang="en-US" dirty="0">
                <a:effectLst/>
                <a:latin typeface="Calibri" panose="020F0502020204030204" pitchFamily="34" charset="0"/>
              </a:rPr>
              <a:t>, NAC (Nashville: B&amp;H, 1994), 32–45.</a:t>
            </a:r>
          </a:p>
          <a:p>
            <a:r>
              <a:rPr lang="en-US" dirty="0">
                <a:effectLst/>
                <a:latin typeface="Calibri" panose="020F0502020204030204" pitchFamily="34" charset="0"/>
              </a:rPr>
              <a:t> Eugene H. Merrill, “The Books of 1 and 2 Chronicles,” in </a:t>
            </a:r>
            <a:r>
              <a:rPr lang="en-US" i="1" dirty="0">
                <a:effectLst/>
                <a:latin typeface="Calibri" panose="020F0502020204030204" pitchFamily="34" charset="0"/>
              </a:rPr>
              <a:t>The World and the Word: An Introduction to the Old Testament</a:t>
            </a:r>
            <a:r>
              <a:rPr lang="en-US" dirty="0">
                <a:effectLst/>
                <a:latin typeface="Calibri" panose="020F0502020204030204" pitchFamily="34" charset="0"/>
              </a:rPr>
              <a:t> (Nashville, TN: B&amp;H Academic, 2011), 339.</a:t>
            </a:r>
          </a:p>
          <a:p>
            <a:endParaRPr lang="en-US" dirty="0"/>
          </a:p>
          <a:p>
            <a:endParaRPr lang="en-US" dirty="0"/>
          </a:p>
        </p:txBody>
      </p:sp>
      <p:sp>
        <p:nvSpPr>
          <p:cNvPr id="4" name="Slide Number Placeholder 3"/>
          <p:cNvSpPr>
            <a:spLocks noGrp="1"/>
          </p:cNvSpPr>
          <p:nvPr>
            <p:ph type="sldNum" sz="quarter" idx="5"/>
          </p:nvPr>
        </p:nvSpPr>
        <p:spPr/>
        <p:txBody>
          <a:bodyPr/>
          <a:lstStyle/>
          <a:p>
            <a:pPr>
              <a:defRPr/>
            </a:pPr>
            <a:fld id="{5E3C6632-2C1F-E94C-9A61-27172695BCCB}" type="slidenum">
              <a:rPr lang="en-US" smtClean="0"/>
              <a:pPr>
                <a:defRPr/>
              </a:pPr>
              <a:t>6</a:t>
            </a:fld>
            <a:endParaRPr lang="en-US"/>
          </a:p>
        </p:txBody>
      </p:sp>
    </p:spTree>
    <p:extLst>
      <p:ext uri="{BB962C8B-B14F-4D97-AF65-F5344CB8AC3E}">
        <p14:creationId xmlns:p14="http://schemas.microsoft.com/office/powerpoint/2010/main" val="2753611102"/>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Amazingly, he was promoted</a:t>
            </a:r>
            <a:r>
              <a:rPr lang="en-US" b="1" baseline="0" dirty="0">
                <a:latin typeface="Arial" panose="020B0604020202020204" pitchFamily="34" charset="0"/>
                <a:cs typeface="Arial" panose="020B0604020202020204" pitchFamily="34" charset="0"/>
              </a:rPr>
              <a:t> to Captain 50 years ago!</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My Dad was an avid sailor</a:t>
            </a:r>
            <a:r>
              <a:rPr lang="en-US" b="1" baseline="0" dirty="0">
                <a:latin typeface="Arial" panose="020B0604020202020204" pitchFamily="34" charset="0"/>
                <a:cs typeface="Arial" panose="020B0604020202020204" pitchFamily="34" charset="0"/>
              </a:rPr>
              <a:t> the 33 years of retirement that he had from age 59-92.</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And I was privileged to help him place his security in Jesus during his</a:t>
            </a:r>
            <a:r>
              <a:rPr lang="en-US" b="1" baseline="0" dirty="0">
                <a:latin typeface="Arial" panose="020B0604020202020204" pitchFamily="34" charset="0"/>
                <a:cs typeface="Arial" panose="020B0604020202020204" pitchFamily="34" charset="0"/>
              </a:rPr>
              <a:t> last days on earth. He assured me time and again that he was trusting Christ.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And at Dad's</a:t>
            </a:r>
            <a:r>
              <a:rPr lang="en-US" b="1" baseline="0" dirty="0">
                <a:latin typeface="Arial" panose="020B0604020202020204" pitchFamily="34" charset="0"/>
                <a:cs typeface="Arial" panose="020B0604020202020204" pitchFamily="34" charset="0"/>
              </a:rPr>
              <a:t> bed just hours before he died I had the privilege of leading his 94-year-old mother-in-law to faith in Christ.</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70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cs typeface="ＭＳ Ｐゴシック" charset="0"/>
              </a:rPr>
              <a:t>It</a:t>
            </a:r>
            <a:r>
              <a:rPr lang="en-US" baseline="0" dirty="0">
                <a:cs typeface="ＭＳ Ｐゴシック" charset="0"/>
              </a:rPr>
              <a:t> was also a great time of bonding with my two brothers and sister when I spoke at his memorial service.</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71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cs typeface="ＭＳ Ｐゴシック" charset="0"/>
              </a:rPr>
              <a:t>We still have his burial and military funeral honors to attend on March 6.</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72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So Susan and I will be leading Cynthia's wedding in</a:t>
            </a:r>
            <a:r>
              <a:rPr lang="en-US" b="1" baseline="0" dirty="0">
                <a:latin typeface="Arial" panose="020B0604020202020204" pitchFamily="34" charset="0"/>
                <a:cs typeface="Arial" panose="020B0604020202020204" pitchFamily="34" charset="0"/>
              </a:rPr>
              <a:t> India next week then back in Hawaii for the burial the following week, followed by two weeks teaching in Nepal.</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73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Maybe you have caught on the theme</a:t>
            </a:r>
            <a:r>
              <a:rPr lang="en-US" b="1" baseline="0" dirty="0">
                <a:latin typeface="Arial" panose="020B0604020202020204" pitchFamily="34" charset="0"/>
                <a:cs typeface="Arial" panose="020B0604020202020204" pitchFamily="34" charset="0"/>
              </a:rPr>
              <a:t> of what I have been saying. It is our need for security.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74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How much do you worry about the future?</a:t>
            </a:r>
          </a:p>
          <a:p>
            <a:r>
              <a:rPr lang="en-US" b="1" dirty="0">
                <a:latin typeface="Arial" panose="020B0604020202020204" pitchFamily="34" charset="0"/>
                <a:cs typeface="Arial" panose="020B0604020202020204" pitchFamily="34" charset="0"/>
              </a:rPr>
              <a:t>What do you think God thinks about you?</a:t>
            </a: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75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How does the L</a:t>
            </a:r>
            <a:r>
              <a:rPr lang="en-US" sz="1100" b="1" dirty="0">
                <a:latin typeface="Arial" panose="020B0604020202020204" pitchFamily="34" charset="0"/>
                <a:cs typeface="Arial" panose="020B0604020202020204" pitchFamily="34" charset="0"/>
              </a:rPr>
              <a:t>ORD</a:t>
            </a:r>
            <a:r>
              <a:rPr lang="en-US" b="1" dirty="0">
                <a:latin typeface="Arial" panose="020B0604020202020204" pitchFamily="34" charset="0"/>
                <a:cs typeface="Arial" panose="020B0604020202020204" pitchFamily="34" charset="0"/>
              </a:rPr>
              <a:t> guide us towards this sense of well-being</a:t>
            </a:r>
            <a:r>
              <a:rPr lang="en-US" b="1" baseline="0" dirty="0">
                <a:latin typeface="Arial" panose="020B0604020202020204" pitchFamily="34" charset="0"/>
                <a:cs typeface="Arial" panose="020B0604020202020204" pitchFamily="34" charset="0"/>
              </a:rPr>
              <a:t> that we all need</a:t>
            </a:r>
            <a:r>
              <a:rPr lang="en-US" b="1" dirty="0">
                <a:latin typeface="Arial" panose="020B0604020202020204" pitchFamily="34" charset="0"/>
                <a:cs typeface="Arial" panose="020B0604020202020204" pitchFamily="34" charset="0"/>
              </a:rPr>
              <a:t>?</a:t>
            </a:r>
          </a:p>
          <a:p>
            <a:r>
              <a:rPr lang="en-US" b="1" dirty="0">
                <a:latin typeface="Arial" panose="020B0604020202020204" pitchFamily="34" charset="0"/>
                <a:cs typeface="Arial" panose="020B0604020202020204" pitchFamily="34" charset="0"/>
              </a:rPr>
              <a:t>__________</a:t>
            </a:r>
          </a:p>
          <a:p>
            <a:r>
              <a:rPr lang="en-US" b="1" dirty="0">
                <a:latin typeface="Arial" panose="020B0604020202020204" pitchFamily="34" charset="0"/>
                <a:cs typeface="Arial" panose="020B0604020202020204" pitchFamily="34" charset="0"/>
              </a:rPr>
              <a:t>OS-14-2Chron-14, 68, 77, 132</a:t>
            </a:r>
          </a:p>
          <a:p>
            <a:endParaRPr lang="en-US" dirty="0">
              <a:cs typeface="ＭＳ Ｐゴシック"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Sinai Covenant was still in effect, as was the Abrahamic and Davidic covenants. God even had preserved David’s line despite national destruction.</a:t>
            </a:r>
          </a:p>
          <a:p>
            <a:r>
              <a:rPr lang="en-US" dirty="0"/>
              <a:t>__________</a:t>
            </a:r>
          </a:p>
          <a:p>
            <a:r>
              <a:rPr lang="en-US" dirty="0"/>
              <a:t>"</a:t>
            </a:r>
            <a:r>
              <a:rPr lang="en-US" dirty="0">
                <a:effectLst/>
                <a:latin typeface="Helvetica" pitchFamily="2" charset="0"/>
              </a:rPr>
              <a:t>The rule of David is presented as being virtually without fault and flaw. Conspicuously missing are such matters as his adultery with Bathsheba and murder of Uriah, the rape of his daughter Tamar by her half-brother, and Absalom’s rebellion and its devastating consequences. This was no effort at a cover-up; this would have been a fruitless endeavor since Samuel’s account of these was public knowledge. But by not dwelling on David’s faults the Chronicler was attempting to magnify God’s grace and glory despite human failings.</a:t>
            </a:r>
          </a:p>
          <a:p>
            <a:endParaRPr lang="en-US" dirty="0">
              <a:effectLst/>
              <a:latin typeface="Helvetica" pitchFamily="2" charset="0"/>
            </a:endParaRPr>
          </a:p>
          <a:p>
            <a:r>
              <a:rPr lang="en-US" dirty="0">
                <a:effectLst/>
                <a:latin typeface="Helvetica" pitchFamily="2" charset="0"/>
              </a:rPr>
              <a:t>"Most important in establishing the centrality of David in the Chronicler’s theology is the extensive account of the so-called Davidic covenant (1 Chronicles 17). Here the promise is that Yahweh will build a house for David (rather than vice versa), that is, a dynastic succession that will endure forever (17:9–14). This elicits from David amazement that God had elected Israel to be a special people and that He had become their God in a peculiar way (17:16–22). This relationship would continue forever if David’s descendants and their subjects remained loyal to Yahweh or, failing that, repented of their sins (28:7–10; 2 Chr 6:16, 24–39; 7:14; 21:7; 23:3; 24:20, 24; 26:5; 28:5–7; 30:5–9; 34:29–33; 36:17–21). Despite a generally dismal history of their unfaithfulness, Chronicles ends with the optimistic note of Cyrus’s decree which made possible the people’s return to Jerusalem to reestablish the covenant community (36:22–23)."</a:t>
            </a:r>
          </a:p>
          <a:p>
            <a:br>
              <a:rPr lang="en-US" dirty="0">
                <a:effectLst/>
                <a:latin typeface="Helvetica" pitchFamily="2" charset="0"/>
              </a:rPr>
            </a:br>
            <a:r>
              <a:rPr lang="en-US" dirty="0">
                <a:effectLst/>
                <a:latin typeface="Helvetica" pitchFamily="2" charset="0"/>
              </a:rPr>
              <a:t>—</a:t>
            </a:r>
            <a:r>
              <a:rPr lang="en-US" dirty="0">
                <a:effectLst/>
                <a:latin typeface="Calibri" panose="020F0502020204030204" pitchFamily="34" charset="0"/>
              </a:rPr>
              <a:t>Eugene H. Merrill, “The Books of 1 and 2 Chronicles,” in </a:t>
            </a:r>
            <a:r>
              <a:rPr lang="en-US" i="1" dirty="0">
                <a:effectLst/>
                <a:latin typeface="Calibri" panose="020F0502020204030204" pitchFamily="34" charset="0"/>
              </a:rPr>
              <a:t>The World and the Word: An Introduction to the Old Testament</a:t>
            </a:r>
            <a:r>
              <a:rPr lang="en-US" dirty="0">
                <a:effectLst/>
                <a:latin typeface="Calibri" panose="020F0502020204030204" pitchFamily="34" charset="0"/>
              </a:rPr>
              <a:t> (Nashville, TN: B&amp;H Academic, 2011), 340.</a:t>
            </a:r>
          </a:p>
          <a:p>
            <a:endParaRPr lang="en-US" dirty="0"/>
          </a:p>
        </p:txBody>
      </p:sp>
      <p:sp>
        <p:nvSpPr>
          <p:cNvPr id="4" name="Slide Number Placeholder 3"/>
          <p:cNvSpPr>
            <a:spLocks noGrp="1"/>
          </p:cNvSpPr>
          <p:nvPr>
            <p:ph type="sldNum" sz="quarter" idx="5"/>
          </p:nvPr>
        </p:nvSpPr>
        <p:spPr/>
        <p:txBody>
          <a:bodyPr/>
          <a:lstStyle/>
          <a:p>
            <a:pPr>
              <a:defRPr/>
            </a:pPr>
            <a:fld id="{5E3C6632-2C1F-E94C-9A61-27172695BCCB}" type="slidenum">
              <a:rPr lang="en-US" smtClean="0"/>
              <a:pPr>
                <a:defRPr/>
              </a:pPr>
              <a:t>7</a:t>
            </a:fld>
            <a:endParaRPr lang="en-US"/>
          </a:p>
        </p:txBody>
      </p:sp>
    </p:spTree>
    <p:extLst>
      <p:ext uri="{BB962C8B-B14F-4D97-AF65-F5344CB8AC3E}">
        <p14:creationId xmlns:p14="http://schemas.microsoft.com/office/powerpoint/2010/main" val="561850054"/>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b="0" dirty="0">
                <a:latin typeface="Arial"/>
                <a:cs typeface="Arial"/>
              </a:rPr>
              <a:t>في عام 1400 ق.م. تقريبًا، حذَّر الله في تثنية الأصحاح 28 من أن يعبد شعبه آلهةً أُخرى...</a:t>
            </a:r>
          </a:p>
          <a:p>
            <a:pPr algn="r" rtl="1"/>
            <a:r>
              <a:rPr lang="ar-JO" b="0" dirty="0">
                <a:latin typeface="Arial"/>
                <a:cs typeface="Arial"/>
              </a:rPr>
              <a:t>إنَّ التوازي ما بين البَرَكات التي يحصل عليها الفرد واللعنات التي تقع عليه هو واضحٌ جدًّا!</a:t>
            </a:r>
          </a:p>
          <a:p>
            <a:pPr algn="r" rtl="1"/>
            <a:endParaRPr lang="ar-JO" b="0" dirty="0">
              <a:latin typeface="Arial"/>
              <a:cs typeface="Arial"/>
            </a:endParaRPr>
          </a:p>
          <a:p>
            <a:r>
              <a:rPr lang="en-US" b="0" dirty="0">
                <a:latin typeface="Arial"/>
                <a:cs typeface="Arial"/>
              </a:rPr>
              <a:t>Around</a:t>
            </a:r>
            <a:r>
              <a:rPr lang="en-US" b="0" baseline="0" dirty="0">
                <a:latin typeface="Arial"/>
                <a:cs typeface="Arial"/>
              </a:rPr>
              <a:t> 1400 BC, God warned</a:t>
            </a:r>
            <a:r>
              <a:rPr lang="en-US" b="0" dirty="0">
                <a:latin typeface="Arial"/>
                <a:cs typeface="Arial"/>
              </a:rPr>
              <a:t> in Deut</a:t>
            </a:r>
            <a:r>
              <a:rPr lang="en-US" b="0" baseline="0" dirty="0">
                <a:latin typeface="Arial"/>
                <a:cs typeface="Arial"/>
              </a:rPr>
              <a:t> 28 not to have any other gods</a:t>
            </a:r>
            <a:r>
              <a:rPr lang="mr-IN" b="0" baseline="0" dirty="0">
                <a:latin typeface="Arial"/>
                <a:cs typeface="Arial"/>
              </a:rPr>
              <a:t>…</a:t>
            </a:r>
            <a:r>
              <a:rPr lang="en-US" b="0" baseline="0" dirty="0">
                <a:latin typeface="Arial"/>
                <a:cs typeface="Arial"/>
              </a:rPr>
              <a:t>.</a:t>
            </a:r>
          </a:p>
          <a:p>
            <a:r>
              <a:rPr lang="en-US" b="0" dirty="0">
                <a:latin typeface="Arial"/>
                <a:cs typeface="Arial"/>
              </a:rPr>
              <a:t>The parallels</a:t>
            </a:r>
            <a:r>
              <a:rPr lang="en-US" b="0" baseline="0" dirty="0">
                <a:latin typeface="Arial"/>
                <a:cs typeface="Arial"/>
              </a:rPr>
              <a:t> between individual blessings and cursings are just too obvious!</a:t>
            </a:r>
          </a:p>
          <a:p>
            <a:r>
              <a:rPr lang="en-US" b="0" baseline="0" dirty="0">
                <a:latin typeface="Arial"/>
                <a:cs typeface="Arial"/>
              </a:rPr>
              <a:t>———————</a:t>
            </a:r>
          </a:p>
          <a:p>
            <a:r>
              <a:rPr lang="en-US" b="0" baseline="0" dirty="0">
                <a:latin typeface="Arial"/>
                <a:cs typeface="Arial"/>
              </a:rPr>
              <a:t>Common-200</a:t>
            </a:r>
          </a:p>
          <a:p>
            <a:r>
              <a:rPr lang="en-US" b="0" baseline="0" dirty="0">
                <a:latin typeface="Arial"/>
                <a:cs typeface="Arial"/>
              </a:rPr>
              <a:t>BE-05-Deuteronomy-89</a:t>
            </a:r>
          </a:p>
          <a:p>
            <a:r>
              <a:rPr lang="en-US" b="0" baseline="0" dirty="0">
                <a:latin typeface="Arial"/>
                <a:cs typeface="Arial"/>
              </a:rPr>
              <a:t>OS-03-Leviticus-377</a:t>
            </a:r>
          </a:p>
          <a:p>
            <a:r>
              <a:rPr lang="en-US" b="0" baseline="0" dirty="0">
                <a:latin typeface="Arial"/>
                <a:cs typeface="Arial"/>
              </a:rPr>
              <a:t>OS-05-Deuteronomy-262</a:t>
            </a:r>
          </a:p>
          <a:p>
            <a:r>
              <a:rPr lang="en-US" b="0" baseline="0" dirty="0">
                <a:latin typeface="Arial"/>
                <a:cs typeface="Arial"/>
              </a:rPr>
              <a:t>OS-12-2 Kings-97</a:t>
            </a:r>
          </a:p>
          <a:p>
            <a:r>
              <a:rPr lang="en-US" b="0" dirty="0">
                <a:latin typeface="Arial"/>
                <a:cs typeface="Arial"/>
              </a:rPr>
              <a:t>OS-14-2 Chron-76</a:t>
            </a:r>
          </a:p>
          <a:p>
            <a:r>
              <a:rPr lang="en-US" b="0" dirty="0">
                <a:latin typeface="Arial"/>
                <a:cs typeface="Arial"/>
              </a:rPr>
              <a:t>OS-23-Prophets Intro-25</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0" dirty="0">
                <a:solidFill>
                  <a:srgbClr val="FFFF00"/>
                </a:solidFill>
                <a:latin typeface="Times" charset="0"/>
                <a:ea typeface="宋体" charset="0"/>
                <a:cs typeface="ＭＳ Ｐゴシック" charset="0"/>
              </a:rPr>
              <a:t>OS-24-Jeremiah-243</a:t>
            </a:r>
            <a:endParaRPr lang="en-US" b="0" dirty="0">
              <a:latin typeface="Arial"/>
              <a:cs typeface="Arial"/>
            </a:endParaRPr>
          </a:p>
          <a:p>
            <a:r>
              <a:rPr lang="en-US" b="0" dirty="0">
                <a:latin typeface="Arial"/>
                <a:cs typeface="Arial"/>
              </a:rPr>
              <a:t>OS-25-Lamentations-72</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B7C6446-AAD8-6F49-9520-162935CE385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76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677451078"/>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7" name="Rectangle 7"/>
          <p:cNvSpPr>
            <a:spLocks noGrp="1" noChangeArrowheads="1"/>
          </p:cNvSpPr>
          <p:nvPr>
            <p:ph type="sldNum" sz="quarter" idx="5"/>
          </p:nvPr>
        </p:nvSpPr>
        <p:spPr>
          <a:xfrm>
            <a:off x="8805445" y="6581002"/>
            <a:ext cx="338555"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5534179-A4B9-F34B-85BE-FD84ED5C21D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44738" name="Rectangle 2"/>
          <p:cNvSpPr>
            <a:spLocks noGrp="1" noRot="1" noChangeAspect="1" noChangeArrowheads="1" noTextEdit="1"/>
          </p:cNvSpPr>
          <p:nvPr>
            <p:ph type="sldImg"/>
          </p:nvPr>
        </p:nvSpPr>
        <p:spPr>
          <a:ln/>
        </p:spPr>
      </p:sp>
      <p:sp>
        <p:nvSpPr>
          <p:cNvPr id="244739" name="Rectangle 3"/>
          <p:cNvSpPr>
            <a:spLocks noGrp="1" noChangeArrowheads="1"/>
          </p:cNvSpPr>
          <p:nvPr>
            <p:ph type="body" idx="1"/>
          </p:nvPr>
        </p:nvSpPr>
        <p:spPr>
          <a:xfrm>
            <a:off x="1219200" y="3257551"/>
            <a:ext cx="76628675" cy="5296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Lst>
        </p:spPr>
        <p:txBody>
          <a:bodyPr/>
          <a:lstStyle/>
          <a:p>
            <a:pPr algn="r" rtl="1">
              <a:spcBef>
                <a:spcPts val="0"/>
              </a:spcBef>
              <a:spcAft>
                <a:spcPts val="0"/>
              </a:spcAft>
            </a:pPr>
            <a:r>
              <a:rPr lang="ar-JO" sz="1100" b="0" i="0" u="none" strike="noStrike" dirty="0">
                <a:solidFill>
                  <a:srgbClr val="000000"/>
                </a:solidFill>
                <a:effectLst/>
                <a:latin typeface="Arial" panose="020B0604020202020204" pitchFamily="34" charset="0"/>
              </a:rPr>
              <a:t>وفي وقتٍ لاحِقٍ في العهد القديم نرى مُبرِّرًا لدينونة الله على إسرائيل، فقد أخطأ الرؤساء والشعب بالفجور وعبادة الأوثان. وكان الله صادقًا للوعيد واللعنات المذكورة في سِفْر التثنية الأصحاح 28، فجعَلَ الشعب يختبر نتائج عصيانهم بنفيهم إلى بابل.</a:t>
            </a:r>
            <a:endParaRPr lang="ar-JO" sz="2800" b="0" dirty="0">
              <a:effectLst/>
            </a:endParaRPr>
          </a:p>
          <a:p>
            <a:pPr algn="r" rtl="1">
              <a:spcBef>
                <a:spcPts val="300"/>
              </a:spcBef>
              <a:spcAft>
                <a:spcPts val="0"/>
              </a:spcAft>
            </a:pPr>
            <a:r>
              <a:rPr lang="ar-JO" sz="1100" b="0" i="0" u="none" strike="noStrike" dirty="0">
                <a:solidFill>
                  <a:srgbClr val="FFFF00"/>
                </a:solidFill>
                <a:effectLst/>
                <a:latin typeface="Arial" panose="020B0604020202020204" pitchFamily="34" charset="0"/>
              </a:rPr>
              <a:t>تُسجِّل نبوَّة إرميا ومراثي إرميا رواية شاهد عيانٍ عن الحصار البابليِّ لأورشليم وتدميرها بسبب خطيَّة الأُمَّة، وقد دفع الروحُ القدس إرميا ليسجِّل تجميعًا تاريخيًّا يُقدِّم السياق والمُبرِّر لدينونة الله على هاتين الأُمَّتين. لقد أخطأ القادة والشعب بالفجور وعبادة الأوثان، وكان الله صادقًا للوعيد واللعنات المذكورة في سِفْر التثنية الأصحاح 28، فجعَلَ الشعب يختبر نتائج </a:t>
            </a:r>
            <a:r>
              <a:rPr lang="ar-JO" sz="1100" b="0" i="0" u="none" strike="noStrike" dirty="0">
                <a:solidFill>
                  <a:srgbClr val="000000"/>
                </a:solidFill>
                <a:effectLst/>
                <a:latin typeface="Arial" panose="020B0604020202020204" pitchFamily="34" charset="0"/>
              </a:rPr>
              <a:t>عصيانهم</a:t>
            </a:r>
            <a:r>
              <a:rPr lang="ar-JO" sz="1100" b="0" i="0" u="none" strike="noStrike" dirty="0">
                <a:solidFill>
                  <a:srgbClr val="FFFF00"/>
                </a:solidFill>
                <a:effectLst/>
                <a:latin typeface="Arial" panose="020B0604020202020204" pitchFamily="34" charset="0"/>
              </a:rPr>
              <a:t>.</a:t>
            </a:r>
            <a:endParaRPr lang="ar-JO" sz="2800" b="0" dirty="0">
              <a:effectLst/>
            </a:endParaRPr>
          </a:p>
          <a:p>
            <a:endParaRPr lang="ar-JO" altLang="zh-CN" sz="1800" b="0" dirty="0">
              <a:solidFill>
                <a:schemeClr val="tx1"/>
              </a:solidFill>
              <a:latin typeface="Arial"/>
              <a:ea typeface="宋体" charset="0"/>
              <a:cs typeface="Arial"/>
            </a:endParaRP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altLang="zh-CN" sz="1800" b="0" dirty="0">
                <a:solidFill>
                  <a:schemeClr val="tx1"/>
                </a:solidFill>
                <a:latin typeface="Arial"/>
                <a:ea typeface="宋体" charset="0"/>
                <a:cs typeface="Arial"/>
              </a:rPr>
              <a:t>Later in the OT we see justification for God</a:t>
            </a:r>
            <a:r>
              <a:rPr lang="fr-FR" altLang="zh-CN" sz="1800" b="0" dirty="0">
                <a:solidFill>
                  <a:schemeClr val="tx1"/>
                </a:solidFill>
                <a:latin typeface="Arial"/>
                <a:ea typeface="宋体" charset="0"/>
                <a:cs typeface="Arial"/>
              </a:rPr>
              <a:t>'</a:t>
            </a:r>
            <a:r>
              <a:rPr lang="en-US" altLang="zh-CN" sz="1800" b="0" dirty="0">
                <a:solidFill>
                  <a:schemeClr val="tx1"/>
                </a:solidFill>
                <a:latin typeface="Arial"/>
                <a:ea typeface="宋体" charset="0"/>
                <a:cs typeface="Arial"/>
              </a:rPr>
              <a:t>s judgment on Israel. The leaders and the people sinned through ungodliness and idolatry, and true to the curses of Deut. 28, God gave the people the consequences of their obedience</a:t>
            </a:r>
            <a:r>
              <a:rPr lang="en-US" altLang="zh-CN" sz="1800" b="0" baseline="0" dirty="0">
                <a:solidFill>
                  <a:schemeClr val="tx1"/>
                </a:solidFill>
                <a:latin typeface="Arial"/>
                <a:ea typeface="宋体" charset="0"/>
                <a:cs typeface="Arial"/>
              </a:rPr>
              <a:t> by exiling them to Babylon.</a:t>
            </a:r>
          </a:p>
          <a:p>
            <a:pPr eaLnBrk="1" hangingPunct="1">
              <a:lnSpc>
                <a:spcPct val="90000"/>
              </a:lnSpc>
              <a:spcBef>
                <a:spcPct val="20000"/>
              </a:spcBef>
              <a:buFont typeface="Wingdings" charset="0"/>
              <a:buNone/>
            </a:pPr>
            <a:endParaRPr lang="en-US" altLang="zh-CN" sz="1800" b="0" dirty="0">
              <a:solidFill>
                <a:srgbClr val="FFFF00"/>
              </a:solidFill>
              <a:latin typeface="Times" charset="0"/>
              <a:ea typeface="宋体" charset="0"/>
              <a:cs typeface="宋体" charset="0"/>
            </a:endParaRPr>
          </a:p>
          <a:p>
            <a:pPr eaLnBrk="1" hangingPunct="1">
              <a:lnSpc>
                <a:spcPct val="90000"/>
              </a:lnSpc>
              <a:spcBef>
                <a:spcPct val="20000"/>
              </a:spcBef>
              <a:buFont typeface="Wingdings" charset="0"/>
              <a:buNone/>
            </a:pPr>
            <a:r>
              <a:rPr lang="en-US" altLang="zh-CN" sz="1800" b="0" dirty="0">
                <a:solidFill>
                  <a:srgbClr val="FFFF00"/>
                </a:solidFill>
                <a:latin typeface="Times" charset="0"/>
                <a:ea typeface="宋体" charset="0"/>
                <a:cs typeface="宋体" charset="0"/>
              </a:rPr>
              <a:t>Jeremiah</a:t>
            </a:r>
            <a:r>
              <a:rPr lang="fr-FR" altLang="zh-CN" sz="1800" b="0" dirty="0">
                <a:solidFill>
                  <a:srgbClr val="FFFF00"/>
                </a:solidFill>
                <a:latin typeface="Times" charset="0"/>
                <a:ea typeface="宋体" charset="0"/>
                <a:cs typeface="宋体" charset="0"/>
              </a:rPr>
              <a:t>'</a:t>
            </a:r>
            <a:r>
              <a:rPr lang="en-US" altLang="zh-CN" sz="1800" b="0" dirty="0">
                <a:solidFill>
                  <a:srgbClr val="FFFF00"/>
                </a:solidFill>
                <a:latin typeface="Times" charset="0"/>
                <a:ea typeface="宋体" charset="0"/>
                <a:cs typeface="宋体" charset="0"/>
              </a:rPr>
              <a:t>s prophecy and Lamentations record his eyewitness account of Babylon</a:t>
            </a:r>
            <a:r>
              <a:rPr lang="fr-FR" altLang="zh-CN" sz="1800" b="0" dirty="0">
                <a:solidFill>
                  <a:srgbClr val="FFFF00"/>
                </a:solidFill>
                <a:latin typeface="Times" charset="0"/>
                <a:ea typeface="宋体" charset="0"/>
                <a:cs typeface="宋体" charset="0"/>
              </a:rPr>
              <a:t>'</a:t>
            </a:r>
            <a:r>
              <a:rPr lang="en-US" altLang="zh-CN" sz="1800" b="0" dirty="0">
                <a:solidFill>
                  <a:srgbClr val="FFFF00"/>
                </a:solidFill>
                <a:latin typeface="Times" charset="0"/>
                <a:ea typeface="宋体" charset="0"/>
                <a:cs typeface="宋体" charset="0"/>
              </a:rPr>
              <a:t>s siege and destruction of Jerusalem for the nation</a:t>
            </a:r>
            <a:r>
              <a:rPr lang="fr-FR" altLang="zh-CN" sz="1800" b="0" dirty="0">
                <a:solidFill>
                  <a:srgbClr val="FFFF00"/>
                </a:solidFill>
                <a:latin typeface="Times" charset="0"/>
                <a:ea typeface="宋体" charset="0"/>
                <a:cs typeface="宋体" charset="0"/>
              </a:rPr>
              <a:t>'</a:t>
            </a:r>
            <a:r>
              <a:rPr lang="en-US" altLang="zh-CN" sz="1800" b="0" dirty="0">
                <a:solidFill>
                  <a:srgbClr val="FFFF00"/>
                </a:solidFill>
                <a:latin typeface="Times" charset="0"/>
                <a:ea typeface="宋体" charset="0"/>
                <a:cs typeface="宋体" charset="0"/>
              </a:rPr>
              <a:t>s sin, the Holy Spirit moved him to record an historical compilation which provides the context and justification for God</a:t>
            </a:r>
            <a:r>
              <a:rPr lang="fr-FR" altLang="zh-CN" sz="1800" b="0" dirty="0">
                <a:solidFill>
                  <a:srgbClr val="FFFF00"/>
                </a:solidFill>
                <a:latin typeface="Times" charset="0"/>
                <a:ea typeface="宋体" charset="0"/>
                <a:cs typeface="宋体" charset="0"/>
              </a:rPr>
              <a:t>'</a:t>
            </a:r>
            <a:r>
              <a:rPr lang="en-US" altLang="zh-CN" sz="1800" b="0" dirty="0">
                <a:solidFill>
                  <a:srgbClr val="FFFF00"/>
                </a:solidFill>
                <a:latin typeface="Times" charset="0"/>
                <a:ea typeface="宋体" charset="0"/>
                <a:cs typeface="宋体" charset="0"/>
              </a:rPr>
              <a:t>s judgment upon these two nations. The leaders and the people sinned through ungodliness and idolatry, and true to the curses of Deut. 28, God gave the people the consequences of their obedience.</a:t>
            </a:r>
          </a:p>
          <a:p>
            <a:pPr eaLnBrk="1" hangingPunct="1">
              <a:lnSpc>
                <a:spcPct val="90000"/>
              </a:lnSpc>
              <a:spcBef>
                <a:spcPct val="20000"/>
              </a:spcBef>
              <a:buFont typeface="Wingdings" charset="0"/>
              <a:buNone/>
            </a:pPr>
            <a:r>
              <a:rPr lang="en-US" sz="1800" b="0" dirty="0">
                <a:solidFill>
                  <a:srgbClr val="FFFF00"/>
                </a:solidFill>
                <a:latin typeface="Times" charset="0"/>
                <a:ea typeface="宋体" charset="0"/>
                <a:cs typeface="ＭＳ Ｐゴシック" charset="0"/>
              </a:rPr>
              <a:t>——————————</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1800" baseline="0" dirty="0">
                <a:latin typeface="Arial"/>
                <a:cs typeface="Arial"/>
              </a:rPr>
              <a:t>Common-201</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1800" baseline="0" dirty="0">
                <a:latin typeface="Arial"/>
                <a:cs typeface="Arial"/>
              </a:rPr>
              <a:t>BE-05-Deuteronomy-90</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1800" baseline="0" dirty="0">
                <a:latin typeface="Arial"/>
                <a:cs typeface="Arial"/>
              </a:rPr>
              <a:t>OS-03-Leviticus-377</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1800" baseline="0" dirty="0">
                <a:latin typeface="Arial"/>
                <a:cs typeface="Arial"/>
              </a:rPr>
              <a:t>OS-05-Deuteronomy-281</a:t>
            </a:r>
          </a:p>
          <a:p>
            <a:r>
              <a:rPr lang="en-US" sz="1800" baseline="0" dirty="0">
                <a:latin typeface="Arial"/>
                <a:cs typeface="Arial"/>
              </a:rPr>
              <a:t>OS-12-2 Kings-98</a:t>
            </a:r>
          </a:p>
          <a:p>
            <a:r>
              <a:rPr lang="en-US" sz="1800" dirty="0">
                <a:latin typeface="Arial"/>
                <a:cs typeface="Arial"/>
              </a:rPr>
              <a:t>OS-14-2 Chron-77</a:t>
            </a:r>
            <a:endParaRPr lang="en-US" sz="1800" baseline="0" dirty="0">
              <a:latin typeface="Arial"/>
              <a:cs typeface="Arial"/>
            </a:endParaRPr>
          </a:p>
          <a:p>
            <a:pPr eaLnBrk="1" hangingPunct="1">
              <a:lnSpc>
                <a:spcPct val="90000"/>
              </a:lnSpc>
              <a:spcBef>
                <a:spcPct val="20000"/>
              </a:spcBef>
              <a:buFont typeface="Wingdings" charset="0"/>
              <a:buNone/>
            </a:pPr>
            <a:r>
              <a:rPr lang="en-US" sz="1800" b="0" dirty="0">
                <a:solidFill>
                  <a:srgbClr val="FFFF00"/>
                </a:solidFill>
                <a:latin typeface="Times" charset="0"/>
                <a:ea typeface="宋体" charset="0"/>
                <a:cs typeface="ＭＳ Ｐゴシック" charset="0"/>
              </a:rPr>
              <a:t>OS-23-Prophets Intro-26</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800" b="0" dirty="0">
                <a:solidFill>
                  <a:srgbClr val="FFFF00"/>
                </a:solidFill>
                <a:latin typeface="Times" charset="0"/>
                <a:ea typeface="宋体" charset="0"/>
                <a:cs typeface="ＭＳ Ｐゴシック" charset="0"/>
              </a:rPr>
              <a:t>OS-24-Jeremiah-244</a:t>
            </a:r>
            <a:endParaRPr lang="en-US" sz="1800" dirty="0">
              <a:latin typeface="Arial"/>
              <a:cs typeface="Arial"/>
            </a:endParaRPr>
          </a:p>
          <a:p>
            <a:r>
              <a:rPr lang="en-US" sz="1800" dirty="0">
                <a:latin typeface="Arial"/>
                <a:cs typeface="Arial"/>
              </a:rPr>
              <a:t>OS-25-Lamentations-73</a:t>
            </a:r>
            <a:endParaRPr lang="en-US" sz="1800" b="0" dirty="0">
              <a:cs typeface="ＭＳ Ｐゴシック"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64F2F97-665D-3B43-590B-B80C01D35EA2}"/>
            </a:ext>
          </a:extLst>
        </p:cNvPr>
        <p:cNvGrpSpPr/>
        <p:nvPr/>
      </p:nvGrpSpPr>
      <p:grpSpPr>
        <a:xfrm>
          <a:off x="0" y="0"/>
          <a:ext cx="0" cy="0"/>
          <a:chOff x="0" y="0"/>
          <a:chExt cx="0" cy="0"/>
        </a:xfrm>
      </p:grpSpPr>
      <p:sp>
        <p:nvSpPr>
          <p:cNvPr id="95233" name="Rectangle 7">
            <a:extLst>
              <a:ext uri="{FF2B5EF4-FFF2-40B4-BE49-F238E27FC236}">
                <a16:creationId xmlns:a16="http://schemas.microsoft.com/office/drawing/2014/main" id="{0321E569-0464-CE72-0B83-13F832B13F1C}"/>
              </a:ext>
            </a:extLst>
          </p:cNvPr>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1"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78</a:t>
            </a:fld>
            <a:endParaRPr kumimoji="0" lang="en-GB" sz="1200" b="1"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a:extLst>
              <a:ext uri="{FF2B5EF4-FFF2-40B4-BE49-F238E27FC236}">
                <a16:creationId xmlns:a16="http://schemas.microsoft.com/office/drawing/2014/main" id="{770768D4-FBFE-B13D-B95E-338A7FED4895}"/>
              </a:ext>
            </a:extLst>
          </p:cNvPr>
          <p:cNvSpPr>
            <a:spLocks noGrp="1" noRot="1" noChangeAspect="1" noChangeArrowheads="1"/>
          </p:cNvSpPr>
          <p:nvPr>
            <p:ph type="sldImg"/>
          </p:nvPr>
        </p:nvSpPr>
        <p:spPr>
          <a:solidFill>
            <a:srgbClr val="FFFFFF"/>
          </a:solidFill>
          <a:ln/>
        </p:spPr>
      </p:sp>
      <p:sp>
        <p:nvSpPr>
          <p:cNvPr id="95235" name="Rectangle 1027">
            <a:extLst>
              <a:ext uri="{FF2B5EF4-FFF2-40B4-BE49-F238E27FC236}">
                <a16:creationId xmlns:a16="http://schemas.microsoft.com/office/drawing/2014/main" id="{48C47A5A-315F-928F-C8CD-21EB9BD42140}"/>
              </a:ext>
            </a:extLst>
          </p:cNvPr>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t>There always was someone to reign—but we shall see that the privilege of sitting on the throne was taken away due to disobedience—and yet the right yet remains for the line of David to have that perfect ruler who is even better than David.</a:t>
            </a:r>
          </a:p>
          <a:p>
            <a:endParaRPr lang="en-US" b="0" dirty="0"/>
          </a:p>
        </p:txBody>
      </p:sp>
    </p:spTree>
    <p:extLst>
      <p:ext uri="{BB962C8B-B14F-4D97-AF65-F5344CB8AC3E}">
        <p14:creationId xmlns:p14="http://schemas.microsoft.com/office/powerpoint/2010/main" val="2106174345"/>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t>The book of 1 Chronicles parallels 2 Samuel as both focus on the life of David.</a:t>
            </a:r>
          </a:p>
          <a:p>
            <a:r>
              <a:rPr lang="en-US" b="0" dirty="0"/>
              <a:t>___________</a:t>
            </a:r>
          </a:p>
          <a:p>
            <a:r>
              <a:rPr lang="en-US" b="0" dirty="0"/>
              <a:t>OS-00-OT Book Overviews-251</a:t>
            </a:r>
          </a:p>
          <a:p>
            <a:r>
              <a:rPr lang="en-US" b="0" dirty="0"/>
              <a:t>OS-12-1 Chronicles-10, 181</a:t>
            </a:r>
          </a:p>
          <a:p>
            <a:r>
              <a:rPr lang="en-US" b="0" dirty="0"/>
              <a:t>OS-14-2 Chronicles-79</a:t>
            </a:r>
          </a:p>
          <a:p>
            <a:endParaRPr lang="en-US" b="0" dirty="0"/>
          </a:p>
          <a:p>
            <a:endParaRPr lang="en-US" b="0"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8463B0E-4322-784C-AAEB-8FE465B948A1}" type="slidenum">
              <a:rPr kumimoji="0" lang="en-US" sz="1200" b="1" i="0"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79</a:t>
            </a:fld>
            <a:endPar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490443"/>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7" name="Rectangle 2"/>
          <p:cNvSpPr>
            <a:spLocks noGrp="1" noRot="1" noChangeAspect="1" noChangeArrowheads="1" noTextEdit="1"/>
          </p:cNvSpPr>
          <p:nvPr>
            <p:ph type="sldImg"/>
          </p:nvPr>
        </p:nvSpPr>
        <p:spPr>
          <a:xfrm>
            <a:off x="1150938" y="692150"/>
            <a:ext cx="4556125" cy="3416300"/>
          </a:xfrm>
          <a:ln/>
        </p:spPr>
      </p:sp>
      <p:sp>
        <p:nvSpPr>
          <p:cNvPr id="24473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0">
                <a:latin typeface="Times" charset="0"/>
                <a:ea typeface="ＭＳ Ｐゴシック" charset="0"/>
                <a:cs typeface="ＭＳ Ｐゴシック" charset="0"/>
              </a:rPr>
              <a:t>Why?  Along with Solomon</a:t>
            </a:r>
            <a:r>
              <a:rPr lang="fr-FR" altLang="ja-JP" b="0">
                <a:latin typeface="Times" charset="0"/>
                <a:ea typeface="ＭＳ Ｐゴシック" charset="0"/>
                <a:cs typeface="ＭＳ Ｐゴシック" charset="0"/>
              </a:rPr>
              <a:t>'</a:t>
            </a:r>
            <a:r>
              <a:rPr lang="en-US" b="0">
                <a:latin typeface="Times" charset="0"/>
                <a:ea typeface="ＭＳ Ｐゴシック" charset="0"/>
                <a:cs typeface="ＭＳ Ｐゴシック" charset="0"/>
              </a:rPr>
              <a:t>s many foreign treaties he had also acquired many foreign wives from the country with which he made the treaty.  The new wives moved into Jerusalem bringing with them their idolatrous religious practices. </a:t>
            </a:r>
          </a:p>
          <a:p>
            <a:r>
              <a:rPr lang="en-US" b="0">
                <a:latin typeface="Times" charset="0"/>
                <a:ea typeface="ＭＳ Ｐゴシック" charset="0"/>
                <a:cs typeface="ＭＳ Ｐゴシック" charset="0"/>
              </a:rPr>
              <a:t>////	On that site of today</a:t>
            </a:r>
            <a:r>
              <a:rPr lang="fr-FR" altLang="ja-JP" b="0">
                <a:latin typeface="Times" charset="0"/>
                <a:ea typeface="ＭＳ Ｐゴシック" charset="0"/>
                <a:cs typeface="ＭＳ Ｐゴシック" charset="0"/>
              </a:rPr>
              <a:t>'</a:t>
            </a:r>
            <a:r>
              <a:rPr lang="en-US" b="0">
                <a:latin typeface="Times" charset="0"/>
                <a:ea typeface="ＭＳ Ｐゴシック" charset="0"/>
                <a:cs typeface="ＭＳ Ｐゴシック" charset="0"/>
              </a:rPr>
              <a:t>s Temple Mount…after SOLOMON had completed the first Temple to the God of Israel – and worshiped there - he later could be seen… </a:t>
            </a:r>
          </a:p>
          <a:p>
            <a:r>
              <a:rPr lang="en-US" b="0">
                <a:latin typeface="Times" charset="0"/>
                <a:ea typeface="ＭＳ Ｐゴシック" charset="0"/>
                <a:cs typeface="ＭＳ Ｐゴシック" charset="0"/>
              </a:rPr>
              <a:t>////	…over on The Mount of Olives across the Kidron Valley from his newly built temple…</a:t>
            </a:r>
          </a:p>
          <a:p>
            <a:r>
              <a:rPr lang="en-US" b="0">
                <a:latin typeface="Times" charset="0"/>
                <a:ea typeface="ＭＳ Ｐゴシック" charset="0"/>
                <a:cs typeface="ＭＳ Ｐゴシック" charset="0"/>
              </a:rPr>
              <a:t>////	worshipping the pagan gods brought into town by those foreign wives.</a:t>
            </a:r>
          </a:p>
          <a:p>
            <a:r>
              <a:rPr lang="en-US" b="0">
                <a:latin typeface="Times" charset="0"/>
                <a:ea typeface="ＭＳ Ｐゴシック" charset="0"/>
                <a:cs typeface="ＭＳ Ｐゴシック" charset="0"/>
              </a:rPr>
              <a:t>////	So…once again…idol worship entered the day to day life of ancient Israel, foreshadowing other great national problems to come</a:t>
            </a: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81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0" dirty="0">
                <a:latin typeface="Arial" panose="020B0604020202020204" pitchFamily="34" charset="0"/>
                <a:cs typeface="Arial" panose="020B0604020202020204" pitchFamily="34" charset="0"/>
              </a:rPr>
              <a:t>What method would</a:t>
            </a:r>
            <a:r>
              <a:rPr lang="en-US" b="0" baseline="0" dirty="0">
                <a:latin typeface="Arial" panose="020B0604020202020204" pitchFamily="34" charset="0"/>
                <a:cs typeface="Arial" panose="020B0604020202020204" pitchFamily="34" charset="0"/>
              </a:rPr>
              <a:t> God use to convince the people to worship him alone? He chose to write a history—a theological history.</a:t>
            </a:r>
            <a:endParaRPr lang="en-US" b="0" dirty="0">
              <a:latin typeface="Arial" panose="020B0604020202020204" pitchFamily="34" charset="0"/>
              <a:cs typeface="Arial" panose="020B0604020202020204" pitchFamily="34"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82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We are in a study through the whole Bible right now, book by book. The goal is to give us a basic understanding of each book of the Bible.</a:t>
            </a: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84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How does the L</a:t>
            </a:r>
            <a:r>
              <a:rPr lang="en-US" sz="1100" b="1" dirty="0">
                <a:latin typeface="Arial" panose="020B0604020202020204" pitchFamily="34" charset="0"/>
                <a:cs typeface="Arial" panose="020B0604020202020204" pitchFamily="34" charset="0"/>
              </a:rPr>
              <a:t>ORD</a:t>
            </a:r>
            <a:r>
              <a:rPr lang="en-US" b="1" dirty="0">
                <a:latin typeface="Arial" panose="020B0604020202020204" pitchFamily="34" charset="0"/>
                <a:cs typeface="Arial" panose="020B0604020202020204" pitchFamily="34" charset="0"/>
              </a:rPr>
              <a:t> guide us towards this sense of well-being</a:t>
            </a:r>
            <a:r>
              <a:rPr lang="en-US" b="1" baseline="0" dirty="0">
                <a:latin typeface="Arial" panose="020B0604020202020204" pitchFamily="34" charset="0"/>
                <a:cs typeface="Arial" panose="020B0604020202020204" pitchFamily="34" charset="0"/>
              </a:rPr>
              <a:t> that we all need</a:t>
            </a:r>
            <a:r>
              <a:rPr lang="en-US" b="1" dirty="0">
                <a:latin typeface="Arial" panose="020B0604020202020204" pitchFamily="34" charset="0"/>
                <a:cs typeface="Arial" panose="020B0604020202020204" pitchFamily="34" charset="0"/>
              </a:rPr>
              <a:t>?</a:t>
            </a: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__________</a:t>
            </a: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OS-14-2Chron-14, 68, 77, 132</a:t>
            </a:r>
          </a:p>
          <a:p>
            <a:endParaRPr lang="en-US" dirty="0">
              <a:cs typeface="ＭＳ Ｐゴシック"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85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05" charset="-128"/>
                <a:cs typeface="Arial" panose="020B0604020202020204" pitchFamily="34" charset="0"/>
              </a:rPr>
              <a:t>The LORD honors us when we honor him—and this gives us a sense of security.</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1" name="Rectangle 2"/>
          <p:cNvSpPr>
            <a:spLocks noGrp="1" noRot="1" noChangeAspect="1" noChangeArrowheads="1" noTextEdit="1"/>
          </p:cNvSpPr>
          <p:nvPr>
            <p:ph type="sldImg"/>
          </p:nvPr>
        </p:nvSpPr>
        <p:spPr>
          <a:xfrm>
            <a:off x="1150938" y="692150"/>
            <a:ext cx="4556125" cy="3416300"/>
          </a:xfrm>
          <a:ln/>
        </p:spPr>
      </p:sp>
      <p:sp>
        <p:nvSpPr>
          <p:cNvPr id="66562"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a:latin typeface="Times" charset="0"/>
              <a:ea typeface="ＭＳ Ｐゴシック" charset="0"/>
              <a:cs typeface="ＭＳ Ｐゴシック"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Man’s disobedience can never ruin God’s ultimate plan to save humanity, as he continues to overcome all obstacles that seek to prevent him from keeping his promises.</a:t>
            </a:r>
          </a:p>
          <a:p>
            <a:endParaRPr lang="en-US" dirty="0"/>
          </a:p>
        </p:txBody>
      </p:sp>
      <p:sp>
        <p:nvSpPr>
          <p:cNvPr id="4" name="Slide Number Placeholder 3"/>
          <p:cNvSpPr>
            <a:spLocks noGrp="1"/>
          </p:cNvSpPr>
          <p:nvPr>
            <p:ph type="sldNum" sz="quarter" idx="5"/>
          </p:nvPr>
        </p:nvSpPr>
        <p:spPr/>
        <p:txBody>
          <a:bodyPr/>
          <a:lstStyle/>
          <a:p>
            <a:pPr>
              <a:defRPr/>
            </a:pPr>
            <a:fld id="{5E3C6632-2C1F-E94C-9A61-27172695BCCB}" type="slidenum">
              <a:rPr lang="en-US" smtClean="0"/>
              <a:pPr>
                <a:defRPr/>
              </a:pPr>
              <a:t>8</a:t>
            </a:fld>
            <a:endParaRPr lang="en-US"/>
          </a:p>
        </p:txBody>
      </p:sp>
    </p:spTree>
    <p:extLst>
      <p:ext uri="{BB962C8B-B14F-4D97-AF65-F5344CB8AC3E}">
        <p14:creationId xmlns:p14="http://schemas.microsoft.com/office/powerpoint/2010/main" val="873880816"/>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t>The book of 1 Chronicles parallels 2 Samuel as both focus on the life of David.</a:t>
            </a:r>
          </a:p>
          <a:p>
            <a:r>
              <a:rPr lang="en-US" b="0" dirty="0"/>
              <a:t>___________</a:t>
            </a:r>
          </a:p>
          <a:p>
            <a:r>
              <a:rPr lang="en-US" b="0" dirty="0"/>
              <a:t>OS-00-OT Book Overviews-251</a:t>
            </a:r>
          </a:p>
          <a:p>
            <a:r>
              <a:rPr lang="en-US" b="0" dirty="0"/>
              <a:t>OS-12-1 Chronicles-10, 181</a:t>
            </a:r>
          </a:p>
          <a:p>
            <a:r>
              <a:rPr lang="en-US" b="0" dirty="0"/>
              <a:t>OS-14-2 Chronicles-79</a:t>
            </a:r>
          </a:p>
          <a:p>
            <a:endParaRPr lang="en-US" b="0" dirty="0"/>
          </a:p>
          <a:p>
            <a:endParaRPr lang="en-US" b="0"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8463B0E-4322-784C-AAEB-8FE465B948A1}" type="slidenum">
              <a:rPr kumimoji="0" lang="en-US" sz="1200" b="1" i="0"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87</a:t>
            </a:fld>
            <a:endPar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490443"/>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99CFE98-F255-5849-837E-B5B47C560C56}" type="slidenum">
              <a:rPr lang="en-US" sz="1200">
                <a:solidFill>
                  <a:prstClr val="black"/>
                </a:solidFill>
                <a:latin typeface="Arial" panose="020B0604020202020204" pitchFamily="34" charset="0"/>
              </a:rPr>
              <a:pPr eaLnBrk="1" hangingPunct="1"/>
              <a:t>89</a:t>
            </a:fld>
            <a:endParaRPr lang="en-US" sz="1200" dirty="0">
              <a:solidFill>
                <a:prstClr val="black"/>
              </a:solidFill>
              <a:latin typeface="Arial" panose="020B0604020202020204" pitchFamily="34" charset="0"/>
            </a:endParaRPr>
          </a:p>
        </p:txBody>
      </p:sp>
      <p:sp>
        <p:nvSpPr>
          <p:cNvPr id="99330" name="Rectangle 2"/>
          <p:cNvSpPr>
            <a:spLocks noGrp="1" noRot="1" noChangeAspect="1" noChangeArrowheads="1" noTextEdit="1"/>
          </p:cNvSpPr>
          <p:nvPr>
            <p:ph type="sldImg"/>
          </p:nvPr>
        </p:nvSpPr>
        <p:spPr>
          <a:ln/>
        </p:spPr>
      </p:sp>
      <p:sp>
        <p:nvSpPr>
          <p:cNvPr id="9933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184A470-4B4C-EA4B-8C9E-FDF34CB10E37}" type="slidenum">
              <a:rPr lang="en-US" sz="1200">
                <a:solidFill>
                  <a:prstClr val="black"/>
                </a:solidFill>
                <a:latin typeface="Arial" panose="020B0604020202020204" pitchFamily="34" charset="0"/>
              </a:rPr>
              <a:pPr eaLnBrk="1" hangingPunct="1"/>
              <a:t>91</a:t>
            </a:fld>
            <a:endParaRPr lang="en-US" sz="1200" dirty="0">
              <a:solidFill>
                <a:prstClr val="black"/>
              </a:solidFill>
              <a:latin typeface="Arial" panose="020B0604020202020204" pitchFamily="34" charset="0"/>
            </a:endParaRPr>
          </a:p>
        </p:txBody>
      </p:sp>
      <p:sp>
        <p:nvSpPr>
          <p:cNvPr id="101378" name="Rectangle 2"/>
          <p:cNvSpPr>
            <a:spLocks noGrp="1" noRot="1" noChangeAspect="1" noChangeArrowheads="1" noTextEdit="1"/>
          </p:cNvSpPr>
          <p:nvPr>
            <p:ph type="sldImg"/>
          </p:nvPr>
        </p:nvSpPr>
        <p:spPr>
          <a:ln/>
        </p:spPr>
      </p:sp>
      <p:sp>
        <p:nvSpPr>
          <p:cNvPr id="10137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5"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62ED81F-3D67-AB4A-B7AE-E50C73BE0CD2}" type="slidenum">
              <a:rPr lang="en-US" sz="1200">
                <a:solidFill>
                  <a:prstClr val="black"/>
                </a:solidFill>
                <a:latin typeface="Arial" panose="020B0604020202020204" pitchFamily="34" charset="0"/>
              </a:rPr>
              <a:pPr eaLnBrk="1" hangingPunct="1"/>
              <a:t>93</a:t>
            </a:fld>
            <a:endParaRPr lang="en-US" sz="1200" dirty="0">
              <a:solidFill>
                <a:prstClr val="black"/>
              </a:solidFill>
              <a:latin typeface="Arial" panose="020B0604020202020204" pitchFamily="34" charset="0"/>
            </a:endParaRPr>
          </a:p>
        </p:txBody>
      </p:sp>
      <p:sp>
        <p:nvSpPr>
          <p:cNvPr id="103426" name="Rectangle 2"/>
          <p:cNvSpPr>
            <a:spLocks noGrp="1" noRot="1" noChangeAspect="1" noChangeArrowheads="1" noTextEdit="1"/>
          </p:cNvSpPr>
          <p:nvPr>
            <p:ph type="sldImg"/>
          </p:nvPr>
        </p:nvSpPr>
        <p:spPr>
          <a:ln/>
        </p:spPr>
      </p:sp>
      <p:sp>
        <p:nvSpPr>
          <p:cNvPr id="10342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Arial" panose="020B0604020202020204" pitchFamily="34" charset="0"/>
            </a:endParaRPr>
          </a:p>
          <a:p>
            <a:pPr eaLnBrk="1" hangingPunct="1"/>
            <a:r>
              <a:rPr lang="en-US" sz="1200" b="1" kern="1200" dirty="0">
                <a:solidFill>
                  <a:schemeClr val="tx1"/>
                </a:solidFill>
                <a:effectLst/>
                <a:latin typeface="Arial" panose="020B0604020202020204" pitchFamily="34" charset="0"/>
                <a:ea typeface="ＭＳ Ｐゴシック" pitchFamily="-105" charset="-128"/>
                <a:cs typeface="Arial" panose="020B0604020202020204" pitchFamily="34" charset="0"/>
              </a:rPr>
              <a:t>Solomon made the temple and filled it with new furnishings (plus excess gold and silver for the treasuries) in anticipation of the ark’s arrival (3:1–5:1).</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73775CE0-E6E8-FE44-BAB4-AAC89842124D}" type="slidenum">
              <a:rPr lang="en-US" sz="1200">
                <a:solidFill>
                  <a:prstClr val="black"/>
                </a:solidFill>
                <a:latin typeface="Arial" panose="020B0604020202020204" pitchFamily="34" charset="0"/>
              </a:rPr>
              <a:pPr eaLnBrk="1" hangingPunct="1"/>
              <a:t>99</a:t>
            </a:fld>
            <a:endParaRPr lang="en-US" sz="1200" dirty="0">
              <a:solidFill>
                <a:prstClr val="black"/>
              </a:solidFill>
              <a:latin typeface="Arial" panose="020B0604020202020204" pitchFamily="34" charset="0"/>
            </a:endParaRPr>
          </a:p>
        </p:txBody>
      </p:sp>
      <p:sp>
        <p:nvSpPr>
          <p:cNvPr id="117762" name="Rectangle 2"/>
          <p:cNvSpPr>
            <a:spLocks noGrp="1" noRot="1" noChangeAspect="1" noChangeArrowheads="1" noTextEdit="1"/>
          </p:cNvSpPr>
          <p:nvPr>
            <p:ph type="sldImg"/>
          </p:nvPr>
        </p:nvSpPr>
        <p:spPr>
          <a:ln/>
        </p:spPr>
      </p:sp>
      <p:sp>
        <p:nvSpPr>
          <p:cNvPr id="11776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9"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8CF26D2-0F5E-D34C-A381-1A6F9C2F331C}" type="slidenum">
              <a:rPr lang="en-US" sz="1200">
                <a:solidFill>
                  <a:prstClr val="black"/>
                </a:solidFill>
                <a:latin typeface="Arial" panose="020B0604020202020204" pitchFamily="34" charset="0"/>
              </a:rPr>
              <a:pPr eaLnBrk="1" hangingPunct="1"/>
              <a:t>100</a:t>
            </a:fld>
            <a:endParaRPr lang="en-US" sz="1200" dirty="0">
              <a:solidFill>
                <a:prstClr val="black"/>
              </a:solidFill>
              <a:latin typeface="Arial" panose="020B0604020202020204" pitchFamily="34" charset="0"/>
            </a:endParaRPr>
          </a:p>
        </p:txBody>
      </p:sp>
      <p:sp>
        <p:nvSpPr>
          <p:cNvPr id="119810" name="Rectangle 2"/>
          <p:cNvSpPr>
            <a:spLocks noGrp="1" noRot="1" noChangeAspect="1" noChangeArrowheads="1" noTextEdit="1"/>
          </p:cNvSpPr>
          <p:nvPr>
            <p:ph type="sldImg"/>
          </p:nvPr>
        </p:nvSpPr>
        <p:spPr>
          <a:ln/>
        </p:spPr>
      </p:sp>
      <p:sp>
        <p:nvSpPr>
          <p:cNvPr id="11981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5"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B91DE60-7C31-5643-9B60-F5C5B614E3A7}" type="slidenum">
              <a:rPr lang="en-US" sz="1200">
                <a:solidFill>
                  <a:prstClr val="black"/>
                </a:solidFill>
                <a:latin typeface="Arial" panose="020B0604020202020204" pitchFamily="34" charset="0"/>
              </a:rPr>
              <a:pPr eaLnBrk="1" hangingPunct="1"/>
              <a:t>101</a:t>
            </a:fld>
            <a:endParaRPr lang="en-US" sz="1200" dirty="0">
              <a:solidFill>
                <a:prstClr val="black"/>
              </a:solidFill>
              <a:latin typeface="Arial" panose="020B0604020202020204" pitchFamily="34" charset="0"/>
            </a:endParaRPr>
          </a:p>
        </p:txBody>
      </p:sp>
      <p:sp>
        <p:nvSpPr>
          <p:cNvPr id="123906" name="Rectangle 2"/>
          <p:cNvSpPr>
            <a:spLocks noGrp="1" noRot="1" noChangeAspect="1" noChangeArrowheads="1" noTextEdit="1"/>
          </p:cNvSpPr>
          <p:nvPr>
            <p:ph type="sldImg"/>
          </p:nvPr>
        </p:nvSpPr>
        <p:spPr>
          <a:ln/>
        </p:spPr>
      </p:sp>
      <p:sp>
        <p:nvSpPr>
          <p:cNvPr id="12390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A2BC0C7-8919-144C-AA33-54335F160590}" type="slidenum">
              <a:rPr lang="en-US" sz="1200">
                <a:solidFill>
                  <a:prstClr val="black"/>
                </a:solidFill>
                <a:latin typeface="Arial" panose="020B0604020202020204" pitchFamily="34" charset="0"/>
              </a:rPr>
              <a:pPr eaLnBrk="1" hangingPunct="1"/>
              <a:t>102</a:t>
            </a:fld>
            <a:endParaRPr lang="en-US" sz="1200" dirty="0">
              <a:solidFill>
                <a:prstClr val="black"/>
              </a:solidFill>
              <a:latin typeface="Arial" panose="020B0604020202020204" pitchFamily="34" charset="0"/>
            </a:endParaRPr>
          </a:p>
        </p:txBody>
      </p:sp>
      <p:sp>
        <p:nvSpPr>
          <p:cNvPr id="125954" name="Rectangle 2"/>
          <p:cNvSpPr>
            <a:spLocks noGrp="1" noRot="1" noChangeAspect="1" noChangeArrowheads="1" noTextEdit="1"/>
          </p:cNvSpPr>
          <p:nvPr>
            <p:ph type="sldImg"/>
          </p:nvPr>
        </p:nvSpPr>
        <p:spPr>
          <a:ln/>
        </p:spPr>
      </p:sp>
      <p:sp>
        <p:nvSpPr>
          <p:cNvPr id="12595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90C7B33-038B-204B-8687-044B676D8245}" type="slidenum">
              <a:rPr lang="en-US" sz="1200">
                <a:solidFill>
                  <a:prstClr val="black"/>
                </a:solidFill>
                <a:latin typeface="Arial" panose="020B0604020202020204" pitchFamily="34" charset="0"/>
              </a:rPr>
              <a:pPr eaLnBrk="1" hangingPunct="1"/>
              <a:t>103</a:t>
            </a:fld>
            <a:endParaRPr lang="en-US" sz="1200" dirty="0">
              <a:solidFill>
                <a:prstClr val="black"/>
              </a:solidFill>
              <a:latin typeface="Arial" panose="020B0604020202020204" pitchFamily="34" charset="0"/>
            </a:endParaRPr>
          </a:p>
        </p:txBody>
      </p:sp>
      <p:sp>
        <p:nvSpPr>
          <p:cNvPr id="128002" name="Rectangle 2"/>
          <p:cNvSpPr>
            <a:spLocks noGrp="1" noRot="1" noChangeAspect="1" noChangeArrowheads="1" noTextEdit="1"/>
          </p:cNvSpPr>
          <p:nvPr>
            <p:ph type="sldImg"/>
          </p:nvPr>
        </p:nvSpPr>
        <p:spPr>
          <a:ln/>
        </p:spPr>
      </p:sp>
      <p:sp>
        <p:nvSpPr>
          <p:cNvPr id="12800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Slide Image Placeholder 1"/>
          <p:cNvSpPr>
            <a:spLocks noGrp="1" noRot="1" noChangeAspect="1"/>
          </p:cNvSpPr>
          <p:nvPr>
            <p:ph type="sldImg"/>
          </p:nvPr>
        </p:nvSpPr>
        <p:spPr>
          <a:xfrm>
            <a:off x="1150938" y="692150"/>
            <a:ext cx="4556125" cy="3416300"/>
          </a:xfrm>
          <a:ln/>
        </p:spPr>
      </p:sp>
      <p:sp>
        <p:nvSpPr>
          <p:cNvPr id="58370"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a:r>
              <a:rPr lang="ar-EG" b="1" dirty="0">
                <a:latin typeface="Times" charset="0"/>
                <a:ea typeface="ＭＳ Ｐゴシック" charset="0"/>
                <a:cs typeface="ＭＳ Ｐゴシック" charset="0"/>
              </a:rPr>
              <a:t>عندما تحلق فوق القدس اليوم ، هذا هو المشهد وأنت تقترب من المدينة من بيت لحم إلى الجنوب.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وهناك في وسط هذه المدينة القديمة تكمن النقطة المحورية لكل أزمة عالمية تحدث الآن وبالتأكيد في المستقبل. إنه جبل الهيكل القديم للمدينة القديمة.</a:t>
            </a:r>
            <a:endParaRPr lang="en-US" b="1" dirty="0">
              <a:latin typeface="Times" charset="0"/>
              <a:ea typeface="ＭＳ Ｐゴシック" charset="0"/>
              <a:cs typeface="ＭＳ Ｐゴシック" charset="0"/>
            </a:endParaRPr>
          </a:p>
        </p:txBody>
      </p:sp>
      <p:sp>
        <p:nvSpPr>
          <p:cNvPr id="58371" name="Slide Number Placeholder 3"/>
          <p:cNvSpPr>
            <a:spLocks noGrp="1"/>
          </p:cNvSpPr>
          <p:nvPr>
            <p:ph type="sldNum" sz="quarter" idx="4294967295"/>
          </p:nvPr>
        </p:nvSpPr>
        <p:spPr bwMode="auto">
          <a:xfrm>
            <a:off x="3884613" y="8685213"/>
            <a:ext cx="2971800" cy="4572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fld id="{CA0B93ED-F3BB-A34E-826E-F651F2380772}" type="slidenum">
              <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rPr>
              <a:pPr marL="0" marR="0" lvl="0" indent="0" algn="l" defTabSz="914400" rtl="0" eaLnBrk="0" fontAlgn="base" latinLnBrk="0" hangingPunct="0">
                <a:lnSpc>
                  <a:spcPct val="100000"/>
                </a:lnSpc>
                <a:spcBef>
                  <a:spcPct val="0"/>
                </a:spcBef>
                <a:spcAft>
                  <a:spcPct val="0"/>
                </a:spcAft>
                <a:buClrTx/>
                <a:buSzTx/>
                <a:buFontTx/>
                <a:buNone/>
                <a:tabLst/>
                <a:defRPr/>
              </a:pPr>
              <a:t>112</a:t>
            </a:fld>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Solomon is a type of the Ultimate Ruler, Jesus. Solomon’s temple points to the Church as the greater temple (cf. Eph 2) as well as the greater temple of the millennial era noted in many other texts (e.g., Ezekiel 40–43; Haggai 2:7, 9).</a:t>
            </a:r>
          </a:p>
          <a:p>
            <a:r>
              <a:rPr lang="en-US" dirty="0"/>
              <a:t>————————</a:t>
            </a:r>
          </a:p>
          <a:p>
            <a:r>
              <a:rPr lang="en-US" dirty="0"/>
              <a:t>"</a:t>
            </a:r>
            <a:r>
              <a:rPr lang="en-US" dirty="0">
                <a:effectLst/>
                <a:latin typeface="Helvetica" pitchFamily="2" charset="0"/>
              </a:rPr>
              <a:t>The second major theological theme in Chronicles is the temple and its services. Its importance lies in its being the material and visible expression of God’s residence among His people as well as the focal point of their worship, praise, service, and even national existence. David was keenly aware of the significance of a central sanctuary to God’s program for His chosen people, so he set about to provide for its construction and function near the very beginning of his reign after he had established his undisputed sovereignty. At first he provided a temporary facility to house the ark (1 Chr 15:1; 16:1, 37–38) but then he determined to build a more permanent structure, one large and fine enough to be worthy of his great God (17:1–2). The time and circumstances were not right, however, so the task was assigned to David’s son Solomon (17:12).</a:t>
            </a:r>
          </a:p>
          <a:p>
            <a:endParaRPr lang="en-US" dirty="0">
              <a:effectLst/>
              <a:latin typeface="Helvetica" pitchFamily="2" charset="0"/>
            </a:endParaRPr>
          </a:p>
          <a:p>
            <a:r>
              <a:rPr lang="en-US" dirty="0">
                <a:effectLst/>
                <a:latin typeface="Helvetica" pitchFamily="2" charset="0"/>
              </a:rPr>
              <a:t>"This did not preclude David from making preparations for the project, however, so he purchased a site (21:26–30), provided materials (22:2–5, 14–16; 29:1–9), encouraged Solomon to undertake the project (22:6–13; 28:9–10, 20–21), and even gave him a divinely revealed blueprint (28:11–19). All this Solomon took to heart and accomplished after his accession to kingship (2 Chronicles 2–4). Once done, he installed the ark of the covenant within the temple (5:2–10), and then he addressed the people as to its significance and their responsibility in relation to it (6:1–11). It was God’s house (6:2), one located in the city He had chosen </a:t>
            </a:r>
            <a:r>
              <a:rPr lang="en-US" dirty="0">
                <a:solidFill>
                  <a:srgbClr val="FF8017"/>
                </a:solidFill>
                <a:effectLst/>
                <a:latin typeface="Times"/>
              </a:rPr>
              <a:t>  p 341  </a:t>
            </a:r>
            <a:r>
              <a:rPr lang="en-US" dirty="0">
                <a:effectLst/>
                <a:latin typeface="Helvetica" pitchFamily="2" charset="0"/>
              </a:rPr>
              <a:t>(6:6) and by the dynasty He had elected (6:6), to provide a place where His special people Israel could encounter Him (6:5, 10–11). It was also the place to which they must look in the future if and when they sinned and were exiled from the land (6:24–27, 30, 36–39), for God would continue to localize His presence there. Every reformation movement in Israel’s subsequent history was centered on the temple and its significance and service (cf. 2 Chr 20:5–12; 23:1–11; 24:1–14; chap. 29; 34:1–22).</a:t>
            </a:r>
          </a:p>
          <a:p>
            <a:endParaRPr lang="en-US" dirty="0">
              <a:effectLst/>
              <a:latin typeface="Helvetica" pitchFamily="2" charset="0"/>
            </a:endParaRPr>
          </a:p>
          <a:p>
            <a:r>
              <a:rPr lang="en-US" dirty="0">
                <a:effectLst/>
                <a:latin typeface="Helvetica" pitchFamily="2" charset="0"/>
              </a:rPr>
              <a:t>"The temple served not only as the nexus between Yahweh and His people but also as the center of worship, the rites and ceremonies of which were essential to the proper maintenance of the covenant relationship. This necessitated a cadre of officiants—priests, Levites, and others who ministered before the Lord on behalf of the people. Thus the genealogical data relevant to the tribe of Levi exceed in length even those devoted to Judah and the monarchy (1 Chr 6:1–81; 9:10–34). Moreover, David understood the importance of the role of priests and Levites, whom he charged to escort the ark into his Zion tabernacle (15:1–15) and then to attend to its various services of song and sacrifice (15:16–28; 16:4–6, 37–43). He also prepared for the future temple by prescribing orders of Levites to burn incense (23:13), assist the priests (23:28), offer sacrifices (23:31), praise God in music (25:6–7), serve as porters (26:1–19), keep charge of the treasury (26:20–28), and perform other duties (26:29–30). As with the temple itself, it was only as the temple personnel functioned freely and properly that God blessed His people; and their restoration to their God-given tasks was invariably an accompaniment to spiritual renewal (2 Chr 11:13–17; 17:7–9; 23:1–11, 18–21; 29:12–36; 30:13–27; 31:2–19; 35:1–19)."</a:t>
            </a:r>
          </a:p>
          <a:p>
            <a:br>
              <a:rPr lang="en-US" dirty="0">
                <a:effectLst/>
                <a:latin typeface="Helvetica" pitchFamily="2" charset="0"/>
              </a:rPr>
            </a:br>
            <a:r>
              <a:rPr lang="en-US" dirty="0">
                <a:effectLst/>
                <a:latin typeface="Helvetica" pitchFamily="2" charset="0"/>
              </a:rPr>
              <a:t>—</a:t>
            </a:r>
            <a:r>
              <a:rPr lang="en-US" dirty="0">
                <a:effectLst/>
                <a:latin typeface="Calibri" panose="020F0502020204030204" pitchFamily="34" charset="0"/>
              </a:rPr>
              <a:t>Eugene H. Merrill, “The Books of 1 and 2 Chronicles,” in </a:t>
            </a:r>
            <a:r>
              <a:rPr lang="en-US" i="1" dirty="0">
                <a:effectLst/>
                <a:latin typeface="Calibri" panose="020F0502020204030204" pitchFamily="34" charset="0"/>
              </a:rPr>
              <a:t>The World and the Word: An Introduction to the Old Testament</a:t>
            </a:r>
            <a:r>
              <a:rPr lang="en-US" dirty="0">
                <a:effectLst/>
                <a:latin typeface="Calibri" panose="020F0502020204030204" pitchFamily="34" charset="0"/>
              </a:rPr>
              <a:t> (Nashville, TN: B&amp;H Academic, 2011), 340–341.</a:t>
            </a:r>
          </a:p>
          <a:p>
            <a:endParaRPr lang="en-US" dirty="0"/>
          </a:p>
        </p:txBody>
      </p:sp>
      <p:sp>
        <p:nvSpPr>
          <p:cNvPr id="4" name="Slide Number Placeholder 3"/>
          <p:cNvSpPr>
            <a:spLocks noGrp="1"/>
          </p:cNvSpPr>
          <p:nvPr>
            <p:ph type="sldNum" sz="quarter" idx="5"/>
          </p:nvPr>
        </p:nvSpPr>
        <p:spPr/>
        <p:txBody>
          <a:bodyPr/>
          <a:lstStyle/>
          <a:p>
            <a:pPr>
              <a:defRPr/>
            </a:pPr>
            <a:fld id="{5E3C6632-2C1F-E94C-9A61-27172695BCCB}" type="slidenum">
              <a:rPr lang="en-US" smtClean="0"/>
              <a:pPr>
                <a:defRPr/>
              </a:pPr>
              <a:t>9</a:t>
            </a:fld>
            <a:endParaRPr lang="en-US"/>
          </a:p>
        </p:txBody>
      </p:sp>
    </p:spTree>
    <p:extLst>
      <p:ext uri="{BB962C8B-B14F-4D97-AF65-F5344CB8AC3E}">
        <p14:creationId xmlns:p14="http://schemas.microsoft.com/office/powerpoint/2010/main" val="2703907160"/>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Rectangle 2"/>
          <p:cNvSpPr>
            <a:spLocks noGrp="1" noRot="1" noChangeAspect="1" noChangeArrowheads="1" noTextEdit="1"/>
          </p:cNvSpPr>
          <p:nvPr>
            <p:ph type="sldImg"/>
          </p:nvPr>
        </p:nvSpPr>
        <p:spPr>
          <a:xfrm>
            <a:off x="1150938" y="692150"/>
            <a:ext cx="4556125" cy="3416300"/>
          </a:xfrm>
          <a:ln/>
        </p:spPr>
      </p:sp>
      <p:sp>
        <p:nvSpPr>
          <p:cNvPr id="60418"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a:r>
              <a:rPr lang="ar-EG" b="1" dirty="0">
                <a:latin typeface="Times" charset="0"/>
                <a:ea typeface="ＭＳ Ｐゴシック" charset="0"/>
                <a:cs typeface="ＭＳ Ｐゴシック" charset="0"/>
              </a:rPr>
              <a:t>با</a:t>
            </a:r>
            <a:r>
              <a:rPr lang="ar-JO" b="1" dirty="0">
                <a:latin typeface="Times" charset="0"/>
                <a:ea typeface="ＭＳ Ｐゴシック" charset="0"/>
                <a:cs typeface="ＭＳ Ｐゴシック" charset="0"/>
              </a:rPr>
              <a:t>لتحليق</a:t>
            </a:r>
            <a:r>
              <a:rPr lang="ar-EG" b="1" dirty="0">
                <a:latin typeface="Times" charset="0"/>
                <a:ea typeface="ＭＳ Ｐゴシック" charset="0"/>
                <a:cs typeface="ＭＳ Ｐゴシック" charset="0"/>
              </a:rPr>
              <a:t> </a:t>
            </a:r>
            <a:r>
              <a:rPr lang="ar-JO" b="1" dirty="0">
                <a:latin typeface="Times" charset="0"/>
                <a:ea typeface="ＭＳ Ｐゴシック" charset="0"/>
                <a:cs typeface="ＭＳ Ｐゴシック" charset="0"/>
              </a:rPr>
              <a:t>أ</a:t>
            </a:r>
            <a:r>
              <a:rPr lang="ar-EG" b="1" dirty="0">
                <a:latin typeface="Times" charset="0"/>
                <a:ea typeface="ＭＳ Ｐゴシック" charset="0"/>
                <a:cs typeface="ＭＳ Ｐゴシック" charset="0"/>
              </a:rPr>
              <a:t>قرب ، سترى على جبل الهيكل قبة الصخرة الإسلامية ذات السقف الذهبي. يُعرف هذا الموقع أيضًا باسم جبل موريا وجبل صهيون ، ويشير إلى موقع الهيكل الأول للملك داود والهيكل الثاني لاحقًا - الذي بناه الملك هيرودس الكبير - والذي كان ربنا يخدم حوله الجموع. إلى أقصى اليسار يوجد جبل الزيتون و</a:t>
            </a:r>
            <a:r>
              <a:rPr lang="ar-JO" b="1" dirty="0">
                <a:latin typeface="Times" charset="0"/>
                <a:ea typeface="ＭＳ Ｐゴシック" charset="0"/>
                <a:cs typeface="ＭＳ Ｐゴシック" charset="0"/>
              </a:rPr>
              <a:t>بستان</a:t>
            </a:r>
            <a:r>
              <a:rPr lang="ar-EG" b="1" dirty="0">
                <a:latin typeface="Times" charset="0"/>
                <a:ea typeface="ＭＳ Ｐゴシック" charset="0"/>
                <a:cs typeface="ＭＳ Ｐゴシック" charset="0"/>
              </a:rPr>
              <a:t> الج</a:t>
            </a:r>
            <a:r>
              <a:rPr lang="ar-JO" b="1" dirty="0">
                <a:latin typeface="Times" charset="0"/>
                <a:ea typeface="ＭＳ Ｐゴシック" charset="0"/>
                <a:cs typeface="ＭＳ Ｐゴシック" charset="0"/>
              </a:rPr>
              <a:t>ثسيماني</a:t>
            </a:r>
            <a:r>
              <a:rPr lang="ar-EG" b="1" dirty="0">
                <a:latin typeface="Times" charset="0"/>
                <a:ea typeface="ＭＳ Ｐゴシック" charset="0"/>
                <a:cs typeface="ＭＳ Ｐゴシック" charset="0"/>
              </a:rPr>
              <a:t>.</a:t>
            </a:r>
            <a:endParaRPr lang="en-US" b="1" dirty="0">
              <a:latin typeface="Times" charset="0"/>
              <a:ea typeface="ＭＳ Ｐゴシック" charset="0"/>
              <a:cs typeface="ＭＳ Ｐゴシック"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Rectangle 2"/>
          <p:cNvSpPr>
            <a:spLocks noGrp="1" noRot="1" noChangeAspect="1" noChangeArrowheads="1" noTextEdit="1"/>
          </p:cNvSpPr>
          <p:nvPr>
            <p:ph type="sldImg"/>
          </p:nvPr>
        </p:nvSpPr>
        <p:spPr>
          <a:xfrm>
            <a:off x="1150938" y="692150"/>
            <a:ext cx="4556125" cy="3416300"/>
          </a:xfrm>
          <a:ln/>
        </p:spPr>
      </p:sp>
      <p:sp>
        <p:nvSpPr>
          <p:cNvPr id="62466"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a:r>
              <a:rPr lang="ar-EG" b="1" dirty="0">
                <a:latin typeface="Times" charset="0"/>
                <a:ea typeface="ＭＳ Ｐゴシック" charset="0"/>
                <a:cs typeface="ＭＳ Ｐゴシック" charset="0"/>
              </a:rPr>
              <a:t>وجبل الهيكل نفسه ... 47 </a:t>
            </a:r>
            <a:r>
              <a:rPr lang="ar-JO" b="1" dirty="0">
                <a:latin typeface="Times" charset="0"/>
                <a:ea typeface="ＭＳ Ｐゴシック" charset="0"/>
                <a:cs typeface="ＭＳ Ｐゴシック" charset="0"/>
              </a:rPr>
              <a:t>دونما</a:t>
            </a:r>
            <a:r>
              <a:rPr lang="ar-EG" b="1" dirty="0">
                <a:latin typeface="Times" charset="0"/>
                <a:ea typeface="ＭＳ Ｐゴシック" charset="0"/>
                <a:cs typeface="ＭＳ Ｐゴシック" charset="0"/>
              </a:rPr>
              <a:t> من المؤامرات الدولية التي لا تنتهي ، والفتنة والنزاع ... التي تسيطر عليها حاليًا السلطات الإسلامية المحلية. احتلت قبة الصخرة المثمنة هذا الموقع لمدة 1400 عام! حاليا…</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 تخيل هذا المكان بدون قبة الصخرة… قبل 3000 عام ، على قمة جبل موريا… نفس الموريا حيث أخذ إبراهيم إسحاق للتضحية قبل ذلك بألف عام.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في أيام داود ، أصبحت بيدر يملكه رجل اسمه أرونة.</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 اشترى داود ذلك البيدر من أرونة - مثل هذا - ليبني عليه مركز عبادة عظيم ... لأنه منذ زمن موسى ...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المسكن القديم ، الذي يضم تابوت العهد المقدس ، كان موجودًا في رياح الصحراء العاتية. أراد د</a:t>
            </a:r>
            <a:r>
              <a:rPr lang="ar-JO" b="1" dirty="0">
                <a:latin typeface="Times" charset="0"/>
                <a:ea typeface="ＭＳ Ｐゴシック" charset="0"/>
                <a:cs typeface="ＭＳ Ｐゴシック" charset="0"/>
              </a:rPr>
              <a:t>اود</a:t>
            </a:r>
            <a:r>
              <a:rPr lang="ar-EG" b="1" dirty="0">
                <a:latin typeface="Times" charset="0"/>
                <a:ea typeface="ＭＳ Ｐゴシック" charset="0"/>
                <a:cs typeface="ＭＳ Ｐゴシック" charset="0"/>
              </a:rPr>
              <a:t> أن يرى أثاث الرب محميًا في مبنى رائع ...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يا</a:t>
            </a:r>
            <a:r>
              <a:rPr lang="ar-JO" b="1" baseline="0" dirty="0">
                <a:latin typeface="Times" charset="0"/>
                <a:ea typeface="ＭＳ Ｐゴシック" charset="0"/>
                <a:cs typeface="ＭＳ Ｐゴシック" charset="0"/>
              </a:rPr>
              <a:t> له من </a:t>
            </a:r>
            <a:r>
              <a:rPr lang="ar-EG" b="1" dirty="0">
                <a:latin typeface="Times" charset="0"/>
                <a:ea typeface="ＭＳ Ｐゴシック" charset="0"/>
                <a:cs typeface="ＭＳ Ｐゴシック" charset="0"/>
              </a:rPr>
              <a:t>هيكل عظيم للرب هناك على جبل المريا.</a:t>
            </a:r>
            <a:endParaRPr lang="en-US" b="1" dirty="0">
              <a:latin typeface="Times" charset="0"/>
              <a:ea typeface="ＭＳ Ｐゴシック" charset="0"/>
              <a:cs typeface="ＭＳ Ｐゴシック"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2"/>
          <p:cNvSpPr>
            <a:spLocks noGrp="1" noRot="1" noChangeAspect="1" noChangeArrowheads="1" noTextEdit="1"/>
          </p:cNvSpPr>
          <p:nvPr>
            <p:ph type="sldImg"/>
          </p:nvPr>
        </p:nvSpPr>
        <p:spPr>
          <a:xfrm>
            <a:off x="1150938" y="692150"/>
            <a:ext cx="4556125" cy="3416300"/>
          </a:xfrm>
          <a:ln/>
        </p:spPr>
      </p:sp>
      <p:sp>
        <p:nvSpPr>
          <p:cNvPr id="64514"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a:r>
              <a:rPr lang="ar-JO" b="1" dirty="0">
                <a:latin typeface="Times" charset="0"/>
                <a:ea typeface="ＭＳ Ｐゴシック" charset="0"/>
                <a:cs typeface="ＭＳ Ｐゴシック" charset="0"/>
              </a:rPr>
              <a:t>إذن،</a:t>
            </a:r>
            <a:r>
              <a:rPr lang="ar-JO" b="1" baseline="0" dirty="0">
                <a:latin typeface="Times" charset="0"/>
                <a:ea typeface="ＭＳ Ｐゴシック" charset="0"/>
                <a:cs typeface="ＭＳ Ｐゴシック" charset="0"/>
              </a:rPr>
              <a:t> داود صمم الهيكل وأحضر المعدات إلى المدينة ليبنيه . على أي حال، الله لم يسمح لداود أن يشيده ؛ لأنه سفك دما بشريا . </a:t>
            </a:r>
          </a:p>
          <a:p>
            <a:pPr algn="r"/>
            <a:r>
              <a:rPr lang="ar-JO" b="1" baseline="0" dirty="0">
                <a:latin typeface="Times" charset="0"/>
                <a:ea typeface="ＭＳ Ｐゴシック" charset="0"/>
                <a:cs typeface="ＭＳ Ｐゴシック" charset="0"/>
              </a:rPr>
              <a:t>////  ثم أصبح تكليفا من الله أن يقوم سليمان ابن داود ببناء الهيكل الأول .</a:t>
            </a:r>
            <a:endParaRPr lang="en-US" b="1" dirty="0">
              <a:latin typeface="Times" charset="0"/>
              <a:ea typeface="ＭＳ Ｐゴシック" charset="0"/>
              <a:cs typeface="ＭＳ Ｐゴシック"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1" name="Rectangle 2"/>
          <p:cNvSpPr>
            <a:spLocks noGrp="1" noRot="1" noChangeAspect="1" noChangeArrowheads="1" noTextEdit="1"/>
          </p:cNvSpPr>
          <p:nvPr>
            <p:ph type="sldImg"/>
          </p:nvPr>
        </p:nvSpPr>
        <p:spPr>
          <a:xfrm>
            <a:off x="1150938" y="692150"/>
            <a:ext cx="4556125" cy="3416300"/>
          </a:xfrm>
          <a:ln/>
        </p:spPr>
      </p:sp>
      <p:sp>
        <p:nvSpPr>
          <p:cNvPr id="66562"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a:r>
              <a:rPr lang="ar-JO" b="1" dirty="0">
                <a:latin typeface="Times" charset="0"/>
                <a:ea typeface="ＭＳ Ｐゴシック" charset="0"/>
                <a:cs typeface="ＭＳ Ｐゴシック" charset="0"/>
              </a:rPr>
              <a:t>بالطبع،</a:t>
            </a:r>
            <a:r>
              <a:rPr lang="ar-JO" b="1" baseline="0" dirty="0">
                <a:latin typeface="Times" charset="0"/>
                <a:ea typeface="ＭＳ Ｐゴシック" charset="0"/>
                <a:cs typeface="ＭＳ Ｐゴシック" charset="0"/>
              </a:rPr>
              <a:t> ليس لدينا صورة لهذا الهيكل. على أية حال، هذا الرسم يظهر لنا عظمته وجماله المرجح .</a:t>
            </a:r>
            <a:endParaRPr lang="en-US" b="1" dirty="0">
              <a:latin typeface="Times" charset="0"/>
              <a:ea typeface="ＭＳ Ｐゴシック" charset="0"/>
              <a:cs typeface="ＭＳ Ｐゴシック"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09" name="Rectangle 2"/>
          <p:cNvSpPr>
            <a:spLocks noGrp="1" noRot="1" noChangeAspect="1" noChangeArrowheads="1" noTextEdit="1"/>
          </p:cNvSpPr>
          <p:nvPr>
            <p:ph type="sldImg"/>
          </p:nvPr>
        </p:nvSpPr>
        <p:spPr>
          <a:xfrm>
            <a:off x="1150938" y="692150"/>
            <a:ext cx="4556125" cy="3416300"/>
          </a:xfrm>
          <a:ln/>
        </p:spPr>
      </p:sp>
      <p:sp>
        <p:nvSpPr>
          <p:cNvPr id="68610"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a:r>
              <a:rPr lang="ar-EG" b="1" dirty="0">
                <a:latin typeface="Times" charset="0"/>
                <a:ea typeface="ＭＳ Ｐゴシック" charset="0"/>
                <a:cs typeface="ＭＳ Ｐゴシック" charset="0"/>
              </a:rPr>
              <a:t>فكرة أخرى عن جبل الهيكل تعطي تقديرًا لعمليات التفكير والتخطيط لهؤلاء الحكام والبناة القدامى. هذا هو جبل الهيكل الشهير في القدس كما يبدو اليوم من أعلى جبل الزيتون إلى الشرق.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كان هذا المكان أيضًا موقع تقديم إبراهيم لإسحاق ... على جبل موريا أو جبل صهيون ...السؤال هو هذا </a:t>
            </a:r>
            <a:r>
              <a:rPr lang="ar-JO" b="1" dirty="0">
                <a:latin typeface="Times" charset="0"/>
                <a:ea typeface="ＭＳ Ｐゴシック" charset="0"/>
                <a:cs typeface="ＭＳ Ｐゴシック" charset="0"/>
              </a:rPr>
              <a:t>:</a:t>
            </a: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 كيف أنجز البناؤون القدماء هذه الأعمال البطولية؟ البحث عن هذه الإجابة يعطي نظرة ثاقبة مثيرة للاهتمام في هذا الجزء من تاريخ إسرائيل. كيف </a:t>
            </a:r>
            <a:r>
              <a:rPr lang="ar-JO" b="1" dirty="0">
                <a:latin typeface="Times" charset="0"/>
                <a:ea typeface="ＭＳ Ｐゴシック" charset="0"/>
                <a:cs typeface="ＭＳ Ｐゴシック" charset="0"/>
              </a:rPr>
              <a:t>-</a:t>
            </a:r>
            <a:r>
              <a:rPr lang="ar-EG" b="1" dirty="0">
                <a:latin typeface="Times" charset="0"/>
                <a:ea typeface="ＭＳ Ｐゴシック" charset="0"/>
                <a:cs typeface="ＭＳ Ｐゴシック" charset="0"/>
              </a:rPr>
              <a:t> </a:t>
            </a:r>
            <a:r>
              <a:rPr lang="ar-JO" b="1" dirty="0">
                <a:latin typeface="Times" charset="0"/>
                <a:ea typeface="ＭＳ Ｐゴシック" charset="0"/>
                <a:cs typeface="ＭＳ Ｐゴシック" charset="0"/>
              </a:rPr>
              <a:t>نحن </a:t>
            </a:r>
            <a:r>
              <a:rPr lang="ar-EG" b="1" dirty="0">
                <a:latin typeface="Times" charset="0"/>
                <a:ea typeface="ＭＳ Ｐゴシック" charset="0"/>
                <a:cs typeface="ＭＳ Ｐゴシック" charset="0"/>
              </a:rPr>
              <a:t>نسأل </a:t>
            </a:r>
            <a:r>
              <a:rPr lang="ar-JO" b="1" dirty="0">
                <a:latin typeface="Times" charset="0"/>
                <a:ea typeface="ＭＳ Ｐゴシック" charset="0"/>
                <a:cs typeface="ＭＳ Ｐゴシック" charset="0"/>
              </a:rPr>
              <a:t>-</a:t>
            </a:r>
            <a:r>
              <a:rPr lang="ar-EG" b="1" dirty="0">
                <a:latin typeface="Times" charset="0"/>
                <a:ea typeface="ＭＳ Ｐゴシック" charset="0"/>
                <a:cs typeface="ＭＳ Ｐゴシック" charset="0"/>
              </a:rPr>
              <a:t> تم بناء تلك الهياكل الضخمة </a:t>
            </a:r>
            <a:r>
              <a:rPr lang="ar-JO" b="1" dirty="0">
                <a:latin typeface="Times" charset="0"/>
                <a:ea typeface="ＭＳ Ｐゴシック" charset="0"/>
                <a:cs typeface="ＭＳ Ｐゴシック" charset="0"/>
              </a:rPr>
              <a:t>؟</a:t>
            </a:r>
            <a:r>
              <a:rPr lang="ar-JO" b="1" baseline="0" dirty="0">
                <a:latin typeface="Times" charset="0"/>
                <a:ea typeface="ＭＳ Ｐゴシック" charset="0"/>
                <a:cs typeface="ＭＳ Ｐゴシック" charset="0"/>
              </a:rPr>
              <a:t> </a:t>
            </a:r>
          </a:p>
          <a:p>
            <a:pPr algn="r"/>
            <a:r>
              <a:rPr lang="ar-JO" b="1" baseline="0"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في وقت لا توجد فيه معدات </a:t>
            </a:r>
            <a:r>
              <a:rPr lang="ar-JO" b="1" dirty="0">
                <a:latin typeface="Times" charset="0"/>
                <a:ea typeface="ＭＳ Ｐゴシック" charset="0"/>
                <a:cs typeface="ＭＳ Ｐゴシック" charset="0"/>
              </a:rPr>
              <a:t>قوة</a:t>
            </a:r>
            <a:r>
              <a:rPr lang="ar-EG" b="1" dirty="0">
                <a:latin typeface="Times" charset="0"/>
                <a:ea typeface="ＭＳ Ｐゴシック" charset="0"/>
                <a:cs typeface="ＭＳ Ｐゴシック" charset="0"/>
              </a:rPr>
              <a:t> ،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لا توجد أجهزة كمبيوتر ،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a:t>
            </a:r>
            <a:r>
              <a:rPr lang="ar-JO" b="1" baseline="0"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ولا حتى </a:t>
            </a:r>
            <a:r>
              <a:rPr lang="ar-JO" b="1" dirty="0">
                <a:latin typeface="Times" charset="0"/>
                <a:ea typeface="ＭＳ Ｐゴシック" charset="0"/>
                <a:cs typeface="ＭＳ Ｐゴシック" charset="0"/>
              </a:rPr>
              <a:t>مسطرة</a:t>
            </a:r>
            <a:r>
              <a:rPr lang="ar-JO" b="1" baseline="0" dirty="0">
                <a:latin typeface="Times" charset="0"/>
                <a:ea typeface="ＭＳ Ｐゴシック" charset="0"/>
                <a:cs typeface="ＭＳ Ｐゴシック" charset="0"/>
              </a:rPr>
              <a:t> حاسبة ،</a:t>
            </a:r>
          </a:p>
          <a:p>
            <a:pPr algn="r"/>
            <a:r>
              <a:rPr lang="ar-JO" b="1" baseline="0"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 لم يكن هناك شيء سوى القوى العاملة والعمل الجاد! كيف قاموا حتى بتمهيد الأرضية للهيكل؟ علينا أن نحترم التكنولوجيا وتألق هؤلاء الناس القدماء. هذا مثال:</a:t>
            </a:r>
            <a:endParaRPr lang="en-US" b="1" dirty="0">
              <a:latin typeface="Times" charset="0"/>
              <a:ea typeface="ＭＳ Ｐゴシック" charset="0"/>
              <a:cs typeface="ＭＳ Ｐゴシック"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7" name="Rectangle 2"/>
          <p:cNvSpPr>
            <a:spLocks noGrp="1" noRot="1" noChangeAspect="1" noChangeArrowheads="1" noTextEdit="1"/>
          </p:cNvSpPr>
          <p:nvPr>
            <p:ph type="sldImg"/>
          </p:nvPr>
        </p:nvSpPr>
        <p:spPr>
          <a:xfrm>
            <a:off x="1150938" y="692150"/>
            <a:ext cx="4556125" cy="3416300"/>
          </a:xfrm>
          <a:ln/>
        </p:spPr>
      </p:sp>
      <p:sp>
        <p:nvSpPr>
          <p:cNvPr id="70658"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a:r>
              <a:rPr lang="ar-EG" b="1" dirty="0">
                <a:latin typeface="Times" charset="0"/>
                <a:ea typeface="ＭＳ Ｐゴシック" charset="0"/>
                <a:cs typeface="ＭＳ Ｐゴシック" charset="0"/>
              </a:rPr>
              <a:t>قد يكون هذا مخططًا لجبل صهيون ... الاسم التوراتي لجبل الهيكل اليوم.</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 لبناء هذه الهياكل باهظة الثمن ، كانت الخطوة الأولى هي إخلاء قمة الجبل وتسويتها ...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تلاه بناء رصيف ضخم بجدران استنادية من الحجر والحصى.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على اليسار ، اليوم ، يمكنك رؤية جزء من الجدار الاستنادي المعروف اليوم باسم </a:t>
            </a:r>
            <a:r>
              <a:rPr lang="ar-JO" b="1" dirty="0">
                <a:latin typeface="Times" charset="0"/>
                <a:ea typeface="ＭＳ Ｐゴシック" charset="0"/>
                <a:cs typeface="ＭＳ Ｐゴシック" charset="0"/>
              </a:rPr>
              <a:t>الحائط</a:t>
            </a:r>
            <a:r>
              <a:rPr lang="ar-JO" b="1" baseline="0" dirty="0">
                <a:latin typeface="Times" charset="0"/>
                <a:ea typeface="ＭＳ Ｐゴシック" charset="0"/>
                <a:cs typeface="ＭＳ Ｐゴシック" charset="0"/>
              </a:rPr>
              <a:t> الغربي</a:t>
            </a:r>
            <a:r>
              <a:rPr lang="ar-EG" b="1" dirty="0">
                <a:latin typeface="Times" charset="0"/>
                <a:ea typeface="ＭＳ Ｐゴシック" charset="0"/>
                <a:cs typeface="ＭＳ Ｐゴシック" charset="0"/>
              </a:rPr>
              <a:t> ، أو بالنسبة للبعض ، حائط المبكى.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في ذلك الموقع بنى الملك سليمان الهيكل الأول للرب.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تبعه بعد مئات السنين الهيكل الثاني المألوف في زمن يسوع. اليوم على الرغم من ذلك ، وعلى مدى الـ 1400 عام الماضية….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احتلت قبة الصخرة المسلمة نفس الرصيف العظيم… منذ عام 685 م</a:t>
            </a:r>
            <a:endParaRPr lang="en-US" b="1" dirty="0">
              <a:latin typeface="Times" charset="0"/>
              <a:ea typeface="ＭＳ Ｐゴシック" charset="0"/>
              <a:cs typeface="ＭＳ Ｐゴシック"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5" name="Rectangle 2"/>
          <p:cNvSpPr>
            <a:spLocks noGrp="1" noRot="1" noChangeAspect="1" noChangeArrowheads="1" noTextEdit="1"/>
          </p:cNvSpPr>
          <p:nvPr>
            <p:ph type="sldImg"/>
          </p:nvPr>
        </p:nvSpPr>
        <p:spPr>
          <a:xfrm>
            <a:off x="1150938" y="692150"/>
            <a:ext cx="4556125" cy="3416300"/>
          </a:xfrm>
          <a:ln/>
        </p:spPr>
      </p:sp>
      <p:sp>
        <p:nvSpPr>
          <p:cNvPr id="72706"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a:r>
              <a:rPr lang="ar-EG" b="1" dirty="0">
                <a:latin typeface="Times" charset="0"/>
                <a:ea typeface="ＭＳ Ｐゴシック" charset="0"/>
                <a:cs typeface="ＭＳ Ｐゴシック" charset="0"/>
              </a:rPr>
              <a:t>هذا هو الضريح الثماني الأضلاع </a:t>
            </a:r>
            <a:r>
              <a:rPr lang="ar-JO" b="1" dirty="0">
                <a:latin typeface="Times" charset="0"/>
                <a:ea typeface="ＭＳ Ｐゴシック" charset="0"/>
                <a:cs typeface="ＭＳ Ｐゴシック" charset="0"/>
              </a:rPr>
              <a:t>عندما</a:t>
            </a:r>
            <a:r>
              <a:rPr lang="ar-EG" b="1" dirty="0">
                <a:latin typeface="Times" charset="0"/>
                <a:ea typeface="ＭＳ Ｐゴシック" charset="0"/>
                <a:cs typeface="ＭＳ Ｐゴシック" charset="0"/>
              </a:rPr>
              <a:t> تقترب منه من الجنوب ، تاركًا المسجد الأقصى الشهير ، والذي يعتبره الإسلام أيضًا أحد أكثر الأماكن المقدسة فيه.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داخل القبة ، </a:t>
            </a:r>
            <a:r>
              <a:rPr lang="ar-JO" b="1" dirty="0">
                <a:latin typeface="Times" charset="0"/>
                <a:ea typeface="ＭＳ Ｐゴシック" charset="0"/>
                <a:cs typeface="ＭＳ Ｐゴシック" charset="0"/>
              </a:rPr>
              <a:t>بالنظر</a:t>
            </a:r>
            <a:r>
              <a:rPr lang="ar-EG" b="1" dirty="0">
                <a:latin typeface="Times" charset="0"/>
                <a:ea typeface="ＭＳ Ｐゴシック" charset="0"/>
                <a:cs typeface="ＭＳ Ｐゴシック" charset="0"/>
              </a:rPr>
              <a:t> إلى أسفل ، "الصخرة" التي قيل أن محمد ذهب منها إلى "ال</a:t>
            </a:r>
            <a:r>
              <a:rPr lang="ar-JO" b="1" dirty="0">
                <a:latin typeface="Times" charset="0"/>
                <a:ea typeface="ＭＳ Ｐゴシック" charset="0"/>
                <a:cs typeface="ＭＳ Ｐゴシック" charset="0"/>
              </a:rPr>
              <a:t>سماء</a:t>
            </a:r>
            <a:r>
              <a:rPr lang="ar-EG" b="1" dirty="0">
                <a:latin typeface="Times" charset="0"/>
                <a:ea typeface="ＭＳ Ｐゴシック" charset="0"/>
                <a:cs typeface="ＭＳ Ｐゴシック" charset="0"/>
              </a:rPr>
              <a:t> السابعة" على سلم. المبنى مغطى بمئات السجاد الملون ، وسقفه القديم مدعوم بعدد كبير من الأعمدة الحجرية.</a:t>
            </a:r>
            <a:endParaRPr lang="en-US" b="1" dirty="0">
              <a:latin typeface="Times" charset="0"/>
              <a:ea typeface="ＭＳ Ｐゴシック" charset="0"/>
              <a:cs typeface="ＭＳ Ｐゴシック"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Rectangle 2"/>
          <p:cNvSpPr>
            <a:spLocks noGrp="1" noRot="1" noChangeAspect="1" noChangeArrowheads="1" noTextEdit="1"/>
          </p:cNvSpPr>
          <p:nvPr>
            <p:ph type="sldImg"/>
          </p:nvPr>
        </p:nvSpPr>
        <p:spPr>
          <a:xfrm>
            <a:off x="1150938" y="692150"/>
            <a:ext cx="4556125" cy="3416300"/>
          </a:xfrm>
          <a:ln/>
        </p:spPr>
      </p:sp>
      <p:sp>
        <p:nvSpPr>
          <p:cNvPr id="74754"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a:r>
              <a:rPr lang="ar-EG" b="1" dirty="0">
                <a:latin typeface="Times" charset="0"/>
                <a:ea typeface="ＭＳ Ｐゴシック" charset="0"/>
                <a:cs typeface="ＭＳ Ｐゴシック" charset="0"/>
              </a:rPr>
              <a:t>مباشرة تحت الرصيف الكبير يوجد </a:t>
            </a:r>
            <a:r>
              <a:rPr lang="ar-JO" b="1" dirty="0">
                <a:latin typeface="Times" charset="0"/>
                <a:ea typeface="ＭＳ Ｐゴシック" charset="0"/>
                <a:cs typeface="ＭＳ Ｐゴシック" charset="0"/>
              </a:rPr>
              <a:t>الحائط</a:t>
            </a:r>
            <a:r>
              <a:rPr lang="ar-JO" b="1" baseline="0" dirty="0">
                <a:latin typeface="Times" charset="0"/>
                <a:ea typeface="ＭＳ Ｐゴシック" charset="0"/>
                <a:cs typeface="ＭＳ Ｐゴシック" charset="0"/>
              </a:rPr>
              <a:t> الغربي</a:t>
            </a:r>
            <a:r>
              <a:rPr lang="ar-EG" b="1" dirty="0">
                <a:latin typeface="Times" charset="0"/>
                <a:ea typeface="ＭＳ Ｐゴシック" charset="0"/>
                <a:cs typeface="ＭＳ Ｐゴシック" charset="0"/>
              </a:rPr>
              <a:t> اليوم. توجد هنا أحجار من جميع فترات تاريخ القدس القديم.</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 </a:t>
            </a:r>
            <a:r>
              <a:rPr lang="ar-JO" b="1" dirty="0">
                <a:latin typeface="Times" charset="0"/>
                <a:ea typeface="ＭＳ Ｐゴシック" charset="0"/>
                <a:cs typeface="ＭＳ Ｐゴシック" charset="0"/>
              </a:rPr>
              <a:t>بالنسبة </a:t>
            </a:r>
            <a:r>
              <a:rPr lang="ar-EG" b="1" dirty="0">
                <a:latin typeface="Times" charset="0"/>
                <a:ea typeface="ＭＳ Ｐゴシック" charset="0"/>
                <a:cs typeface="ＭＳ Ｐゴシック" charset="0"/>
              </a:rPr>
              <a:t>لليهود ، مثل هؤلاء الجموع </a:t>
            </a:r>
            <a:r>
              <a:rPr lang="ar-JO" b="1" dirty="0">
                <a:latin typeface="Times" charset="0"/>
                <a:ea typeface="ＭＳ Ｐゴシック" charset="0"/>
                <a:cs typeface="ＭＳ Ｐゴシック" charset="0"/>
              </a:rPr>
              <a:t>الذين</a:t>
            </a:r>
            <a:r>
              <a:rPr lang="ar-JO" b="1" baseline="0" dirty="0">
                <a:latin typeface="Times" charset="0"/>
                <a:ea typeface="ＭＳ Ｐゴシック" charset="0"/>
                <a:cs typeface="ＭＳ Ｐゴシック" charset="0"/>
              </a:rPr>
              <a:t> يصلون</a:t>
            </a:r>
            <a:r>
              <a:rPr lang="ar-EG" b="1" dirty="0">
                <a:latin typeface="Times" charset="0"/>
                <a:ea typeface="ＭＳ Ｐゴシック" charset="0"/>
                <a:cs typeface="ＭＳ Ｐゴシック" charset="0"/>
              </a:rPr>
              <a:t> ، لا يوجد مكان على وجه الأرض أكثر أهمية روحيًا وتاريخيًا مما هو موجود هنا. على الرصيف فوق الحائط ، حيث تنمو أشجار الأرز الآن ، وقف الهيكل الثاني العظيم وكان يسوع يخدم الجموع في أيامه</a:t>
            </a:r>
            <a:r>
              <a:rPr lang="ar-JO" b="1" baseline="0" dirty="0">
                <a:latin typeface="Times" charset="0"/>
                <a:ea typeface="ＭＳ Ｐゴシック" charset="0"/>
                <a:cs typeface="ＭＳ Ｐゴシック" charset="0"/>
              </a:rPr>
              <a:t> .</a:t>
            </a:r>
            <a:endParaRPr lang="en-US" b="1" dirty="0">
              <a:latin typeface="Times" charset="0"/>
              <a:ea typeface="ＭＳ Ｐゴシック" charset="0"/>
              <a:cs typeface="ＭＳ Ｐゴシック"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1" name="Rectangle 2"/>
          <p:cNvSpPr>
            <a:spLocks noGrp="1" noRot="1" noChangeAspect="1" noChangeArrowheads="1" noTextEdit="1"/>
          </p:cNvSpPr>
          <p:nvPr>
            <p:ph type="sldImg"/>
          </p:nvPr>
        </p:nvSpPr>
        <p:spPr>
          <a:xfrm>
            <a:off x="1150938" y="692150"/>
            <a:ext cx="4556125" cy="3416300"/>
          </a:xfrm>
          <a:ln/>
        </p:spPr>
      </p:sp>
      <p:sp>
        <p:nvSpPr>
          <p:cNvPr id="76802"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0" dirty="0">
                <a:latin typeface="Arial" panose="020B0604020202020204" pitchFamily="34" charset="0"/>
                <a:ea typeface="ＭＳ Ｐゴシック" charset="0"/>
                <a:cs typeface="Arial" panose="020B0604020202020204" pitchFamily="34" charset="0"/>
              </a:rPr>
              <a:t>So now…every time you see news footage of Jerusalem, reports of its internal conflicts between Jews and Arabs…just remember the enormous importance of the Temple Mount…the center of it all…</a:t>
            </a:r>
          </a:p>
          <a:p>
            <a:r>
              <a:rPr lang="en-US" b="0" dirty="0">
                <a:latin typeface="Arial" panose="020B0604020202020204" pitchFamily="34" charset="0"/>
                <a:ea typeface="ＭＳ Ｐゴシック" charset="0"/>
                <a:cs typeface="Arial" panose="020B0604020202020204" pitchFamily="34" charset="0"/>
              </a:rPr>
              <a:t>////	The First Temple of King David, the Second Temple built for the Jews by Zerubbabel and expanded by King Herod the Great. Finally, today, the Moslem Dome of the Rock and Al Aqsa Mosque stand on this site.  This small acreage was… </a:t>
            </a:r>
          </a:p>
          <a:p>
            <a:r>
              <a:rPr lang="en-US" b="0" dirty="0">
                <a:latin typeface="Arial" panose="020B0604020202020204" pitchFamily="34" charset="0"/>
                <a:ea typeface="ＭＳ Ｐゴシック" charset="0"/>
                <a:cs typeface="Arial" panose="020B0604020202020204" pitchFamily="34" charset="0"/>
              </a:rPr>
              <a:t>////	Israel</a:t>
            </a:r>
            <a:r>
              <a:rPr lang="fr-FR" altLang="ja-JP" b="0" dirty="0">
                <a:latin typeface="Arial" panose="020B0604020202020204" pitchFamily="34" charset="0"/>
                <a:ea typeface="ＭＳ Ｐゴシック" charset="0"/>
                <a:cs typeface="Arial" panose="020B0604020202020204" pitchFamily="34" charset="0"/>
              </a:rPr>
              <a:t>'</a:t>
            </a:r>
            <a:r>
              <a:rPr lang="en-US" altLang="ja-JP" b="0" dirty="0">
                <a:latin typeface="Arial" panose="020B0604020202020204" pitchFamily="34" charset="0"/>
                <a:ea typeface="ＭＳ Ｐゴシック" charset="0"/>
                <a:cs typeface="Arial" panose="020B0604020202020204" pitchFamily="34" charset="0"/>
              </a:rPr>
              <a:t>s SPIRITUAL center and ritual focus…</a:t>
            </a:r>
          </a:p>
          <a:p>
            <a:r>
              <a:rPr lang="en-US" b="0" dirty="0">
                <a:latin typeface="Arial" panose="020B0604020202020204" pitchFamily="34" charset="0"/>
                <a:ea typeface="ＭＳ Ｐゴシック" charset="0"/>
                <a:cs typeface="Arial" panose="020B0604020202020204" pitchFamily="34" charset="0"/>
              </a:rPr>
              <a:t>////	its THEOLOGICAL and ritual cornerstone…</a:t>
            </a:r>
          </a:p>
          <a:p>
            <a:r>
              <a:rPr lang="en-US" b="0" dirty="0">
                <a:latin typeface="Arial" panose="020B0604020202020204" pitchFamily="34" charset="0"/>
                <a:ea typeface="ＭＳ Ｐゴシック" charset="0"/>
                <a:cs typeface="Arial" panose="020B0604020202020204" pitchFamily="34" charset="0"/>
              </a:rPr>
              <a:t>////	the POLITICAL center of the Jewish universe…</a:t>
            </a:r>
          </a:p>
          <a:p>
            <a:r>
              <a:rPr lang="en-US" b="0" dirty="0">
                <a:latin typeface="Arial" panose="020B0604020202020204" pitchFamily="34" charset="0"/>
                <a:ea typeface="ＭＳ Ｐゴシック" charset="0"/>
                <a:cs typeface="Arial" panose="020B0604020202020204" pitchFamily="34" charset="0"/>
              </a:rPr>
              <a:t>////	the GEOGRAPHICAL center of the Abraham</a:t>
            </a:r>
            <a:r>
              <a:rPr lang="fr-FR" altLang="ja-JP" b="0" dirty="0">
                <a:latin typeface="Arial" panose="020B0604020202020204" pitchFamily="34" charset="0"/>
                <a:ea typeface="ＭＳ Ｐゴシック" charset="0"/>
                <a:cs typeface="Arial" panose="020B0604020202020204" pitchFamily="34" charset="0"/>
              </a:rPr>
              <a:t>'</a:t>
            </a:r>
            <a:r>
              <a:rPr lang="en-US" altLang="ja-JP" b="0" dirty="0">
                <a:latin typeface="Arial" panose="020B0604020202020204" pitchFamily="34" charset="0"/>
                <a:ea typeface="ＭＳ Ｐゴシック" charset="0"/>
                <a:cs typeface="Arial" panose="020B0604020202020204" pitchFamily="34" charset="0"/>
              </a:rPr>
              <a:t>s inheritance…and</a:t>
            </a:r>
          </a:p>
          <a:p>
            <a:r>
              <a:rPr lang="en-US" b="0" dirty="0">
                <a:latin typeface="Arial" panose="020B0604020202020204" pitchFamily="34" charset="0"/>
                <a:ea typeface="ＭＳ Ｐゴシック" charset="0"/>
                <a:cs typeface="Arial" panose="020B0604020202020204" pitchFamily="34" charset="0"/>
              </a:rPr>
              <a:t>////	for all believers, a key to our understanding of the events of the End Times…that being, the study of Biblical ESCHATOLOGY.</a:t>
            </a: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2"/>
          <p:cNvSpPr>
            <a:spLocks noGrp="1" noRot="1" noChangeAspect="1" noChangeArrowheads="1" noTextEdit="1"/>
          </p:cNvSpPr>
          <p:nvPr>
            <p:ph type="sldImg"/>
          </p:nvPr>
        </p:nvSpPr>
        <p:spPr>
          <a:xfrm>
            <a:off x="1150938" y="692150"/>
            <a:ext cx="4556125" cy="3416300"/>
          </a:xfrm>
          <a:ln/>
        </p:spPr>
      </p:sp>
      <p:sp>
        <p:nvSpPr>
          <p:cNvPr id="78850"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0" dirty="0">
                <a:latin typeface="Arial" panose="020B0604020202020204" pitchFamily="34" charset="0"/>
                <a:ea typeface="ＭＳ Ｐゴシック" charset="0"/>
                <a:cs typeface="Arial" panose="020B0604020202020204" pitchFamily="34" charset="0"/>
              </a:rPr>
              <a:t>Now we can pull back and view the entire Jerusalem panorama with much greater appreciation of all that has happened there.  The Temple Mount of today</a:t>
            </a:r>
            <a:r>
              <a:rPr lang="fr-FR" b="0" dirty="0">
                <a:latin typeface="Arial" panose="020B0604020202020204" pitchFamily="34" charset="0"/>
                <a:ea typeface="ＭＳ Ｐゴシック" charset="0"/>
                <a:cs typeface="Arial" panose="020B0604020202020204" pitchFamily="34" charset="0"/>
              </a:rPr>
              <a:t>'</a:t>
            </a:r>
            <a:r>
              <a:rPr lang="en-US" b="0" dirty="0">
                <a:latin typeface="Arial" panose="020B0604020202020204" pitchFamily="34" charset="0"/>
                <a:ea typeface="ＭＳ Ｐゴシック" charset="0"/>
                <a:cs typeface="Arial" panose="020B0604020202020204" pitchFamily="34" charset="0"/>
              </a:rPr>
              <a:t>s Jerusalem continues as the tightly focused center of world concern as the sons of Sarah and the sons of Hagar continue their ancient dispute in the land where it all began!</a:t>
            </a: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6.jpeg"/><Relationship Id="rId1" Type="http://schemas.openxmlformats.org/officeDocument/2006/relationships/slideMaster" Target="../slideMasters/slideMaster1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6.jpeg"/><Relationship Id="rId1" Type="http://schemas.openxmlformats.org/officeDocument/2006/relationships/slideMaster" Target="../slideMasters/slideMaster26.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6.jpeg"/><Relationship Id="rId1" Type="http://schemas.openxmlformats.org/officeDocument/2006/relationships/slideMaster" Target="../slideMasters/slideMaster30.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9.xml.rels><?xml version="1.0" encoding="UTF-8" standalone="yes"?>
<Relationships xmlns="http://schemas.openxmlformats.org/package/2006/relationships"><Relationship Id="rId2" Type="http://schemas.openxmlformats.org/officeDocument/2006/relationships/slideMaster" Target="../slideMasters/slideMaster33.xml"/><Relationship Id="rId1" Type="http://schemas.openxmlformats.org/officeDocument/2006/relationships/themeOverride" Target="../theme/themeOverride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2.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6.jpeg"/><Relationship Id="rId1" Type="http://schemas.openxmlformats.org/officeDocument/2006/relationships/slideMaster" Target="../slideMasters/slideMaster45.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6.jpeg"/><Relationship Id="rId1" Type="http://schemas.openxmlformats.org/officeDocument/2006/relationships/slideMaster" Target="../slideMasters/slideMaster46.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7.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52.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1.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6.jpeg"/><Relationship Id="rId1" Type="http://schemas.openxmlformats.org/officeDocument/2006/relationships/slideMaster" Target="../slideMasters/slideMaster66.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Tree>
    <p:extLst>
      <p:ext uri="{BB962C8B-B14F-4D97-AF65-F5344CB8AC3E}">
        <p14:creationId xmlns:p14="http://schemas.microsoft.com/office/powerpoint/2010/main" val="1488643650"/>
      </p:ext>
    </p:extLst>
  </p:cSld>
  <p:clrMapOvr>
    <a:masterClrMapping/>
  </p:clrMapOvr>
  <p:transition>
    <p:wheel spokes="0"/>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67327164"/>
      </p:ext>
    </p:extLst>
  </p:cSld>
  <p:clrMapOvr>
    <a:masterClrMapping/>
  </p:clrMapOvr>
  <p:transition>
    <p:wheel spokes="0"/>
  </p:transition>
</p:sldLayout>
</file>

<file path=ppt/slideLayouts/slideLayout1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F9746B7-792A-3A44-ADFA-C933FA439A6B}" type="slidenum">
              <a:rPr lang="en-US" smtClean="0"/>
              <a:pPr>
                <a:defRPr/>
              </a:pPr>
              <a:t>‹#›</a:t>
            </a:fld>
            <a:endParaRPr lang="en-US" dirty="0"/>
          </a:p>
        </p:txBody>
      </p:sp>
    </p:spTree>
    <p:extLst>
      <p:ext uri="{BB962C8B-B14F-4D97-AF65-F5344CB8AC3E}">
        <p14:creationId xmlns:p14="http://schemas.microsoft.com/office/powerpoint/2010/main" val="634448707"/>
      </p:ext>
    </p:extLst>
  </p:cSld>
  <p:clrMapOvr>
    <a:masterClrMapping/>
  </p:clrMapOvr>
  <p:transition/>
</p:sldLayout>
</file>

<file path=ppt/slideLayouts/slideLayout1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8D9DDC62-B8DE-0640-BF2B-4B0C5C7B442B}" type="slidenum">
              <a:rPr lang="en-US" smtClean="0"/>
              <a:pPr>
                <a:defRPr/>
              </a:pPr>
              <a:t>‹#›</a:t>
            </a:fld>
            <a:endParaRPr lang="en-US" dirty="0"/>
          </a:p>
        </p:txBody>
      </p:sp>
    </p:spTree>
    <p:extLst>
      <p:ext uri="{BB962C8B-B14F-4D97-AF65-F5344CB8AC3E}">
        <p14:creationId xmlns:p14="http://schemas.microsoft.com/office/powerpoint/2010/main" val="3912444306"/>
      </p:ext>
    </p:extLst>
  </p:cSld>
  <p:clrMapOvr>
    <a:masterClrMapping/>
  </p:clrMapOvr>
  <p:transition/>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B79015C7-6C60-534C-878F-B7C81A2869BE}" type="slidenum">
              <a:rPr lang="en-US" smtClean="0"/>
              <a:pPr>
                <a:defRPr/>
              </a:pPr>
              <a:t>‹#›</a:t>
            </a:fld>
            <a:endParaRPr lang="en-US" dirty="0"/>
          </a:p>
        </p:txBody>
      </p:sp>
    </p:spTree>
    <p:extLst>
      <p:ext uri="{BB962C8B-B14F-4D97-AF65-F5344CB8AC3E}">
        <p14:creationId xmlns:p14="http://schemas.microsoft.com/office/powerpoint/2010/main" val="849932801"/>
      </p:ext>
    </p:extLst>
  </p:cSld>
  <p:clrMapOvr>
    <a:masterClrMapping/>
  </p:clrMapOvr>
  <p:transition/>
</p:sldLayout>
</file>

<file path=ppt/slideLayouts/slideLayout1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9A78BBA1-D83C-D143-93CA-CEE604AAD6A9}" type="slidenum">
              <a:rPr lang="en-US" smtClean="0"/>
              <a:pPr>
                <a:defRPr/>
              </a:pPr>
              <a:t>‹#›</a:t>
            </a:fld>
            <a:endParaRPr lang="en-US" dirty="0"/>
          </a:p>
        </p:txBody>
      </p:sp>
    </p:spTree>
    <p:extLst>
      <p:ext uri="{BB962C8B-B14F-4D97-AF65-F5344CB8AC3E}">
        <p14:creationId xmlns:p14="http://schemas.microsoft.com/office/powerpoint/2010/main" val="2348637717"/>
      </p:ext>
    </p:extLst>
  </p:cSld>
  <p:clrMapOvr>
    <a:masterClrMapping/>
  </p:clrMapOvr>
  <p:transition/>
</p:sldLayout>
</file>

<file path=ppt/slideLayouts/slideLayout10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C0D556E-1B47-E145-B343-9708077C202E}" type="slidenum">
              <a:rPr lang="en-US" smtClean="0"/>
              <a:pPr>
                <a:defRPr/>
              </a:pPr>
              <a:t>‹#›</a:t>
            </a:fld>
            <a:endParaRPr lang="en-US" dirty="0"/>
          </a:p>
        </p:txBody>
      </p:sp>
    </p:spTree>
    <p:extLst>
      <p:ext uri="{BB962C8B-B14F-4D97-AF65-F5344CB8AC3E}">
        <p14:creationId xmlns:p14="http://schemas.microsoft.com/office/powerpoint/2010/main" val="2010216773"/>
      </p:ext>
    </p:extLst>
  </p:cSld>
  <p:clrMapOvr>
    <a:masterClrMapping/>
  </p:clrMapOvr>
  <p:transition/>
</p:sldLayout>
</file>

<file path=ppt/slideLayouts/slideLayout1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174402778"/>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106214889"/>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582165381"/>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741938052"/>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96123865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51510373"/>
      </p:ext>
    </p:extLst>
  </p:cSld>
  <p:clrMapOvr>
    <a:masterClrMapping/>
  </p:clrMapOvr>
  <p:transition>
    <p:wheel spokes="0"/>
  </p:transition>
</p:sldLayout>
</file>

<file path=ppt/slideLayouts/slideLayout1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555521762"/>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08964400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828315660"/>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105935214"/>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850605347"/>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138440051"/>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4250825689"/>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263776762"/>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1"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7"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grpSp>
      <p:sp>
        <p:nvSpPr>
          <p:cNvPr id="12299" name="Rectangle 11"/>
          <p:cNvSpPr>
            <a:spLocks noGrp="1" noChangeArrowheads="1"/>
          </p:cNvSpPr>
          <p:nvPr>
            <p:ph type="ctrTitle" sz="quarter"/>
          </p:nvPr>
        </p:nvSpPr>
        <p:spPr>
          <a:xfrm>
            <a:off x="685800" y="1736725"/>
            <a:ext cx="7772400" cy="1920875"/>
          </a:xfrm>
        </p:spPr>
        <p:txBody>
          <a:bodyPr/>
          <a:lstStyle>
            <a:lvl1pPr>
              <a:defRPr sz="6000" b="1" i="0">
                <a:latin typeface="Arial" panose="020B0604020202020204" pitchFamily="34" charset="0"/>
                <a:cs typeface="Arial" panose="020B0604020202020204" pitchFamily="34" charset="0"/>
              </a:defRPr>
            </a:lvl1pPr>
          </a:lstStyle>
          <a:p>
            <a:r>
              <a:rPr lang="en-US" dirty="0"/>
              <a:t>Click to edit Master title style</a:t>
            </a:r>
          </a:p>
        </p:txBody>
      </p:sp>
      <p:sp>
        <p:nvSpPr>
          <p:cNvPr id="1230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b="1" i="0" smtClean="0">
                <a:latin typeface="Arial" panose="020B0604020202020204" pitchFamily="34" charset="0"/>
              </a:defRPr>
            </a:lvl1pPr>
          </a:lstStyle>
          <a:p>
            <a:pPr>
              <a:defRPr/>
            </a:pPr>
            <a:fld id="{9678E538-9304-BF4D-9496-36E1AEA681AE}"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100441834"/>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F7244D41-04E6-F144-A33E-041F1F4DF6DA}" type="slidenum">
              <a:rPr lang="en-US" smtClean="0">
                <a:solidFill>
                  <a:srgbClr val="FFFFFF"/>
                </a:solidFill>
              </a:rPr>
              <a:pPr>
                <a:defRPr/>
              </a:pPr>
              <a:t>‹#›</a:t>
            </a:fld>
            <a:endParaRPr lang="en-US" dirty="0">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250801252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i="0" dirty="0">
                <a:solidFill>
                  <a:srgbClr val="FFFFFF"/>
                </a:solidFill>
                <a:cs typeface="Arial" panose="020B0604020202020204" pitchFamily="34"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i="0" dirty="0">
                <a:solidFill>
                  <a:srgbClr val="FFFFFF"/>
                </a:solidFill>
                <a:cs typeface="Arial" panose="020B0604020202020204" pitchFamily="34"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p>
            </p:txBody>
          </p:sp>
        </p:grpSp>
      </p:grpSp>
      <p:sp>
        <p:nvSpPr>
          <p:cNvPr id="7196"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7197"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30" name="Rectangle 30"/>
          <p:cNvSpPr>
            <a:spLocks noGrp="1" noChangeArrowheads="1"/>
          </p:cNvSpPr>
          <p:nvPr>
            <p:ph type="dt" sz="quarter"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31" name="Rectangle 31"/>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32" name="Rectangle 32"/>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fld id="{D4B997C7-48D1-CE47-A3C5-A56BA04CABE4}" type="slidenum">
              <a:rPr lang="en-US" smtClean="0"/>
              <a:pPr>
                <a:defRPr/>
              </a:pPr>
              <a:t>‹#›</a:t>
            </a:fld>
            <a:endParaRPr lang="en-US" dirty="0"/>
          </a:p>
        </p:txBody>
      </p:sp>
    </p:spTree>
    <p:extLst>
      <p:ext uri="{BB962C8B-B14F-4D97-AF65-F5344CB8AC3E}">
        <p14:creationId xmlns:p14="http://schemas.microsoft.com/office/powerpoint/2010/main" val="2183695743"/>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CA982D95-0814-B449-BCC0-FCABB5AF98CB}" type="slidenum">
              <a:rPr lang="en-US" smtClean="0">
                <a:solidFill>
                  <a:srgbClr val="FFFFFF"/>
                </a:solidFill>
              </a:rPr>
              <a:pPr>
                <a:defRPr/>
              </a:pPr>
              <a:t>‹#›</a:t>
            </a:fld>
            <a:endParaRPr lang="en-US" dirty="0">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3041367365"/>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927DC4D7-1009-AF4F-810F-6B1B61B70317}" type="slidenum">
              <a:rPr lang="en-US" smtClean="0">
                <a:solidFill>
                  <a:srgbClr val="FFFFFF"/>
                </a:solidFill>
              </a:rPr>
              <a:pPr>
                <a:defRPr/>
              </a:pPr>
              <a:t>‹#›</a:t>
            </a:fld>
            <a:endParaRPr lang="en-US" dirty="0">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3002677973"/>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1E31A9FD-1BC4-BD44-ABF7-F4725D749ED9}" type="slidenum">
              <a:rPr lang="en-US" smtClean="0">
                <a:solidFill>
                  <a:srgbClr val="FFFFFF"/>
                </a:solidFill>
              </a:rPr>
              <a:pPr>
                <a:defRPr/>
              </a:pPr>
              <a:t>‹#›</a:t>
            </a:fld>
            <a:endParaRPr lang="en-US" dirty="0">
              <a:solidFill>
                <a:srgbClr val="FFFFFF"/>
              </a:solidFill>
            </a:endParaRPr>
          </a:p>
        </p:txBody>
      </p:sp>
      <p:sp>
        <p:nvSpPr>
          <p:cNvPr id="9"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2168976196"/>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2DFB0007-89F6-B943-AD74-AFD5A7A20786}" type="slidenum">
              <a:rPr lang="en-US" smtClean="0">
                <a:solidFill>
                  <a:srgbClr val="FFFFFF"/>
                </a:solidFill>
              </a:rPr>
              <a:pPr>
                <a:defRPr/>
              </a:pPr>
              <a:t>‹#›</a:t>
            </a:fld>
            <a:endParaRPr lang="en-US" dirty="0">
              <a:solidFill>
                <a:srgbClr val="FFFFFF"/>
              </a:solidFill>
            </a:endParaRPr>
          </a:p>
        </p:txBody>
      </p:sp>
      <p:sp>
        <p:nvSpPr>
          <p:cNvPr id="5"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2044802157"/>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3FFFEDF1-0621-AF4C-8125-142A322A876A}" type="slidenum">
              <a:rPr lang="en-US" smtClean="0">
                <a:solidFill>
                  <a:srgbClr val="FFFFFF"/>
                </a:solidFill>
              </a:rPr>
              <a:pPr>
                <a:defRPr/>
              </a:pPr>
              <a:t>‹#›</a:t>
            </a:fld>
            <a:endParaRPr lang="en-US" dirty="0">
              <a:solidFill>
                <a:srgbClr val="FFFFFF"/>
              </a:solidFill>
            </a:endParaRPr>
          </a:p>
        </p:txBody>
      </p:sp>
      <p:sp>
        <p:nvSpPr>
          <p:cNvPr id="4"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3620835207"/>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FC5AAD23-AE3C-8B4F-955D-6A69368A04D3}" type="slidenum">
              <a:rPr lang="en-US" smtClean="0">
                <a:solidFill>
                  <a:srgbClr val="FFFFFF"/>
                </a:solidFill>
              </a:rPr>
              <a:pPr>
                <a:defRPr/>
              </a:pPr>
              <a:t>‹#›</a:t>
            </a:fld>
            <a:endParaRPr lang="en-US" dirty="0">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1701297174"/>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BA6D13CB-D244-CC44-83C6-A26BAC6D75A1}" type="slidenum">
              <a:rPr lang="en-US" smtClean="0">
                <a:solidFill>
                  <a:srgbClr val="FFFFFF"/>
                </a:solidFill>
              </a:rPr>
              <a:pPr>
                <a:defRPr/>
              </a:pPr>
              <a:t>‹#›</a:t>
            </a:fld>
            <a:endParaRPr lang="en-US" dirty="0">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1232937121"/>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2E673D40-FCFD-7241-B821-EFB8D126D632}" type="slidenum">
              <a:rPr lang="en-US" smtClean="0">
                <a:solidFill>
                  <a:srgbClr val="FFFFFF"/>
                </a:solidFill>
              </a:rPr>
              <a:pPr>
                <a:defRPr/>
              </a:pPr>
              <a:t>‹#›</a:t>
            </a:fld>
            <a:endParaRPr lang="en-US" dirty="0">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244336963"/>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9F391F39-E2B0-6B48-80CA-B6171B0BDA45}" type="slidenum">
              <a:rPr lang="en-US" smtClean="0">
                <a:solidFill>
                  <a:srgbClr val="FFFFFF"/>
                </a:solidFill>
              </a:rPr>
              <a:pPr>
                <a:defRPr/>
              </a:pPr>
              <a:t>‹#›</a:t>
            </a:fld>
            <a:endParaRPr lang="en-US" dirty="0">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3179650683"/>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11"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7"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grpSp>
      <p:sp>
        <p:nvSpPr>
          <p:cNvPr id="12299"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1230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b="1" i="0">
                <a:latin typeface="Arial" panose="020B0604020202020204" pitchFamily="34" charset="0"/>
              </a:defRPr>
            </a:lvl1pPr>
          </a:lstStyle>
          <a:p>
            <a:pPr>
              <a:defRPr/>
            </a:pPr>
            <a:fld id="{00800A26-5944-9E46-94CD-01D5EB8AF48E}"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14524060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fld id="{31367C36-8427-B643-96B6-4CDC14C5C34B}" type="slidenum">
              <a:rPr lang="en-US" smtClean="0"/>
              <a:pPr>
                <a:defRPr/>
              </a:pPr>
              <a:t>‹#›</a:t>
            </a:fld>
            <a:endParaRPr lang="en-US" dirty="0"/>
          </a:p>
        </p:txBody>
      </p:sp>
    </p:spTree>
    <p:extLst>
      <p:ext uri="{BB962C8B-B14F-4D97-AF65-F5344CB8AC3E}">
        <p14:creationId xmlns:p14="http://schemas.microsoft.com/office/powerpoint/2010/main" val="816685490"/>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220604B-AC9D-4C47-B4BA-B818960F6AAB}" type="slidenum">
              <a:rPr lang="en-US" smtClean="0">
                <a:solidFill>
                  <a:srgbClr val="FFFFFF"/>
                </a:solidFill>
              </a:rPr>
              <a:pPr>
                <a:defRPr/>
              </a:pPr>
              <a:t>‹#›</a:t>
            </a:fld>
            <a:endParaRPr lang="en-US" dirty="0">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4014413013"/>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48828E3D-5D4A-7D44-AB1F-2AB6D1629FBE}" type="slidenum">
              <a:rPr lang="en-US" smtClean="0">
                <a:solidFill>
                  <a:srgbClr val="FFFFFF"/>
                </a:solidFill>
              </a:rPr>
              <a:pPr>
                <a:defRPr/>
              </a:pPr>
              <a:t>‹#›</a:t>
            </a:fld>
            <a:endParaRPr lang="en-US" dirty="0">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3389402679"/>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4F0C6824-F8CA-DC42-8A54-00FDFB5C81E7}" type="slidenum">
              <a:rPr lang="en-US" smtClean="0">
                <a:solidFill>
                  <a:srgbClr val="FFFFFF"/>
                </a:solidFill>
              </a:rPr>
              <a:pPr>
                <a:defRPr/>
              </a:pPr>
              <a:t>‹#›</a:t>
            </a:fld>
            <a:endParaRPr lang="en-US" dirty="0">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3470595808"/>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EEBDA3B3-4CB7-A041-975A-AE67FBD88725}" type="slidenum">
              <a:rPr lang="en-US" smtClean="0">
                <a:solidFill>
                  <a:srgbClr val="FFFFFF"/>
                </a:solidFill>
              </a:rPr>
              <a:pPr>
                <a:defRPr/>
              </a:pPr>
              <a:t>‹#›</a:t>
            </a:fld>
            <a:endParaRPr lang="en-US" dirty="0">
              <a:solidFill>
                <a:srgbClr val="FFFFFF"/>
              </a:solidFill>
            </a:endParaRPr>
          </a:p>
        </p:txBody>
      </p:sp>
      <p:sp>
        <p:nvSpPr>
          <p:cNvPr id="9"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1005288762"/>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7E15A1F0-746D-4C4B-AD52-D44EABDB5E7B}" type="slidenum">
              <a:rPr lang="en-US" smtClean="0">
                <a:solidFill>
                  <a:srgbClr val="FFFFFF"/>
                </a:solidFill>
              </a:rPr>
              <a:pPr>
                <a:defRPr/>
              </a:pPr>
              <a:t>‹#›</a:t>
            </a:fld>
            <a:endParaRPr lang="en-US" dirty="0">
              <a:solidFill>
                <a:srgbClr val="FFFFFF"/>
              </a:solidFill>
            </a:endParaRPr>
          </a:p>
        </p:txBody>
      </p:sp>
      <p:sp>
        <p:nvSpPr>
          <p:cNvPr id="5"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2593336334"/>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F29819D5-898E-B344-968D-274D6D864630}" type="slidenum">
              <a:rPr lang="en-US" smtClean="0">
                <a:solidFill>
                  <a:srgbClr val="FFFFFF"/>
                </a:solidFill>
              </a:rPr>
              <a:pPr>
                <a:defRPr/>
              </a:pPr>
              <a:t>‹#›</a:t>
            </a:fld>
            <a:endParaRPr lang="en-US" dirty="0">
              <a:solidFill>
                <a:srgbClr val="FFFFFF"/>
              </a:solidFill>
            </a:endParaRPr>
          </a:p>
        </p:txBody>
      </p:sp>
      <p:sp>
        <p:nvSpPr>
          <p:cNvPr id="4"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2481123158"/>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BC10C300-3427-C54F-9E58-AE4EEBA8BAF7}" type="slidenum">
              <a:rPr lang="en-US" smtClean="0">
                <a:solidFill>
                  <a:srgbClr val="FFFFFF"/>
                </a:solidFill>
              </a:rPr>
              <a:pPr>
                <a:defRPr/>
              </a:pPr>
              <a:t>‹#›</a:t>
            </a:fld>
            <a:endParaRPr lang="en-US" dirty="0">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1964138325"/>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35A1BA4F-1734-004D-9D38-5505051614C2}" type="slidenum">
              <a:rPr lang="en-US" smtClean="0">
                <a:solidFill>
                  <a:srgbClr val="FFFFFF"/>
                </a:solidFill>
              </a:rPr>
              <a:pPr>
                <a:defRPr/>
              </a:pPr>
              <a:t>‹#›</a:t>
            </a:fld>
            <a:endParaRPr lang="en-US" dirty="0">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3252892970"/>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D80229BA-D8C2-9D4A-9DED-6CB4453977CC}" type="slidenum">
              <a:rPr lang="en-US" smtClean="0">
                <a:solidFill>
                  <a:srgbClr val="FFFFFF"/>
                </a:solidFill>
              </a:rPr>
              <a:pPr>
                <a:defRPr/>
              </a:pPr>
              <a:t>‹#›</a:t>
            </a:fld>
            <a:endParaRPr lang="en-US" dirty="0">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597104877"/>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D755AE22-D729-0D4B-8C00-6069D7F46857}" type="slidenum">
              <a:rPr lang="en-US" smtClean="0">
                <a:solidFill>
                  <a:srgbClr val="FFFFFF"/>
                </a:solidFill>
              </a:rPr>
              <a:pPr>
                <a:defRPr/>
              </a:pPr>
              <a:t>‹#›</a:t>
            </a:fld>
            <a:endParaRPr lang="en-US" dirty="0">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163208036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fld id="{DDFD868B-3CDC-624D-B312-4DF5C2D1202B}" type="slidenum">
              <a:rPr lang="en-US" smtClean="0"/>
              <a:pPr>
                <a:defRPr/>
              </a:pPr>
              <a:t>‹#›</a:t>
            </a:fld>
            <a:endParaRPr lang="en-US" dirty="0"/>
          </a:p>
        </p:txBody>
      </p:sp>
    </p:spTree>
    <p:extLst>
      <p:ext uri="{BB962C8B-B14F-4D97-AF65-F5344CB8AC3E}">
        <p14:creationId xmlns:p14="http://schemas.microsoft.com/office/powerpoint/2010/main" val="1535435485"/>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B1BF0488-D081-D84B-890A-DAC7EF5735B1}" type="slidenum">
              <a:rPr lang="en-US" smtClean="0">
                <a:solidFill>
                  <a:srgbClr val="FFFFFF"/>
                </a:solidFill>
              </a:rPr>
              <a:pPr>
                <a:defRPr/>
              </a:pPr>
              <a:t>‹#›</a:t>
            </a:fld>
            <a:endParaRPr lang="en-US" dirty="0">
              <a:solidFill>
                <a:srgbClr val="FFFFFF"/>
              </a:solidFill>
            </a:endParaRPr>
          </a:p>
        </p:txBody>
      </p:sp>
      <p:sp>
        <p:nvSpPr>
          <p:cNvPr id="8"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3007193396"/>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ru-RU"/>
              <a:t>Click to edit Master title style</a:t>
            </a:r>
            <a:endParaRPr lang="en-US"/>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ru-RU"/>
              <a:t>Click to edit Master subtitle style</a:t>
            </a:r>
            <a:endParaRPr lang="en-US"/>
          </a:p>
        </p:txBody>
      </p:sp>
    </p:spTree>
    <p:extLst>
      <p:ext uri="{BB962C8B-B14F-4D97-AF65-F5344CB8AC3E}">
        <p14:creationId xmlns:p14="http://schemas.microsoft.com/office/powerpoint/2010/main" val="671036478"/>
      </p:ext>
    </p:extLst>
  </p:cSld>
  <p:clrMapOvr>
    <a:masterClrMapping/>
  </p:clrMapOvr>
  <p:transition spd="med">
    <p:fade/>
  </p:transition>
</p:sldLayout>
</file>

<file path=ppt/slideLayouts/slideLayout1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1014229993"/>
      </p:ext>
    </p:extLst>
  </p:cSld>
  <p:clrMapOvr>
    <a:masterClrMapping/>
  </p:clrMapOvr>
  <p:transition spd="med">
    <p:fade/>
  </p:transition>
</p:sldLayout>
</file>

<file path=ppt/slideLayouts/slideLayout1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ru-RU"/>
              <a:t>Click to edit Master title style</a:t>
            </a:r>
            <a:endParaRPr lang="en-US"/>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ru-RU"/>
              <a:t>Click to edit Master text styles</a:t>
            </a:r>
          </a:p>
        </p:txBody>
      </p:sp>
    </p:spTree>
    <p:extLst>
      <p:ext uri="{BB962C8B-B14F-4D97-AF65-F5344CB8AC3E}">
        <p14:creationId xmlns:p14="http://schemas.microsoft.com/office/powerpoint/2010/main" val="3526210908"/>
      </p:ext>
    </p:extLst>
  </p:cSld>
  <p:clrMapOvr>
    <a:masterClrMapping/>
  </p:clrMapOvr>
  <p:transition spd="med">
    <p:fade/>
  </p:transition>
</p:sldLayout>
</file>

<file path=ppt/slideLayouts/slideLayout1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4223145033"/>
      </p:ext>
    </p:extLst>
  </p:cSld>
  <p:clrMapOvr>
    <a:masterClrMapping/>
  </p:clrMapOvr>
  <p:transition spd="med">
    <p:fade/>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ru-RU"/>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3238194667"/>
      </p:ext>
    </p:extLst>
  </p:cSld>
  <p:clrMapOvr>
    <a:masterClrMapping/>
  </p:clrMapOvr>
  <p:transition spd="med">
    <p:fade/>
  </p:transition>
</p:sldLayout>
</file>

<file path=ppt/slideLayouts/slideLayout1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Tree>
    <p:extLst>
      <p:ext uri="{BB962C8B-B14F-4D97-AF65-F5344CB8AC3E}">
        <p14:creationId xmlns:p14="http://schemas.microsoft.com/office/powerpoint/2010/main" val="61295807"/>
      </p:ext>
    </p:extLst>
  </p:cSld>
  <p:clrMapOvr>
    <a:masterClrMapping/>
  </p:clrMapOvr>
  <p:transition spd="med">
    <p:fade/>
  </p:transition>
</p:sldLayout>
</file>

<file path=ppt/slideLayouts/slideLayout1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510038785"/>
      </p:ext>
    </p:extLst>
  </p:cSld>
  <p:clrMapOvr>
    <a:masterClrMapping/>
  </p:clrMapOvr>
  <p:transition spd="med">
    <p:fade/>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ru-RU"/>
              <a:t>Click to edit Master title style</a:t>
            </a:r>
            <a:endParaRPr lang="en-US"/>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a:t>Click to edit Master text styles</a:t>
            </a:r>
          </a:p>
        </p:txBody>
      </p:sp>
    </p:spTree>
    <p:extLst>
      <p:ext uri="{BB962C8B-B14F-4D97-AF65-F5344CB8AC3E}">
        <p14:creationId xmlns:p14="http://schemas.microsoft.com/office/powerpoint/2010/main" val="1654223264"/>
      </p:ext>
    </p:extLst>
  </p:cSld>
  <p:clrMapOvr>
    <a:masterClrMapping/>
  </p:clrMapOvr>
  <p:transition spd="med">
    <p:fade/>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ru-RU"/>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a:t>Click to edit Master text styles</a:t>
            </a:r>
          </a:p>
        </p:txBody>
      </p:sp>
    </p:spTree>
    <p:extLst>
      <p:ext uri="{BB962C8B-B14F-4D97-AF65-F5344CB8AC3E}">
        <p14:creationId xmlns:p14="http://schemas.microsoft.com/office/powerpoint/2010/main" val="2459710379"/>
      </p:ext>
    </p:extLst>
  </p:cSld>
  <p:clrMapOvr>
    <a:masterClrMapping/>
  </p:clrMapOvr>
  <p:transition spd="med">
    <p:fade/>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fld id="{A88780D4-5701-FC49-9DD6-4D6521466046}" type="slidenum">
              <a:rPr lang="en-US" smtClean="0"/>
              <a:pPr>
                <a:defRPr/>
              </a:pPr>
              <a:t>‹#›</a:t>
            </a:fld>
            <a:endParaRPr lang="en-US" dirty="0"/>
          </a:p>
        </p:txBody>
      </p:sp>
    </p:spTree>
    <p:extLst>
      <p:ext uri="{BB962C8B-B14F-4D97-AF65-F5344CB8AC3E}">
        <p14:creationId xmlns:p14="http://schemas.microsoft.com/office/powerpoint/2010/main" val="3687229818"/>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3712650463"/>
      </p:ext>
    </p:extLst>
  </p:cSld>
  <p:clrMapOvr>
    <a:masterClrMapping/>
  </p:clrMapOvr>
  <p:transition spd="med">
    <p:fade/>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ru-RU"/>
              <a:t>Click to edit Master title style</a:t>
            </a:r>
            <a:endParaRPr lang="en-US"/>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2829293267"/>
      </p:ext>
    </p:extLst>
  </p:cSld>
  <p:clrMapOvr>
    <a:masterClrMapping/>
  </p:clrMapOvr>
  <p:transition spd="med">
    <p:fade/>
  </p:transition>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085850" cy="6854825"/>
            <a:chOff x="0" y="0"/>
            <a:chExt cx="684" cy="4318"/>
          </a:xfrm>
        </p:grpSpPr>
        <p:sp>
          <p:nvSpPr>
            <p:cNvPr id="5"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eaLnBrk="1" hangingPunct="1">
                <a:lnSpc>
                  <a:spcPct val="100000"/>
                </a:lnSpc>
                <a:spcBef>
                  <a:spcPct val="0"/>
                </a:spcBef>
                <a:buFontTx/>
                <a:buNone/>
                <a:defRPr/>
              </a:pPr>
              <a:endParaRPr kumimoji="0" lang="en-US" b="1" i="0" dirty="0">
                <a:solidFill>
                  <a:srgbClr val="FFFFFF"/>
                </a:solidFill>
                <a:latin typeface="Arial" panose="020B0604020202020204" pitchFamily="34" charset="0"/>
              </a:endParaRPr>
            </a:p>
          </p:txBody>
        </p:sp>
        <p:grpSp>
          <p:nvGrpSpPr>
            <p:cNvPr id="6" name="Group 4"/>
            <p:cNvGrpSpPr>
              <a:grpSpLocks/>
            </p:cNvGrpSpPr>
            <p:nvPr/>
          </p:nvGrpSpPr>
          <p:grpSpPr bwMode="auto">
            <a:xfrm>
              <a:off x="48" y="103"/>
              <a:ext cx="96" cy="4126"/>
              <a:chOff x="48" y="103"/>
              <a:chExt cx="96" cy="4126"/>
            </a:xfrm>
          </p:grpSpPr>
          <p:sp>
            <p:nvSpPr>
              <p:cNvPr id="7"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8" name="Rectangle 6"/>
              <p:cNvSpPr>
                <a:spLocks noChangeArrowheads="1"/>
              </p:cNvSpPr>
              <p:nvPr/>
            </p:nvSpPr>
            <p:spPr bwMode="auto">
              <a:xfrm>
                <a:off x="48" y="1250"/>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9"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 name="Rectangle 8"/>
              <p:cNvSpPr>
                <a:spLocks noChangeArrowheads="1"/>
              </p:cNvSpPr>
              <p:nvPr/>
            </p:nvSpPr>
            <p:spPr bwMode="auto">
              <a:xfrm>
                <a:off x="48" y="1538"/>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1"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2" name="Rectangle 10"/>
              <p:cNvSpPr>
                <a:spLocks noChangeArrowheads="1"/>
              </p:cNvSpPr>
              <p:nvPr/>
            </p:nvSpPr>
            <p:spPr bwMode="auto">
              <a:xfrm>
                <a:off x="48" y="1826"/>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3"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4" name="Rectangle 12"/>
              <p:cNvSpPr>
                <a:spLocks noChangeArrowheads="1"/>
              </p:cNvSpPr>
              <p:nvPr/>
            </p:nvSpPr>
            <p:spPr bwMode="auto">
              <a:xfrm>
                <a:off x="48" y="2116"/>
                <a:ext cx="96" cy="94"/>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5"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6" name="Rectangle 14"/>
              <p:cNvSpPr>
                <a:spLocks noChangeArrowheads="1"/>
              </p:cNvSpPr>
              <p:nvPr/>
            </p:nvSpPr>
            <p:spPr bwMode="auto">
              <a:xfrm>
                <a:off x="48" y="2404"/>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7" name="Rectangle 15"/>
              <p:cNvSpPr>
                <a:spLocks noChangeArrowheads="1"/>
              </p:cNvSpPr>
              <p:nvPr/>
            </p:nvSpPr>
            <p:spPr bwMode="auto">
              <a:xfrm>
                <a:off x="48" y="2549"/>
                <a:ext cx="96" cy="94"/>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8" name="Rectangle 16"/>
              <p:cNvSpPr>
                <a:spLocks noChangeArrowheads="1"/>
              </p:cNvSpPr>
              <p:nvPr/>
            </p:nvSpPr>
            <p:spPr bwMode="auto">
              <a:xfrm>
                <a:off x="48" y="2691"/>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9"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0" name="Rectangle 18"/>
              <p:cNvSpPr>
                <a:spLocks noChangeArrowheads="1"/>
              </p:cNvSpPr>
              <p:nvPr/>
            </p:nvSpPr>
            <p:spPr bwMode="auto">
              <a:xfrm>
                <a:off x="48" y="2979"/>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1"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2"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3"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4" name="Rectangle 22"/>
              <p:cNvSpPr>
                <a:spLocks noChangeArrowheads="1"/>
              </p:cNvSpPr>
              <p:nvPr/>
            </p:nvSpPr>
            <p:spPr bwMode="auto">
              <a:xfrm>
                <a:off x="48" y="3557"/>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5"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6"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7"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8" name="Rectangle 26"/>
              <p:cNvSpPr>
                <a:spLocks noChangeArrowheads="1"/>
              </p:cNvSpPr>
              <p:nvPr/>
            </p:nvSpPr>
            <p:spPr bwMode="auto">
              <a:xfrm>
                <a:off x="48" y="4134"/>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9" name="Rectangle 27"/>
              <p:cNvSpPr>
                <a:spLocks noChangeArrowheads="1"/>
              </p:cNvSpPr>
              <p:nvPr/>
            </p:nvSpPr>
            <p:spPr bwMode="auto">
              <a:xfrm>
                <a:off x="48" y="103"/>
                <a:ext cx="96" cy="94"/>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1"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2"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3" name="Rectangle 31"/>
              <p:cNvSpPr>
                <a:spLocks noChangeArrowheads="1"/>
              </p:cNvSpPr>
              <p:nvPr/>
            </p:nvSpPr>
            <p:spPr bwMode="auto">
              <a:xfrm>
                <a:off x="48" y="678"/>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4"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5"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grpSp>
      </p:grpSp>
      <p:sp>
        <p:nvSpPr>
          <p:cNvPr id="8226" name="Rectangle 34"/>
          <p:cNvSpPr>
            <a:spLocks noGrp="1" noChangeArrowheads="1"/>
          </p:cNvSpPr>
          <p:nvPr>
            <p:ph type="ctrTitle" sz="quarter"/>
          </p:nvPr>
        </p:nvSpPr>
        <p:spPr>
          <a:xfrm>
            <a:off x="1143000" y="2286000"/>
            <a:ext cx="7772400" cy="1143000"/>
          </a:xfrm>
        </p:spPr>
        <p:txBody>
          <a:bodyPr/>
          <a:lstStyle>
            <a:lvl1pPr algn="ctr">
              <a:defRPr b="1" i="0">
                <a:solidFill>
                  <a:srgbClr val="00FFFF"/>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8227" name="Rectangle 35"/>
          <p:cNvSpPr>
            <a:spLocks noGrp="1" noChangeArrowheads="1"/>
          </p:cNvSpPr>
          <p:nvPr>
            <p:ph type="subTitle" sz="quarter" idx="1"/>
          </p:nvPr>
        </p:nvSpPr>
        <p:spPr>
          <a:xfrm>
            <a:off x="1828800" y="3886200"/>
            <a:ext cx="6400800" cy="1752600"/>
          </a:xfrm>
        </p:spPr>
        <p:txBody>
          <a:bodyPr lIns="92075" tIns="46038" rIns="92075" bIns="46038"/>
          <a:lstStyle>
            <a:lvl1pPr marL="0" indent="0" algn="ctr">
              <a:buFont typeface="Wingdings" pitchFamily="-110" charset="2"/>
              <a:buNone/>
              <a:defRPr b="1" i="0">
                <a:solidFill>
                  <a:srgbClr val="FFFFFF"/>
                </a:solidFill>
                <a:latin typeface="Arial" panose="020B0604020202020204" pitchFamily="34" charset="0"/>
                <a:cs typeface="Arial" panose="020B0604020202020204" pitchFamily="34" charset="0"/>
              </a:defRPr>
            </a:lvl1pPr>
          </a:lstStyle>
          <a:p>
            <a:r>
              <a:rPr lang="en-US" dirty="0"/>
              <a:t>Click to edit Master subtitle style</a:t>
            </a:r>
          </a:p>
        </p:txBody>
      </p:sp>
      <p:sp>
        <p:nvSpPr>
          <p:cNvPr id="36" name="Rectangle 36"/>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7" name="Rectangle 37"/>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8" name="Rectangle 38"/>
          <p:cNvSpPr>
            <a:spLocks noGrp="1" noChangeArrowheads="1"/>
          </p:cNvSpPr>
          <p:nvPr>
            <p:ph type="sldNum" sz="quarter" idx="12"/>
          </p:nvPr>
        </p:nvSpPr>
        <p:spPr/>
        <p:txBody>
          <a:bodyPr/>
          <a:lstStyle>
            <a:lvl1pPr>
              <a:defRPr>
                <a:solidFill>
                  <a:srgbClr val="FFFFFF"/>
                </a:solidFill>
              </a:defRPr>
            </a:lvl1pPr>
          </a:lstStyle>
          <a:p>
            <a:pPr>
              <a:defRPr/>
            </a:pPr>
            <a:fld id="{83D4E77C-DEFC-BB4C-8BF2-A3F51AA0A4FD}" type="slidenum">
              <a:rPr lang="en-US"/>
              <a:pPr>
                <a:defRPr/>
              </a:pPr>
              <a:t>‹#›</a:t>
            </a:fld>
            <a:endParaRPr lang="en-US"/>
          </a:p>
        </p:txBody>
      </p:sp>
    </p:spTree>
    <p:extLst>
      <p:ext uri="{BB962C8B-B14F-4D97-AF65-F5344CB8AC3E}">
        <p14:creationId xmlns:p14="http://schemas.microsoft.com/office/powerpoint/2010/main" val="3801646285"/>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a:lvl1pPr>
          </a:lstStyle>
          <a:p>
            <a:pPr>
              <a:defRPr/>
            </a:pPr>
            <a:fld id="{2C425145-CABB-6140-AC68-A53BB0F78E0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50171508"/>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a:lvl1pPr>
          </a:lstStyle>
          <a:p>
            <a:pPr>
              <a:defRPr/>
            </a:pPr>
            <a:fld id="{6F6008AB-7782-8A4E-A7EF-DF2E84C6C8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97693217"/>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169988" y="1946275"/>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32388" y="1946275"/>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a:lvl1pPr>
          </a:lstStyle>
          <a:p>
            <a:pPr>
              <a:defRPr/>
            </a:pPr>
            <a:fld id="{CB83B2C1-F1D3-3F41-B6B8-173594AB0EA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19434697"/>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37"/>
          <p:cNvSpPr>
            <a:spLocks noGrp="1" noChangeArrowheads="1"/>
          </p:cNvSpPr>
          <p:nvPr>
            <p:ph type="sldNum" sz="quarter" idx="12"/>
          </p:nvPr>
        </p:nvSpPr>
        <p:spPr>
          <a:ln/>
        </p:spPr>
        <p:txBody>
          <a:bodyPr/>
          <a:lstStyle>
            <a:lvl1pPr>
              <a:defRPr/>
            </a:lvl1pPr>
          </a:lstStyle>
          <a:p>
            <a:pPr>
              <a:defRPr/>
            </a:pPr>
            <a:fld id="{BD20B9E2-1098-014B-AEAD-78F7F8B1821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17062012"/>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37"/>
          <p:cNvSpPr>
            <a:spLocks noGrp="1" noChangeArrowheads="1"/>
          </p:cNvSpPr>
          <p:nvPr>
            <p:ph type="sldNum" sz="quarter" idx="12"/>
          </p:nvPr>
        </p:nvSpPr>
        <p:spPr>
          <a:ln/>
        </p:spPr>
        <p:txBody>
          <a:bodyPr/>
          <a:lstStyle>
            <a:lvl1pPr>
              <a:defRPr/>
            </a:lvl1pPr>
          </a:lstStyle>
          <a:p>
            <a:pPr>
              <a:defRPr/>
            </a:pPr>
            <a:fld id="{7ED4905B-6D74-9B4F-8222-865C1FBCB05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62514362"/>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37"/>
          <p:cNvSpPr>
            <a:spLocks noGrp="1" noChangeArrowheads="1"/>
          </p:cNvSpPr>
          <p:nvPr>
            <p:ph type="sldNum" sz="quarter" idx="12"/>
          </p:nvPr>
        </p:nvSpPr>
        <p:spPr>
          <a:ln/>
        </p:spPr>
        <p:txBody>
          <a:bodyPr/>
          <a:lstStyle>
            <a:lvl1pPr>
              <a:defRPr/>
            </a:lvl1pPr>
          </a:lstStyle>
          <a:p>
            <a:pPr>
              <a:defRPr/>
            </a:pPr>
            <a:fld id="{D3940DEA-96CB-5148-B955-1159BA1AD15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30027854"/>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a:lvl1pPr>
          </a:lstStyle>
          <a:p>
            <a:pPr>
              <a:defRPr/>
            </a:pPr>
            <a:fld id="{0138FDC2-7954-B141-AA99-14FDACA1526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5175522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8"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9"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fld id="{1681DF6B-C855-EF4F-AF5C-EC6FE03B8036}" type="slidenum">
              <a:rPr lang="en-US" smtClean="0"/>
              <a:pPr>
                <a:defRPr/>
              </a:pPr>
              <a:t>‹#›</a:t>
            </a:fld>
            <a:endParaRPr lang="en-US" dirty="0"/>
          </a:p>
        </p:txBody>
      </p:sp>
    </p:spTree>
    <p:extLst>
      <p:ext uri="{BB962C8B-B14F-4D97-AF65-F5344CB8AC3E}">
        <p14:creationId xmlns:p14="http://schemas.microsoft.com/office/powerpoint/2010/main" val="1281067063"/>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a:lvl1pPr>
          </a:lstStyle>
          <a:p>
            <a:pPr>
              <a:defRPr/>
            </a:pPr>
            <a:fld id="{B563F020-1CA2-FD44-8A4F-74FF78C9066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39807876"/>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a:lvl1pPr>
          </a:lstStyle>
          <a:p>
            <a:pPr>
              <a:defRPr/>
            </a:pPr>
            <a:fld id="{68D0A343-8F7A-2E45-BD6B-F4F771070F1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57647430"/>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2938" y="609600"/>
            <a:ext cx="1949450" cy="545147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143000" y="609600"/>
            <a:ext cx="5697538" cy="545147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a:lvl1pPr>
          </a:lstStyle>
          <a:p>
            <a:pPr>
              <a:defRPr/>
            </a:pPr>
            <a:fld id="{FF068CA4-7D6F-1B46-90DD-741A7AC7FBB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94265228"/>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11699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323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a:lvl1pPr>
          </a:lstStyle>
          <a:p>
            <a:pPr>
              <a:defRPr/>
            </a:pPr>
            <a:fld id="{DAA39099-8817-D440-9ADD-7D59FEEC5C2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97367499"/>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43F69B9-7648-3D44-B1BD-D011BF6A8D2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15535652"/>
      </p:ext>
    </p:extLst>
  </p:cSld>
  <p:clrMapOvr>
    <a:masterClrMapping/>
  </p:clrMapOvr>
  <p:transition spd="med">
    <p:randomBar dir="vert"/>
  </p:transition>
</p:sldLayout>
</file>

<file path=ppt/slideLayouts/slideLayout1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C5AE105-D29B-E64F-9F9F-D252832BBB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89743509"/>
      </p:ext>
    </p:extLst>
  </p:cSld>
  <p:clrMapOvr>
    <a:masterClrMapping/>
  </p:clrMapOvr>
  <p:transition spd="med">
    <p:randomBar dir="vert"/>
  </p:transition>
</p:sldLayout>
</file>

<file path=ppt/slideLayouts/slideLayout1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C1AA656-BFB1-6543-92D8-4685E224E52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37318488"/>
      </p:ext>
    </p:extLst>
  </p:cSld>
  <p:clrMapOvr>
    <a:masterClrMapping/>
  </p:clrMapOvr>
  <p:transition spd="med">
    <p:randomBar dir="vert"/>
  </p:transition>
</p:sldLayout>
</file>

<file path=ppt/slideLayouts/slideLayout1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0B23102-0465-8A46-92DA-010C80BF7DE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22863570"/>
      </p:ext>
    </p:extLst>
  </p:cSld>
  <p:clrMapOvr>
    <a:masterClrMapping/>
  </p:clrMapOvr>
  <p:transition spd="med">
    <p:randomBar dir="vert"/>
  </p:transition>
</p:sldLayout>
</file>

<file path=ppt/slideLayouts/slideLayout1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FD148A-3516-8345-82EA-3C7615F281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66694008"/>
      </p:ext>
    </p:extLst>
  </p:cSld>
  <p:clrMapOvr>
    <a:masterClrMapping/>
  </p:clrMapOvr>
  <p:transition spd="med">
    <p:randomBar dir="vert"/>
  </p:transition>
</p:sldLayout>
</file>

<file path=ppt/slideLayouts/slideLayout1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0C90969C-7460-1845-B286-2EEB3BB5E0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59809907"/>
      </p:ext>
    </p:extLst>
  </p:cSld>
  <p:clrMapOvr>
    <a:masterClrMapping/>
  </p:clrMapOvr>
  <p:transition spd="med">
    <p:randomBar dir="vert"/>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4"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5"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fld id="{007F8202-8415-9340-9FB1-F5449A2F2062}" type="slidenum">
              <a:rPr lang="en-US" smtClean="0"/>
              <a:pPr>
                <a:defRPr/>
              </a:pPr>
              <a:t>‹#›</a:t>
            </a:fld>
            <a:endParaRPr lang="en-US" dirty="0"/>
          </a:p>
        </p:txBody>
      </p:sp>
    </p:spTree>
    <p:extLst>
      <p:ext uri="{BB962C8B-B14F-4D97-AF65-F5344CB8AC3E}">
        <p14:creationId xmlns:p14="http://schemas.microsoft.com/office/powerpoint/2010/main" val="941743687"/>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B2295BE5-432F-1C40-8F59-9F1622F8B66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06010279"/>
      </p:ext>
    </p:extLst>
  </p:cSld>
  <p:clrMapOvr>
    <a:masterClrMapping/>
  </p:clrMapOvr>
  <p:transition spd="med">
    <p:randomBar dir="vert"/>
  </p:transition>
</p:sldLayout>
</file>

<file path=ppt/slideLayouts/slideLayout1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0A4BBE0-6E14-F64E-ADC4-BC195B5681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66949871"/>
      </p:ext>
    </p:extLst>
  </p:cSld>
  <p:clrMapOvr>
    <a:masterClrMapping/>
  </p:clrMapOvr>
  <p:transition spd="med">
    <p:randomBar dir="vert"/>
  </p:transition>
</p:sldLayout>
</file>

<file path=ppt/slideLayouts/slideLayout1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0F7F30-6993-C24C-806A-08366C513CD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12302608"/>
      </p:ext>
    </p:extLst>
  </p:cSld>
  <p:clrMapOvr>
    <a:masterClrMapping/>
  </p:clrMapOvr>
  <p:transition spd="med">
    <p:randomBar dir="vert"/>
  </p:transition>
</p:sldLayout>
</file>

<file path=ppt/slideLayouts/slideLayout1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A2FA0FB-B57F-F04A-B262-0501BA0F89F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22232854"/>
      </p:ext>
    </p:extLst>
  </p:cSld>
  <p:clrMapOvr>
    <a:masterClrMapping/>
  </p:clrMapOvr>
  <p:transition spd="med">
    <p:randomBar dir="vert"/>
  </p:transition>
</p:sldLayout>
</file>

<file path=ppt/slideLayouts/slideLayout1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3A32EDC-9CEC-1044-8E7F-95EE339CDF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83628314"/>
      </p:ext>
    </p:extLst>
  </p:cSld>
  <p:clrMapOvr>
    <a:masterClrMapping/>
  </p:clrMapOvr>
  <p:transition spd="med">
    <p:randomBar dir="vert"/>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8" name="Freeform 6"/>
            <p:cNvSpPr>
              <a:spLocks/>
            </p:cNvSpPr>
            <p:nvPr/>
          </p:nvSpPr>
          <p:spPr bwMode="hidden">
            <a:xfrm>
              <a:off x="4038" y="3577"/>
              <a:ext cx="1720" cy="65"/>
            </a:xfrm>
            <a:custGeom>
              <a:avLst/>
              <a:gdLst>
                <a:gd name="T0" fmla="*/ 1718 w 1722"/>
                <a:gd name="T1" fmla="*/ 64 h 66"/>
                <a:gd name="T2" fmla="*/ 1718 w 1722"/>
                <a:gd name="T3" fmla="*/ 58 h 66"/>
                <a:gd name="T4" fmla="*/ 0 w 1722"/>
                <a:gd name="T5" fmla="*/ 0 h 66"/>
                <a:gd name="T6" fmla="*/ 0 w 1722"/>
                <a:gd name="T7" fmla="*/ 46 h 66"/>
                <a:gd name="T8" fmla="*/ 1718 w 1722"/>
                <a:gd name="T9" fmla="*/ 64 h 66"/>
                <a:gd name="T10" fmla="*/ 1718 w 1722"/>
                <a:gd name="T11" fmla="*/ 64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10" name="Freeform 8"/>
            <p:cNvSpPr>
              <a:spLocks/>
            </p:cNvSpPr>
            <p:nvPr/>
          </p:nvSpPr>
          <p:spPr bwMode="hidden">
            <a:xfrm>
              <a:off x="4784" y="3702"/>
              <a:ext cx="974" cy="101"/>
            </a:xfrm>
            <a:custGeom>
              <a:avLst/>
              <a:gdLst>
                <a:gd name="T0" fmla="*/ 973 w 975"/>
                <a:gd name="T1" fmla="*/ 48 h 101"/>
                <a:gd name="T2" fmla="*/ 973 w 975"/>
                <a:gd name="T3" fmla="*/ 0 h 101"/>
                <a:gd name="T4" fmla="*/ 0 w 975"/>
                <a:gd name="T5" fmla="*/ 24 h 101"/>
                <a:gd name="T6" fmla="*/ 0 w 975"/>
                <a:gd name="T7" fmla="*/ 101 h 101"/>
                <a:gd name="T8" fmla="*/ 973 w 975"/>
                <a:gd name="T9" fmla="*/ 48 h 101"/>
                <a:gd name="T10" fmla="*/ 973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11" name="Freeform 9"/>
            <p:cNvSpPr>
              <a:spLocks/>
            </p:cNvSpPr>
            <p:nvPr/>
          </p:nvSpPr>
          <p:spPr bwMode="hidden">
            <a:xfrm>
              <a:off x="3619" y="3815"/>
              <a:ext cx="2139" cy="198"/>
            </a:xfrm>
            <a:custGeom>
              <a:avLst/>
              <a:gdLst>
                <a:gd name="T0" fmla="*/ 2137 w 2141"/>
                <a:gd name="T1" fmla="*/ 0 h 198"/>
                <a:gd name="T2" fmla="*/ 0 w 2141"/>
                <a:gd name="T3" fmla="*/ 156 h 198"/>
                <a:gd name="T4" fmla="*/ 0 w 2141"/>
                <a:gd name="T5" fmla="*/ 198 h 198"/>
                <a:gd name="T6" fmla="*/ 2137 w 2141"/>
                <a:gd name="T7" fmla="*/ 0 h 198"/>
                <a:gd name="T8" fmla="*/ 2137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13" name="Freeform 11"/>
            <p:cNvSpPr>
              <a:spLocks/>
            </p:cNvSpPr>
            <p:nvPr/>
          </p:nvSpPr>
          <p:spPr bwMode="hidden">
            <a:xfrm>
              <a:off x="2097" y="4043"/>
              <a:ext cx="2514" cy="276"/>
            </a:xfrm>
            <a:custGeom>
              <a:avLst/>
              <a:gdLst>
                <a:gd name="T0" fmla="*/ 2176 w 2517"/>
                <a:gd name="T1" fmla="*/ 276 h 276"/>
                <a:gd name="T2" fmla="*/ 2511 w 2517"/>
                <a:gd name="T3" fmla="*/ 204 h 276"/>
                <a:gd name="T4" fmla="*/ 2254 w 2517"/>
                <a:gd name="T5" fmla="*/ 0 h 276"/>
                <a:gd name="T6" fmla="*/ 0 w 2517"/>
                <a:gd name="T7" fmla="*/ 276 h 276"/>
                <a:gd name="T8" fmla="*/ 2176 w 2517"/>
                <a:gd name="T9" fmla="*/ 276 h 276"/>
                <a:gd name="T10" fmla="*/ 2176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15" name="Freeform 13"/>
            <p:cNvSpPr>
              <a:spLocks/>
            </p:cNvSpPr>
            <p:nvPr/>
          </p:nvSpPr>
          <p:spPr bwMode="hidden">
            <a:xfrm>
              <a:off x="5030" y="3151"/>
              <a:ext cx="728" cy="240"/>
            </a:xfrm>
            <a:custGeom>
              <a:avLst/>
              <a:gdLst>
                <a:gd name="T0" fmla="*/ 727 w 729"/>
                <a:gd name="T1" fmla="*/ 240 h 240"/>
                <a:gd name="T2" fmla="*/ 0 w 729"/>
                <a:gd name="T3" fmla="*/ 0 h 240"/>
                <a:gd name="T4" fmla="*/ 0 w 729"/>
                <a:gd name="T5" fmla="*/ 6 h 240"/>
                <a:gd name="T6" fmla="*/ 727 w 729"/>
                <a:gd name="T7" fmla="*/ 240 h 240"/>
                <a:gd name="T8" fmla="*/ 727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17" name="Freeform 15"/>
            <p:cNvSpPr>
              <a:spLocks/>
            </p:cNvSpPr>
            <p:nvPr/>
          </p:nvSpPr>
          <p:spPr bwMode="hidden">
            <a:xfrm>
              <a:off x="5030" y="3049"/>
              <a:ext cx="728" cy="318"/>
            </a:xfrm>
            <a:custGeom>
              <a:avLst/>
              <a:gdLst>
                <a:gd name="T0" fmla="*/ 727 w 729"/>
                <a:gd name="T1" fmla="*/ 318 h 318"/>
                <a:gd name="T2" fmla="*/ 727 w 729"/>
                <a:gd name="T3" fmla="*/ 312 h 318"/>
                <a:gd name="T4" fmla="*/ 0 w 729"/>
                <a:gd name="T5" fmla="*/ 0 h 318"/>
                <a:gd name="T6" fmla="*/ 0 w 729"/>
                <a:gd name="T7" fmla="*/ 54 h 318"/>
                <a:gd name="T8" fmla="*/ 727 w 729"/>
                <a:gd name="T9" fmla="*/ 318 h 318"/>
                <a:gd name="T10" fmla="*/ 727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10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grpSp>
      </p:grpSp>
      <p:sp>
        <p:nvSpPr>
          <p:cNvPr id="24618" name="Rectangle 42"/>
          <p:cNvSpPr>
            <a:spLocks noGrp="1" noChangeArrowheads="1"/>
          </p:cNvSpPr>
          <p:nvPr>
            <p:ph type="ctrTitle" sz="quarter"/>
          </p:nvPr>
        </p:nvSpPr>
        <p:spPr>
          <a:xfrm>
            <a:off x="457200" y="1600200"/>
            <a:ext cx="8229600" cy="1828800"/>
          </a:xfrm>
        </p:spPr>
        <p:txBody>
          <a:bodyPr/>
          <a:lstStyle>
            <a:lvl1pPr>
              <a:defRPr sz="4800" b="1" i="0">
                <a:latin typeface="Arial" panose="020B0604020202020204" pitchFamily="34" charset="0"/>
              </a:defRPr>
            </a:lvl1pPr>
          </a:lstStyle>
          <a:p>
            <a:r>
              <a:rPr lang="en-US" dirty="0"/>
              <a:t>Click to edit Master title style</a:t>
            </a:r>
          </a:p>
        </p:txBody>
      </p:sp>
      <p:sp>
        <p:nvSpPr>
          <p:cNvPr id="2461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sz="3600" b="1" i="0">
                <a:latin typeface="Arial" panose="020B0604020202020204" pitchFamily="34" charset="0"/>
              </a:defRPr>
            </a:lvl1pPr>
          </a:lstStyle>
          <a:p>
            <a:r>
              <a:rPr lang="en-US" dirty="0"/>
              <a:t>Click to edit Master subtitle style</a:t>
            </a:r>
          </a:p>
        </p:txBody>
      </p:sp>
      <p:sp>
        <p:nvSpPr>
          <p:cNvPr id="44" name="Rectangle 44"/>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5"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6"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6160886-8FA6-7941-94D8-AFAFCC4ED1E2}"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185183405"/>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14ADA3C-B3B7-9C4C-B0ED-47C9E81F31D3}"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939732686"/>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7C08A85-8BEE-2E4E-BF3D-658693EBB334}"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043229463"/>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E8D302C-B778-B343-99BD-762588BA3A23}"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281763780"/>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19307CC-173C-7242-AEB1-4AD3CB769B7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45968583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3"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4"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fld id="{04411479-23A5-2246-B22B-4B87976FCE21}" type="slidenum">
              <a:rPr lang="en-US" smtClean="0"/>
              <a:pPr>
                <a:defRPr/>
              </a:pPr>
              <a:t>‹#›</a:t>
            </a:fld>
            <a:endParaRPr lang="en-US" dirty="0"/>
          </a:p>
        </p:txBody>
      </p:sp>
    </p:spTree>
    <p:extLst>
      <p:ext uri="{BB962C8B-B14F-4D97-AF65-F5344CB8AC3E}">
        <p14:creationId xmlns:p14="http://schemas.microsoft.com/office/powerpoint/2010/main" val="4151539079"/>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32EDDF9-32D7-6942-8C64-AF6808FBD996}"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034340665"/>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0315F51-59C9-234F-A0EF-76E055F732B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957060293"/>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4652765-FDDF-FB44-94E3-715E5A47027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778912511"/>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25B16A2-92C8-D243-B3A1-DB9CE6926864}"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129228177"/>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DF34639-2453-6548-A817-E130856AAE1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794199790"/>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56A34EF-36BC-504A-8929-AC7E7CA4282A}"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627534778"/>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2DF597C-6D2D-2441-93B7-7DC90387C7A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812909756"/>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91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3941763"/>
            <a:ext cx="4038600" cy="2189162"/>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BC156AC-E8AB-0647-A3B7-E5A9ACA72AAA}"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519035960"/>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1" i="0" dirty="0">
              <a:solidFill>
                <a:srgbClr val="000000"/>
              </a:solidFill>
              <a:latin typeface="Arial" panose="020B0604020202020204" pitchFamily="34"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1" i="0" dirty="0">
              <a:solidFill>
                <a:srgbClr val="000000"/>
              </a:solidFill>
              <a:latin typeface="Arial" panose="020B0604020202020204" pitchFamily="34" charset="0"/>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3C291DB0-D0C3-AC40-8DB7-E2C3E88372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11782181"/>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87CEFBB-2EBE-034D-A2C5-8DB1733267C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9753030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fld id="{F1C66D39-BACC-A847-A3F9-347EF9E37205}" type="slidenum">
              <a:rPr lang="en-US" smtClean="0"/>
              <a:pPr>
                <a:defRPr/>
              </a:pPr>
              <a:t>‹#›</a:t>
            </a:fld>
            <a:endParaRPr lang="en-US" dirty="0"/>
          </a:p>
        </p:txBody>
      </p:sp>
    </p:spTree>
    <p:extLst>
      <p:ext uri="{BB962C8B-B14F-4D97-AF65-F5344CB8AC3E}">
        <p14:creationId xmlns:p14="http://schemas.microsoft.com/office/powerpoint/2010/main" val="509689123"/>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7805564-145F-8F41-AA2F-9CE690E5A6D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96993596"/>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89A742C0-CF90-6245-A6D0-BE7CC0F1583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80679712"/>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CC1A3DEA-6B6C-FD4B-9B89-ED9B9432CBA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65413570"/>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554CB48E-C539-3744-8DF9-E73C31ABC8C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1567883"/>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F58B22BB-5AD8-0944-8E54-ECB1CC17F2C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89340160"/>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375C10B8-AC2B-5548-B456-1D45426C8F0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74220834"/>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DB8DE27E-D39F-9E44-AC97-FAFE18448BF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69679072"/>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38545332-B7E5-FF49-A6CB-BAE255EA087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29886639"/>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634547EF-892E-E348-9F22-2BCD1111D76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56872655"/>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xOverObj" preserve="1">
  <p:cSld name="Title and Text over Content">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620000" cy="1143000"/>
          </a:xfrm>
        </p:spPr>
        <p:txBody>
          <a:bodyPr/>
          <a:lstStyle/>
          <a:p>
            <a:r>
              <a:rPr lang="en-US"/>
              <a:t>Click to edit Master title style</a:t>
            </a:r>
          </a:p>
        </p:txBody>
      </p:sp>
      <p:sp>
        <p:nvSpPr>
          <p:cNvPr id="3" name="Text Placeholder 2"/>
          <p:cNvSpPr>
            <a:spLocks noGrp="1"/>
          </p:cNvSpPr>
          <p:nvPr>
            <p:ph type="body" sz="half" idx="1"/>
          </p:nvPr>
        </p:nvSpPr>
        <p:spPr>
          <a:xfrm>
            <a:off x="1066800" y="17526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1066800" y="38862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1F27F3AD-999A-DF4B-88FD-66ECE442B9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2563453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003240109"/>
      </p:ext>
    </p:extLst>
  </p:cSld>
  <p:clrMapOvr>
    <a:masterClrMapping/>
  </p:clrMapOvr>
  <p:transition>
    <p:wheel spokes="0"/>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fld id="{AA125030-3C95-9F4F-AFEE-E3F54E2EF354}" type="slidenum">
              <a:rPr lang="en-US" smtClean="0"/>
              <a:pPr>
                <a:defRPr/>
              </a:pPr>
              <a:t>‹#›</a:t>
            </a:fld>
            <a:endParaRPr lang="en-US" dirty="0"/>
          </a:p>
        </p:txBody>
      </p:sp>
    </p:spTree>
    <p:extLst>
      <p:ext uri="{BB962C8B-B14F-4D97-AF65-F5344CB8AC3E}">
        <p14:creationId xmlns:p14="http://schemas.microsoft.com/office/powerpoint/2010/main" val="1053638271"/>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87861662"/>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883526426"/>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236983899"/>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498889130"/>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540633454"/>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79222477"/>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66720331"/>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15159291"/>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701794049"/>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1216141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fld id="{28D19284-35F6-D342-A080-ECD598533111}" type="slidenum">
              <a:rPr lang="en-US" smtClean="0"/>
              <a:pPr>
                <a:defRPr/>
              </a:pPr>
              <a:t>‹#›</a:t>
            </a:fld>
            <a:endParaRPr lang="en-US" dirty="0"/>
          </a:p>
        </p:txBody>
      </p:sp>
    </p:spTree>
    <p:extLst>
      <p:ext uri="{BB962C8B-B14F-4D97-AF65-F5344CB8AC3E}">
        <p14:creationId xmlns:p14="http://schemas.microsoft.com/office/powerpoint/2010/main" val="2160801595"/>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787937523"/>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6E0C2DB-C6D1-9C40-8552-0D2C9B7788C5}"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2646842333"/>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DDD9A15-FB5F-DA45-BE4C-1FFA07DA14CE}"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263365362"/>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04FB825-4FE9-D44B-A560-9D6B174F6AE9}"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352068059"/>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88A7ED3-0F76-0B4E-8925-BFC1A175BAAD}"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1014088956"/>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F393C486-F664-AB46-8BDD-9E5FA0C2D1E8}"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3558912774"/>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846FA34-DAA4-984D-B375-945784CDB5D8}"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461658269"/>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2AE6A398-8032-0F47-B1D7-CC9688A3D33B}"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892198969"/>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4113B95-D561-7F43-A272-DFDFEDA63B9E}"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310197648"/>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34F0F36-4B9E-F549-A2AF-EC241DF88498}"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332111682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fld id="{FCF26ADD-60C6-194B-94FF-0D528BB78897}" type="slidenum">
              <a:rPr lang="en-US" smtClean="0"/>
              <a:pPr>
                <a:defRPr/>
              </a:pPr>
              <a:t>‹#›</a:t>
            </a:fld>
            <a:endParaRPr lang="en-US" dirty="0"/>
          </a:p>
        </p:txBody>
      </p:sp>
    </p:spTree>
    <p:extLst>
      <p:ext uri="{BB962C8B-B14F-4D97-AF65-F5344CB8AC3E}">
        <p14:creationId xmlns:p14="http://schemas.microsoft.com/office/powerpoint/2010/main" val="953632674"/>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FE7FA95-B24F-6842-8279-3DB76FA8467D}"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1033775104"/>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8B5B966-A7BB-F146-B801-2FBADACEEDA2}"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915800759"/>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3902075"/>
            <a:ext cx="3400425" cy="2949575"/>
            <a:chOff x="0" y="2458"/>
            <a:chExt cx="2142" cy="1858"/>
          </a:xfrm>
        </p:grpSpPr>
        <p:sp>
          <p:nvSpPr>
            <p:cNvPr id="5"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7200" b="1" i="0" dirty="0">
                <a:solidFill>
                  <a:srgbClr val="FFFFFF"/>
                </a:solidFill>
                <a:latin typeface="Arial" panose="020B0604020202020204" pitchFamily="34" charset="0"/>
              </a:endParaRPr>
            </a:p>
          </p:txBody>
        </p:sp>
        <p:sp>
          <p:nvSpPr>
            <p:cNvPr id="6"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lnSpc>
                  <a:spcPct val="100000"/>
                </a:lnSpc>
                <a:spcBef>
                  <a:spcPct val="0"/>
                </a:spcBef>
                <a:buFontTx/>
                <a:buNone/>
                <a:defRPr/>
              </a:pPr>
              <a:endParaRPr kumimoji="0" lang="en-US" sz="7200" b="1" i="0" dirty="0">
                <a:solidFill>
                  <a:srgbClr val="FFFFFF"/>
                </a:solidFill>
                <a:latin typeface="Arial" panose="020B0604020202020204" pitchFamily="34" charset="0"/>
              </a:endParaRPr>
            </a:p>
          </p:txBody>
        </p:sp>
        <p:sp>
          <p:nvSpPr>
            <p:cNvPr id="7"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7200" b="1" i="0" dirty="0">
                <a:solidFill>
                  <a:srgbClr val="FFFFFF"/>
                </a:solidFill>
                <a:latin typeface="Arial" panose="020B0604020202020204" pitchFamily="34" charset="0"/>
              </a:endParaRPr>
            </a:p>
          </p:txBody>
        </p:sp>
        <p:sp>
          <p:nvSpPr>
            <p:cNvPr id="8"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7200" b="1" i="0" dirty="0">
                <a:solidFill>
                  <a:srgbClr val="FFFFFF"/>
                </a:solidFill>
                <a:latin typeface="Arial" panose="020B0604020202020204" pitchFamily="34" charset="0"/>
              </a:endParaRPr>
            </a:p>
          </p:txBody>
        </p:sp>
        <p:sp>
          <p:nvSpPr>
            <p:cNvPr id="9"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7200" b="1" i="0" dirty="0">
                <a:solidFill>
                  <a:srgbClr val="FFFFFF"/>
                </a:solidFill>
                <a:latin typeface="Arial" panose="020B0604020202020204" pitchFamily="34" charset="0"/>
              </a:endParaRPr>
            </a:p>
          </p:txBody>
        </p:sp>
        <p:sp>
          <p:nvSpPr>
            <p:cNvPr id="10"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7200" b="1" i="0" dirty="0">
                <a:solidFill>
                  <a:srgbClr val="FFFFFF"/>
                </a:solidFill>
                <a:latin typeface="Arial" panose="020B0604020202020204" pitchFamily="34" charset="0"/>
              </a:endParaRPr>
            </a:p>
          </p:txBody>
        </p:sp>
        <p:sp>
          <p:nvSpPr>
            <p:cNvPr id="11"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7200" b="1" i="0" dirty="0">
                <a:solidFill>
                  <a:srgbClr val="FFFFFF"/>
                </a:solidFill>
                <a:latin typeface="Arial" panose="020B0604020202020204" pitchFamily="34" charset="0"/>
              </a:endParaRPr>
            </a:p>
          </p:txBody>
        </p:sp>
      </p:grpSp>
      <p:sp>
        <p:nvSpPr>
          <p:cNvPr id="17418" name="Rectangle 10"/>
          <p:cNvSpPr>
            <a:spLocks noGrp="1" noChangeArrowheads="1"/>
          </p:cNvSpPr>
          <p:nvPr>
            <p:ph type="ctrTitle" sz="quarter"/>
          </p:nvPr>
        </p:nvSpPr>
        <p:spPr>
          <a:xfrm>
            <a:off x="685800" y="1873250"/>
            <a:ext cx="7772400" cy="1555750"/>
          </a:xfrm>
        </p:spPr>
        <p:txBody>
          <a:bodyPr/>
          <a:lstStyle>
            <a:lvl1pPr>
              <a:defRPr sz="4800" b="1" i="0">
                <a:latin typeface="Arial" panose="020B0604020202020204" pitchFamily="34" charset="0"/>
              </a:defRPr>
            </a:lvl1pPr>
          </a:lstStyle>
          <a:p>
            <a:r>
              <a:rPr lang="en-US" dirty="0"/>
              <a:t>Click to edit Master title style</a:t>
            </a:r>
          </a:p>
        </p:txBody>
      </p:sp>
      <p:sp>
        <p:nvSpPr>
          <p:cNvPr id="17419" name="Rectangle 11"/>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b="1" i="0">
                <a:latin typeface="Arial" panose="020B0604020202020204" pitchFamily="34" charset="0"/>
              </a:defRPr>
            </a:lvl1pPr>
          </a:lstStyle>
          <a:p>
            <a:r>
              <a:rPr lang="en-US" dirty="0"/>
              <a:t>Click to edit Master subtitle style</a:t>
            </a:r>
          </a:p>
        </p:txBody>
      </p:sp>
      <p:sp>
        <p:nvSpPr>
          <p:cNvPr id="12" name="Rectangle 12"/>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13"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14"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C3CED65-E66F-5B48-A6E8-9690E005AD00}"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219684003"/>
      </p:ext>
    </p:extLst>
  </p:cSld>
  <p:clrMapOvr>
    <a:masterClrMapping/>
  </p:clrMapOvr>
  <p:transition advClick="0" advTm="5000"/>
</p:sldLayout>
</file>

<file path=ppt/slideLayouts/slideLayout2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D6D15A7-702D-AE4E-9DC1-C04C2B94813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29835855"/>
      </p:ext>
    </p:extLst>
  </p:cSld>
  <p:clrMapOvr>
    <a:masterClrMapping/>
  </p:clrMapOvr>
  <p:transition advClick="0" advTm="5000"/>
</p:sldLayout>
</file>

<file path=ppt/slideLayouts/slideLayout2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78B8B3E-DBF8-5D44-A835-0727D81C1692}"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972188065"/>
      </p:ext>
    </p:extLst>
  </p:cSld>
  <p:clrMapOvr>
    <a:masterClrMapping/>
  </p:clrMapOvr>
  <p:transition advClick="0" advTm="5000"/>
</p:sldLayout>
</file>

<file path=ppt/slideLayouts/slideLayout2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8CD89D-867F-4246-B00D-3412393C5DDE}"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246914232"/>
      </p:ext>
    </p:extLst>
  </p:cSld>
  <p:clrMapOvr>
    <a:masterClrMapping/>
  </p:clrMapOvr>
  <p:transition advClick="0" advTm="5000"/>
</p:sldLayout>
</file>

<file path=ppt/slideLayouts/slideLayout2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F004659-712C-4240-B14A-80D530979845}"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772027613"/>
      </p:ext>
    </p:extLst>
  </p:cSld>
  <p:clrMapOvr>
    <a:masterClrMapping/>
  </p:clrMapOvr>
  <p:transition advClick="0" advTm="5000"/>
</p:sldLayout>
</file>

<file path=ppt/slideLayouts/slideLayout2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FBC868A-CCC8-304E-B6BF-298BA51A3F02}"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959261062"/>
      </p:ext>
    </p:extLst>
  </p:cSld>
  <p:clrMapOvr>
    <a:masterClrMapping/>
  </p:clrMapOvr>
  <p:transition advClick="0" advTm="5000"/>
</p:sldLayout>
</file>

<file path=ppt/slideLayouts/slideLayout2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2FD3AA5-E459-4348-A7BD-E443D46C2C24}"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65647277"/>
      </p:ext>
    </p:extLst>
  </p:cSld>
  <p:clrMapOvr>
    <a:masterClrMapping/>
  </p:clrMapOvr>
  <p:transition advClick="0" advTm="5000"/>
</p:sldLayout>
</file>

<file path=ppt/slideLayouts/slideLayout2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D047CEC-C8A2-EF43-9CE3-B80F4F3976DD}"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84863788"/>
      </p:ext>
    </p:extLst>
  </p:cSld>
  <p:clrMapOvr>
    <a:masterClrMapping/>
  </p:clrMapOvr>
  <p:transition advClick="0" advTm="5000"/>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i="0" dirty="0">
                <a:solidFill>
                  <a:srgbClr val="FFFFFF"/>
                </a:solidFill>
                <a:cs typeface="Arial" panose="020B0604020202020204" pitchFamily="34"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i="0" dirty="0">
                <a:solidFill>
                  <a:srgbClr val="FFFFFF"/>
                </a:solidFill>
                <a:cs typeface="Arial" panose="020B0604020202020204" pitchFamily="34"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p>
            </p:txBody>
          </p:sp>
        </p:grpSp>
      </p:grpSp>
      <p:sp>
        <p:nvSpPr>
          <p:cNvPr id="72732"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72733"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2104DC5A-2B6A-A141-9B10-AAAF6325E6A9}" type="slidenum">
              <a:rPr lang="en-US"/>
              <a:pPr>
                <a:defRPr/>
              </a:pPr>
              <a:t>‹#›</a:t>
            </a:fld>
            <a:endParaRPr lang="en-US"/>
          </a:p>
        </p:txBody>
      </p:sp>
    </p:spTree>
    <p:extLst>
      <p:ext uri="{BB962C8B-B14F-4D97-AF65-F5344CB8AC3E}">
        <p14:creationId xmlns:p14="http://schemas.microsoft.com/office/powerpoint/2010/main" val="1908808901"/>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E2E63BD-0410-7E4C-8E0E-E4E260393410}"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834864548"/>
      </p:ext>
    </p:extLst>
  </p:cSld>
  <p:clrMapOvr>
    <a:masterClrMapping/>
  </p:clrMapOvr>
  <p:transition advClick="0" advTm="5000"/>
</p:sldLayout>
</file>

<file path=ppt/slideLayouts/slideLayout2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03EBB1D-143F-9C46-8CB1-1B6E1F41DCC3}"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105272512"/>
      </p:ext>
    </p:extLst>
  </p:cSld>
  <p:clrMapOvr>
    <a:masterClrMapping/>
  </p:clrMapOvr>
  <p:transition advClick="0" advTm="5000"/>
</p:sldLayout>
</file>

<file path=ppt/slideLayouts/slideLayout2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6F4AB12-6669-CB4C-ACA3-74F651B7840A}"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224000418"/>
      </p:ext>
    </p:extLst>
  </p:cSld>
  <p:clrMapOvr>
    <a:masterClrMapping/>
  </p:clrMapOvr>
  <p:transition advClick="0" advTm="5000"/>
</p:sldLayout>
</file>

<file path=ppt/slideLayouts/slideLayout2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E8D361DC-EC87-B949-946C-0E6568EEC020}" type="slidenum">
              <a:rPr lang="en-US" smtClean="0"/>
              <a:pPr>
                <a:defRPr/>
              </a:pPr>
              <a:t>‹#›</a:t>
            </a:fld>
            <a:endParaRPr lang="en-US" dirty="0"/>
          </a:p>
        </p:txBody>
      </p:sp>
    </p:spTree>
    <p:extLst>
      <p:ext uri="{BB962C8B-B14F-4D97-AF65-F5344CB8AC3E}">
        <p14:creationId xmlns:p14="http://schemas.microsoft.com/office/powerpoint/2010/main" val="2910509764"/>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F36CF214-0029-5145-B7D9-1AD3DE546FC3}" type="slidenum">
              <a:rPr lang="en-US" smtClean="0"/>
              <a:pPr>
                <a:defRPr/>
              </a:pPr>
              <a:t>‹#›</a:t>
            </a:fld>
            <a:endParaRPr lang="en-US" dirty="0"/>
          </a:p>
        </p:txBody>
      </p:sp>
    </p:spTree>
    <p:extLst>
      <p:ext uri="{BB962C8B-B14F-4D97-AF65-F5344CB8AC3E}">
        <p14:creationId xmlns:p14="http://schemas.microsoft.com/office/powerpoint/2010/main" val="2353196802"/>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0EF8BAD1-C988-AF45-90DA-FEDA1C9782AF}" type="slidenum">
              <a:rPr lang="en-US" smtClean="0"/>
              <a:pPr>
                <a:defRPr/>
              </a:pPr>
              <a:t>‹#›</a:t>
            </a:fld>
            <a:endParaRPr lang="en-US" dirty="0"/>
          </a:p>
        </p:txBody>
      </p:sp>
    </p:spTree>
    <p:extLst>
      <p:ext uri="{BB962C8B-B14F-4D97-AF65-F5344CB8AC3E}">
        <p14:creationId xmlns:p14="http://schemas.microsoft.com/office/powerpoint/2010/main" val="4260028184"/>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B936A6B5-5683-A348-8287-BDE0B5F760F4}" type="slidenum">
              <a:rPr lang="en-US" smtClean="0"/>
              <a:pPr>
                <a:defRPr/>
              </a:pPr>
              <a:t>‹#›</a:t>
            </a:fld>
            <a:endParaRPr lang="en-US" dirty="0"/>
          </a:p>
        </p:txBody>
      </p:sp>
    </p:spTree>
    <p:extLst>
      <p:ext uri="{BB962C8B-B14F-4D97-AF65-F5344CB8AC3E}">
        <p14:creationId xmlns:p14="http://schemas.microsoft.com/office/powerpoint/2010/main" val="3624038376"/>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DB32643E-F11D-2746-BFF5-8FBD58D4FC5B}" type="slidenum">
              <a:rPr lang="en-US" smtClean="0"/>
              <a:pPr>
                <a:defRPr/>
              </a:pPr>
              <a:t>‹#›</a:t>
            </a:fld>
            <a:endParaRPr lang="en-US" dirty="0"/>
          </a:p>
        </p:txBody>
      </p:sp>
    </p:spTree>
    <p:extLst>
      <p:ext uri="{BB962C8B-B14F-4D97-AF65-F5344CB8AC3E}">
        <p14:creationId xmlns:p14="http://schemas.microsoft.com/office/powerpoint/2010/main" val="3522353256"/>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1DAFBB99-11F7-C74C-B5CB-A38110C4EF56}" type="slidenum">
              <a:rPr lang="en-US" smtClean="0"/>
              <a:pPr>
                <a:defRPr/>
              </a:pPr>
              <a:t>‹#›</a:t>
            </a:fld>
            <a:endParaRPr lang="en-US" dirty="0"/>
          </a:p>
        </p:txBody>
      </p:sp>
    </p:spTree>
    <p:extLst>
      <p:ext uri="{BB962C8B-B14F-4D97-AF65-F5344CB8AC3E}">
        <p14:creationId xmlns:p14="http://schemas.microsoft.com/office/powerpoint/2010/main" val="970596164"/>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DA416B12-381F-574C-8C8E-19D5E222D5BE}" type="slidenum">
              <a:rPr lang="en-US" smtClean="0"/>
              <a:pPr>
                <a:defRPr/>
              </a:pPr>
              <a:t>‹#›</a:t>
            </a:fld>
            <a:endParaRPr lang="en-US" dirty="0"/>
          </a:p>
        </p:txBody>
      </p:sp>
    </p:spTree>
    <p:extLst>
      <p:ext uri="{BB962C8B-B14F-4D97-AF65-F5344CB8AC3E}">
        <p14:creationId xmlns:p14="http://schemas.microsoft.com/office/powerpoint/2010/main" val="409385507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2753B192-4FDF-6445-9CCD-007D8A0380FC}" type="slidenum">
              <a:rPr lang="en-US"/>
              <a:pPr>
                <a:defRPr/>
              </a:pPr>
              <a:t>‹#›</a:t>
            </a:fld>
            <a:endParaRPr lang="en-US"/>
          </a:p>
        </p:txBody>
      </p:sp>
    </p:spTree>
    <p:extLst>
      <p:ext uri="{BB962C8B-B14F-4D97-AF65-F5344CB8AC3E}">
        <p14:creationId xmlns:p14="http://schemas.microsoft.com/office/powerpoint/2010/main" val="4024766188"/>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56A72C84-35EC-6144-877F-DC9301F7843E}" type="slidenum">
              <a:rPr lang="en-US" smtClean="0"/>
              <a:pPr>
                <a:defRPr/>
              </a:pPr>
              <a:t>‹#›</a:t>
            </a:fld>
            <a:endParaRPr lang="en-US" dirty="0"/>
          </a:p>
        </p:txBody>
      </p:sp>
    </p:spTree>
    <p:extLst>
      <p:ext uri="{BB962C8B-B14F-4D97-AF65-F5344CB8AC3E}">
        <p14:creationId xmlns:p14="http://schemas.microsoft.com/office/powerpoint/2010/main" val="1654151588"/>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3EC94394-CAEA-8349-8AC5-F7BF3922E97C}" type="slidenum">
              <a:rPr lang="en-US" smtClean="0"/>
              <a:pPr>
                <a:defRPr/>
              </a:pPr>
              <a:t>‹#›</a:t>
            </a:fld>
            <a:endParaRPr lang="en-US" dirty="0"/>
          </a:p>
        </p:txBody>
      </p:sp>
    </p:spTree>
    <p:extLst>
      <p:ext uri="{BB962C8B-B14F-4D97-AF65-F5344CB8AC3E}">
        <p14:creationId xmlns:p14="http://schemas.microsoft.com/office/powerpoint/2010/main" val="2991397740"/>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976C61F8-41F0-9546-B645-64E4266A324C}" type="slidenum">
              <a:rPr lang="en-US" smtClean="0"/>
              <a:pPr>
                <a:defRPr/>
              </a:pPr>
              <a:t>‹#›</a:t>
            </a:fld>
            <a:endParaRPr lang="en-US" dirty="0"/>
          </a:p>
        </p:txBody>
      </p:sp>
    </p:spTree>
    <p:extLst>
      <p:ext uri="{BB962C8B-B14F-4D97-AF65-F5344CB8AC3E}">
        <p14:creationId xmlns:p14="http://schemas.microsoft.com/office/powerpoint/2010/main" val="22479649"/>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749B9AA7-15FC-E94A-AAA4-8CFAF6977AE3}" type="slidenum">
              <a:rPr lang="en-US" smtClean="0"/>
              <a:pPr>
                <a:defRPr/>
              </a:pPr>
              <a:t>‹#›</a:t>
            </a:fld>
            <a:endParaRPr lang="en-US" dirty="0"/>
          </a:p>
        </p:txBody>
      </p:sp>
    </p:spTree>
    <p:extLst>
      <p:ext uri="{BB962C8B-B14F-4D97-AF65-F5344CB8AC3E}">
        <p14:creationId xmlns:p14="http://schemas.microsoft.com/office/powerpoint/2010/main" val="3426536259"/>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7"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8"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3714162A-6733-EA46-80A5-F047D30DCDAE}" type="slidenum">
              <a:rPr lang="en-US" smtClean="0"/>
              <a:pPr>
                <a:defRPr/>
              </a:pPr>
              <a:t>‹#›</a:t>
            </a:fld>
            <a:endParaRPr lang="en-US" dirty="0"/>
          </a:p>
        </p:txBody>
      </p:sp>
    </p:spTree>
    <p:extLst>
      <p:ext uri="{BB962C8B-B14F-4D97-AF65-F5344CB8AC3E}">
        <p14:creationId xmlns:p14="http://schemas.microsoft.com/office/powerpoint/2010/main" val="1430532445"/>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5457C91-7507-524D-970D-D07E79665CD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60372285"/>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F1903E6-150B-DF4C-87C9-2852D5C422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45497126"/>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122A33C-5B02-FE40-896E-EAC2D7FBA23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89840635"/>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EC30AEF-1A47-E842-B89C-5B2978D701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94012868"/>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FEC1F34D-1BB3-F14C-A3A6-1D1DC26F72A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8930806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FED522D8-6708-EB4C-A0F7-34CFCAB1959C}" type="slidenum">
              <a:rPr lang="en-US"/>
              <a:pPr>
                <a:defRPr/>
              </a:pPr>
              <a:t>‹#›</a:t>
            </a:fld>
            <a:endParaRPr lang="en-US"/>
          </a:p>
        </p:txBody>
      </p:sp>
    </p:spTree>
    <p:extLst>
      <p:ext uri="{BB962C8B-B14F-4D97-AF65-F5344CB8AC3E}">
        <p14:creationId xmlns:p14="http://schemas.microsoft.com/office/powerpoint/2010/main" val="482845027"/>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BCB766C-EAA2-B74F-A348-BF466DA091E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96979666"/>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D25DF8-0291-084D-BA25-47CF3E82EA7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9960882"/>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68E6AD7-B133-9F49-9C5B-94147AB2C5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54666772"/>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8311025-9D54-5F4C-9945-9A53D999EDA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87413227"/>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4D9D72D-8C07-8648-87C1-F45C285748F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8035619"/>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EEA9DB7-60AF-5246-99E5-10A6A1580B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21014255"/>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ED020692-62BA-6549-9E10-F69DA5F98C46}" type="slidenum">
              <a:rPr lang="en-GB" smtClean="0"/>
              <a:pPr>
                <a:defRPr/>
              </a:pPr>
              <a:t>‹#›</a:t>
            </a:fld>
            <a:endParaRPr lang="en-GB" dirty="0"/>
          </a:p>
        </p:txBody>
      </p:sp>
    </p:spTree>
    <p:extLst>
      <p:ext uri="{BB962C8B-B14F-4D97-AF65-F5344CB8AC3E}">
        <p14:creationId xmlns:p14="http://schemas.microsoft.com/office/powerpoint/2010/main" val="3766386918"/>
      </p:ext>
    </p:extLst>
  </p:cSld>
  <p:clrMapOvr>
    <a:masterClrMapping/>
  </p:clrMapOvr>
  <p:transition>
    <p:random/>
  </p:transition>
</p:sldLayout>
</file>

<file path=ppt/slideLayouts/slideLayout2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80FE1F08-37D3-5C48-B149-FEF1457B88AC}" type="slidenum">
              <a:rPr lang="en-GB" smtClean="0"/>
              <a:pPr>
                <a:defRPr/>
              </a:pPr>
              <a:t>‹#›</a:t>
            </a:fld>
            <a:endParaRPr lang="en-GB" dirty="0"/>
          </a:p>
        </p:txBody>
      </p:sp>
    </p:spTree>
    <p:extLst>
      <p:ext uri="{BB962C8B-B14F-4D97-AF65-F5344CB8AC3E}">
        <p14:creationId xmlns:p14="http://schemas.microsoft.com/office/powerpoint/2010/main" val="933938460"/>
      </p:ext>
    </p:extLst>
  </p:cSld>
  <p:clrMapOvr>
    <a:masterClrMapping/>
  </p:clrMapOvr>
  <p:transition>
    <p:random/>
  </p:transition>
</p:sldLayout>
</file>

<file path=ppt/slideLayouts/slideLayout2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9659D608-8A5C-4141-BF0F-C4F9AC787871}" type="slidenum">
              <a:rPr lang="en-GB" smtClean="0"/>
              <a:pPr>
                <a:defRPr/>
              </a:pPr>
              <a:t>‹#›</a:t>
            </a:fld>
            <a:endParaRPr lang="en-GB" dirty="0"/>
          </a:p>
        </p:txBody>
      </p:sp>
    </p:spTree>
    <p:extLst>
      <p:ext uri="{BB962C8B-B14F-4D97-AF65-F5344CB8AC3E}">
        <p14:creationId xmlns:p14="http://schemas.microsoft.com/office/powerpoint/2010/main" val="3686224056"/>
      </p:ext>
    </p:extLst>
  </p:cSld>
  <p:clrMapOvr>
    <a:masterClrMapping/>
  </p:clrMapOvr>
  <p:transition>
    <p:random/>
  </p:transition>
</p:sldLayout>
</file>

<file path=ppt/slideLayouts/slideLayout2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EFC0ACA6-3C09-B341-B928-1187D3F7B2CD}" type="slidenum">
              <a:rPr lang="en-GB" smtClean="0"/>
              <a:pPr>
                <a:defRPr/>
              </a:pPr>
              <a:t>‹#›</a:t>
            </a:fld>
            <a:endParaRPr lang="en-GB" dirty="0"/>
          </a:p>
        </p:txBody>
      </p:sp>
    </p:spTree>
    <p:extLst>
      <p:ext uri="{BB962C8B-B14F-4D97-AF65-F5344CB8AC3E}">
        <p14:creationId xmlns:p14="http://schemas.microsoft.com/office/powerpoint/2010/main" val="772129859"/>
      </p:ext>
    </p:extLst>
  </p:cSld>
  <p:clrMapOvr>
    <a:masterClrMapping/>
  </p:clrMapOvr>
  <p:transition>
    <p:random/>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A84B5BEE-5601-2149-B6EA-4096D07E9F6A}" type="slidenum">
              <a:rPr lang="en-US"/>
              <a:pPr>
                <a:defRPr/>
              </a:pPr>
              <a:t>‹#›</a:t>
            </a:fld>
            <a:endParaRPr lang="en-US"/>
          </a:p>
        </p:txBody>
      </p:sp>
    </p:spTree>
    <p:extLst>
      <p:ext uri="{BB962C8B-B14F-4D97-AF65-F5344CB8AC3E}">
        <p14:creationId xmlns:p14="http://schemas.microsoft.com/office/powerpoint/2010/main" val="2560080816"/>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CC9F9DA7-670A-E349-B0E9-787E5B19CADA}" type="slidenum">
              <a:rPr lang="en-GB" smtClean="0"/>
              <a:pPr>
                <a:defRPr/>
              </a:pPr>
              <a:t>‹#›</a:t>
            </a:fld>
            <a:endParaRPr lang="en-GB" dirty="0"/>
          </a:p>
        </p:txBody>
      </p:sp>
    </p:spTree>
    <p:extLst>
      <p:ext uri="{BB962C8B-B14F-4D97-AF65-F5344CB8AC3E}">
        <p14:creationId xmlns:p14="http://schemas.microsoft.com/office/powerpoint/2010/main" val="993612114"/>
      </p:ext>
    </p:extLst>
  </p:cSld>
  <p:clrMapOvr>
    <a:masterClrMapping/>
  </p:clrMapOvr>
  <p:transition>
    <p:random/>
  </p:transition>
</p:sldLayout>
</file>

<file path=ppt/slideLayouts/slideLayout2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7D2BC343-FDC6-7744-9EC3-0169712FBD88}" type="slidenum">
              <a:rPr lang="en-GB" smtClean="0"/>
              <a:pPr>
                <a:defRPr/>
              </a:pPr>
              <a:t>‹#›</a:t>
            </a:fld>
            <a:endParaRPr lang="en-GB" dirty="0"/>
          </a:p>
        </p:txBody>
      </p:sp>
    </p:spTree>
    <p:extLst>
      <p:ext uri="{BB962C8B-B14F-4D97-AF65-F5344CB8AC3E}">
        <p14:creationId xmlns:p14="http://schemas.microsoft.com/office/powerpoint/2010/main" val="748301996"/>
      </p:ext>
    </p:extLst>
  </p:cSld>
  <p:clrMapOvr>
    <a:masterClrMapping/>
  </p:clrMapOvr>
  <p:transition>
    <p:random/>
  </p:transition>
</p:sldLayout>
</file>

<file path=ppt/slideLayouts/slideLayout2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6610BB2E-BE50-454D-874A-3673E56FAA60}" type="slidenum">
              <a:rPr lang="en-GB" smtClean="0"/>
              <a:pPr>
                <a:defRPr/>
              </a:pPr>
              <a:t>‹#›</a:t>
            </a:fld>
            <a:endParaRPr lang="en-GB" dirty="0"/>
          </a:p>
        </p:txBody>
      </p:sp>
    </p:spTree>
    <p:extLst>
      <p:ext uri="{BB962C8B-B14F-4D97-AF65-F5344CB8AC3E}">
        <p14:creationId xmlns:p14="http://schemas.microsoft.com/office/powerpoint/2010/main" val="92567648"/>
      </p:ext>
    </p:extLst>
  </p:cSld>
  <p:clrMapOvr>
    <a:masterClrMapping/>
  </p:clrMapOvr>
  <p:transition>
    <p:random/>
  </p:transition>
</p:sldLayout>
</file>

<file path=ppt/slideLayouts/slideLayout2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97A2F7A3-52DF-6B46-A0E0-900D5ACF7FCC}" type="slidenum">
              <a:rPr lang="en-GB" smtClean="0"/>
              <a:pPr>
                <a:defRPr/>
              </a:pPr>
              <a:t>‹#›</a:t>
            </a:fld>
            <a:endParaRPr lang="en-GB" dirty="0"/>
          </a:p>
        </p:txBody>
      </p:sp>
    </p:spTree>
    <p:extLst>
      <p:ext uri="{BB962C8B-B14F-4D97-AF65-F5344CB8AC3E}">
        <p14:creationId xmlns:p14="http://schemas.microsoft.com/office/powerpoint/2010/main" val="769832333"/>
      </p:ext>
    </p:extLst>
  </p:cSld>
  <p:clrMapOvr>
    <a:masterClrMapping/>
  </p:clrMapOvr>
  <p:transition>
    <p:random/>
  </p:transition>
</p:sldLayout>
</file>

<file path=ppt/slideLayouts/slideLayout2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8D7ABB72-6535-F84E-8284-301CF933803E}" type="slidenum">
              <a:rPr lang="en-GB" smtClean="0"/>
              <a:pPr>
                <a:defRPr/>
              </a:pPr>
              <a:t>‹#›</a:t>
            </a:fld>
            <a:endParaRPr lang="en-GB" dirty="0"/>
          </a:p>
        </p:txBody>
      </p:sp>
    </p:spTree>
    <p:extLst>
      <p:ext uri="{BB962C8B-B14F-4D97-AF65-F5344CB8AC3E}">
        <p14:creationId xmlns:p14="http://schemas.microsoft.com/office/powerpoint/2010/main" val="3833891467"/>
      </p:ext>
    </p:extLst>
  </p:cSld>
  <p:clrMapOvr>
    <a:masterClrMapping/>
  </p:clrMapOvr>
  <p:transition>
    <p:random/>
  </p:transition>
</p:sldLayout>
</file>

<file path=ppt/slideLayouts/slideLayout2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1EB0D6CD-C700-864C-A68F-E0980D6DEF4A}" type="slidenum">
              <a:rPr lang="en-GB" smtClean="0"/>
              <a:pPr>
                <a:defRPr/>
              </a:pPr>
              <a:t>‹#›</a:t>
            </a:fld>
            <a:endParaRPr lang="en-GB" dirty="0"/>
          </a:p>
        </p:txBody>
      </p:sp>
    </p:spTree>
    <p:extLst>
      <p:ext uri="{BB962C8B-B14F-4D97-AF65-F5344CB8AC3E}">
        <p14:creationId xmlns:p14="http://schemas.microsoft.com/office/powerpoint/2010/main" val="4266866268"/>
      </p:ext>
    </p:extLst>
  </p:cSld>
  <p:clrMapOvr>
    <a:masterClrMapping/>
  </p:clrMapOvr>
  <p:transition>
    <p:random/>
  </p:transition>
</p:sldLayout>
</file>

<file path=ppt/slideLayouts/slideLayout2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499A95F4-BCDC-1F4C-8B9D-56D3AD03D338}" type="slidenum">
              <a:rPr lang="en-GB" smtClean="0"/>
              <a:pPr>
                <a:defRPr/>
              </a:pPr>
              <a:t>‹#›</a:t>
            </a:fld>
            <a:endParaRPr lang="en-GB" dirty="0"/>
          </a:p>
        </p:txBody>
      </p:sp>
    </p:spTree>
    <p:extLst>
      <p:ext uri="{BB962C8B-B14F-4D97-AF65-F5344CB8AC3E}">
        <p14:creationId xmlns:p14="http://schemas.microsoft.com/office/powerpoint/2010/main" val="2828766843"/>
      </p:ext>
    </p:extLst>
  </p:cSld>
  <p:clrMapOvr>
    <a:masterClrMapping/>
  </p:clrMapOvr>
  <p:transition>
    <p:random/>
  </p:transition>
</p:sldLayout>
</file>

<file path=ppt/slideLayouts/slideLayout2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a:cs typeface="ＭＳ Ｐゴシック"/>
              </a:defRPr>
            </a:lvl1pPr>
          </a:lstStyle>
          <a:p>
            <a:pPr>
              <a:defRPr/>
            </a:pPr>
            <a:fld id="{62594374-5A1F-5148-86DE-253195AF1D91}" type="slidenum">
              <a:rPr lang="en-US" smtClean="0"/>
              <a:pPr>
                <a:defRPr/>
              </a:pPr>
              <a:t>‹#›</a:t>
            </a:fld>
            <a:endParaRPr lang="en-US" dirty="0"/>
          </a:p>
        </p:txBody>
      </p:sp>
    </p:spTree>
    <p:extLst>
      <p:ext uri="{BB962C8B-B14F-4D97-AF65-F5344CB8AC3E}">
        <p14:creationId xmlns:p14="http://schemas.microsoft.com/office/powerpoint/2010/main" val="3237616728"/>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a:cs typeface="ＭＳ Ｐゴシック"/>
              </a:defRPr>
            </a:lvl1pPr>
          </a:lstStyle>
          <a:p>
            <a:pPr>
              <a:defRPr/>
            </a:pPr>
            <a:fld id="{1C1DD91D-3C93-6D40-9B2B-874CFD68CF14}" type="slidenum">
              <a:rPr lang="en-US" smtClean="0"/>
              <a:pPr>
                <a:defRPr/>
              </a:pPr>
              <a:t>‹#›</a:t>
            </a:fld>
            <a:endParaRPr lang="en-US" dirty="0"/>
          </a:p>
        </p:txBody>
      </p:sp>
    </p:spTree>
    <p:extLst>
      <p:ext uri="{BB962C8B-B14F-4D97-AF65-F5344CB8AC3E}">
        <p14:creationId xmlns:p14="http://schemas.microsoft.com/office/powerpoint/2010/main" val="1304355388"/>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a:cs typeface="ＭＳ Ｐゴシック"/>
              </a:defRPr>
            </a:lvl1pPr>
          </a:lstStyle>
          <a:p>
            <a:pPr>
              <a:defRPr/>
            </a:pPr>
            <a:fld id="{5FF426EE-43AD-AA46-B3BB-F8ADED71F8A0}" type="slidenum">
              <a:rPr lang="en-US" smtClean="0"/>
              <a:pPr>
                <a:defRPr/>
              </a:pPr>
              <a:t>‹#›</a:t>
            </a:fld>
            <a:endParaRPr lang="en-US" dirty="0"/>
          </a:p>
        </p:txBody>
      </p:sp>
    </p:spTree>
    <p:extLst>
      <p:ext uri="{BB962C8B-B14F-4D97-AF65-F5344CB8AC3E}">
        <p14:creationId xmlns:p14="http://schemas.microsoft.com/office/powerpoint/2010/main" val="59652065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p>
        </p:txBody>
      </p:sp>
      <p:sp>
        <p:nvSpPr>
          <p:cNvPr id="8" name="Rectangle 20"/>
          <p:cNvSpPr>
            <a:spLocks noGrp="1" noChangeArrowheads="1"/>
          </p:cNvSpPr>
          <p:nvPr>
            <p:ph type="ftr" sz="quarter" idx="11"/>
          </p:nvPr>
        </p:nvSpPr>
        <p:spPr>
          <a:ln/>
        </p:spPr>
        <p:txBody>
          <a:bodyPr/>
          <a:lstStyle>
            <a:lvl1pPr>
              <a:defRPr/>
            </a:lvl1pPr>
          </a:lstStyle>
          <a:p>
            <a:pPr>
              <a:defRPr/>
            </a:pPr>
            <a:endParaRPr lang="en-US"/>
          </a:p>
        </p:txBody>
      </p:sp>
      <p:sp>
        <p:nvSpPr>
          <p:cNvPr id="9" name="Rectangle 21"/>
          <p:cNvSpPr>
            <a:spLocks noGrp="1" noChangeArrowheads="1"/>
          </p:cNvSpPr>
          <p:nvPr>
            <p:ph type="sldNum" sz="quarter" idx="12"/>
          </p:nvPr>
        </p:nvSpPr>
        <p:spPr>
          <a:ln/>
        </p:spPr>
        <p:txBody>
          <a:bodyPr/>
          <a:lstStyle>
            <a:lvl1pPr>
              <a:defRPr/>
            </a:lvl1pPr>
          </a:lstStyle>
          <a:p>
            <a:pPr>
              <a:defRPr/>
            </a:pPr>
            <a:fld id="{DD005A25-CE04-E34E-AAE4-9C3237D023DB}" type="slidenum">
              <a:rPr lang="en-US"/>
              <a:pPr>
                <a:defRPr/>
              </a:pPr>
              <a:t>‹#›</a:t>
            </a:fld>
            <a:endParaRPr lang="en-US"/>
          </a:p>
        </p:txBody>
      </p:sp>
    </p:spTree>
    <p:extLst>
      <p:ext uri="{BB962C8B-B14F-4D97-AF65-F5344CB8AC3E}">
        <p14:creationId xmlns:p14="http://schemas.microsoft.com/office/powerpoint/2010/main" val="2064390716"/>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a:cs typeface="ＭＳ Ｐゴシック"/>
              </a:defRPr>
            </a:lvl1pPr>
          </a:lstStyle>
          <a:p>
            <a:pPr>
              <a:defRPr/>
            </a:pPr>
            <a:fld id="{85216531-0E0C-7B4E-9B72-565BB1C89F67}" type="slidenum">
              <a:rPr lang="en-US" smtClean="0"/>
              <a:pPr>
                <a:defRPr/>
              </a:pPr>
              <a:t>‹#›</a:t>
            </a:fld>
            <a:endParaRPr lang="en-US" dirty="0"/>
          </a:p>
        </p:txBody>
      </p:sp>
    </p:spTree>
    <p:extLst>
      <p:ext uri="{BB962C8B-B14F-4D97-AF65-F5344CB8AC3E}">
        <p14:creationId xmlns:p14="http://schemas.microsoft.com/office/powerpoint/2010/main" val="3642344392"/>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a:cs typeface="ＭＳ Ｐゴシック"/>
              </a:defRPr>
            </a:lvl1pPr>
          </a:lstStyle>
          <a:p>
            <a:pPr>
              <a:defRPr/>
            </a:pPr>
            <a:fld id="{25E62332-DAD1-5A43-B22F-EDD905BA3EBA}" type="slidenum">
              <a:rPr lang="en-US" smtClean="0"/>
              <a:pPr>
                <a:defRPr/>
              </a:pPr>
              <a:t>‹#›</a:t>
            </a:fld>
            <a:endParaRPr lang="en-US" dirty="0"/>
          </a:p>
        </p:txBody>
      </p:sp>
    </p:spTree>
    <p:extLst>
      <p:ext uri="{BB962C8B-B14F-4D97-AF65-F5344CB8AC3E}">
        <p14:creationId xmlns:p14="http://schemas.microsoft.com/office/powerpoint/2010/main" val="3214338911"/>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a:cs typeface="ＭＳ Ｐゴシック"/>
              </a:defRPr>
            </a:lvl1pPr>
          </a:lstStyle>
          <a:p>
            <a:pPr>
              <a:defRPr/>
            </a:pPr>
            <a:fld id="{9236E7C5-247D-CF44-8882-E0A11CE88482}" type="slidenum">
              <a:rPr lang="en-US" smtClean="0"/>
              <a:pPr>
                <a:defRPr/>
              </a:pPr>
              <a:t>‹#›</a:t>
            </a:fld>
            <a:endParaRPr lang="en-US" dirty="0"/>
          </a:p>
        </p:txBody>
      </p:sp>
    </p:spTree>
    <p:extLst>
      <p:ext uri="{BB962C8B-B14F-4D97-AF65-F5344CB8AC3E}">
        <p14:creationId xmlns:p14="http://schemas.microsoft.com/office/powerpoint/2010/main" val="3113839076"/>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a:cs typeface="ＭＳ Ｐゴシック"/>
              </a:defRPr>
            </a:lvl1pPr>
          </a:lstStyle>
          <a:p>
            <a:pPr>
              <a:defRPr/>
            </a:pPr>
            <a:fld id="{6781435A-1882-8F4F-813F-80CC6278D2CC}" type="slidenum">
              <a:rPr lang="en-US" smtClean="0"/>
              <a:pPr>
                <a:defRPr/>
              </a:pPr>
              <a:t>‹#›</a:t>
            </a:fld>
            <a:endParaRPr lang="en-US" dirty="0"/>
          </a:p>
        </p:txBody>
      </p:sp>
    </p:spTree>
    <p:extLst>
      <p:ext uri="{BB962C8B-B14F-4D97-AF65-F5344CB8AC3E}">
        <p14:creationId xmlns:p14="http://schemas.microsoft.com/office/powerpoint/2010/main" val="1137080958"/>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a:cs typeface="ＭＳ Ｐゴシック"/>
              </a:defRPr>
            </a:lvl1pPr>
          </a:lstStyle>
          <a:p>
            <a:pPr>
              <a:defRPr/>
            </a:pPr>
            <a:fld id="{36698B60-FD00-1045-8E7A-4444153E0F93}" type="slidenum">
              <a:rPr lang="en-US" smtClean="0"/>
              <a:pPr>
                <a:defRPr/>
              </a:pPr>
              <a:t>‹#›</a:t>
            </a:fld>
            <a:endParaRPr lang="en-US" dirty="0"/>
          </a:p>
        </p:txBody>
      </p:sp>
    </p:spTree>
    <p:extLst>
      <p:ext uri="{BB962C8B-B14F-4D97-AF65-F5344CB8AC3E}">
        <p14:creationId xmlns:p14="http://schemas.microsoft.com/office/powerpoint/2010/main" val="2283740163"/>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a:cs typeface="ＭＳ Ｐゴシック"/>
              </a:defRPr>
            </a:lvl1pPr>
          </a:lstStyle>
          <a:p>
            <a:pPr>
              <a:defRPr/>
            </a:pPr>
            <a:fld id="{2B2A1C2A-F5E3-C749-A22C-F61CFB87937D}" type="slidenum">
              <a:rPr lang="en-US" smtClean="0"/>
              <a:pPr>
                <a:defRPr/>
              </a:pPr>
              <a:t>‹#›</a:t>
            </a:fld>
            <a:endParaRPr lang="en-US" dirty="0"/>
          </a:p>
        </p:txBody>
      </p:sp>
    </p:spTree>
    <p:extLst>
      <p:ext uri="{BB962C8B-B14F-4D97-AF65-F5344CB8AC3E}">
        <p14:creationId xmlns:p14="http://schemas.microsoft.com/office/powerpoint/2010/main" val="1956014305"/>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a:cs typeface="ＭＳ Ｐゴシック"/>
              </a:defRPr>
            </a:lvl1pPr>
          </a:lstStyle>
          <a:p>
            <a:pPr>
              <a:defRPr/>
            </a:pPr>
            <a:fld id="{3B2B34FA-4FC7-0E45-9D5F-D9D4D2680197}" type="slidenum">
              <a:rPr lang="en-US" smtClean="0"/>
              <a:pPr>
                <a:defRPr/>
              </a:pPr>
              <a:t>‹#›</a:t>
            </a:fld>
            <a:endParaRPr lang="en-US" dirty="0"/>
          </a:p>
        </p:txBody>
      </p:sp>
    </p:spTree>
    <p:extLst>
      <p:ext uri="{BB962C8B-B14F-4D97-AF65-F5344CB8AC3E}">
        <p14:creationId xmlns:p14="http://schemas.microsoft.com/office/powerpoint/2010/main" val="4059936390"/>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a:cs typeface="ＭＳ Ｐゴシック"/>
              </a:defRPr>
            </a:lvl1pPr>
          </a:lstStyle>
          <a:p>
            <a:pPr>
              <a:defRPr/>
            </a:pPr>
            <a:fld id="{8E4ABF86-E2A0-C445-B393-A2EC1B7EB5C1}" type="slidenum">
              <a:rPr lang="en-US" smtClean="0"/>
              <a:pPr>
                <a:defRPr/>
              </a:pPr>
              <a:t>‹#›</a:t>
            </a:fld>
            <a:endParaRPr lang="en-US" dirty="0"/>
          </a:p>
        </p:txBody>
      </p:sp>
    </p:spTree>
    <p:extLst>
      <p:ext uri="{BB962C8B-B14F-4D97-AF65-F5344CB8AC3E}">
        <p14:creationId xmlns:p14="http://schemas.microsoft.com/office/powerpoint/2010/main" val="1621743146"/>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grpSp>
      <p:sp>
        <p:nvSpPr>
          <p:cNvPr id="157721"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157722"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solidFill>
                <a:srgbClr val="EAEAEA"/>
              </a:solidFill>
            </a:endParaRPr>
          </a:p>
        </p:txBody>
      </p:sp>
      <p:sp>
        <p:nvSpPr>
          <p:cNvPr id="28" name="Rectangle 28"/>
          <p:cNvSpPr>
            <a:spLocks noGrp="1" noChangeArrowheads="1"/>
          </p:cNvSpPr>
          <p:nvPr>
            <p:ph type="ftr" sz="quarter" idx="11"/>
          </p:nvPr>
        </p:nvSpPr>
        <p:spPr/>
        <p:txBody>
          <a:bodyPr/>
          <a:lstStyle>
            <a:lvl1pPr>
              <a:defRPr b="0"/>
            </a:lvl1pPr>
          </a:lstStyle>
          <a:p>
            <a:pPr>
              <a:defRPr/>
            </a:pPr>
            <a:endParaRPr lang="en-US">
              <a:solidFill>
                <a:srgbClr val="EAEAEA"/>
              </a:solidFill>
            </a:endParaRPr>
          </a:p>
        </p:txBody>
      </p:sp>
      <p:sp>
        <p:nvSpPr>
          <p:cNvPr id="29" name="Rectangle 29"/>
          <p:cNvSpPr>
            <a:spLocks noGrp="1" noChangeArrowheads="1"/>
          </p:cNvSpPr>
          <p:nvPr>
            <p:ph type="sldNum" sz="quarter" idx="12"/>
          </p:nvPr>
        </p:nvSpPr>
        <p:spPr/>
        <p:txBody>
          <a:bodyPr/>
          <a:lstStyle>
            <a:lvl1pPr>
              <a:defRPr b="0"/>
            </a:lvl1pPr>
          </a:lstStyle>
          <a:p>
            <a:pPr>
              <a:defRPr/>
            </a:pPr>
            <a:fld id="{EE454FA4-B645-E143-AFFF-90389D79910B}"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101916612"/>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8DE34162-3DEC-C04F-ABC6-46735DC7F1F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98883749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p>
        </p:txBody>
      </p:sp>
      <p:sp>
        <p:nvSpPr>
          <p:cNvPr id="4" name="Rectangle 20"/>
          <p:cNvSpPr>
            <a:spLocks noGrp="1" noChangeArrowheads="1"/>
          </p:cNvSpPr>
          <p:nvPr>
            <p:ph type="ftr" sz="quarter" idx="11"/>
          </p:nvPr>
        </p:nvSpPr>
        <p:spPr>
          <a:ln/>
        </p:spPr>
        <p:txBody>
          <a:bodyPr/>
          <a:lstStyle>
            <a:lvl1pPr>
              <a:defRPr/>
            </a:lvl1pPr>
          </a:lstStyle>
          <a:p>
            <a:pPr>
              <a:defRPr/>
            </a:pPr>
            <a:endParaRPr lang="en-US"/>
          </a:p>
        </p:txBody>
      </p:sp>
      <p:sp>
        <p:nvSpPr>
          <p:cNvPr id="5" name="Rectangle 21"/>
          <p:cNvSpPr>
            <a:spLocks noGrp="1" noChangeArrowheads="1"/>
          </p:cNvSpPr>
          <p:nvPr>
            <p:ph type="sldNum" sz="quarter" idx="12"/>
          </p:nvPr>
        </p:nvSpPr>
        <p:spPr>
          <a:ln/>
        </p:spPr>
        <p:txBody>
          <a:bodyPr/>
          <a:lstStyle>
            <a:lvl1pPr>
              <a:defRPr/>
            </a:lvl1pPr>
          </a:lstStyle>
          <a:p>
            <a:pPr>
              <a:defRPr/>
            </a:pPr>
            <a:fld id="{D611C159-1A27-A149-AB51-60BFF4024AFA}" type="slidenum">
              <a:rPr lang="en-US"/>
              <a:pPr>
                <a:defRPr/>
              </a:pPr>
              <a:t>‹#›</a:t>
            </a:fld>
            <a:endParaRPr lang="en-US"/>
          </a:p>
        </p:txBody>
      </p:sp>
    </p:spTree>
    <p:extLst>
      <p:ext uri="{BB962C8B-B14F-4D97-AF65-F5344CB8AC3E}">
        <p14:creationId xmlns:p14="http://schemas.microsoft.com/office/powerpoint/2010/main" val="288585728"/>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9ACA4442-CE43-9146-9AF5-BC88FD66E93F}"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237444192"/>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DE24DFA0-8153-6E48-A551-7C806BB1D6D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035406992"/>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5"/>
          <p:cNvSpPr>
            <a:spLocks noGrp="1" noChangeArrowheads="1"/>
          </p:cNvSpPr>
          <p:nvPr>
            <p:ph type="sldNum" sz="quarter" idx="12"/>
          </p:nvPr>
        </p:nvSpPr>
        <p:spPr>
          <a:ln/>
        </p:spPr>
        <p:txBody>
          <a:bodyPr/>
          <a:lstStyle>
            <a:lvl1pPr>
              <a:defRPr/>
            </a:lvl1pPr>
          </a:lstStyle>
          <a:p>
            <a:pPr>
              <a:defRPr/>
            </a:pPr>
            <a:fld id="{0F93A01F-EACD-6F48-BFD9-E211FEFE398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333404675"/>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5"/>
          <p:cNvSpPr>
            <a:spLocks noGrp="1" noChangeArrowheads="1"/>
          </p:cNvSpPr>
          <p:nvPr>
            <p:ph type="sldNum" sz="quarter" idx="12"/>
          </p:nvPr>
        </p:nvSpPr>
        <p:spPr>
          <a:ln/>
        </p:spPr>
        <p:txBody>
          <a:bodyPr/>
          <a:lstStyle>
            <a:lvl1pPr>
              <a:defRPr/>
            </a:lvl1pPr>
          </a:lstStyle>
          <a:p>
            <a:pPr>
              <a:defRPr/>
            </a:pPr>
            <a:fld id="{16985DFE-55C0-F442-AA6F-F05AEBD6E2AB}"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904349705"/>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5"/>
          <p:cNvSpPr>
            <a:spLocks noGrp="1" noChangeArrowheads="1"/>
          </p:cNvSpPr>
          <p:nvPr>
            <p:ph type="sldNum" sz="quarter" idx="12"/>
          </p:nvPr>
        </p:nvSpPr>
        <p:spPr>
          <a:ln/>
        </p:spPr>
        <p:txBody>
          <a:bodyPr/>
          <a:lstStyle>
            <a:lvl1pPr>
              <a:defRPr/>
            </a:lvl1pPr>
          </a:lstStyle>
          <a:p>
            <a:pPr>
              <a:defRPr/>
            </a:pPr>
            <a:fld id="{B040A54B-2D12-2D47-A6CF-C37C238D987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564890994"/>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489B7AF8-0D01-9843-9649-8E77ED4B4E5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473138414"/>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AB428666-4C03-2E4F-8713-6F4852A0576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316747627"/>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EB5F74D7-86A9-7F4E-BB68-C1A8175B47E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893481927"/>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8A9CF2B8-A921-9448-B542-52FC7754DD3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040344132"/>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1" i="0" dirty="0">
              <a:solidFill>
                <a:srgbClr val="000000"/>
              </a:solidFill>
              <a:latin typeface="Arial" panose="020B0604020202020204" pitchFamily="34" charset="0"/>
              <a:cs typeface="Arial" panose="020B0604020202020204" pitchFamily="34"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1" i="0" dirty="0">
              <a:solidFill>
                <a:srgbClr val="000000"/>
              </a:solidFill>
              <a:latin typeface="Arial" panose="020B0604020202020204" pitchFamily="34" charset="0"/>
              <a:cs typeface="Arial" panose="020B0604020202020204" pitchFamily="34" charset="0"/>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086" name="Rectangle 6"/>
          <p:cNvSpPr>
            <a:spLocks noGrp="1" noChangeArrowheads="1"/>
          </p:cNvSpPr>
          <p:nvPr>
            <p:ph type="ctrTitle"/>
          </p:nvPr>
        </p:nvSpPr>
        <p:spPr>
          <a:xfrm>
            <a:off x="914400" y="2057400"/>
            <a:ext cx="7721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46087" name="Rectangle 7"/>
          <p:cNvSpPr>
            <a:spLocks noGrp="1" noChangeArrowheads="1"/>
          </p:cNvSpPr>
          <p:nvPr>
            <p:ph type="subTitle" idx="1"/>
          </p:nvPr>
        </p:nvSpPr>
        <p:spPr>
          <a:xfrm>
            <a:off x="1625600" y="3886200"/>
            <a:ext cx="6400800" cy="177165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8F25FD03-AF4F-C84E-B467-F46C7FEF6D8B}" type="slidenum">
              <a:rPr lang="en-US"/>
              <a:pPr>
                <a:defRPr/>
              </a:pPr>
              <a:t>‹#›</a:t>
            </a:fld>
            <a:endParaRPr lang="en-US"/>
          </a:p>
        </p:txBody>
      </p:sp>
    </p:spTree>
    <p:extLst>
      <p:ext uri="{BB962C8B-B14F-4D97-AF65-F5344CB8AC3E}">
        <p14:creationId xmlns:p14="http://schemas.microsoft.com/office/powerpoint/2010/main" val="278938151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p>
        </p:txBody>
      </p:sp>
      <p:sp>
        <p:nvSpPr>
          <p:cNvPr id="3" name="Rectangle 20"/>
          <p:cNvSpPr>
            <a:spLocks noGrp="1" noChangeArrowheads="1"/>
          </p:cNvSpPr>
          <p:nvPr>
            <p:ph type="ftr" sz="quarter" idx="11"/>
          </p:nvPr>
        </p:nvSpPr>
        <p:spPr>
          <a:ln/>
        </p:spPr>
        <p:txBody>
          <a:bodyPr/>
          <a:lstStyle>
            <a:lvl1pPr>
              <a:defRPr/>
            </a:lvl1pPr>
          </a:lstStyle>
          <a:p>
            <a:pPr>
              <a:defRPr/>
            </a:pPr>
            <a:endParaRPr lang="en-US"/>
          </a:p>
        </p:txBody>
      </p:sp>
      <p:sp>
        <p:nvSpPr>
          <p:cNvPr id="4" name="Rectangle 21"/>
          <p:cNvSpPr>
            <a:spLocks noGrp="1" noChangeArrowheads="1"/>
          </p:cNvSpPr>
          <p:nvPr>
            <p:ph type="sldNum" sz="quarter" idx="12"/>
          </p:nvPr>
        </p:nvSpPr>
        <p:spPr>
          <a:ln/>
        </p:spPr>
        <p:txBody>
          <a:bodyPr/>
          <a:lstStyle>
            <a:lvl1pPr>
              <a:defRPr/>
            </a:lvl1pPr>
          </a:lstStyle>
          <a:p>
            <a:pPr>
              <a:defRPr/>
            </a:pPr>
            <a:fld id="{0ADB81CF-A59A-DF4C-A343-2ECD21A050F7}" type="slidenum">
              <a:rPr lang="en-US"/>
              <a:pPr>
                <a:defRPr/>
              </a:pPr>
              <a:t>‹#›</a:t>
            </a:fld>
            <a:endParaRPr lang="en-US"/>
          </a:p>
        </p:txBody>
      </p:sp>
    </p:spTree>
    <p:extLst>
      <p:ext uri="{BB962C8B-B14F-4D97-AF65-F5344CB8AC3E}">
        <p14:creationId xmlns:p14="http://schemas.microsoft.com/office/powerpoint/2010/main" val="2127157412"/>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CB39A125-7972-2A4E-B375-DE4C12856A75}" type="slidenum">
              <a:rPr lang="en-US"/>
              <a:pPr>
                <a:defRPr/>
              </a:pPr>
              <a:t>‹#›</a:t>
            </a:fld>
            <a:endParaRPr lang="en-US"/>
          </a:p>
        </p:txBody>
      </p:sp>
    </p:spTree>
    <p:extLst>
      <p:ext uri="{BB962C8B-B14F-4D97-AF65-F5344CB8AC3E}">
        <p14:creationId xmlns:p14="http://schemas.microsoft.com/office/powerpoint/2010/main" val="329370721"/>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DA57853B-FD32-D944-AED2-4D7ECCD9D55F}" type="slidenum">
              <a:rPr lang="en-US"/>
              <a:pPr>
                <a:defRPr/>
              </a:pPr>
              <a:t>‹#›</a:t>
            </a:fld>
            <a:endParaRPr lang="en-US"/>
          </a:p>
        </p:txBody>
      </p:sp>
    </p:spTree>
    <p:extLst>
      <p:ext uri="{BB962C8B-B14F-4D97-AF65-F5344CB8AC3E}">
        <p14:creationId xmlns:p14="http://schemas.microsoft.com/office/powerpoint/2010/main" val="3933938480"/>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9530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45B79DEF-EF6E-8B4E-A12C-1A5B1316754C}" type="slidenum">
              <a:rPr lang="en-US"/>
              <a:pPr>
                <a:defRPr/>
              </a:pPr>
              <a:t>‹#›</a:t>
            </a:fld>
            <a:endParaRPr lang="en-US"/>
          </a:p>
        </p:txBody>
      </p:sp>
    </p:spTree>
    <p:extLst>
      <p:ext uri="{BB962C8B-B14F-4D97-AF65-F5344CB8AC3E}">
        <p14:creationId xmlns:p14="http://schemas.microsoft.com/office/powerpoint/2010/main" val="3396671908"/>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F7B5A8F7-A33B-FC46-8141-1E60405B35B4}" type="slidenum">
              <a:rPr lang="en-US"/>
              <a:pPr>
                <a:defRPr/>
              </a:pPr>
              <a:t>‹#›</a:t>
            </a:fld>
            <a:endParaRPr lang="en-US"/>
          </a:p>
        </p:txBody>
      </p:sp>
    </p:spTree>
    <p:extLst>
      <p:ext uri="{BB962C8B-B14F-4D97-AF65-F5344CB8AC3E}">
        <p14:creationId xmlns:p14="http://schemas.microsoft.com/office/powerpoint/2010/main" val="57251716"/>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A84E0110-F510-1547-909A-6798B0CB3829}" type="slidenum">
              <a:rPr lang="en-US"/>
              <a:pPr>
                <a:defRPr/>
              </a:pPr>
              <a:t>‹#›</a:t>
            </a:fld>
            <a:endParaRPr lang="en-US"/>
          </a:p>
        </p:txBody>
      </p:sp>
    </p:spTree>
    <p:extLst>
      <p:ext uri="{BB962C8B-B14F-4D97-AF65-F5344CB8AC3E}">
        <p14:creationId xmlns:p14="http://schemas.microsoft.com/office/powerpoint/2010/main" val="2057401612"/>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839E0F86-CD9D-8F45-8F36-F1EFC7C8AE59}" type="slidenum">
              <a:rPr lang="en-US"/>
              <a:pPr>
                <a:defRPr/>
              </a:pPr>
              <a:t>‹#›</a:t>
            </a:fld>
            <a:endParaRPr lang="en-US"/>
          </a:p>
        </p:txBody>
      </p:sp>
    </p:spTree>
    <p:extLst>
      <p:ext uri="{BB962C8B-B14F-4D97-AF65-F5344CB8AC3E}">
        <p14:creationId xmlns:p14="http://schemas.microsoft.com/office/powerpoint/2010/main" val="4267444808"/>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F263FBF4-65F2-F149-AA8D-6E47788E56C2}" type="slidenum">
              <a:rPr lang="en-US"/>
              <a:pPr>
                <a:defRPr/>
              </a:pPr>
              <a:t>‹#›</a:t>
            </a:fld>
            <a:endParaRPr lang="en-US"/>
          </a:p>
        </p:txBody>
      </p:sp>
    </p:spTree>
    <p:extLst>
      <p:ext uri="{BB962C8B-B14F-4D97-AF65-F5344CB8AC3E}">
        <p14:creationId xmlns:p14="http://schemas.microsoft.com/office/powerpoint/2010/main" val="4201982238"/>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FA8FAF5C-8DA9-7F4F-9816-E2EAF0BF1323}" type="slidenum">
              <a:rPr lang="en-US"/>
              <a:pPr>
                <a:defRPr/>
              </a:pPr>
              <a:t>‹#›</a:t>
            </a:fld>
            <a:endParaRPr lang="en-US"/>
          </a:p>
        </p:txBody>
      </p:sp>
    </p:spTree>
    <p:extLst>
      <p:ext uri="{BB962C8B-B14F-4D97-AF65-F5344CB8AC3E}">
        <p14:creationId xmlns:p14="http://schemas.microsoft.com/office/powerpoint/2010/main" val="2398050837"/>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3E074E5A-DC70-324E-B710-4564655D54D4}" type="slidenum">
              <a:rPr lang="en-US"/>
              <a:pPr>
                <a:defRPr/>
              </a:pPr>
              <a:t>‹#›</a:t>
            </a:fld>
            <a:endParaRPr lang="en-US"/>
          </a:p>
        </p:txBody>
      </p:sp>
    </p:spTree>
    <p:extLst>
      <p:ext uri="{BB962C8B-B14F-4D97-AF65-F5344CB8AC3E}">
        <p14:creationId xmlns:p14="http://schemas.microsoft.com/office/powerpoint/2010/main" val="1410121722"/>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B4582604-BB54-AF48-AFA2-82C55C7DB804}" type="slidenum">
              <a:rPr lang="en-US"/>
              <a:pPr>
                <a:defRPr/>
              </a:pPr>
              <a:t>‹#›</a:t>
            </a:fld>
            <a:endParaRPr lang="en-US"/>
          </a:p>
        </p:txBody>
      </p:sp>
    </p:spTree>
    <p:extLst>
      <p:ext uri="{BB962C8B-B14F-4D97-AF65-F5344CB8AC3E}">
        <p14:creationId xmlns:p14="http://schemas.microsoft.com/office/powerpoint/2010/main" val="335342523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696748572"/>
      </p:ext>
    </p:extLst>
  </p:cSld>
  <p:clrMapOvr>
    <a:masterClrMapping/>
  </p:clrMapOvr>
  <p:transition>
    <p:wheel spokes="0"/>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0C8905E1-BA68-FA40-A495-F558007F3BE4}" type="slidenum">
              <a:rPr lang="en-US"/>
              <a:pPr>
                <a:defRPr/>
              </a:pPr>
              <a:t>‹#›</a:t>
            </a:fld>
            <a:endParaRPr lang="en-US"/>
          </a:p>
        </p:txBody>
      </p:sp>
    </p:spTree>
    <p:extLst>
      <p:ext uri="{BB962C8B-B14F-4D97-AF65-F5344CB8AC3E}">
        <p14:creationId xmlns:p14="http://schemas.microsoft.com/office/powerpoint/2010/main" val="1905485775"/>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CCCBD3AF-82DF-1E49-A689-DD5E66E4A5C5}" type="slidenum">
              <a:rPr lang="en-US" smtClean="0"/>
              <a:pPr>
                <a:defRPr/>
              </a:pPr>
              <a:t>‹#›</a:t>
            </a:fld>
            <a:endParaRPr lang="en-US" dirty="0"/>
          </a:p>
        </p:txBody>
      </p:sp>
    </p:spTree>
    <p:extLst>
      <p:ext uri="{BB962C8B-B14F-4D97-AF65-F5344CB8AC3E}">
        <p14:creationId xmlns:p14="http://schemas.microsoft.com/office/powerpoint/2010/main" val="1129809480"/>
      </p:ext>
    </p:extLst>
  </p:cSld>
  <p:clrMapOvr>
    <a:masterClrMapping/>
  </p:clrMapOvr>
  <p:transition spd="med">
    <p:randomBar dir="vert"/>
  </p:transition>
</p:sldLayout>
</file>

<file path=ppt/slideLayouts/slideLayout3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7359180A-94F9-6D48-8452-129703D4D139}" type="slidenum">
              <a:rPr lang="en-US" smtClean="0"/>
              <a:pPr>
                <a:defRPr/>
              </a:pPr>
              <a:t>‹#›</a:t>
            </a:fld>
            <a:endParaRPr lang="en-US" dirty="0"/>
          </a:p>
        </p:txBody>
      </p:sp>
    </p:spTree>
    <p:extLst>
      <p:ext uri="{BB962C8B-B14F-4D97-AF65-F5344CB8AC3E}">
        <p14:creationId xmlns:p14="http://schemas.microsoft.com/office/powerpoint/2010/main" val="3611445422"/>
      </p:ext>
    </p:extLst>
  </p:cSld>
  <p:clrMapOvr>
    <a:masterClrMapping/>
  </p:clrMapOvr>
  <p:transition spd="med">
    <p:randomBar dir="vert"/>
  </p:transition>
</p:sldLayout>
</file>

<file path=ppt/slideLayouts/slideLayout3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945899B5-30DA-D241-AC83-D5D0D142D317}" type="slidenum">
              <a:rPr lang="en-US" smtClean="0"/>
              <a:pPr>
                <a:defRPr/>
              </a:pPr>
              <a:t>‹#›</a:t>
            </a:fld>
            <a:endParaRPr lang="en-US" dirty="0"/>
          </a:p>
        </p:txBody>
      </p:sp>
    </p:spTree>
    <p:extLst>
      <p:ext uri="{BB962C8B-B14F-4D97-AF65-F5344CB8AC3E}">
        <p14:creationId xmlns:p14="http://schemas.microsoft.com/office/powerpoint/2010/main" val="1104819326"/>
      </p:ext>
    </p:extLst>
  </p:cSld>
  <p:clrMapOvr>
    <a:masterClrMapping/>
  </p:clrMapOvr>
  <p:transition spd="med">
    <p:randomBar dir="vert"/>
  </p:transition>
</p:sldLayout>
</file>

<file path=ppt/slideLayouts/slideLayout3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81610EAE-7F72-B949-A4C5-1F63B8E15194}" type="slidenum">
              <a:rPr lang="en-US" smtClean="0"/>
              <a:pPr>
                <a:defRPr/>
              </a:pPr>
              <a:t>‹#›</a:t>
            </a:fld>
            <a:endParaRPr lang="en-US" dirty="0"/>
          </a:p>
        </p:txBody>
      </p:sp>
    </p:spTree>
    <p:extLst>
      <p:ext uri="{BB962C8B-B14F-4D97-AF65-F5344CB8AC3E}">
        <p14:creationId xmlns:p14="http://schemas.microsoft.com/office/powerpoint/2010/main" val="1368315776"/>
      </p:ext>
    </p:extLst>
  </p:cSld>
  <p:clrMapOvr>
    <a:masterClrMapping/>
  </p:clrMapOvr>
  <p:transition spd="med">
    <p:randomBar dir="vert"/>
  </p:transition>
</p:sldLayout>
</file>

<file path=ppt/slideLayouts/slideLayout3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CC3D4AF4-FF2F-2541-8D84-509C7AF85F1A}" type="slidenum">
              <a:rPr lang="en-US" smtClean="0"/>
              <a:pPr>
                <a:defRPr/>
              </a:pPr>
              <a:t>‹#›</a:t>
            </a:fld>
            <a:endParaRPr lang="en-US" dirty="0"/>
          </a:p>
        </p:txBody>
      </p:sp>
    </p:spTree>
    <p:extLst>
      <p:ext uri="{BB962C8B-B14F-4D97-AF65-F5344CB8AC3E}">
        <p14:creationId xmlns:p14="http://schemas.microsoft.com/office/powerpoint/2010/main" val="2677487119"/>
      </p:ext>
    </p:extLst>
  </p:cSld>
  <p:clrMapOvr>
    <a:masterClrMapping/>
  </p:clrMapOvr>
  <p:transition spd="med">
    <p:randomBar dir="vert"/>
  </p:transition>
</p:sldLayout>
</file>

<file path=ppt/slideLayouts/slideLayout3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C781F967-D5CB-4F49-B182-38A878A6355E}" type="slidenum">
              <a:rPr lang="en-US" smtClean="0"/>
              <a:pPr>
                <a:defRPr/>
              </a:pPr>
              <a:t>‹#›</a:t>
            </a:fld>
            <a:endParaRPr lang="en-US" dirty="0"/>
          </a:p>
        </p:txBody>
      </p:sp>
    </p:spTree>
    <p:extLst>
      <p:ext uri="{BB962C8B-B14F-4D97-AF65-F5344CB8AC3E}">
        <p14:creationId xmlns:p14="http://schemas.microsoft.com/office/powerpoint/2010/main" val="2124247274"/>
      </p:ext>
    </p:extLst>
  </p:cSld>
  <p:clrMapOvr>
    <a:masterClrMapping/>
  </p:clrMapOvr>
  <p:transition spd="med">
    <p:randomBar dir="vert"/>
  </p:transition>
</p:sldLayout>
</file>

<file path=ppt/slideLayouts/slideLayout3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248AF02E-3A3D-E64B-A8A2-E48C6D96CDA1}" type="slidenum">
              <a:rPr lang="en-US" smtClean="0"/>
              <a:pPr>
                <a:defRPr/>
              </a:pPr>
              <a:t>‹#›</a:t>
            </a:fld>
            <a:endParaRPr lang="en-US" dirty="0"/>
          </a:p>
        </p:txBody>
      </p:sp>
    </p:spTree>
    <p:extLst>
      <p:ext uri="{BB962C8B-B14F-4D97-AF65-F5344CB8AC3E}">
        <p14:creationId xmlns:p14="http://schemas.microsoft.com/office/powerpoint/2010/main" val="4002218030"/>
      </p:ext>
    </p:extLst>
  </p:cSld>
  <p:clrMapOvr>
    <a:masterClrMapping/>
  </p:clrMapOvr>
  <p:transition spd="med">
    <p:randomBar dir="vert"/>
  </p:transition>
</p:sldLayout>
</file>

<file path=ppt/slideLayouts/slideLayout3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7E080C39-AEFE-3F49-9135-3BBC1AB3B60B}" type="slidenum">
              <a:rPr lang="en-US" smtClean="0"/>
              <a:pPr>
                <a:defRPr/>
              </a:pPr>
              <a:t>‹#›</a:t>
            </a:fld>
            <a:endParaRPr lang="en-US" dirty="0"/>
          </a:p>
        </p:txBody>
      </p:sp>
    </p:spTree>
    <p:extLst>
      <p:ext uri="{BB962C8B-B14F-4D97-AF65-F5344CB8AC3E}">
        <p14:creationId xmlns:p14="http://schemas.microsoft.com/office/powerpoint/2010/main" val="2380697011"/>
      </p:ext>
    </p:extLst>
  </p:cSld>
  <p:clrMapOvr>
    <a:masterClrMapping/>
  </p:clrMapOvr>
  <p:transition spd="med">
    <p:randomBar dir="vert"/>
  </p:transition>
</p:sldLayout>
</file>

<file path=ppt/slideLayouts/slideLayout3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00E48E41-0954-A84B-8243-B7DC28674ECB}" type="slidenum">
              <a:rPr lang="en-US" smtClean="0"/>
              <a:pPr>
                <a:defRPr/>
              </a:pPr>
              <a:t>‹#›</a:t>
            </a:fld>
            <a:endParaRPr lang="en-US" dirty="0"/>
          </a:p>
        </p:txBody>
      </p:sp>
    </p:spTree>
    <p:extLst>
      <p:ext uri="{BB962C8B-B14F-4D97-AF65-F5344CB8AC3E}">
        <p14:creationId xmlns:p14="http://schemas.microsoft.com/office/powerpoint/2010/main" val="3100975453"/>
      </p:ext>
    </p:extLst>
  </p:cSld>
  <p:clrMapOvr>
    <a:masterClrMapping/>
  </p:clrMapOvr>
  <p:transition spd="med">
    <p:randomBar dir="vert"/>
  </p:transition>
</p:sldLayout>
</file>

<file path=ppt/slideLayouts/slideLayout3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05995249-8302-8948-86B5-055A00BB66C8}" type="slidenum">
              <a:rPr lang="en-US" smtClean="0"/>
              <a:pPr>
                <a:defRPr/>
              </a:pPr>
              <a:t>‹#›</a:t>
            </a:fld>
            <a:endParaRPr lang="en-US" dirty="0"/>
          </a:p>
        </p:txBody>
      </p:sp>
    </p:spTree>
    <p:extLst>
      <p:ext uri="{BB962C8B-B14F-4D97-AF65-F5344CB8AC3E}">
        <p14:creationId xmlns:p14="http://schemas.microsoft.com/office/powerpoint/2010/main" val="2148384738"/>
      </p:ext>
    </p:extLst>
  </p:cSld>
  <p:clrMapOvr>
    <a:masterClrMapping/>
  </p:clrMapOvr>
  <p:transition spd="med">
    <p:randomBar dir="vert"/>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49C4C38D-6370-5742-BD6B-C6F4E9EF5680}" type="slidenum">
              <a:rPr lang="en-US"/>
              <a:pPr>
                <a:defRPr/>
              </a:pPr>
              <a:t>‹#›</a:t>
            </a:fld>
            <a:endParaRPr lang="en-US"/>
          </a:p>
        </p:txBody>
      </p:sp>
    </p:spTree>
    <p:extLst>
      <p:ext uri="{BB962C8B-B14F-4D97-AF65-F5344CB8AC3E}">
        <p14:creationId xmlns:p14="http://schemas.microsoft.com/office/powerpoint/2010/main" val="230228476"/>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6B7FC062-4D4A-5344-AD20-245679845D85}" type="slidenum">
              <a:rPr lang="en-US" smtClean="0"/>
              <a:pPr>
                <a:defRPr/>
              </a:pPr>
              <a:t>‹#›</a:t>
            </a:fld>
            <a:endParaRPr lang="en-US" dirty="0"/>
          </a:p>
        </p:txBody>
      </p:sp>
    </p:spTree>
    <p:extLst>
      <p:ext uri="{BB962C8B-B14F-4D97-AF65-F5344CB8AC3E}">
        <p14:creationId xmlns:p14="http://schemas.microsoft.com/office/powerpoint/2010/main" val="4150052387"/>
      </p:ext>
    </p:extLst>
  </p:cSld>
  <p:clrMapOvr>
    <a:masterClrMapping/>
  </p:clrMapOvr>
  <p:transition spd="med">
    <p:randomBar dir="vert"/>
  </p:transition>
</p:sldLayout>
</file>

<file path=ppt/slideLayouts/slideLayout3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381000" y="0"/>
            <a:ext cx="1447800" cy="6856413"/>
          </a:xfrm>
          <a:prstGeom prst="rect">
            <a:avLst/>
          </a:prstGeom>
          <a:gradFill rotWithShape="0">
            <a:gsLst>
              <a:gs pos="0">
                <a:schemeClr val="bg1">
                  <a:gamma/>
                  <a:shade val="61961"/>
                  <a:invGamma/>
                </a:schemeClr>
              </a:gs>
              <a:gs pos="5000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eaLnBrk="1" hangingPunct="1">
              <a:lnSpc>
                <a:spcPct val="100000"/>
              </a:lnSpc>
              <a:spcBef>
                <a:spcPct val="50000"/>
              </a:spcBef>
              <a:buFontTx/>
              <a:buNone/>
              <a:defRPr/>
            </a:pPr>
            <a:endParaRPr kumimoji="0" lang="en-US" sz="2800" b="1" i="0" dirty="0">
              <a:solidFill>
                <a:srgbClr val="FFFFFF"/>
              </a:solidFill>
              <a:latin typeface="Arial" panose="020B0604020202020204" pitchFamily="34" charset="0"/>
            </a:endParaRPr>
          </a:p>
        </p:txBody>
      </p:sp>
      <p:sp>
        <p:nvSpPr>
          <p:cNvPr id="5" name="Rectangle 3"/>
          <p:cNvSpPr>
            <a:spLocks noChangeArrowheads="1"/>
          </p:cNvSpPr>
          <p:nvPr/>
        </p:nvSpPr>
        <p:spPr bwMode="auto">
          <a:xfrm>
            <a:off x="685800" y="2438400"/>
            <a:ext cx="84566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eaLnBrk="1" hangingPunct="1">
              <a:lnSpc>
                <a:spcPct val="100000"/>
              </a:lnSpc>
              <a:spcBef>
                <a:spcPct val="50000"/>
              </a:spcBef>
              <a:buFontTx/>
              <a:buNone/>
              <a:defRPr/>
            </a:pPr>
            <a:endParaRPr kumimoji="0" lang="en-US" sz="2800" b="1" i="0" dirty="0">
              <a:solidFill>
                <a:srgbClr val="FFFFFF"/>
              </a:solidFill>
              <a:latin typeface="Arial" panose="020B0604020202020204" pitchFamily="34" charset="0"/>
            </a:endParaRPr>
          </a:p>
        </p:txBody>
      </p:sp>
      <p:sp>
        <p:nvSpPr>
          <p:cNvPr id="6" name="Rectangle 9"/>
          <p:cNvSpPr>
            <a:spLocks noChangeArrowheads="1"/>
          </p:cNvSpPr>
          <p:nvPr/>
        </p:nvSpPr>
        <p:spPr bwMode="auto">
          <a:xfrm>
            <a:off x="0" y="3505200"/>
            <a:ext cx="4724400" cy="152400"/>
          </a:xfrm>
          <a:prstGeom prst="rect">
            <a:avLst/>
          </a:prstGeom>
          <a:solidFill>
            <a:schemeClr val="accent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lnSpc>
                <a:spcPct val="100000"/>
              </a:lnSpc>
              <a:spcBef>
                <a:spcPct val="50000"/>
              </a:spcBef>
              <a:buFontTx/>
              <a:buNone/>
            </a:pPr>
            <a:endParaRPr kumimoji="0" lang="en-US" sz="2800" b="1" i="0" dirty="0">
              <a:solidFill>
                <a:srgbClr val="FFFFFF"/>
              </a:solidFill>
              <a:latin typeface="Arial" panose="020B0604020202020204" pitchFamily="34" charset="0"/>
            </a:endParaRPr>
          </a:p>
        </p:txBody>
      </p:sp>
      <p:sp>
        <p:nvSpPr>
          <p:cNvPr id="153604" name="Rectangle 4"/>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153605" name="Rectangle 5"/>
          <p:cNvSpPr>
            <a:spLocks noGrp="1" noChangeArrowheads="1"/>
          </p:cNvSpPr>
          <p:nvPr>
            <p:ph type="subTitle" sz="quarter" idx="1"/>
          </p:nvPr>
        </p:nvSpPr>
        <p:spPr>
          <a:xfrm>
            <a:off x="2057400" y="4114800"/>
            <a:ext cx="6400800" cy="1752600"/>
          </a:xfrm>
        </p:spPr>
        <p:txBody>
          <a:bodyPr/>
          <a:lstStyle>
            <a:lvl1pPr marL="0" indent="0" algn="ctr">
              <a:buFont typeface="Wingdings" pitchFamily="-112" charset="2"/>
              <a:buNone/>
              <a:defRPr b="1" i="0">
                <a:latin typeface="Arial" panose="020B0604020202020204" pitchFamily="34" charset="0"/>
              </a:defRPr>
            </a:lvl1pPr>
          </a:lstStyle>
          <a:p>
            <a:r>
              <a:rPr lang="en-US" dirty="0"/>
              <a:t>Click to edit Master subtitle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8" name="Rectangle 7"/>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9" name="Rectangle 8"/>
          <p:cNvSpPr>
            <a:spLocks noGrp="1" noChangeArrowheads="1"/>
          </p:cNvSpPr>
          <p:nvPr>
            <p:ph type="sldNum" sz="quarter" idx="12"/>
          </p:nvPr>
        </p:nvSpPr>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110513082"/>
      </p:ext>
    </p:extLst>
  </p:cSld>
  <p:clrMapOvr>
    <a:masterClrMapping/>
  </p:clrMapOvr>
  <p:transition spd="med">
    <p:zoom dir="in"/>
  </p:transition>
</p:sldLayout>
</file>

<file path=ppt/slideLayouts/slideLayout3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858971307"/>
      </p:ext>
    </p:extLst>
  </p:cSld>
  <p:clrMapOvr>
    <a:masterClrMapping/>
  </p:clrMapOvr>
  <p:transition spd="med">
    <p:zoom dir="in"/>
  </p:transition>
</p:sldLayout>
</file>

<file path=ppt/slideLayouts/slideLayout3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943930501"/>
      </p:ext>
    </p:extLst>
  </p:cSld>
  <p:clrMapOvr>
    <a:masterClrMapping/>
  </p:clrMapOvr>
  <p:transition spd="med">
    <p:zoom dir="in"/>
  </p:transition>
</p:sldLayout>
</file>

<file path=ppt/slideLayouts/slideLayout3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694806689"/>
      </p:ext>
    </p:extLst>
  </p:cSld>
  <p:clrMapOvr>
    <a:masterClrMapping/>
  </p:clrMapOvr>
  <p:transition spd="med">
    <p:zoom dir="in"/>
  </p:transition>
</p:sldLayout>
</file>

<file path=ppt/slideLayouts/slideLayout3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926428637"/>
      </p:ext>
    </p:extLst>
  </p:cSld>
  <p:clrMapOvr>
    <a:masterClrMapping/>
  </p:clrMapOvr>
  <p:transition spd="med">
    <p:zoom dir="in"/>
  </p:transition>
</p:sldLayout>
</file>

<file path=ppt/slideLayouts/slideLayout3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69201910"/>
      </p:ext>
    </p:extLst>
  </p:cSld>
  <p:clrMapOvr>
    <a:masterClrMapping/>
  </p:clrMapOvr>
  <p:transition spd="med">
    <p:zoom dir="in"/>
  </p:transition>
</p:sldLayout>
</file>

<file path=ppt/slideLayouts/slideLayout3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123162572"/>
      </p:ext>
    </p:extLst>
  </p:cSld>
  <p:clrMapOvr>
    <a:masterClrMapping/>
  </p:clrMapOvr>
  <p:transition spd="med">
    <p:zoom dir="in"/>
  </p:transition>
</p:sldLayout>
</file>

<file path=ppt/slideLayouts/slideLayout3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724962535"/>
      </p:ext>
    </p:extLst>
  </p:cSld>
  <p:clrMapOvr>
    <a:masterClrMapping/>
  </p:clrMapOvr>
  <p:transition spd="med">
    <p:zoom dir="in"/>
  </p:transition>
</p:sldLayout>
</file>

<file path=ppt/slideLayouts/slideLayout3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568565212"/>
      </p:ext>
    </p:extLst>
  </p:cSld>
  <p:clrMapOvr>
    <a:masterClrMapping/>
  </p:clrMapOvr>
  <p:transition spd="med">
    <p:zoom dir="in"/>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E7F26A97-515C-6844-A72E-928EFD2DD69C}" type="slidenum">
              <a:rPr lang="en-US"/>
              <a:pPr>
                <a:defRPr/>
              </a:pPr>
              <a:t>‹#›</a:t>
            </a:fld>
            <a:endParaRPr lang="en-US"/>
          </a:p>
        </p:txBody>
      </p:sp>
    </p:spTree>
    <p:extLst>
      <p:ext uri="{BB962C8B-B14F-4D97-AF65-F5344CB8AC3E}">
        <p14:creationId xmlns:p14="http://schemas.microsoft.com/office/powerpoint/2010/main" val="1479943133"/>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598778322"/>
      </p:ext>
    </p:extLst>
  </p:cSld>
  <p:clrMapOvr>
    <a:masterClrMapping/>
  </p:clrMapOvr>
  <p:transition spd="med">
    <p:zoom dir="in"/>
  </p:transition>
</p:sldLayout>
</file>

<file path=ppt/slideLayouts/slideLayout3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684599281"/>
      </p:ext>
    </p:extLst>
  </p:cSld>
  <p:clrMapOvr>
    <a:masterClrMapping/>
  </p:clrMapOvr>
  <p:transition spd="med">
    <p:zoom dir="in"/>
  </p:transition>
</p:sldLayout>
</file>

<file path=ppt/slideLayouts/slideLayout322.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38D56A88-E643-9646-B3F4-DD620BD87B96}" type="slidenum">
              <a:rPr lang="en-US"/>
              <a:pPr>
                <a:defRPr/>
              </a:pPr>
              <a:t>‹#›</a:t>
            </a:fld>
            <a:endParaRPr lang="en-US"/>
          </a:p>
        </p:txBody>
      </p:sp>
    </p:spTree>
    <p:extLst>
      <p:ext uri="{BB962C8B-B14F-4D97-AF65-F5344CB8AC3E}">
        <p14:creationId xmlns:p14="http://schemas.microsoft.com/office/powerpoint/2010/main" val="3161036649"/>
      </p:ext>
    </p:extLst>
  </p:cSld>
  <p:clrMapOvr>
    <a:masterClrMapping/>
  </p:clrMapOvr>
  <p:transition spd="med">
    <p:randomBar dir="vert"/>
  </p:transition>
</p:sldLayout>
</file>

<file path=ppt/slideLayouts/slideLayout32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B6AF29B4-DCB3-8341-BC4C-8B31992B62D4}" type="slidenum">
              <a:rPr lang="en-US"/>
              <a:pPr>
                <a:defRPr/>
              </a:pPr>
              <a:t>‹#›</a:t>
            </a:fld>
            <a:endParaRPr lang="en-US"/>
          </a:p>
        </p:txBody>
      </p:sp>
    </p:spTree>
    <p:extLst>
      <p:ext uri="{BB962C8B-B14F-4D97-AF65-F5344CB8AC3E}">
        <p14:creationId xmlns:p14="http://schemas.microsoft.com/office/powerpoint/2010/main" val="3449593010"/>
      </p:ext>
    </p:extLst>
  </p:cSld>
  <p:clrMapOvr>
    <a:masterClrMapping/>
  </p:clrMapOvr>
  <p:transition spd="med">
    <p:randomBar dir="vert"/>
  </p:transition>
</p:sldLayout>
</file>

<file path=ppt/slideLayouts/slideLayout3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1" i="0" dirty="0">
              <a:solidFill>
                <a:srgbClr val="000000"/>
              </a:solidFill>
              <a:latin typeface="Arial" panose="020B0604020202020204" pitchFamily="34"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1" i="0" dirty="0">
              <a:solidFill>
                <a:srgbClr val="000000"/>
              </a:solidFill>
              <a:latin typeface="Arial" panose="020B0604020202020204" pitchFamily="34" charset="0"/>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b="1" i="0">
                <a:latin typeface="Arial" panose="020B0604020202020204" pitchFamily="34" charset="0"/>
              </a:defRPr>
            </a:lvl1pPr>
          </a:lstStyle>
          <a:p>
            <a:pPr>
              <a:defRPr/>
            </a:pPr>
            <a:fld id="{3C291DB0-D0C3-AC40-8DB7-E2C3E883722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917923302"/>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87CEFBB-2EBE-034D-A2C5-8DB1733267C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25548548"/>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7805564-145F-8F41-AA2F-9CE690E5A6D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387881424"/>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9A742C0-CF90-6245-A6D0-BE7CC0F1583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305436259"/>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C1A3DEA-6B6C-FD4B-9B89-ED9B9432CBA3}"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640908998"/>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54CB48E-C539-3744-8DF9-E73C31ABC8C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69977987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532A7EDE-9B4D-EB43-ADC4-FDB1D2486D9B}" type="slidenum">
              <a:rPr lang="en-US"/>
              <a:pPr>
                <a:defRPr/>
              </a:pPr>
              <a:t>‹#›</a:t>
            </a:fld>
            <a:endParaRPr lang="en-US"/>
          </a:p>
        </p:txBody>
      </p:sp>
    </p:spTree>
    <p:extLst>
      <p:ext uri="{BB962C8B-B14F-4D97-AF65-F5344CB8AC3E}">
        <p14:creationId xmlns:p14="http://schemas.microsoft.com/office/powerpoint/2010/main" val="1356456095"/>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58B22BB-5AD8-0944-8E54-ECB1CC17F2C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533365966"/>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75C10B8-AC2B-5548-B456-1D45426C8F0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216568580"/>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B8DE27E-D39F-9E44-AC97-FAFE18448BFE}"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486202696"/>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8545332-B7E5-FF49-A6CB-BAE255EA087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934608353"/>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34547EF-892E-E348-9F22-2BCD1111D76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331120973"/>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txOverObj" preserve="1">
  <p:cSld name="Title and Text over Content">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620000" cy="1143000"/>
          </a:xfrm>
        </p:spPr>
        <p:txBody>
          <a:bodyPr/>
          <a:lstStyle/>
          <a:p>
            <a:r>
              <a:rPr lang="en-US"/>
              <a:t>Click to edit Master title style</a:t>
            </a:r>
          </a:p>
        </p:txBody>
      </p:sp>
      <p:sp>
        <p:nvSpPr>
          <p:cNvPr id="3" name="Text Placeholder 2"/>
          <p:cNvSpPr>
            <a:spLocks noGrp="1"/>
          </p:cNvSpPr>
          <p:nvPr>
            <p:ph type="body" sz="half" idx="1"/>
          </p:nvPr>
        </p:nvSpPr>
        <p:spPr>
          <a:xfrm>
            <a:off x="1066800" y="17526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1066800" y="38862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F27F3AD-999A-DF4B-88FD-66ECE442B9F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02237417"/>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latin typeface="Calibri"/>
              </a:rPr>
              <a:pPr>
                <a:defRPr/>
              </a:pPr>
              <a:t>10/20/25</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646556674"/>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latin typeface="Calibri"/>
              </a:rPr>
              <a:pPr>
                <a:defRPr/>
              </a:pPr>
              <a:t>10/20/25</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652786461"/>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latin typeface="Calibri"/>
              </a:rPr>
              <a:pPr>
                <a:defRPr/>
              </a:pPr>
              <a:t>10/20/25</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558796765"/>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latin typeface="Calibri"/>
              </a:rPr>
              <a:pPr>
                <a:defRPr/>
              </a:pPr>
              <a:t>10/20/25</a:t>
            </a:fld>
            <a:endParaRPr lang="en-US" dirty="0">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297022857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1066800" y="2995613"/>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5" name="Rectangle 3"/>
          <p:cNvSpPr>
            <a:spLocks noChangeArrowheads="1"/>
          </p:cNvSpPr>
          <p:nvPr/>
        </p:nvSpPr>
        <p:spPr bwMode="auto">
          <a:xfrm>
            <a:off x="0" y="2995613"/>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grpSp>
        <p:nvGrpSpPr>
          <p:cNvPr id="6" name="Group 7"/>
          <p:cNvGrpSpPr>
            <a:grpSpLocks/>
          </p:cNvGrpSpPr>
          <p:nvPr/>
        </p:nvGrpSpPr>
        <p:grpSpPr bwMode="auto">
          <a:xfrm>
            <a:off x="0" y="1905000"/>
            <a:ext cx="6172200" cy="2438400"/>
            <a:chOff x="0" y="1200"/>
            <a:chExt cx="3888" cy="1536"/>
          </a:xfrm>
        </p:grpSpPr>
        <p:sp>
          <p:nvSpPr>
            <p:cNvPr id="7"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8"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9"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10"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11"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grpSp>
      <p:sp>
        <p:nvSpPr>
          <p:cNvPr id="244749" name="Rectangle 13"/>
          <p:cNvSpPr>
            <a:spLocks noGrp="1" noChangeArrowheads="1"/>
          </p:cNvSpPr>
          <p:nvPr>
            <p:ph type="subTitle" idx="1"/>
          </p:nvPr>
        </p:nvSpPr>
        <p:spPr>
          <a:xfrm>
            <a:off x="1371600" y="3886200"/>
            <a:ext cx="6400800" cy="1752600"/>
          </a:xfrm>
        </p:spPr>
        <p:txBody>
          <a:bodyPr/>
          <a:lstStyle>
            <a:lvl1pPr marL="0" indent="0" algn="ctr">
              <a:buFont typeface="Times" pitchFamily="-108" charset="0"/>
              <a:buNone/>
              <a:defRPr/>
            </a:lvl1pPr>
          </a:lstStyle>
          <a:p>
            <a:r>
              <a:rPr lang="en-US"/>
              <a:t>Click to edit Master subtitle style</a:t>
            </a:r>
          </a:p>
        </p:txBody>
      </p:sp>
      <p:sp>
        <p:nvSpPr>
          <p:cNvPr id="244750" name="Rectangle 14"/>
          <p:cNvSpPr>
            <a:spLocks noGrp="1" noChangeArrowheads="1"/>
          </p:cNvSpPr>
          <p:nvPr>
            <p:ph type="ctrTitle"/>
          </p:nvPr>
        </p:nvSpPr>
        <p:spPr>
          <a:xfrm>
            <a:off x="609600" y="990600"/>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12" name="Rectangle 4"/>
          <p:cNvSpPr>
            <a:spLocks noGrp="1" noChangeArrowheads="1"/>
          </p:cNvSpPr>
          <p:nvPr>
            <p:ph type="dt" sz="half" idx="10"/>
          </p:nvPr>
        </p:nvSpPr>
        <p:spPr>
          <a:xfrm>
            <a:off x="685800" y="6248400"/>
            <a:ext cx="1905000" cy="457200"/>
          </a:xfrm>
        </p:spPr>
        <p:txBody>
          <a:bodyPr/>
          <a:lstStyle>
            <a:lvl1pPr>
              <a:lnSpc>
                <a:spcPct val="90000"/>
              </a:lnSpc>
              <a:spcBef>
                <a:spcPct val="20000"/>
              </a:spcBef>
              <a:buFontTx/>
              <a:buChar char="•"/>
              <a:defRPr kumimoji="1" b="1"/>
            </a:lvl1pPr>
          </a:lstStyle>
          <a:p>
            <a:pPr>
              <a:defRPr/>
            </a:pPr>
            <a:endParaRPr lang="en-US"/>
          </a:p>
        </p:txBody>
      </p:sp>
      <p:sp>
        <p:nvSpPr>
          <p:cNvPr id="13" name="Rectangle 5"/>
          <p:cNvSpPr>
            <a:spLocks noGrp="1" noChangeArrowheads="1"/>
          </p:cNvSpPr>
          <p:nvPr>
            <p:ph type="ftr" sz="quarter" idx="11"/>
          </p:nvPr>
        </p:nvSpPr>
        <p:spPr>
          <a:xfrm>
            <a:off x="3124200" y="6248400"/>
            <a:ext cx="2895600" cy="457200"/>
          </a:xfrm>
        </p:spPr>
        <p:txBody>
          <a:bodyPr/>
          <a:lstStyle>
            <a:lvl1pPr>
              <a:lnSpc>
                <a:spcPct val="90000"/>
              </a:lnSpc>
              <a:spcBef>
                <a:spcPct val="20000"/>
              </a:spcBef>
              <a:buFontTx/>
              <a:buChar char="•"/>
              <a:defRPr kumimoji="1" b="1"/>
            </a:lvl1pPr>
          </a:lstStyle>
          <a:p>
            <a:pPr>
              <a:defRPr/>
            </a:pPr>
            <a:endParaRPr lang="en-US"/>
          </a:p>
        </p:txBody>
      </p:sp>
      <p:sp>
        <p:nvSpPr>
          <p:cNvPr id="14" name="Rectangle 6"/>
          <p:cNvSpPr>
            <a:spLocks noGrp="1" noChangeArrowheads="1"/>
          </p:cNvSpPr>
          <p:nvPr>
            <p:ph type="sldNum" sz="quarter" idx="12"/>
          </p:nvPr>
        </p:nvSpPr>
        <p:spPr>
          <a:xfrm>
            <a:off x="6553200" y="6248400"/>
            <a:ext cx="1905000" cy="457200"/>
          </a:xfrm>
        </p:spPr>
        <p:txBody>
          <a:bodyPr/>
          <a:lstStyle>
            <a:lvl1pPr>
              <a:lnSpc>
                <a:spcPct val="90000"/>
              </a:lnSpc>
              <a:spcBef>
                <a:spcPct val="20000"/>
              </a:spcBef>
              <a:buFontTx/>
              <a:buChar char="•"/>
              <a:defRPr kumimoji="1" b="1">
                <a:latin typeface="Arial Narrow" charset="0"/>
              </a:defRPr>
            </a:lvl1pPr>
          </a:lstStyle>
          <a:p>
            <a:pPr>
              <a:defRPr/>
            </a:pPr>
            <a:fld id="{0C2FC536-929A-764C-9799-11F938E18BE0}" type="slidenum">
              <a:rPr lang="en-US"/>
              <a:pPr>
                <a:defRPr/>
              </a:pPr>
              <a:t>‹#›</a:t>
            </a:fld>
            <a:endParaRPr lang="en-US"/>
          </a:p>
        </p:txBody>
      </p:sp>
    </p:spTree>
    <p:extLst>
      <p:ext uri="{BB962C8B-B14F-4D97-AF65-F5344CB8AC3E}">
        <p14:creationId xmlns:p14="http://schemas.microsoft.com/office/powerpoint/2010/main" val="1541086761"/>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latin typeface="Calibri"/>
              </a:rPr>
              <a:pPr>
                <a:defRPr/>
              </a:pPr>
              <a:t>10/20/25</a:t>
            </a:fld>
            <a:endParaRPr lang="en-US" dirty="0">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3676165868"/>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latin typeface="Calibri"/>
              </a:rPr>
              <a:pPr>
                <a:defRPr/>
              </a:pPr>
              <a:t>10/20/25</a:t>
            </a:fld>
            <a:endParaRPr lang="en-US" dirty="0">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2500213001"/>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latin typeface="Calibri"/>
              </a:rPr>
              <a:pPr>
                <a:defRPr/>
              </a:pPr>
              <a:t>10/20/25</a:t>
            </a:fld>
            <a:endParaRPr lang="en-US" dirty="0">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1137695101"/>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latin typeface="Calibri"/>
              </a:rPr>
              <a:pPr>
                <a:defRPr/>
              </a:pPr>
              <a:t>10/20/25</a:t>
            </a:fld>
            <a:endParaRPr lang="en-US" dirty="0">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1373937398"/>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latin typeface="Calibri"/>
              </a:rPr>
              <a:pPr>
                <a:defRPr/>
              </a:pPr>
              <a:t>10/20/25</a:t>
            </a:fld>
            <a:endParaRPr lang="en-US" dirty="0">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323479795"/>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latin typeface="Calibri"/>
              </a:rPr>
              <a:pPr>
                <a:defRPr/>
              </a:pPr>
              <a:t>10/20/25</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4235454048"/>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latin typeface="Calibri"/>
              </a:rPr>
              <a:pPr>
                <a:defRPr/>
              </a:pPr>
              <a:t>10/20/25</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1826173829"/>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563197418"/>
      </p:ext>
    </p:extLst>
  </p:cSld>
  <p:clrMapOvr>
    <a:masterClrMapping/>
  </p:clrMapOvr>
  <p:transition spd="med">
    <p:fade/>
  </p:transition>
</p:sldLayout>
</file>

<file path=ppt/slideLayouts/slideLayout3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63556849"/>
      </p:ext>
    </p:extLst>
  </p:cSld>
  <p:clrMapOvr>
    <a:masterClrMapping/>
  </p:clrMapOvr>
  <p:transition spd="med">
    <p:fade/>
  </p:transition>
</p:sldLayout>
</file>

<file path=ppt/slideLayouts/slideLayout3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638426802"/>
      </p:ext>
    </p:extLst>
  </p:cSld>
  <p:clrMapOvr>
    <a:masterClrMapping/>
  </p:clrMapOvr>
  <p:transition spd="med">
    <p:fade/>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B9C494C1-43B6-E443-8C63-600885E16E95}" type="slidenum">
              <a:rPr lang="en-US"/>
              <a:pPr>
                <a:defRPr/>
              </a:pPr>
              <a:t>‹#›</a:t>
            </a:fld>
            <a:endParaRPr lang="en-US"/>
          </a:p>
        </p:txBody>
      </p:sp>
    </p:spTree>
    <p:extLst>
      <p:ext uri="{BB962C8B-B14F-4D97-AF65-F5344CB8AC3E}">
        <p14:creationId xmlns:p14="http://schemas.microsoft.com/office/powerpoint/2010/main" val="3699743199"/>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48771605"/>
      </p:ext>
    </p:extLst>
  </p:cSld>
  <p:clrMapOvr>
    <a:masterClrMapping/>
  </p:clrMapOvr>
  <p:transition spd="med">
    <p:fade/>
  </p:transition>
</p:sldLayout>
</file>

<file path=ppt/slideLayouts/slideLayout3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84110430"/>
      </p:ext>
    </p:extLst>
  </p:cSld>
  <p:clrMapOvr>
    <a:masterClrMapping/>
  </p:clrMapOvr>
  <p:transition spd="med">
    <p:fade/>
  </p:transition>
</p:sldLayout>
</file>

<file path=ppt/slideLayouts/slideLayout3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121662763"/>
      </p:ext>
    </p:extLst>
  </p:cSld>
  <p:clrMapOvr>
    <a:masterClrMapping/>
  </p:clrMapOvr>
  <p:transition spd="med">
    <p:fade/>
  </p:transition>
</p:sldLayout>
</file>

<file path=ppt/slideLayouts/slideLayout3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247040166"/>
      </p:ext>
    </p:extLst>
  </p:cSld>
  <p:clrMapOvr>
    <a:masterClrMapping/>
  </p:clrMapOvr>
  <p:transition spd="med">
    <p:fade/>
  </p:transition>
</p:sldLayout>
</file>

<file path=ppt/slideLayouts/slideLayout3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961714360"/>
      </p:ext>
    </p:extLst>
  </p:cSld>
  <p:clrMapOvr>
    <a:masterClrMapping/>
  </p:clrMapOvr>
  <p:transition spd="med">
    <p:fade/>
  </p:transition>
</p:sldLayout>
</file>

<file path=ppt/slideLayouts/slideLayout3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51297205"/>
      </p:ext>
    </p:extLst>
  </p:cSld>
  <p:clrMapOvr>
    <a:masterClrMapping/>
  </p:clrMapOvr>
  <p:transition spd="med">
    <p:fade/>
  </p:transition>
</p:sldLayout>
</file>

<file path=ppt/slideLayouts/slideLayout3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15797138"/>
      </p:ext>
    </p:extLst>
  </p:cSld>
  <p:clrMapOvr>
    <a:masterClrMapping/>
  </p:clrMapOvr>
  <p:transition spd="med">
    <p:fade/>
  </p:transition>
</p:sldLayout>
</file>

<file path=ppt/slideLayouts/slideLayout3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67310264"/>
      </p:ext>
    </p:extLst>
  </p:cSld>
  <p:clrMapOvr>
    <a:masterClrMapping/>
  </p:clrMapOvr>
  <p:transition spd="med">
    <p:fade/>
  </p:transition>
</p:sldLayout>
</file>

<file path=ppt/slideLayouts/slideLayout358.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1" hangingPunct="1">
                  <a:lnSpc>
                    <a:spcPct val="100000"/>
                  </a:lnSpc>
                  <a:spcBef>
                    <a:spcPct val="0"/>
                  </a:spcBef>
                  <a:buFontTx/>
                  <a:buNone/>
                  <a:defRPr/>
                </a:pPr>
                <a:endParaRPr kumimoji="0" lang="en-US" b="1" i="0" dirty="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eaLnBrk="1" hangingPunct="1">
              <a:lnSpc>
                <a:spcPct val="100000"/>
              </a:lnSpc>
              <a:spcBef>
                <a:spcPct val="0"/>
              </a:spcBef>
              <a:buFontTx/>
              <a:buNone/>
              <a:defRPr/>
            </a:pPr>
            <a:endParaRPr kumimoji="0" lang="en-US" b="1" i="0" dirty="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1" hangingPunct="1">
              <a:lnSpc>
                <a:spcPct val="100000"/>
              </a:lnSpc>
              <a:spcBef>
                <a:spcPct val="0"/>
              </a:spcBef>
              <a:buFontTx/>
              <a:buNone/>
              <a:defRPr/>
            </a:pPr>
            <a:endParaRPr kumimoji="0" lang="en-US" b="1" i="0" dirty="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1" hangingPunct="1">
              <a:lnSpc>
                <a:spcPct val="100000"/>
              </a:lnSpc>
              <a:spcBef>
                <a:spcPct val="0"/>
              </a:spcBef>
              <a:buFontTx/>
              <a:buNone/>
              <a:defRPr/>
            </a:pPr>
            <a:r>
              <a:rPr kumimoji="0" lang="en-US" sz="2000">
                <a:solidFill>
                  <a:srgbClr val="FFD34A"/>
                </a:solidFill>
                <a:latin typeface="Times" pitchFamily="-112" charset="0"/>
                <a:ea typeface="ＭＳ Ｐゴシック" pitchFamily="-112" charset="-128"/>
                <a:cs typeface="ＭＳ Ｐゴシック" pitchFamily="-112" charset="-128"/>
              </a:rPr>
              <a:t> DRESSING</a:t>
            </a:r>
          </a:p>
          <a:p>
            <a:pPr eaLnBrk="1" hangingPunct="1">
              <a:lnSpc>
                <a:spcPct val="100000"/>
              </a:lnSpc>
              <a:spcBef>
                <a:spcPct val="0"/>
              </a:spcBef>
              <a:buFontTx/>
              <a:buNone/>
              <a:defRPr/>
            </a:pPr>
            <a:r>
              <a:rPr kumimoji="0" lang="en-US" sz="2000">
                <a:solidFill>
                  <a:srgbClr val="FFD34A"/>
                </a:solidFill>
                <a:latin typeface="Times" pitchFamily="-112" charset="0"/>
                <a:ea typeface="ＭＳ Ｐゴシック" pitchFamily="-112" charset="-128"/>
                <a:cs typeface="ＭＳ Ｐゴシック" pitchFamily="-112" charset="-128"/>
              </a:rPr>
              <a:t>        THE                                    </a:t>
            </a:r>
          </a:p>
          <a:p>
            <a:pPr eaLnBrk="1" hangingPunct="1">
              <a:lnSpc>
                <a:spcPct val="100000"/>
              </a:lnSpc>
              <a:spcBef>
                <a:spcPct val="0"/>
              </a:spcBef>
              <a:buFontTx/>
              <a:buNone/>
              <a:defRPr/>
            </a:pPr>
            <a:r>
              <a:rPr kumimoji="0" lang="en-US" sz="2000">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eaLnBrk="1" hangingPunct="1">
              <a:lnSpc>
                <a:spcPct val="100000"/>
              </a:lnSpc>
              <a:spcBef>
                <a:spcPct val="0"/>
              </a:spcBef>
              <a:buFontTx/>
              <a:buNone/>
              <a:defRPr/>
            </a:pPr>
            <a:endParaRPr kumimoji="0" lang="en-US" b="1" i="0" dirty="0">
              <a:solidFill>
                <a:srgbClr val="FFFFFF"/>
              </a:solidFill>
              <a:latin typeface="Arial" panose="020B0604020202020204" pitchFamily="34"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1004783487"/>
      </p:ext>
    </p:extLst>
  </p:cSld>
  <p:clrMapOvr>
    <a:masterClrMapping/>
  </p:clrMapOvr>
  <p:transition spd="med">
    <p:cut/>
  </p:transition>
</p:sldLayout>
</file>

<file path=ppt/slideLayouts/slideLayout359.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latin typeface="Tw Cen MT"/>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latin typeface="Tw Cen MT"/>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latin typeface="Tw Cen MT"/>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20/10/2025</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137681404"/>
      </p:ext>
    </p:extLst>
  </p:cSld>
  <p:clrMapOvr>
    <a:overrideClrMapping bg1="dk1" tx1="lt1" bg2="dk2" tx2="lt2" accent1="accent1" accent2="accent2" accent3="accent3" accent4="accent4" accent5="accent5" accent6="accent6" hlink="hlink" folHlink="folHlink"/>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2A5165A3-5FD7-054B-B2DC-4C72D92658E7}" type="slidenum">
              <a:rPr lang="en-US"/>
              <a:pPr>
                <a:defRPr/>
              </a:pPr>
              <a:t>‹#›</a:t>
            </a:fld>
            <a:endParaRPr lang="en-US"/>
          </a:p>
        </p:txBody>
      </p:sp>
    </p:spTree>
    <p:extLst>
      <p:ext uri="{BB962C8B-B14F-4D97-AF65-F5344CB8AC3E}">
        <p14:creationId xmlns:p14="http://schemas.microsoft.com/office/powerpoint/2010/main" val="562525879"/>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20/10/2025</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1803573221"/>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latin typeface="Tw Cen MT"/>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latin typeface="Tw Cen MT"/>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latin typeface="Tw Cen MT"/>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20/10/2025</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882697744"/>
      </p:ext>
    </p:extLst>
  </p:cSld>
  <p:clrMapOvr>
    <a:overrideClrMapping bg1="lt1" tx1="dk1" bg2="lt2" tx2="dk2" accent1="accent1" accent2="accent2" accent3="accent3" accent4="accent4" accent5="accent5" accent6="accent6" hlink="hlink" folHlink="folHlink"/>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20/10/2025</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195649440"/>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20/10/2025</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20117767"/>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20/10/2025</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2598675519"/>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20/10/2025</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1707090587"/>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20/10/2025</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196324202"/>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latin typeface="Tw Cen MT"/>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latin typeface="Tw Cen MT"/>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latin typeface="Tw Cen MT"/>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latin typeface="Tw Cen MT"/>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20/10/2025</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401483368"/>
      </p:ext>
    </p:extLst>
  </p:cSld>
  <p:clrMapOvr>
    <a:overrideClrMapping bg1="lt1" tx1="dk1" bg2="lt2" tx2="dk2" accent1="accent1" accent2="accent2" accent3="accent3" accent4="accent4" accent5="accent5" accent6="accent6" hlink="hlink" folHlink="folHlink"/>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20/10/2025</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3574970236"/>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latin typeface="Tw Cen MT"/>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latin typeface="Tw Cen MT"/>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latin typeface="Tw Cen MT"/>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20/10/2025</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3767697429"/>
      </p:ext>
    </p:extLst>
  </p:cSld>
  <p:clrMapOvr>
    <a:overrideClrMapping bg1="lt1" tx1="dk1" bg2="lt2" tx2="dk2" accent1="accent1" accent2="accent2" accent3="accent3" accent4="accent4" accent5="accent5" accent6="accent6" hlink="hlink" folHlink="folHlink"/>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2192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DEAE8B08-CEA0-8A4F-80BD-CDEC6A83805E}" type="slidenum">
              <a:rPr lang="en-US"/>
              <a:pPr>
                <a:defRPr/>
              </a:pPr>
              <a:t>‹#›</a:t>
            </a:fld>
            <a:endParaRPr lang="en-US"/>
          </a:p>
        </p:txBody>
      </p:sp>
    </p:spTree>
    <p:extLst>
      <p:ext uri="{BB962C8B-B14F-4D97-AF65-F5344CB8AC3E}">
        <p14:creationId xmlns:p14="http://schemas.microsoft.com/office/powerpoint/2010/main" val="3012199027"/>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9C4D7961-4E51-D54B-83E8-51B2858E9383}" type="slidenum">
              <a:rPr lang="en-US" smtClean="0"/>
              <a:pPr>
                <a:defRPr/>
              </a:pPr>
              <a:t>‹#›</a:t>
            </a:fld>
            <a:endParaRPr lang="en-US" dirty="0"/>
          </a:p>
        </p:txBody>
      </p:sp>
    </p:spTree>
    <p:extLst>
      <p:ext uri="{BB962C8B-B14F-4D97-AF65-F5344CB8AC3E}">
        <p14:creationId xmlns:p14="http://schemas.microsoft.com/office/powerpoint/2010/main" val="137460961"/>
      </p:ext>
    </p:extLst>
  </p:cSld>
  <p:clrMapOvr>
    <a:masterClrMapping/>
  </p:clrMapOvr>
  <p:transition spd="med">
    <p:randomBar dir="vert"/>
  </p:transition>
</p:sldLayout>
</file>

<file path=ppt/slideLayouts/slideLayout3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E0858CC9-B432-8846-9C29-57F0DF0A07BA}" type="slidenum">
              <a:rPr lang="en-US" smtClean="0"/>
              <a:pPr>
                <a:defRPr/>
              </a:pPr>
              <a:t>‹#›</a:t>
            </a:fld>
            <a:endParaRPr lang="en-US" dirty="0"/>
          </a:p>
        </p:txBody>
      </p:sp>
    </p:spTree>
    <p:extLst>
      <p:ext uri="{BB962C8B-B14F-4D97-AF65-F5344CB8AC3E}">
        <p14:creationId xmlns:p14="http://schemas.microsoft.com/office/powerpoint/2010/main" val="208041043"/>
      </p:ext>
    </p:extLst>
  </p:cSld>
  <p:clrMapOvr>
    <a:masterClrMapping/>
  </p:clrMapOvr>
  <p:transition spd="med">
    <p:randomBar dir="vert"/>
  </p:transition>
</p:sldLayout>
</file>

<file path=ppt/slideLayouts/slideLayout3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750AB095-F9C7-F44E-9730-2442B2D001E7}" type="slidenum">
              <a:rPr lang="en-US" smtClean="0"/>
              <a:pPr>
                <a:defRPr/>
              </a:pPr>
              <a:t>‹#›</a:t>
            </a:fld>
            <a:endParaRPr lang="en-US" dirty="0"/>
          </a:p>
        </p:txBody>
      </p:sp>
    </p:spTree>
    <p:extLst>
      <p:ext uri="{BB962C8B-B14F-4D97-AF65-F5344CB8AC3E}">
        <p14:creationId xmlns:p14="http://schemas.microsoft.com/office/powerpoint/2010/main" val="128910372"/>
      </p:ext>
    </p:extLst>
  </p:cSld>
  <p:clrMapOvr>
    <a:masterClrMapping/>
  </p:clrMapOvr>
  <p:transition spd="med">
    <p:randomBar dir="vert"/>
  </p:transition>
</p:sldLayout>
</file>

<file path=ppt/slideLayouts/slideLayout3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47CFAA3D-2CED-8348-8252-373349445310}" type="slidenum">
              <a:rPr lang="en-US" smtClean="0"/>
              <a:pPr>
                <a:defRPr/>
              </a:pPr>
              <a:t>‹#›</a:t>
            </a:fld>
            <a:endParaRPr lang="en-US" dirty="0"/>
          </a:p>
        </p:txBody>
      </p:sp>
    </p:spTree>
    <p:extLst>
      <p:ext uri="{BB962C8B-B14F-4D97-AF65-F5344CB8AC3E}">
        <p14:creationId xmlns:p14="http://schemas.microsoft.com/office/powerpoint/2010/main" val="4124012402"/>
      </p:ext>
    </p:extLst>
  </p:cSld>
  <p:clrMapOvr>
    <a:masterClrMapping/>
  </p:clrMapOvr>
  <p:transition spd="med">
    <p:randomBar dir="vert"/>
  </p:transition>
</p:sldLayout>
</file>

<file path=ppt/slideLayouts/slideLayout3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9EB9FD5D-83BA-4842-A0CB-7CCFE7A8FFDD}" type="slidenum">
              <a:rPr lang="en-US" smtClean="0"/>
              <a:pPr>
                <a:defRPr/>
              </a:pPr>
              <a:t>‹#›</a:t>
            </a:fld>
            <a:endParaRPr lang="en-US" dirty="0"/>
          </a:p>
        </p:txBody>
      </p:sp>
    </p:spTree>
    <p:extLst>
      <p:ext uri="{BB962C8B-B14F-4D97-AF65-F5344CB8AC3E}">
        <p14:creationId xmlns:p14="http://schemas.microsoft.com/office/powerpoint/2010/main" val="3231214111"/>
      </p:ext>
    </p:extLst>
  </p:cSld>
  <p:clrMapOvr>
    <a:masterClrMapping/>
  </p:clrMapOvr>
  <p:transition spd="med">
    <p:randomBar dir="vert"/>
  </p:transition>
</p:sldLayout>
</file>

<file path=ppt/slideLayouts/slideLayout3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417BE576-14A4-B84F-935E-B705898160CC}" type="slidenum">
              <a:rPr lang="en-US" smtClean="0"/>
              <a:pPr>
                <a:defRPr/>
              </a:pPr>
              <a:t>‹#›</a:t>
            </a:fld>
            <a:endParaRPr lang="en-US" dirty="0"/>
          </a:p>
        </p:txBody>
      </p:sp>
    </p:spTree>
    <p:extLst>
      <p:ext uri="{BB962C8B-B14F-4D97-AF65-F5344CB8AC3E}">
        <p14:creationId xmlns:p14="http://schemas.microsoft.com/office/powerpoint/2010/main" val="3995493924"/>
      </p:ext>
    </p:extLst>
  </p:cSld>
  <p:clrMapOvr>
    <a:masterClrMapping/>
  </p:clrMapOvr>
  <p:transition spd="med">
    <p:randomBar dir="vert"/>
  </p:transition>
</p:sldLayout>
</file>

<file path=ppt/slideLayouts/slideLayout3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6274A463-215C-5E46-89CC-5D13E24BE004}" type="slidenum">
              <a:rPr lang="en-US" smtClean="0"/>
              <a:pPr>
                <a:defRPr/>
              </a:pPr>
              <a:t>‹#›</a:t>
            </a:fld>
            <a:endParaRPr lang="en-US" dirty="0"/>
          </a:p>
        </p:txBody>
      </p:sp>
    </p:spTree>
    <p:extLst>
      <p:ext uri="{BB962C8B-B14F-4D97-AF65-F5344CB8AC3E}">
        <p14:creationId xmlns:p14="http://schemas.microsoft.com/office/powerpoint/2010/main" val="3036695394"/>
      </p:ext>
    </p:extLst>
  </p:cSld>
  <p:clrMapOvr>
    <a:masterClrMapping/>
  </p:clrMapOvr>
  <p:transition spd="med">
    <p:randomBar dir="vert"/>
  </p:transition>
</p:sldLayout>
</file>

<file path=ppt/slideLayouts/slideLayout3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8E894B69-7EAC-5241-B278-F0769FF08DC6}" type="slidenum">
              <a:rPr lang="en-US" smtClean="0"/>
              <a:pPr>
                <a:defRPr/>
              </a:pPr>
              <a:t>‹#›</a:t>
            </a:fld>
            <a:endParaRPr lang="en-US" dirty="0"/>
          </a:p>
        </p:txBody>
      </p:sp>
    </p:spTree>
    <p:extLst>
      <p:ext uri="{BB962C8B-B14F-4D97-AF65-F5344CB8AC3E}">
        <p14:creationId xmlns:p14="http://schemas.microsoft.com/office/powerpoint/2010/main" val="2559349868"/>
      </p:ext>
    </p:extLst>
  </p:cSld>
  <p:clrMapOvr>
    <a:masterClrMapping/>
  </p:clrMapOvr>
  <p:transition spd="med">
    <p:randomBar dir="vert"/>
  </p:transition>
</p:sldLayout>
</file>

<file path=ppt/slideLayouts/slideLayout3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4737AC57-5920-C84D-B8E1-99E6BAFD70EA}" type="slidenum">
              <a:rPr lang="en-US" smtClean="0"/>
              <a:pPr>
                <a:defRPr/>
              </a:pPr>
              <a:t>‹#›</a:t>
            </a:fld>
            <a:endParaRPr lang="en-US" dirty="0"/>
          </a:p>
        </p:txBody>
      </p:sp>
    </p:spTree>
    <p:extLst>
      <p:ext uri="{BB962C8B-B14F-4D97-AF65-F5344CB8AC3E}">
        <p14:creationId xmlns:p14="http://schemas.microsoft.com/office/powerpoint/2010/main" val="1074259089"/>
      </p:ext>
    </p:extLst>
  </p:cSld>
  <p:clrMapOvr>
    <a:masterClrMapping/>
  </p:clrMapOvr>
  <p:transition spd="med">
    <p:randomBar dir="vert"/>
  </p:transition>
</p:sldLayout>
</file>

<file path=ppt/slideLayouts/slideLayout3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BC5A1153-4C3B-ED42-8C6E-F81BA58E3D46}" type="slidenum">
              <a:rPr lang="en-US" smtClean="0"/>
              <a:pPr>
                <a:defRPr/>
              </a:pPr>
              <a:t>‹#›</a:t>
            </a:fld>
            <a:endParaRPr lang="en-US" dirty="0"/>
          </a:p>
        </p:txBody>
      </p:sp>
    </p:spTree>
    <p:extLst>
      <p:ext uri="{BB962C8B-B14F-4D97-AF65-F5344CB8AC3E}">
        <p14:creationId xmlns:p14="http://schemas.microsoft.com/office/powerpoint/2010/main" val="692524194"/>
      </p:ext>
    </p:extLst>
  </p:cSld>
  <p:clrMapOvr>
    <a:masterClrMapping/>
  </p:clrMapOvr>
  <p:transition spd="med">
    <p:randomBar dir="vert"/>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C41B83FB-85DE-6E43-9487-411855EB2185}" type="slidenum">
              <a:rPr lang="en-US"/>
              <a:pPr>
                <a:defRPr/>
              </a:pPr>
              <a:t>‹#›</a:t>
            </a:fld>
            <a:endParaRPr lang="en-US"/>
          </a:p>
        </p:txBody>
      </p:sp>
    </p:spTree>
    <p:extLst>
      <p:ext uri="{BB962C8B-B14F-4D97-AF65-F5344CB8AC3E}">
        <p14:creationId xmlns:p14="http://schemas.microsoft.com/office/powerpoint/2010/main" val="1095712135"/>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0975A320-080F-714F-8062-3F8F95669F4A}" type="slidenum">
              <a:rPr lang="en-US" smtClean="0"/>
              <a:pPr>
                <a:defRPr/>
              </a:pPr>
              <a:t>‹#›</a:t>
            </a:fld>
            <a:endParaRPr lang="en-US" dirty="0"/>
          </a:p>
        </p:txBody>
      </p:sp>
    </p:spTree>
    <p:extLst>
      <p:ext uri="{BB962C8B-B14F-4D97-AF65-F5344CB8AC3E}">
        <p14:creationId xmlns:p14="http://schemas.microsoft.com/office/powerpoint/2010/main" val="1564281730"/>
      </p:ext>
    </p:extLst>
  </p:cSld>
  <p:clrMapOvr>
    <a:masterClrMapping/>
  </p:clrMapOvr>
  <p:transition spd="med">
    <p:randomBar dir="vert"/>
  </p:transition>
</p:sldLayout>
</file>

<file path=ppt/slideLayouts/slideLayout3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4F5A7CA-7035-9948-9CB5-71C2C29FCA1E}"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2186394369"/>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B5E59C6-5D5B-2543-B100-D90A69DD1E0F}"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321501080"/>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086BDD4F-3BF9-A843-974C-99B8EE863DA1}"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2900184637"/>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E10FADB6-B921-EA4F-AF4D-397E34EFFC84}"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3787463337"/>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7A4CFEB-A802-574E-A1D9-7C017FFEBA1A}"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1846881262"/>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675DCD80-C07C-B34C-8EC8-8C003DF9EE47}"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2953458480"/>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1C52C4D7-94CB-B94A-A9B1-6DDA3F946118}"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1270731666"/>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F9F9F961-640B-074C-93DD-0ACAAE544C1D}"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1485795124"/>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1DBAD3C5-01D0-3644-BABC-076CB42784C5}"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291274164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F17C0BF3-945A-B04C-A8E8-D75B2640F857}" type="slidenum">
              <a:rPr lang="en-US"/>
              <a:pPr>
                <a:defRPr/>
              </a:pPr>
              <a:t>‹#›</a:t>
            </a:fld>
            <a:endParaRPr lang="en-US"/>
          </a:p>
        </p:txBody>
      </p:sp>
    </p:spTree>
    <p:extLst>
      <p:ext uri="{BB962C8B-B14F-4D97-AF65-F5344CB8AC3E}">
        <p14:creationId xmlns:p14="http://schemas.microsoft.com/office/powerpoint/2010/main" val="2231920952"/>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4D9D70C9-4553-1849-84D9-94AAF84834EC}"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798709410"/>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656DEFE-5BFF-1B41-AD7B-B70F1693724F}"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3964049904"/>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457200" y="1600200"/>
            <a:ext cx="8229600" cy="4525963"/>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DEF13C09-EF49-8B48-946C-A758B0392AAC}"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2094142276"/>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7"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8"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7E06C3DF-83EC-4A46-8742-60BFFED282E7}"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2603471378"/>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09F9FA17-AA27-4641-9DD8-BE5B88780A82}"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2340108066"/>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7"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8"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714982C7-8B58-4342-8A57-9C12BEFF327E}"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334892029"/>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457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57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ABF4985A-D175-E248-8BB6-CAD015E7363B}"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3879676802"/>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217DD0BF-A08F-204A-8481-9AF352ADC33B}" type="slidenum">
              <a:rPr lang="en-US" smtClean="0"/>
              <a:pPr>
                <a:defRPr/>
              </a:pPr>
              <a:t>‹#›</a:t>
            </a:fld>
            <a:endParaRPr lang="en-US" dirty="0"/>
          </a:p>
        </p:txBody>
      </p:sp>
    </p:spTree>
    <p:extLst>
      <p:ext uri="{BB962C8B-B14F-4D97-AF65-F5344CB8AC3E}">
        <p14:creationId xmlns:p14="http://schemas.microsoft.com/office/powerpoint/2010/main" val="2490554556"/>
      </p:ext>
    </p:extLst>
  </p:cSld>
  <p:clrMapOvr>
    <a:masterClrMapping/>
  </p:clrMapOvr>
  <p:transition/>
</p:sldLayout>
</file>

<file path=ppt/slideLayouts/slideLayout3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1C30F88D-19D8-CD4C-8F75-1196A64AB1A7}" type="slidenum">
              <a:rPr lang="en-US" smtClean="0"/>
              <a:pPr>
                <a:defRPr/>
              </a:pPr>
              <a:t>‹#›</a:t>
            </a:fld>
            <a:endParaRPr lang="en-US" dirty="0"/>
          </a:p>
        </p:txBody>
      </p:sp>
    </p:spTree>
    <p:extLst>
      <p:ext uri="{BB962C8B-B14F-4D97-AF65-F5344CB8AC3E}">
        <p14:creationId xmlns:p14="http://schemas.microsoft.com/office/powerpoint/2010/main" val="888361346"/>
      </p:ext>
    </p:extLst>
  </p:cSld>
  <p:clrMapOvr>
    <a:masterClrMapping/>
  </p:clrMapOvr>
  <p:transition/>
</p:sldLayout>
</file>

<file path=ppt/slideLayouts/slideLayout3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7F5AF944-55EC-B544-AB7C-EA2735419F04}" type="slidenum">
              <a:rPr lang="en-US" smtClean="0"/>
              <a:pPr>
                <a:defRPr/>
              </a:pPr>
              <a:t>‹#›</a:t>
            </a:fld>
            <a:endParaRPr lang="en-US" dirty="0"/>
          </a:p>
        </p:txBody>
      </p:sp>
    </p:spTree>
    <p:extLst>
      <p:ext uri="{BB962C8B-B14F-4D97-AF65-F5344CB8AC3E}">
        <p14:creationId xmlns:p14="http://schemas.microsoft.com/office/powerpoint/2010/main" val="3353428614"/>
      </p:ext>
    </p:extLst>
  </p:cSld>
  <p:clrMapOvr>
    <a:masterClrMapping/>
  </p:clrMapOv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93367989"/>
      </p:ext>
    </p:extLst>
  </p:cSld>
  <p:clrMapOvr>
    <a:masterClrMapping/>
  </p:clrMapOvr>
  <p:transition>
    <p:wheel spokes="0"/>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D47D9E75-9E20-654E-B9C2-028FAE6B8CBD}" type="slidenum">
              <a:rPr lang="en-US"/>
              <a:pPr>
                <a:defRPr/>
              </a:pPr>
              <a:t>‹#›</a:t>
            </a:fld>
            <a:endParaRPr lang="en-US"/>
          </a:p>
        </p:txBody>
      </p:sp>
    </p:spTree>
    <p:extLst>
      <p:ext uri="{BB962C8B-B14F-4D97-AF65-F5344CB8AC3E}">
        <p14:creationId xmlns:p14="http://schemas.microsoft.com/office/powerpoint/2010/main" val="830430054"/>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CCD2C460-02F8-0E4E-A184-64FDC2A2A627}" type="slidenum">
              <a:rPr lang="en-US" smtClean="0"/>
              <a:pPr>
                <a:defRPr/>
              </a:pPr>
              <a:t>‹#›</a:t>
            </a:fld>
            <a:endParaRPr lang="en-US" dirty="0"/>
          </a:p>
        </p:txBody>
      </p:sp>
    </p:spTree>
    <p:extLst>
      <p:ext uri="{BB962C8B-B14F-4D97-AF65-F5344CB8AC3E}">
        <p14:creationId xmlns:p14="http://schemas.microsoft.com/office/powerpoint/2010/main" val="3922943211"/>
      </p:ext>
    </p:extLst>
  </p:cSld>
  <p:clrMapOvr>
    <a:masterClrMapping/>
  </p:clrMapOvr>
  <p:transition/>
</p:sldLayout>
</file>

<file path=ppt/slideLayouts/slideLayout4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1DDFA78B-9810-7541-B306-FB73B29227B2}" type="slidenum">
              <a:rPr lang="en-US" smtClean="0"/>
              <a:pPr>
                <a:defRPr/>
              </a:pPr>
              <a:t>‹#›</a:t>
            </a:fld>
            <a:endParaRPr lang="en-US" dirty="0"/>
          </a:p>
        </p:txBody>
      </p:sp>
    </p:spTree>
    <p:extLst>
      <p:ext uri="{BB962C8B-B14F-4D97-AF65-F5344CB8AC3E}">
        <p14:creationId xmlns:p14="http://schemas.microsoft.com/office/powerpoint/2010/main" val="1011822305"/>
      </p:ext>
    </p:extLst>
  </p:cSld>
  <p:clrMapOvr>
    <a:masterClrMapping/>
  </p:clrMapOvr>
  <p:transition/>
</p:sldLayout>
</file>

<file path=ppt/slideLayouts/slideLayout4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278B2828-ADF4-8847-AEF2-72AAA1E7723E}" type="slidenum">
              <a:rPr lang="en-US" smtClean="0"/>
              <a:pPr>
                <a:defRPr/>
              </a:pPr>
              <a:t>‹#›</a:t>
            </a:fld>
            <a:endParaRPr lang="en-US" dirty="0"/>
          </a:p>
        </p:txBody>
      </p:sp>
    </p:spTree>
    <p:extLst>
      <p:ext uri="{BB962C8B-B14F-4D97-AF65-F5344CB8AC3E}">
        <p14:creationId xmlns:p14="http://schemas.microsoft.com/office/powerpoint/2010/main" val="3240003525"/>
      </p:ext>
    </p:extLst>
  </p:cSld>
  <p:clrMapOvr>
    <a:masterClrMapping/>
  </p:clrMapOvr>
  <p:transition/>
</p:sldLayout>
</file>

<file path=ppt/slideLayouts/slideLayout4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BF200DCE-2B3C-5045-9833-C78B22DF6259}" type="slidenum">
              <a:rPr lang="en-US" smtClean="0"/>
              <a:pPr>
                <a:defRPr/>
              </a:pPr>
              <a:t>‹#›</a:t>
            </a:fld>
            <a:endParaRPr lang="en-US" dirty="0"/>
          </a:p>
        </p:txBody>
      </p:sp>
    </p:spTree>
    <p:extLst>
      <p:ext uri="{BB962C8B-B14F-4D97-AF65-F5344CB8AC3E}">
        <p14:creationId xmlns:p14="http://schemas.microsoft.com/office/powerpoint/2010/main" val="3774206730"/>
      </p:ext>
    </p:extLst>
  </p:cSld>
  <p:clrMapOvr>
    <a:masterClrMapping/>
  </p:clrMapOvr>
  <p:transition/>
</p:sldLayout>
</file>

<file path=ppt/slideLayouts/slideLayout4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0563DA66-10A9-2347-B701-B9B22878B5BE}" type="slidenum">
              <a:rPr lang="en-US" smtClean="0"/>
              <a:pPr>
                <a:defRPr/>
              </a:pPr>
              <a:t>‹#›</a:t>
            </a:fld>
            <a:endParaRPr lang="en-US" dirty="0"/>
          </a:p>
        </p:txBody>
      </p:sp>
    </p:spTree>
    <p:extLst>
      <p:ext uri="{BB962C8B-B14F-4D97-AF65-F5344CB8AC3E}">
        <p14:creationId xmlns:p14="http://schemas.microsoft.com/office/powerpoint/2010/main" val="1922384944"/>
      </p:ext>
    </p:extLst>
  </p:cSld>
  <p:clrMapOvr>
    <a:masterClrMapping/>
  </p:clrMapOvr>
  <p:transition/>
</p:sldLayout>
</file>

<file path=ppt/slideLayouts/slideLayout4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5BC1FE5B-0E0D-5248-A004-BF5E6546E808}" type="slidenum">
              <a:rPr lang="en-US" smtClean="0"/>
              <a:pPr>
                <a:defRPr/>
              </a:pPr>
              <a:t>‹#›</a:t>
            </a:fld>
            <a:endParaRPr lang="en-US" dirty="0"/>
          </a:p>
        </p:txBody>
      </p:sp>
    </p:spTree>
    <p:extLst>
      <p:ext uri="{BB962C8B-B14F-4D97-AF65-F5344CB8AC3E}">
        <p14:creationId xmlns:p14="http://schemas.microsoft.com/office/powerpoint/2010/main" val="3897868479"/>
      </p:ext>
    </p:extLst>
  </p:cSld>
  <p:clrMapOvr>
    <a:masterClrMapping/>
  </p:clrMapOvr>
  <p:transition/>
</p:sldLayout>
</file>

<file path=ppt/slideLayouts/slideLayout4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6A4A93F9-4E83-0E42-A062-1F00E0C5980F}" type="slidenum">
              <a:rPr lang="en-US" smtClean="0"/>
              <a:pPr>
                <a:defRPr/>
              </a:pPr>
              <a:t>‹#›</a:t>
            </a:fld>
            <a:endParaRPr lang="en-US" dirty="0"/>
          </a:p>
        </p:txBody>
      </p:sp>
    </p:spTree>
    <p:extLst>
      <p:ext uri="{BB962C8B-B14F-4D97-AF65-F5344CB8AC3E}">
        <p14:creationId xmlns:p14="http://schemas.microsoft.com/office/powerpoint/2010/main" val="2510200216"/>
      </p:ext>
    </p:extLst>
  </p:cSld>
  <p:clrMapOvr>
    <a:masterClrMapping/>
  </p:clrMapOvr>
  <p:transition/>
</p:sldLayout>
</file>

<file path=ppt/slideLayouts/slideLayout407.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B8409D6A-87D7-B04D-B519-0FD5414DCB7B}" type="slidenum">
              <a:rPr lang="en-US" smtClean="0"/>
              <a:pPr>
                <a:defRPr/>
              </a:pPr>
              <a:t>‹#›</a:t>
            </a:fld>
            <a:endParaRPr lang="en-US" dirty="0"/>
          </a:p>
        </p:txBody>
      </p:sp>
    </p:spTree>
    <p:extLst>
      <p:ext uri="{BB962C8B-B14F-4D97-AF65-F5344CB8AC3E}">
        <p14:creationId xmlns:p14="http://schemas.microsoft.com/office/powerpoint/2010/main" val="2749087454"/>
      </p:ext>
    </p:extLst>
  </p:cSld>
  <p:clrMapOvr>
    <a:masterClrMapping/>
  </p:clrMapOvr>
  <p:transition/>
</p:sldLayout>
</file>

<file path=ppt/slideLayouts/slideLayout40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0" y="0"/>
            <a:ext cx="4572000" cy="6858000"/>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1" i="0" dirty="0">
              <a:solidFill>
                <a:srgbClr val="003366"/>
              </a:solidFill>
              <a:latin typeface="Arial" panose="020B0604020202020204" pitchFamily="34" charset="0"/>
            </a:endParaRPr>
          </a:p>
        </p:txBody>
      </p:sp>
      <p:sp>
        <p:nvSpPr>
          <p:cNvPr id="5" name="AutoShape 3"/>
          <p:cNvSpPr>
            <a:spLocks noChangeArrowheads="1"/>
          </p:cNvSpPr>
          <p:nvPr/>
        </p:nvSpPr>
        <p:spPr bwMode="auto">
          <a:xfrm>
            <a:off x="685800" y="990600"/>
            <a:ext cx="5181600" cy="1905000"/>
          </a:xfrm>
          <a:prstGeom prst="roundRect">
            <a:avLst>
              <a:gd name="adj" fmla="val 50000"/>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lnSpc>
                <a:spcPct val="100000"/>
              </a:lnSpc>
              <a:spcBef>
                <a:spcPct val="0"/>
              </a:spcBef>
              <a:buFontTx/>
              <a:buNone/>
            </a:pPr>
            <a:endParaRPr lang="en-US" b="1" i="0" dirty="0">
              <a:solidFill>
                <a:srgbClr val="003366"/>
              </a:solidFill>
              <a:latin typeface="Arial" panose="020B0604020202020204" pitchFamily="34" charset="0"/>
            </a:endParaRPr>
          </a:p>
        </p:txBody>
      </p:sp>
      <p:grpSp>
        <p:nvGrpSpPr>
          <p:cNvPr id="6" name="Group 15"/>
          <p:cNvGrpSpPr>
            <a:grpSpLocks/>
          </p:cNvGrpSpPr>
          <p:nvPr/>
        </p:nvGrpSpPr>
        <p:grpSpPr bwMode="auto">
          <a:xfrm>
            <a:off x="3632200" y="4889500"/>
            <a:ext cx="4876800" cy="319088"/>
            <a:chOff x="2288" y="3080"/>
            <a:chExt cx="3072" cy="201"/>
          </a:xfrm>
        </p:grpSpPr>
        <p:sp>
          <p:nvSpPr>
            <p:cNvPr id="7" name="AutoShape 6"/>
            <p:cNvSpPr>
              <a:spLocks noChangeArrowheads="1"/>
            </p:cNvSpPr>
            <p:nvPr/>
          </p:nvSpPr>
          <p:spPr bwMode="auto">
            <a:xfrm flipH="1">
              <a:off x="2288" y="3080"/>
              <a:ext cx="2914" cy="200"/>
            </a:xfrm>
            <a:prstGeom prst="roundRect">
              <a:avLst>
                <a:gd name="adj" fmla="val 0"/>
              </a:avLst>
            </a:pr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1" hangingPunct="1">
                <a:lnSpc>
                  <a:spcPct val="100000"/>
                </a:lnSpc>
                <a:spcBef>
                  <a:spcPct val="0"/>
                </a:spcBef>
                <a:buFontTx/>
                <a:buNone/>
              </a:pPr>
              <a:endParaRPr kumimoji="0" lang="en-US" b="1" i="0" dirty="0">
                <a:solidFill>
                  <a:srgbClr val="003366"/>
                </a:solidFill>
                <a:latin typeface="Arial" panose="020B0604020202020204" pitchFamily="34" charset="0"/>
              </a:endParaRPr>
            </a:p>
          </p:txBody>
        </p:sp>
        <p:sp>
          <p:nvSpPr>
            <p:cNvPr id="8" name="AutoShape 7"/>
            <p:cNvSpPr>
              <a:spLocks noChangeArrowheads="1"/>
            </p:cNvSpPr>
            <p:nvPr/>
          </p:nvSpPr>
          <p:spPr bwMode="auto">
            <a:xfrm>
              <a:off x="5196" y="3080"/>
              <a:ext cx="164" cy="201"/>
            </a:xfrm>
            <a:prstGeom prst="flowChartDelay">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003366"/>
                </a:solidFill>
                <a:latin typeface="Arial" panose="020B0604020202020204" pitchFamily="34" charset="0"/>
              </a:endParaRPr>
            </a:p>
          </p:txBody>
        </p:sp>
      </p:grpSp>
      <p:sp>
        <p:nvSpPr>
          <p:cNvPr id="7172" name="Rectangle 4"/>
          <p:cNvSpPr>
            <a:spLocks noGrp="1" noChangeArrowheads="1"/>
          </p:cNvSpPr>
          <p:nvPr>
            <p:ph type="subTitle" idx="1"/>
          </p:nvPr>
        </p:nvSpPr>
        <p:spPr>
          <a:xfrm>
            <a:off x="4673600" y="2927350"/>
            <a:ext cx="3657600" cy="1822450"/>
          </a:xfrm>
        </p:spPr>
        <p:txBody>
          <a:bodyPr anchor="b"/>
          <a:lstStyle>
            <a:lvl1pPr marL="0" indent="0">
              <a:buFont typeface="Wingdings" charset="2"/>
              <a:buNone/>
              <a:defRPr b="1" i="0">
                <a:solidFill>
                  <a:schemeClr val="tx2"/>
                </a:solidFill>
                <a:latin typeface="Arial" panose="020B0604020202020204" pitchFamily="34" charset="0"/>
              </a:defRPr>
            </a:lvl1pPr>
          </a:lstStyle>
          <a:p>
            <a:r>
              <a:rPr lang="en-US" dirty="0"/>
              <a:t>Click to edit Master subtitle style</a:t>
            </a:r>
          </a:p>
        </p:txBody>
      </p:sp>
      <p:sp>
        <p:nvSpPr>
          <p:cNvPr id="7179" name="Rectangle 11"/>
          <p:cNvSpPr>
            <a:spLocks noGrp="1" noChangeArrowheads="1"/>
          </p:cNvSpPr>
          <p:nvPr>
            <p:ph type="ctrTitle" sz="quarter"/>
          </p:nvPr>
        </p:nvSpPr>
        <p:spPr>
          <a:xfrm>
            <a:off x="936625" y="1425575"/>
            <a:ext cx="7772400" cy="1143000"/>
          </a:xfrm>
        </p:spPr>
        <p:txBody>
          <a:bodyPr anchor="ctr"/>
          <a:lstStyle>
            <a:lvl1pPr algn="ctr">
              <a:defRPr b="1" i="0">
                <a:solidFill>
                  <a:schemeClr val="tx1"/>
                </a:solidFill>
                <a:latin typeface="Arial" panose="020B0604020202020204" pitchFamily="34" charset="0"/>
              </a:defRPr>
            </a:lvl1pPr>
          </a:lstStyle>
          <a:p>
            <a:r>
              <a:rPr lang="en-US" dirty="0"/>
              <a:t>Click to edit Master title style</a:t>
            </a:r>
          </a:p>
        </p:txBody>
      </p:sp>
      <p:sp>
        <p:nvSpPr>
          <p:cNvPr id="9" name="Rectangle 8"/>
          <p:cNvSpPr>
            <a:spLocks noGrp="1" noChangeArrowheads="1"/>
          </p:cNvSpPr>
          <p:nvPr>
            <p:ph type="dt" sz="quarter" idx="10"/>
          </p:nvPr>
        </p:nvSpPr>
        <p:spPr>
          <a:xfrm>
            <a:off x="2667000" y="6571768"/>
            <a:ext cx="1905000" cy="286232"/>
          </a:xfrm>
        </p:spPr>
        <p:txBody>
          <a:bodyPr/>
          <a:lstStyle>
            <a:lvl1pPr>
              <a:defRPr b="1" i="0">
                <a:solidFill>
                  <a:srgbClr val="FFFFFF"/>
                </a:solidFill>
                <a:latin typeface="Arial" panose="020B0604020202020204" pitchFamily="34" charset="0"/>
              </a:defRPr>
            </a:lvl1pPr>
          </a:lstStyle>
          <a:p>
            <a:pPr>
              <a:defRPr/>
            </a:pPr>
            <a:endParaRPr lang="en-US" dirty="0"/>
          </a:p>
        </p:txBody>
      </p:sp>
      <p:sp>
        <p:nvSpPr>
          <p:cNvPr id="10" name="Rectangle 9"/>
          <p:cNvSpPr>
            <a:spLocks noGrp="1" noChangeArrowheads="1"/>
          </p:cNvSpPr>
          <p:nvPr>
            <p:ph type="ftr" sz="quarter" idx="11"/>
          </p:nvPr>
        </p:nvSpPr>
        <p:spPr>
          <a:xfrm>
            <a:off x="5195888" y="6571768"/>
            <a:ext cx="3279775" cy="286232"/>
          </a:xfrm>
        </p:spPr>
        <p:txBody>
          <a:bodyPr/>
          <a:lstStyle>
            <a:lvl1pPr algn="r">
              <a:defRPr b="1" i="0">
                <a:latin typeface="Arial" panose="020B0604020202020204" pitchFamily="34" charset="0"/>
              </a:defRPr>
            </a:lvl1pPr>
          </a:lstStyle>
          <a:p>
            <a:pPr>
              <a:defRPr/>
            </a:pPr>
            <a:endParaRPr lang="en-US" dirty="0"/>
          </a:p>
        </p:txBody>
      </p:sp>
      <p:sp>
        <p:nvSpPr>
          <p:cNvPr id="11" name="Rectangle 10"/>
          <p:cNvSpPr>
            <a:spLocks noGrp="1" noChangeArrowheads="1"/>
          </p:cNvSpPr>
          <p:nvPr>
            <p:ph type="sldNum" sz="quarter" idx="12"/>
          </p:nvPr>
        </p:nvSpPr>
        <p:spPr>
          <a:xfrm>
            <a:off x="9525" y="6035945"/>
            <a:ext cx="587375" cy="812530"/>
          </a:xfrm>
        </p:spPr>
        <p:txBody>
          <a:bodyPr anchorCtr="0"/>
          <a:lstStyle>
            <a:lvl1pPr>
              <a:defRPr b="1" i="0">
                <a:latin typeface="Arial" panose="020B0604020202020204" pitchFamily="34" charset="0"/>
              </a:defRPr>
            </a:lvl1pPr>
          </a:lstStyle>
          <a:p>
            <a:pPr>
              <a:defRPr/>
            </a:pPr>
            <a:fld id="{17918D88-7D68-0C4D-8296-FC78DD8D1D76}" type="slidenum">
              <a:rPr lang="en-US" smtClean="0"/>
              <a:pPr>
                <a:defRPr/>
              </a:pPr>
              <a:t>‹#›</a:t>
            </a:fld>
            <a:endParaRPr lang="en-US" dirty="0"/>
          </a:p>
        </p:txBody>
      </p:sp>
    </p:spTree>
    <p:extLst>
      <p:ext uri="{BB962C8B-B14F-4D97-AF65-F5344CB8AC3E}">
        <p14:creationId xmlns:p14="http://schemas.microsoft.com/office/powerpoint/2010/main" val="2929906914"/>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xfrm>
            <a:off x="7010400" y="6571768"/>
            <a:ext cx="1905000" cy="286232"/>
          </a:xfrm>
          <a:ln/>
        </p:spPr>
        <p:txBody>
          <a:bodyPr/>
          <a:lstStyle>
            <a:lvl1pPr>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a:xfrm>
            <a:off x="2936875" y="6547956"/>
            <a:ext cx="2895600" cy="286232"/>
          </a:xfrm>
          <a:ln/>
        </p:spPr>
        <p:txBody>
          <a:bodyPr/>
          <a:lstStyle>
            <a:lvl1pPr>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a:xfrm>
            <a:off x="84138" y="6020071"/>
            <a:ext cx="587375" cy="812530"/>
          </a:xfrm>
          <a:ln/>
        </p:spPr>
        <p:txBody>
          <a:bodyPr/>
          <a:lstStyle>
            <a:lvl1pPr>
              <a:defRPr b="1" i="0">
                <a:latin typeface="Arial" panose="020B0604020202020204" pitchFamily="34" charset="0"/>
              </a:defRPr>
            </a:lvl1pPr>
          </a:lstStyle>
          <a:p>
            <a:pPr>
              <a:defRPr/>
            </a:pPr>
            <a:fld id="{9C5EC26C-C72D-AD4E-BD5B-27DEA70C9336}" type="slidenum">
              <a:rPr lang="en-US" smtClean="0"/>
              <a:pPr>
                <a:defRPr/>
              </a:pPr>
              <a:t>‹#›</a:t>
            </a:fld>
            <a:endParaRPr lang="en-US" dirty="0"/>
          </a:p>
        </p:txBody>
      </p:sp>
    </p:spTree>
    <p:extLst>
      <p:ext uri="{BB962C8B-B14F-4D97-AF65-F5344CB8AC3E}">
        <p14:creationId xmlns:p14="http://schemas.microsoft.com/office/powerpoint/2010/main" val="1984188606"/>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1B0E7EA1-C54E-D140-9994-AEEA9E430294}" type="slidenum">
              <a:rPr lang="en-US"/>
              <a:pPr>
                <a:defRPr/>
              </a:pPr>
              <a:t>‹#›</a:t>
            </a:fld>
            <a:endParaRPr lang="en-US"/>
          </a:p>
        </p:txBody>
      </p:sp>
    </p:spTree>
    <p:extLst>
      <p:ext uri="{BB962C8B-B14F-4D97-AF65-F5344CB8AC3E}">
        <p14:creationId xmlns:p14="http://schemas.microsoft.com/office/powerpoint/2010/main" val="4229197041"/>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xfrm>
            <a:off x="7010400" y="6571768"/>
            <a:ext cx="1905000" cy="286232"/>
          </a:xfrm>
          <a:ln/>
        </p:spPr>
        <p:txBody>
          <a:bodyPr/>
          <a:lstStyle>
            <a:lvl1pPr>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a:xfrm>
            <a:off x="2936875" y="6547956"/>
            <a:ext cx="2895600" cy="286232"/>
          </a:xfrm>
          <a:ln/>
        </p:spPr>
        <p:txBody>
          <a:bodyPr/>
          <a:lstStyle>
            <a:lvl1pPr>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a:xfrm>
            <a:off x="84138" y="6020071"/>
            <a:ext cx="587375" cy="812530"/>
          </a:xfrm>
          <a:ln/>
        </p:spPr>
        <p:txBody>
          <a:bodyPr/>
          <a:lstStyle>
            <a:lvl1pPr>
              <a:defRPr b="1" i="0">
                <a:latin typeface="Arial" panose="020B0604020202020204" pitchFamily="34" charset="0"/>
              </a:defRPr>
            </a:lvl1pPr>
          </a:lstStyle>
          <a:p>
            <a:pPr>
              <a:defRPr/>
            </a:pPr>
            <a:fld id="{B1193E80-86D9-6E45-9A0D-A1D6A3E80F6A}" type="slidenum">
              <a:rPr lang="en-US" smtClean="0"/>
              <a:pPr>
                <a:defRPr/>
              </a:pPr>
              <a:t>‹#›</a:t>
            </a:fld>
            <a:endParaRPr lang="en-US" dirty="0"/>
          </a:p>
        </p:txBody>
      </p:sp>
    </p:spTree>
    <p:extLst>
      <p:ext uri="{BB962C8B-B14F-4D97-AF65-F5344CB8AC3E}">
        <p14:creationId xmlns:p14="http://schemas.microsoft.com/office/powerpoint/2010/main" val="2869528548"/>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914400" y="2362200"/>
            <a:ext cx="3924300" cy="3733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991100" y="2362200"/>
            <a:ext cx="3924300" cy="3733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xfrm>
            <a:off x="7010400" y="6571768"/>
            <a:ext cx="1905000" cy="286232"/>
          </a:xfrm>
          <a:ln/>
        </p:spPr>
        <p:txBody>
          <a:bodyPr/>
          <a:lstStyle>
            <a:lvl1pPr>
              <a:defRPr b="1" i="0">
                <a:latin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a:xfrm>
            <a:off x="2936875" y="6547956"/>
            <a:ext cx="2895600" cy="286232"/>
          </a:xfrm>
          <a:ln/>
        </p:spPr>
        <p:txBody>
          <a:bodyPr/>
          <a:lstStyle>
            <a:lvl1pPr>
              <a:defRPr b="1" i="0">
                <a:latin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a:xfrm>
            <a:off x="84138" y="6020071"/>
            <a:ext cx="587375" cy="812530"/>
          </a:xfrm>
          <a:ln/>
        </p:spPr>
        <p:txBody>
          <a:bodyPr/>
          <a:lstStyle>
            <a:lvl1pPr>
              <a:defRPr b="1" i="0">
                <a:latin typeface="Arial" panose="020B0604020202020204" pitchFamily="34" charset="0"/>
              </a:defRPr>
            </a:lvl1pPr>
          </a:lstStyle>
          <a:p>
            <a:pPr>
              <a:defRPr/>
            </a:pPr>
            <a:fld id="{1E73ACE7-C99A-524A-9D4C-1561748375CD}" type="slidenum">
              <a:rPr lang="en-US" smtClean="0"/>
              <a:pPr>
                <a:defRPr/>
              </a:pPr>
              <a:t>‹#›</a:t>
            </a:fld>
            <a:endParaRPr lang="en-US" dirty="0"/>
          </a:p>
        </p:txBody>
      </p:sp>
    </p:spTree>
    <p:extLst>
      <p:ext uri="{BB962C8B-B14F-4D97-AF65-F5344CB8AC3E}">
        <p14:creationId xmlns:p14="http://schemas.microsoft.com/office/powerpoint/2010/main" val="83157803"/>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xfrm>
            <a:off x="7010400" y="6571768"/>
            <a:ext cx="1905000" cy="286232"/>
          </a:xfrm>
          <a:ln/>
        </p:spPr>
        <p:txBody>
          <a:bodyPr/>
          <a:lstStyle>
            <a:lvl1pPr>
              <a:defRPr b="1" i="0">
                <a:latin typeface="Arial" panose="020B0604020202020204" pitchFamily="34" charset="0"/>
              </a:defRPr>
            </a:lvl1pPr>
          </a:lstStyle>
          <a:p>
            <a:pPr>
              <a:defRPr/>
            </a:pPr>
            <a:endParaRPr lang="en-US" dirty="0"/>
          </a:p>
        </p:txBody>
      </p:sp>
      <p:sp>
        <p:nvSpPr>
          <p:cNvPr id="8" name="Rectangle 9"/>
          <p:cNvSpPr>
            <a:spLocks noGrp="1" noChangeArrowheads="1"/>
          </p:cNvSpPr>
          <p:nvPr>
            <p:ph type="ftr" sz="quarter" idx="11"/>
          </p:nvPr>
        </p:nvSpPr>
        <p:spPr>
          <a:xfrm>
            <a:off x="2936875" y="6547956"/>
            <a:ext cx="2895600" cy="286232"/>
          </a:xfrm>
          <a:ln/>
        </p:spPr>
        <p:txBody>
          <a:bodyPr/>
          <a:lstStyle>
            <a:lvl1pPr>
              <a:defRPr b="1" i="0">
                <a:latin typeface="Arial" panose="020B0604020202020204" pitchFamily="34" charset="0"/>
              </a:defRPr>
            </a:lvl1pPr>
          </a:lstStyle>
          <a:p>
            <a:pPr>
              <a:defRPr/>
            </a:pPr>
            <a:endParaRPr lang="en-US" dirty="0"/>
          </a:p>
        </p:txBody>
      </p:sp>
      <p:sp>
        <p:nvSpPr>
          <p:cNvPr id="9" name="Rectangle 10"/>
          <p:cNvSpPr>
            <a:spLocks noGrp="1" noChangeArrowheads="1"/>
          </p:cNvSpPr>
          <p:nvPr>
            <p:ph type="sldNum" sz="quarter" idx="12"/>
          </p:nvPr>
        </p:nvSpPr>
        <p:spPr>
          <a:xfrm>
            <a:off x="84138" y="6020071"/>
            <a:ext cx="587375" cy="812530"/>
          </a:xfrm>
          <a:ln/>
        </p:spPr>
        <p:txBody>
          <a:bodyPr/>
          <a:lstStyle>
            <a:lvl1pPr>
              <a:defRPr b="1" i="0">
                <a:latin typeface="Arial" panose="020B0604020202020204" pitchFamily="34" charset="0"/>
              </a:defRPr>
            </a:lvl1pPr>
          </a:lstStyle>
          <a:p>
            <a:pPr>
              <a:defRPr/>
            </a:pPr>
            <a:fld id="{EC71D9F2-62DE-2A42-98C9-33F80120F5B8}" type="slidenum">
              <a:rPr lang="en-US" smtClean="0"/>
              <a:pPr>
                <a:defRPr/>
              </a:pPr>
              <a:t>‹#›</a:t>
            </a:fld>
            <a:endParaRPr lang="en-US" dirty="0"/>
          </a:p>
        </p:txBody>
      </p:sp>
    </p:spTree>
    <p:extLst>
      <p:ext uri="{BB962C8B-B14F-4D97-AF65-F5344CB8AC3E}">
        <p14:creationId xmlns:p14="http://schemas.microsoft.com/office/powerpoint/2010/main" val="3864710263"/>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a:xfrm>
            <a:off x="7010400" y="6571768"/>
            <a:ext cx="1905000" cy="286232"/>
          </a:xfrm>
          <a:ln/>
        </p:spPr>
        <p:txBody>
          <a:bodyPr/>
          <a:lstStyle>
            <a:lvl1pPr>
              <a:defRPr b="1" i="0">
                <a:latin typeface="Arial" panose="020B0604020202020204" pitchFamily="34" charset="0"/>
              </a:defRPr>
            </a:lvl1pPr>
          </a:lstStyle>
          <a:p>
            <a:pPr>
              <a:defRPr/>
            </a:pPr>
            <a:endParaRPr lang="en-US" dirty="0"/>
          </a:p>
        </p:txBody>
      </p:sp>
      <p:sp>
        <p:nvSpPr>
          <p:cNvPr id="4" name="Rectangle 9"/>
          <p:cNvSpPr>
            <a:spLocks noGrp="1" noChangeArrowheads="1"/>
          </p:cNvSpPr>
          <p:nvPr>
            <p:ph type="ftr" sz="quarter" idx="11"/>
          </p:nvPr>
        </p:nvSpPr>
        <p:spPr>
          <a:xfrm>
            <a:off x="2936875" y="6547956"/>
            <a:ext cx="2895600" cy="286232"/>
          </a:xfrm>
          <a:ln/>
        </p:spPr>
        <p:txBody>
          <a:bodyPr/>
          <a:lstStyle>
            <a:lvl1pPr>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sldNum" sz="quarter" idx="12"/>
          </p:nvPr>
        </p:nvSpPr>
        <p:spPr>
          <a:xfrm>
            <a:off x="84138" y="6020071"/>
            <a:ext cx="587375" cy="812530"/>
          </a:xfrm>
          <a:ln/>
        </p:spPr>
        <p:txBody>
          <a:bodyPr/>
          <a:lstStyle>
            <a:lvl1pPr>
              <a:defRPr b="1" i="0">
                <a:latin typeface="Arial" panose="020B0604020202020204" pitchFamily="34" charset="0"/>
              </a:defRPr>
            </a:lvl1pPr>
          </a:lstStyle>
          <a:p>
            <a:pPr>
              <a:defRPr/>
            </a:pPr>
            <a:fld id="{D3AD25CB-1870-1446-A58B-DAB20E3FB90B}" type="slidenum">
              <a:rPr lang="en-US" smtClean="0"/>
              <a:pPr>
                <a:defRPr/>
              </a:pPr>
              <a:t>‹#›</a:t>
            </a:fld>
            <a:endParaRPr lang="en-US" dirty="0"/>
          </a:p>
        </p:txBody>
      </p:sp>
    </p:spTree>
    <p:extLst>
      <p:ext uri="{BB962C8B-B14F-4D97-AF65-F5344CB8AC3E}">
        <p14:creationId xmlns:p14="http://schemas.microsoft.com/office/powerpoint/2010/main" val="3939508916"/>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xfrm>
            <a:off x="7010400" y="6571768"/>
            <a:ext cx="1905000" cy="286232"/>
          </a:xfrm>
          <a:ln/>
        </p:spPr>
        <p:txBody>
          <a:bodyPr/>
          <a:lstStyle>
            <a:lvl1pPr>
              <a:defRPr b="1" i="0">
                <a:latin typeface="Arial" panose="020B0604020202020204" pitchFamily="34" charset="0"/>
              </a:defRPr>
            </a:lvl1pPr>
          </a:lstStyle>
          <a:p>
            <a:pPr>
              <a:defRPr/>
            </a:pPr>
            <a:endParaRPr lang="en-US" dirty="0"/>
          </a:p>
        </p:txBody>
      </p:sp>
      <p:sp>
        <p:nvSpPr>
          <p:cNvPr id="3" name="Rectangle 9"/>
          <p:cNvSpPr>
            <a:spLocks noGrp="1" noChangeArrowheads="1"/>
          </p:cNvSpPr>
          <p:nvPr>
            <p:ph type="ftr" sz="quarter" idx="11"/>
          </p:nvPr>
        </p:nvSpPr>
        <p:spPr>
          <a:xfrm>
            <a:off x="2936875" y="6547956"/>
            <a:ext cx="2895600" cy="286232"/>
          </a:xfrm>
          <a:ln/>
        </p:spPr>
        <p:txBody>
          <a:bodyPr/>
          <a:lstStyle>
            <a:lvl1pPr>
              <a:defRPr b="1" i="0">
                <a:latin typeface="Arial" panose="020B0604020202020204" pitchFamily="34" charset="0"/>
              </a:defRPr>
            </a:lvl1pPr>
          </a:lstStyle>
          <a:p>
            <a:pPr>
              <a:defRPr/>
            </a:pPr>
            <a:endParaRPr lang="en-US" dirty="0"/>
          </a:p>
        </p:txBody>
      </p:sp>
      <p:sp>
        <p:nvSpPr>
          <p:cNvPr id="4" name="Rectangle 10"/>
          <p:cNvSpPr>
            <a:spLocks noGrp="1" noChangeArrowheads="1"/>
          </p:cNvSpPr>
          <p:nvPr>
            <p:ph type="sldNum" sz="quarter" idx="12"/>
          </p:nvPr>
        </p:nvSpPr>
        <p:spPr>
          <a:xfrm>
            <a:off x="84138" y="6020071"/>
            <a:ext cx="587375" cy="812530"/>
          </a:xfrm>
          <a:ln/>
        </p:spPr>
        <p:txBody>
          <a:bodyPr/>
          <a:lstStyle>
            <a:lvl1pPr>
              <a:defRPr b="1" i="0">
                <a:latin typeface="Arial" panose="020B0604020202020204" pitchFamily="34" charset="0"/>
              </a:defRPr>
            </a:lvl1pPr>
          </a:lstStyle>
          <a:p>
            <a:pPr>
              <a:defRPr/>
            </a:pPr>
            <a:fld id="{68635DBE-27F8-3041-AB8A-3509B1EE02FB}" type="slidenum">
              <a:rPr lang="en-US" smtClean="0"/>
              <a:pPr>
                <a:defRPr/>
              </a:pPr>
              <a:t>‹#›</a:t>
            </a:fld>
            <a:endParaRPr lang="en-US" dirty="0"/>
          </a:p>
        </p:txBody>
      </p:sp>
    </p:spTree>
    <p:extLst>
      <p:ext uri="{BB962C8B-B14F-4D97-AF65-F5344CB8AC3E}">
        <p14:creationId xmlns:p14="http://schemas.microsoft.com/office/powerpoint/2010/main" val="3186074440"/>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xfrm>
            <a:off x="7010400" y="6571768"/>
            <a:ext cx="1905000" cy="286232"/>
          </a:xfrm>
          <a:ln/>
        </p:spPr>
        <p:txBody>
          <a:bodyPr/>
          <a:lstStyle>
            <a:lvl1pPr>
              <a:defRPr b="1" i="0">
                <a:latin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a:xfrm>
            <a:off x="2936875" y="6547956"/>
            <a:ext cx="2895600" cy="286232"/>
          </a:xfrm>
          <a:ln/>
        </p:spPr>
        <p:txBody>
          <a:bodyPr/>
          <a:lstStyle>
            <a:lvl1pPr>
              <a:defRPr b="1" i="0">
                <a:latin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a:xfrm>
            <a:off x="84138" y="6020071"/>
            <a:ext cx="587375" cy="812530"/>
          </a:xfrm>
          <a:ln/>
        </p:spPr>
        <p:txBody>
          <a:bodyPr/>
          <a:lstStyle>
            <a:lvl1pPr>
              <a:defRPr b="1" i="0">
                <a:latin typeface="Arial" panose="020B0604020202020204" pitchFamily="34" charset="0"/>
              </a:defRPr>
            </a:lvl1pPr>
          </a:lstStyle>
          <a:p>
            <a:pPr>
              <a:defRPr/>
            </a:pPr>
            <a:fld id="{F5F3BE78-21C7-DC4A-8B20-5249360DE42D}" type="slidenum">
              <a:rPr lang="en-US" smtClean="0"/>
              <a:pPr>
                <a:defRPr/>
              </a:pPr>
              <a:t>‹#›</a:t>
            </a:fld>
            <a:endParaRPr lang="en-US" dirty="0"/>
          </a:p>
        </p:txBody>
      </p:sp>
    </p:spTree>
    <p:extLst>
      <p:ext uri="{BB962C8B-B14F-4D97-AF65-F5344CB8AC3E}">
        <p14:creationId xmlns:p14="http://schemas.microsoft.com/office/powerpoint/2010/main" val="1237187226"/>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xfrm>
            <a:off x="7010400" y="6571768"/>
            <a:ext cx="1905000" cy="286232"/>
          </a:xfrm>
          <a:ln/>
        </p:spPr>
        <p:txBody>
          <a:bodyPr/>
          <a:lstStyle>
            <a:lvl1pPr>
              <a:defRPr b="1" i="0">
                <a:latin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a:xfrm>
            <a:off x="2936875" y="6547956"/>
            <a:ext cx="2895600" cy="286232"/>
          </a:xfrm>
          <a:ln/>
        </p:spPr>
        <p:txBody>
          <a:bodyPr/>
          <a:lstStyle>
            <a:lvl1pPr>
              <a:defRPr b="1" i="0">
                <a:latin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a:xfrm>
            <a:off x="84138" y="6020071"/>
            <a:ext cx="587375" cy="812530"/>
          </a:xfrm>
          <a:ln/>
        </p:spPr>
        <p:txBody>
          <a:bodyPr/>
          <a:lstStyle>
            <a:lvl1pPr>
              <a:defRPr b="1" i="0">
                <a:latin typeface="Arial" panose="020B0604020202020204" pitchFamily="34" charset="0"/>
              </a:defRPr>
            </a:lvl1pPr>
          </a:lstStyle>
          <a:p>
            <a:pPr>
              <a:defRPr/>
            </a:pPr>
            <a:fld id="{F6D9738B-DAE0-EB41-96AD-A71C72760EC0}" type="slidenum">
              <a:rPr lang="en-US" smtClean="0"/>
              <a:pPr>
                <a:defRPr/>
              </a:pPr>
              <a:t>‹#›</a:t>
            </a:fld>
            <a:endParaRPr lang="en-US" dirty="0"/>
          </a:p>
        </p:txBody>
      </p:sp>
    </p:spTree>
    <p:extLst>
      <p:ext uri="{BB962C8B-B14F-4D97-AF65-F5344CB8AC3E}">
        <p14:creationId xmlns:p14="http://schemas.microsoft.com/office/powerpoint/2010/main" val="2954051703"/>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xfrm>
            <a:off x="7010400" y="6571768"/>
            <a:ext cx="1905000" cy="286232"/>
          </a:xfrm>
          <a:ln/>
        </p:spPr>
        <p:txBody>
          <a:bodyPr/>
          <a:lstStyle>
            <a:lvl1pPr>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a:xfrm>
            <a:off x="2936875" y="6547956"/>
            <a:ext cx="2895600" cy="286232"/>
          </a:xfrm>
          <a:ln/>
        </p:spPr>
        <p:txBody>
          <a:bodyPr/>
          <a:lstStyle>
            <a:lvl1pPr>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a:xfrm>
            <a:off x="84138" y="6020071"/>
            <a:ext cx="587375" cy="812530"/>
          </a:xfrm>
          <a:ln/>
        </p:spPr>
        <p:txBody>
          <a:bodyPr/>
          <a:lstStyle>
            <a:lvl1pPr>
              <a:defRPr b="1" i="0">
                <a:latin typeface="Arial" panose="020B0604020202020204" pitchFamily="34" charset="0"/>
              </a:defRPr>
            </a:lvl1pPr>
          </a:lstStyle>
          <a:p>
            <a:pPr>
              <a:defRPr/>
            </a:pPr>
            <a:fld id="{0622E3B4-05A7-D24A-BA1C-8BEE01C6C6A5}" type="slidenum">
              <a:rPr lang="en-US" smtClean="0"/>
              <a:pPr>
                <a:defRPr/>
              </a:pPr>
              <a:t>‹#›</a:t>
            </a:fld>
            <a:endParaRPr lang="en-US" dirty="0"/>
          </a:p>
        </p:txBody>
      </p:sp>
    </p:spTree>
    <p:extLst>
      <p:ext uri="{BB962C8B-B14F-4D97-AF65-F5344CB8AC3E}">
        <p14:creationId xmlns:p14="http://schemas.microsoft.com/office/powerpoint/2010/main" val="846852125"/>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15150" y="762000"/>
            <a:ext cx="2000250" cy="5334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914400" y="762000"/>
            <a:ext cx="5848350" cy="53340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xfrm>
            <a:off x="7010400" y="6571768"/>
            <a:ext cx="1905000" cy="286232"/>
          </a:xfrm>
          <a:ln/>
        </p:spPr>
        <p:txBody>
          <a:bodyPr/>
          <a:lstStyle>
            <a:lvl1pPr>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a:xfrm>
            <a:off x="2936875" y="6547956"/>
            <a:ext cx="2895600" cy="286232"/>
          </a:xfrm>
          <a:ln/>
        </p:spPr>
        <p:txBody>
          <a:bodyPr/>
          <a:lstStyle>
            <a:lvl1pPr>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a:xfrm>
            <a:off x="84138" y="6020071"/>
            <a:ext cx="587375" cy="812530"/>
          </a:xfrm>
          <a:ln/>
        </p:spPr>
        <p:txBody>
          <a:bodyPr/>
          <a:lstStyle>
            <a:lvl1pPr>
              <a:defRPr b="1" i="0">
                <a:latin typeface="Arial" panose="020B0604020202020204" pitchFamily="34" charset="0"/>
              </a:defRPr>
            </a:lvl1pPr>
          </a:lstStyle>
          <a:p>
            <a:pPr>
              <a:defRPr/>
            </a:pPr>
            <a:fld id="{221843C6-7A90-C84F-A5C9-6FBC489A7862}" type="slidenum">
              <a:rPr lang="en-US" smtClean="0"/>
              <a:pPr>
                <a:defRPr/>
              </a:pPr>
              <a:t>‹#›</a:t>
            </a:fld>
            <a:endParaRPr lang="en-US" dirty="0"/>
          </a:p>
        </p:txBody>
      </p:sp>
    </p:spTree>
    <p:extLst>
      <p:ext uri="{BB962C8B-B14F-4D97-AF65-F5344CB8AC3E}">
        <p14:creationId xmlns:p14="http://schemas.microsoft.com/office/powerpoint/2010/main" val="1096912469"/>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5"/>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56"/>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5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72E06A8-B516-F34A-9326-AA6C716440A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60570994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1E594FB9-CBD4-BE42-B88C-E2ED0FAB9067}" type="slidenum">
              <a:rPr lang="en-US"/>
              <a:pPr>
                <a:defRPr/>
              </a:pPr>
              <a:t>‹#›</a:t>
            </a:fld>
            <a:endParaRPr lang="en-US"/>
          </a:p>
        </p:txBody>
      </p:sp>
    </p:spTree>
    <p:extLst>
      <p:ext uri="{BB962C8B-B14F-4D97-AF65-F5344CB8AC3E}">
        <p14:creationId xmlns:p14="http://schemas.microsoft.com/office/powerpoint/2010/main" val="2417380906"/>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55"/>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56"/>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5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05DBB85-1A84-2840-9183-377D76B4763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122664796"/>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838200" y="1905000"/>
            <a:ext cx="3810000" cy="42672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800600" y="1905000"/>
            <a:ext cx="3810000" cy="42672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55"/>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56"/>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5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F7B8F62-DD8F-C84F-85DB-8DF0DC41B19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41174867"/>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55"/>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56"/>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5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005474E-6343-A342-BBDD-C7369F664BB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143589694"/>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55"/>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56"/>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5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7E17199-6FFF-0D45-8CC6-D2B3EA237E80}"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170804206"/>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5"/>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56"/>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5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A9C735F-25FE-BD42-A5CF-83129A1A2CE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724689884"/>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5"/>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56"/>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5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F33EEE9-DB05-3042-B86D-07C520C79A90}"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742526286"/>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5"/>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56"/>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5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C2C8E55-7AAD-C84D-B100-5CF96000E353}"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975911575"/>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5"/>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56"/>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5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CB0275E-2844-1E4A-97C7-CFCA4E996C48}"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768528669"/>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67500" y="609600"/>
            <a:ext cx="1943100" cy="55626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838200" y="609600"/>
            <a:ext cx="5676900" cy="55626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5"/>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56"/>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5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668E748-2F91-604A-B970-5F398BBA820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432071773"/>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3FD3451-3110-7849-BA4D-3E82588E0F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5820668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2F73B6A7-52F9-AB4A-AEF5-9A85B5D2411E}" type="slidenum">
              <a:rPr lang="en-US"/>
              <a:pPr>
                <a:defRPr/>
              </a:pPr>
              <a:t>‹#›</a:t>
            </a:fld>
            <a:endParaRPr lang="en-US"/>
          </a:p>
        </p:txBody>
      </p:sp>
    </p:spTree>
    <p:extLst>
      <p:ext uri="{BB962C8B-B14F-4D97-AF65-F5344CB8AC3E}">
        <p14:creationId xmlns:p14="http://schemas.microsoft.com/office/powerpoint/2010/main" val="3985996092"/>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4385A18-058D-CB40-9548-EDBC4142E1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41285862"/>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761D59F-8A3D-8243-B5C1-E8D39BA6169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64445057"/>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D6F05C-C048-424F-B03E-2CEFDCFBDD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10172994"/>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51ED5CE-9747-F540-AB7A-474E3CD2303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91372017"/>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B23427B5-A034-3B47-A8B6-B20C4D6D28D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19882655"/>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E6F607A9-4ECC-0C49-BCCA-F4DC692F2C0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1172010"/>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8DD1C63-AF6A-2F48-B4E9-4B820740951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75075419"/>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DEBBA6D-A09F-7743-9EEB-BB607F987A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7668975"/>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E6D9C7D-77E9-934D-B865-C03D98E92D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48771359"/>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3C2344D-3F35-C847-9E4D-E6942A0404E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6169146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152400"/>
            <a:ext cx="2228850" cy="6096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52400" y="152400"/>
            <a:ext cx="65341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2ADFD910-192C-184B-9F8C-C85698064DC0}" type="slidenum">
              <a:rPr lang="en-US"/>
              <a:pPr>
                <a:defRPr/>
              </a:pPr>
              <a:t>‹#›</a:t>
            </a:fld>
            <a:endParaRPr lang="en-US"/>
          </a:p>
        </p:txBody>
      </p:sp>
    </p:spTree>
    <p:extLst>
      <p:ext uri="{BB962C8B-B14F-4D97-AF65-F5344CB8AC3E}">
        <p14:creationId xmlns:p14="http://schemas.microsoft.com/office/powerpoint/2010/main" val="2884593685"/>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D00AABE-A642-554C-BD63-DA3E021B1BA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53518524"/>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2E1E74DB-EBC2-184C-9361-F0790C9A535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4683182"/>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FC45FE3-F8F7-F144-BD8F-EE2DA3F9179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87380908"/>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53893D4-3DFA-2646-83A9-5D2E064AAF4E}"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577576132"/>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236B774-57AD-F347-B875-7B81EE6C228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61004684"/>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6706702-93C4-014A-9417-A986FC8F9FC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032054743"/>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5A10EE8-2487-1747-970F-C1DCC6D51D9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286978738"/>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BD5D5E3-CEB1-AA47-B06C-4BE03B04261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448048234"/>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18EF6E9-7889-3B48-81DB-2CD4716B754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990720743"/>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D843769-22B6-E440-8B37-F0AD5E3CC76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166089117"/>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825AE983-F2DC-4542-88E5-0D93BF5A1159}" type="slidenum">
              <a:rPr lang="en-US"/>
              <a:pPr>
                <a:defRPr/>
              </a:pPr>
              <a:t>‹#›</a:t>
            </a:fld>
            <a:endParaRPr lang="en-US"/>
          </a:p>
        </p:txBody>
      </p:sp>
    </p:spTree>
    <p:extLst>
      <p:ext uri="{BB962C8B-B14F-4D97-AF65-F5344CB8AC3E}">
        <p14:creationId xmlns:p14="http://schemas.microsoft.com/office/powerpoint/2010/main" val="2131812600"/>
      </p:ext>
    </p:extLst>
  </p:cSld>
  <p:clrMapOvr>
    <a:masterClrMapping/>
  </p:clrMapOvr>
  <p:transition spd="med">
    <p:randomBar dir="vert"/>
  </p:transition>
</p:sldLayout>
</file>

<file path=ppt/slideLayouts/slideLayout4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CB5D9F-7C00-C64C-89FE-5F42C42C027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269640076"/>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03044C0-A195-FD4B-94B0-54F9AF2E6C0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304523295"/>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C32868A-18B1-1F44-B1D0-C82B802E022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006811205"/>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sz="1800">
                <a:ea typeface="+mn-ea"/>
                <a:cs typeface="+mn-cs"/>
              </a:defRPr>
            </a:lvl1pPr>
          </a:lstStyle>
          <a:p>
            <a:pPr>
              <a:defRPr/>
            </a:pPr>
            <a:endParaRPr lang="en-US"/>
          </a:p>
        </p:txBody>
      </p:sp>
      <p:sp>
        <p:nvSpPr>
          <p:cNvPr id="4" name="Rectangle 5"/>
          <p:cNvSpPr>
            <a:spLocks noGrp="1" noChangeArrowheads="1"/>
          </p:cNvSpPr>
          <p:nvPr>
            <p:ph type="ftr" sz="quarter" idx="11"/>
          </p:nvPr>
        </p:nvSpPr>
        <p:spPr/>
        <p:txBody>
          <a:bodyPr/>
          <a:lstStyle>
            <a:lvl1pPr>
              <a:defRPr sz="1800">
                <a:ea typeface="+mn-ea"/>
                <a:cs typeface="+mn-cs"/>
              </a:defRPr>
            </a:lvl1pPr>
          </a:lstStyle>
          <a:p>
            <a:pPr>
              <a:defRPr/>
            </a:pPr>
            <a:endParaRPr lang="en-US"/>
          </a:p>
        </p:txBody>
      </p:sp>
      <p:sp>
        <p:nvSpPr>
          <p:cNvPr id="5" name="Rectangle 6"/>
          <p:cNvSpPr>
            <a:spLocks noGrp="1" noChangeArrowheads="1"/>
          </p:cNvSpPr>
          <p:nvPr>
            <p:ph type="sldNum" sz="quarter" idx="12"/>
          </p:nvPr>
        </p:nvSpPr>
        <p:spPr/>
        <p:txBody>
          <a:bodyPr/>
          <a:lstStyle>
            <a:lvl1pPr algn="l">
              <a:defRPr sz="1800">
                <a:cs typeface="ＭＳ Ｐゴシック" charset="0"/>
              </a:defRPr>
            </a:lvl1pPr>
          </a:lstStyle>
          <a:p>
            <a:pPr>
              <a:defRPr/>
            </a:pPr>
            <a:fld id="{5B1E544D-E813-BA41-B996-E5AD07143B70}" type="slidenum">
              <a:rPr lang="en-US"/>
              <a:pPr>
                <a:defRPr/>
              </a:pPr>
              <a:t>‹#›</a:t>
            </a:fld>
            <a:endParaRPr lang="en-US"/>
          </a:p>
        </p:txBody>
      </p:sp>
    </p:spTree>
    <p:extLst>
      <p:ext uri="{BB962C8B-B14F-4D97-AF65-F5344CB8AC3E}">
        <p14:creationId xmlns:p14="http://schemas.microsoft.com/office/powerpoint/2010/main" val="2430521652"/>
      </p:ext>
    </p:extLst>
  </p:cSld>
  <p:clrMapOvr>
    <a:masterClrMapping/>
  </p:clrMapOvr>
  <p:transition spd="med">
    <p:randomBar dir="vert"/>
  </p:transition>
</p:sldLayout>
</file>

<file path=ppt/slideLayouts/slideLayout45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828800" cy="6856413"/>
            <a:chOff x="0" y="0"/>
            <a:chExt cx="1152" cy="4319"/>
          </a:xfrm>
        </p:grpSpPr>
        <p:sp>
          <p:nvSpPr>
            <p:cNvPr id="5"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eaLnBrk="0" hangingPunct="0">
                <a:spcBef>
                  <a:spcPct val="50000"/>
                </a:spcBef>
              </a:pPr>
              <a:endParaRPr lang="en-US" sz="2400" b="1" i="0" dirty="0">
                <a:solidFill>
                  <a:srgbClr val="EAEAEA"/>
                </a:solidFill>
                <a:latin typeface="Arial" panose="020B0604020202020204" pitchFamily="34" charset="0"/>
              </a:endParaRPr>
            </a:p>
          </p:txBody>
        </p:sp>
        <p:sp>
          <p:nvSpPr>
            <p:cNvPr id="6"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eaLnBrk="0" hangingPunct="0">
                <a:spcBef>
                  <a:spcPct val="50000"/>
                </a:spcBef>
              </a:pPr>
              <a:endParaRPr lang="en-US" sz="2400" b="1" i="0" dirty="0">
                <a:solidFill>
                  <a:srgbClr val="EAEAEA"/>
                </a:solidFill>
                <a:latin typeface="Arial" panose="020B0604020202020204" pitchFamily="34" charset="0"/>
              </a:endParaRPr>
            </a:p>
          </p:txBody>
        </p:sp>
        <p:pic>
          <p:nvPicPr>
            <p:cNvPr id="7" name="Picture 5"/>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028"/>
              <a:ext cx="1152" cy="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40966" name="Rectangle 6"/>
          <p:cNvSpPr>
            <a:spLocks noGrp="1" noChangeArrowheads="1"/>
          </p:cNvSpPr>
          <p:nvPr>
            <p:ph type="ctrTitle" sz="quarter"/>
          </p:nvPr>
        </p:nvSpPr>
        <p:spPr>
          <a:xfrm>
            <a:off x="1905000" y="1676400"/>
            <a:ext cx="6934200" cy="2116138"/>
          </a:xfrm>
        </p:spPr>
        <p:txBody>
          <a:bodyPr/>
          <a:lstStyle>
            <a:lvl1pPr>
              <a:defRPr/>
            </a:lvl1pPr>
          </a:lstStyle>
          <a:p>
            <a:r>
              <a:rPr lang="en-US"/>
              <a:t>Click to edit Master title style</a:t>
            </a:r>
          </a:p>
        </p:txBody>
      </p:sp>
      <p:sp>
        <p:nvSpPr>
          <p:cNvPr id="40967" name="Rectangle 7"/>
          <p:cNvSpPr>
            <a:spLocks noGrp="1" noChangeArrowheads="1"/>
          </p:cNvSpPr>
          <p:nvPr>
            <p:ph type="subTitle" sz="quarter" idx="1"/>
          </p:nvPr>
        </p:nvSpPr>
        <p:spPr>
          <a:xfrm>
            <a:off x="1911350" y="3968750"/>
            <a:ext cx="6400800" cy="1752600"/>
          </a:xfrm>
        </p:spPr>
        <p:txBody>
          <a:bodyPr/>
          <a:lstStyle>
            <a:lvl1pPr marL="0" indent="0">
              <a:buFont typeface="Symbol" pitchFamily="-111" charset="2"/>
              <a:buNone/>
              <a:defRPr/>
            </a:lvl1pPr>
          </a:lstStyle>
          <a:p>
            <a:r>
              <a:rPr lang="en-US"/>
              <a:t>Click to edit Master subtitle style</a:t>
            </a:r>
          </a:p>
        </p:txBody>
      </p:sp>
      <p:sp>
        <p:nvSpPr>
          <p:cNvPr id="8" name="Rectangle 8"/>
          <p:cNvSpPr>
            <a:spLocks noGrp="1" noChangeArrowheads="1"/>
          </p:cNvSpPr>
          <p:nvPr>
            <p:ph type="dt" sz="quarter" idx="10"/>
          </p:nvPr>
        </p:nvSpPr>
        <p:spPr>
          <a:xfrm>
            <a:off x="1828800" y="6400800"/>
            <a:ext cx="1905000" cy="457200"/>
          </a:xfrm>
        </p:spPr>
        <p:txBody>
          <a:bodyPr/>
          <a:lstStyle>
            <a:lvl1pPr>
              <a:defRPr/>
            </a:lvl1pPr>
          </a:lstStyle>
          <a:p>
            <a:pPr>
              <a:defRPr/>
            </a:pPr>
            <a:endParaRPr lang="en-US"/>
          </a:p>
        </p:txBody>
      </p:sp>
      <p:sp>
        <p:nvSpPr>
          <p:cNvPr id="9" name="Rectangle 9"/>
          <p:cNvSpPr>
            <a:spLocks noGrp="1" noChangeArrowheads="1"/>
          </p:cNvSpPr>
          <p:nvPr>
            <p:ph type="ftr" sz="quarter" idx="11"/>
          </p:nvPr>
        </p:nvSpPr>
        <p:spPr>
          <a:xfrm>
            <a:off x="3962400" y="6400800"/>
            <a:ext cx="2895600" cy="457200"/>
          </a:xfrm>
        </p:spPr>
        <p:txBody>
          <a:bodyPr/>
          <a:lstStyle>
            <a:lvl1pPr>
              <a:defRPr/>
            </a:lvl1pPr>
          </a:lstStyle>
          <a:p>
            <a:pPr>
              <a:defRPr/>
            </a:pPr>
            <a:endParaRPr lang="en-US"/>
          </a:p>
        </p:txBody>
      </p:sp>
      <p:sp>
        <p:nvSpPr>
          <p:cNvPr id="10" name="Rectangle 10"/>
          <p:cNvSpPr>
            <a:spLocks noGrp="1" noChangeArrowheads="1"/>
          </p:cNvSpPr>
          <p:nvPr>
            <p:ph type="sldNum" sz="quarter" idx="12"/>
          </p:nvPr>
        </p:nvSpPr>
        <p:spPr/>
        <p:txBody>
          <a:bodyPr/>
          <a:lstStyle>
            <a:lvl1pPr>
              <a:defRPr/>
            </a:lvl1pPr>
          </a:lstStyle>
          <a:p>
            <a:pPr>
              <a:defRPr/>
            </a:pPr>
            <a:fld id="{44D0012B-05BA-2549-8F92-FCE58D72D305}" type="slidenum">
              <a:rPr lang="en-US"/>
              <a:pPr>
                <a:defRPr/>
              </a:pPr>
              <a:t>‹#›</a:t>
            </a:fld>
            <a:endParaRPr lang="en-US"/>
          </a:p>
        </p:txBody>
      </p:sp>
    </p:spTree>
    <p:extLst>
      <p:ext uri="{BB962C8B-B14F-4D97-AF65-F5344CB8AC3E}">
        <p14:creationId xmlns:p14="http://schemas.microsoft.com/office/powerpoint/2010/main" val="2156405202"/>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A482BB15-3D12-C143-9B81-A015D407DFF2}" type="slidenum">
              <a:rPr lang="en-US"/>
              <a:pPr>
                <a:defRPr/>
              </a:pPr>
              <a:t>‹#›</a:t>
            </a:fld>
            <a:endParaRPr lang="en-US"/>
          </a:p>
        </p:txBody>
      </p:sp>
    </p:spTree>
    <p:extLst>
      <p:ext uri="{BB962C8B-B14F-4D97-AF65-F5344CB8AC3E}">
        <p14:creationId xmlns:p14="http://schemas.microsoft.com/office/powerpoint/2010/main" val="930727919"/>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CE324E4F-C25A-3345-AEA1-36489124F14A}" type="slidenum">
              <a:rPr lang="en-US"/>
              <a:pPr>
                <a:defRPr/>
              </a:pPr>
              <a:t>‹#›</a:t>
            </a:fld>
            <a:endParaRPr lang="en-US"/>
          </a:p>
        </p:txBody>
      </p:sp>
    </p:spTree>
    <p:extLst>
      <p:ext uri="{BB962C8B-B14F-4D97-AF65-F5344CB8AC3E}">
        <p14:creationId xmlns:p14="http://schemas.microsoft.com/office/powerpoint/2010/main" val="897365975"/>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5B3B5919-34D5-5C45-9E11-7044562EF0A8}" type="slidenum">
              <a:rPr lang="en-US"/>
              <a:pPr>
                <a:defRPr/>
              </a:pPr>
              <a:t>‹#›</a:t>
            </a:fld>
            <a:endParaRPr lang="en-US"/>
          </a:p>
        </p:txBody>
      </p:sp>
    </p:spTree>
    <p:extLst>
      <p:ext uri="{BB962C8B-B14F-4D97-AF65-F5344CB8AC3E}">
        <p14:creationId xmlns:p14="http://schemas.microsoft.com/office/powerpoint/2010/main" val="2371889016"/>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6F0680C6-EEF0-3B4E-BBDF-BA222C8765C4}" type="slidenum">
              <a:rPr lang="en-US"/>
              <a:pPr>
                <a:defRPr/>
              </a:pPr>
              <a:t>‹#›</a:t>
            </a:fld>
            <a:endParaRPr lang="en-US"/>
          </a:p>
        </p:txBody>
      </p:sp>
    </p:spTree>
    <p:extLst>
      <p:ext uri="{BB962C8B-B14F-4D97-AF65-F5344CB8AC3E}">
        <p14:creationId xmlns:p14="http://schemas.microsoft.com/office/powerpoint/2010/main" val="1918047744"/>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FFBFCC2D-E3B1-9640-BFF4-EBB626FFC668}" type="slidenum">
              <a:rPr lang="en-US"/>
              <a:pPr>
                <a:defRPr/>
              </a:pPr>
              <a:t>‹#›</a:t>
            </a:fld>
            <a:endParaRPr lang="en-US"/>
          </a:p>
        </p:txBody>
      </p:sp>
    </p:spTree>
    <p:extLst>
      <p:ext uri="{BB962C8B-B14F-4D97-AF65-F5344CB8AC3E}">
        <p14:creationId xmlns:p14="http://schemas.microsoft.com/office/powerpoint/2010/main" val="3504987262"/>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253DA4C4-FCDA-2448-BC37-78BEE8E6F8B5}" type="slidenum">
              <a:rPr lang="en-US"/>
              <a:pPr>
                <a:defRPr/>
              </a:pPr>
              <a:t>‹#›</a:t>
            </a:fld>
            <a:endParaRPr lang="en-US"/>
          </a:p>
        </p:txBody>
      </p:sp>
    </p:spTree>
    <p:extLst>
      <p:ext uri="{BB962C8B-B14F-4D97-AF65-F5344CB8AC3E}">
        <p14:creationId xmlns:p14="http://schemas.microsoft.com/office/powerpoint/2010/main" val="1965407276"/>
      </p:ext>
    </p:extLst>
  </p:cSld>
  <p:clrMapOvr>
    <a:masterClrMapping/>
  </p:clrMapOvr>
  <p:transition spd="med">
    <p:randomBar dir="vert"/>
  </p:transition>
</p:sldLayout>
</file>

<file path=ppt/slideLayouts/slideLayout4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2BE15B25-BE2D-E241-90B1-1657E3507190}" type="slidenum">
              <a:rPr lang="en-US"/>
              <a:pPr>
                <a:defRPr/>
              </a:pPr>
              <a:t>‹#›</a:t>
            </a:fld>
            <a:endParaRPr lang="en-US"/>
          </a:p>
        </p:txBody>
      </p:sp>
    </p:spTree>
    <p:extLst>
      <p:ext uri="{BB962C8B-B14F-4D97-AF65-F5344CB8AC3E}">
        <p14:creationId xmlns:p14="http://schemas.microsoft.com/office/powerpoint/2010/main" val="2027730428"/>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89C81A0D-DEE6-BC49-885E-B5E1C7C45BD3}" type="slidenum">
              <a:rPr lang="en-US"/>
              <a:pPr>
                <a:defRPr/>
              </a:pPr>
              <a:t>‹#›</a:t>
            </a:fld>
            <a:endParaRPr lang="en-US"/>
          </a:p>
        </p:txBody>
      </p:sp>
    </p:spTree>
    <p:extLst>
      <p:ext uri="{BB962C8B-B14F-4D97-AF65-F5344CB8AC3E}">
        <p14:creationId xmlns:p14="http://schemas.microsoft.com/office/powerpoint/2010/main" val="1525911235"/>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0AA2CC0A-94AF-F840-BAFD-451F06F4C325}" type="slidenum">
              <a:rPr lang="en-US"/>
              <a:pPr>
                <a:defRPr/>
              </a:pPr>
              <a:t>‹#›</a:t>
            </a:fld>
            <a:endParaRPr lang="en-US"/>
          </a:p>
        </p:txBody>
      </p:sp>
    </p:spTree>
    <p:extLst>
      <p:ext uri="{BB962C8B-B14F-4D97-AF65-F5344CB8AC3E}">
        <p14:creationId xmlns:p14="http://schemas.microsoft.com/office/powerpoint/2010/main" val="472013325"/>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9C7282EF-6998-EA46-8F6A-7DA6B77BB962}" type="slidenum">
              <a:rPr lang="en-US"/>
              <a:pPr>
                <a:defRPr/>
              </a:pPr>
              <a:t>‹#›</a:t>
            </a:fld>
            <a:endParaRPr lang="en-US"/>
          </a:p>
        </p:txBody>
      </p:sp>
    </p:spTree>
    <p:extLst>
      <p:ext uri="{BB962C8B-B14F-4D97-AF65-F5344CB8AC3E}">
        <p14:creationId xmlns:p14="http://schemas.microsoft.com/office/powerpoint/2010/main" val="3501692638"/>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E1020F5A-5976-D346-9861-A747872F2A49}" type="slidenum">
              <a:rPr lang="en-US"/>
              <a:pPr>
                <a:defRPr/>
              </a:pPr>
              <a:t>‹#›</a:t>
            </a:fld>
            <a:endParaRPr lang="en-US"/>
          </a:p>
        </p:txBody>
      </p:sp>
    </p:spTree>
    <p:extLst>
      <p:ext uri="{BB962C8B-B14F-4D97-AF65-F5344CB8AC3E}">
        <p14:creationId xmlns:p14="http://schemas.microsoft.com/office/powerpoint/2010/main" val="2772517893"/>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381000" y="0"/>
            <a:ext cx="1447800" cy="6856413"/>
          </a:xfrm>
          <a:prstGeom prst="rect">
            <a:avLst/>
          </a:prstGeom>
          <a:gradFill rotWithShape="0">
            <a:gsLst>
              <a:gs pos="0">
                <a:schemeClr val="bg1">
                  <a:gamma/>
                  <a:shade val="61961"/>
                  <a:invGamma/>
                </a:schemeClr>
              </a:gs>
              <a:gs pos="5000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a:defRPr/>
            </a:pPr>
            <a:endParaRPr lang="en-US" b="1" i="0" dirty="0">
              <a:latin typeface="Arial" panose="020B0604020202020204" pitchFamily="34" charset="0"/>
              <a:ea typeface="+mn-ea"/>
              <a:cs typeface="+mn-cs"/>
            </a:endParaRPr>
          </a:p>
        </p:txBody>
      </p:sp>
      <p:sp>
        <p:nvSpPr>
          <p:cNvPr id="5" name="Rectangle 3"/>
          <p:cNvSpPr>
            <a:spLocks noChangeArrowheads="1"/>
          </p:cNvSpPr>
          <p:nvPr/>
        </p:nvSpPr>
        <p:spPr bwMode="auto">
          <a:xfrm>
            <a:off x="685800" y="2438400"/>
            <a:ext cx="84566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a:defRPr/>
            </a:pPr>
            <a:endParaRPr lang="en-US" b="1" i="0" dirty="0">
              <a:latin typeface="Arial" panose="020B0604020202020204" pitchFamily="34" charset="0"/>
              <a:ea typeface="+mn-ea"/>
              <a:cs typeface="+mn-cs"/>
            </a:endParaRPr>
          </a:p>
        </p:txBody>
      </p:sp>
      <p:sp>
        <p:nvSpPr>
          <p:cNvPr id="6" name="Rectangle 9"/>
          <p:cNvSpPr>
            <a:spLocks noChangeArrowheads="1"/>
          </p:cNvSpPr>
          <p:nvPr/>
        </p:nvSpPr>
        <p:spPr bwMode="auto">
          <a:xfrm>
            <a:off x="0" y="3505200"/>
            <a:ext cx="4724400" cy="152400"/>
          </a:xfrm>
          <a:prstGeom prst="rect">
            <a:avLst/>
          </a:prstGeom>
          <a:solidFill>
            <a:schemeClr val="accent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p>
        </p:txBody>
      </p:sp>
      <p:sp>
        <p:nvSpPr>
          <p:cNvPr id="153604" name="Rectangle 4"/>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153605" name="Rectangle 5"/>
          <p:cNvSpPr>
            <a:spLocks noGrp="1" noChangeArrowheads="1"/>
          </p:cNvSpPr>
          <p:nvPr>
            <p:ph type="subTitle" sz="quarter" idx="1"/>
          </p:nvPr>
        </p:nvSpPr>
        <p:spPr>
          <a:xfrm>
            <a:off x="2057400" y="4114800"/>
            <a:ext cx="6400800" cy="1752600"/>
          </a:xfrm>
        </p:spPr>
        <p:txBody>
          <a:bodyPr/>
          <a:lstStyle>
            <a:lvl1pPr marL="0" indent="0" algn="ctr">
              <a:buFont typeface="Wingdings" pitchFamily="-112" charset="2"/>
              <a:buNone/>
              <a:defRPr b="1" i="0">
                <a:latin typeface="Arial" panose="020B0604020202020204" pitchFamily="34" charset="0"/>
              </a:defRPr>
            </a:lvl1pPr>
          </a:lstStyle>
          <a:p>
            <a:r>
              <a:rPr lang="en-US" dirty="0"/>
              <a:t>Click to edit Master subtitle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p>
        </p:txBody>
      </p:sp>
      <p:sp>
        <p:nvSpPr>
          <p:cNvPr id="8" name="Rectangle 7"/>
          <p:cNvSpPr>
            <a:spLocks noGrp="1" noChangeArrowheads="1"/>
          </p:cNvSpPr>
          <p:nvPr>
            <p:ph type="ftr" sz="quarter" idx="11"/>
          </p:nvPr>
        </p:nvSpPr>
        <p:spPr/>
        <p:txBody>
          <a:bodyPr/>
          <a:lstStyle>
            <a:lvl1pPr>
              <a:defRPr/>
            </a:lvl1pPr>
          </a:lstStyle>
          <a:p>
            <a:pPr>
              <a:defRPr/>
            </a:pPr>
            <a:endParaRPr lang="en-US"/>
          </a:p>
        </p:txBody>
      </p:sp>
      <p:sp>
        <p:nvSpPr>
          <p:cNvPr id="9" name="Rectangle 8"/>
          <p:cNvSpPr>
            <a:spLocks noGrp="1" noChangeArrowheads="1"/>
          </p:cNvSpPr>
          <p:nvPr>
            <p:ph type="sldNum"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3321001414"/>
      </p:ext>
    </p:extLst>
  </p:cSld>
  <p:clrMapOvr>
    <a:masterClrMapping/>
  </p:clrMapOvr>
  <p:transition spd="med">
    <p:zoom dir="in"/>
  </p:transition>
</p:sldLayout>
</file>

<file path=ppt/slideLayouts/slideLayout4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4107583735"/>
      </p:ext>
    </p:extLst>
  </p:cSld>
  <p:clrMapOvr>
    <a:masterClrMapping/>
  </p:clrMapOvr>
  <p:transition spd="med">
    <p:zoom dir="in"/>
  </p:transition>
</p:sldLayout>
</file>

<file path=ppt/slideLayouts/slideLayout4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31550154"/>
      </p:ext>
    </p:extLst>
  </p:cSld>
  <p:clrMapOvr>
    <a:masterClrMapping/>
  </p:clrMapOvr>
  <p:transition spd="med">
    <p:zoom dir="in"/>
  </p:transition>
</p:sldLayout>
</file>

<file path=ppt/slideLayouts/slideLayout4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674950693"/>
      </p:ext>
    </p:extLst>
  </p:cSld>
  <p:clrMapOvr>
    <a:masterClrMapping/>
  </p:clrMapOvr>
  <p:transition spd="med">
    <p:zoom dir="in"/>
  </p:transition>
</p:sldLayout>
</file>

<file path=ppt/slideLayouts/slideLayout4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898808814"/>
      </p:ext>
    </p:extLst>
  </p:cSld>
  <p:clrMapOvr>
    <a:masterClrMapping/>
  </p:clrMapOvr>
  <p:transition spd="med">
    <p:zoom dir="in"/>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04C744F0-DC22-8B44-9840-F85B16DC91B6}" type="slidenum">
              <a:rPr lang="en-US"/>
              <a:pPr>
                <a:defRPr/>
              </a:pPr>
              <a:t>‹#›</a:t>
            </a:fld>
            <a:endParaRPr lang="en-US"/>
          </a:p>
        </p:txBody>
      </p:sp>
    </p:spTree>
    <p:extLst>
      <p:ext uri="{BB962C8B-B14F-4D97-AF65-F5344CB8AC3E}">
        <p14:creationId xmlns:p14="http://schemas.microsoft.com/office/powerpoint/2010/main" val="1258326671"/>
      </p:ext>
    </p:extLst>
  </p:cSld>
  <p:clrMapOvr>
    <a:masterClrMapping/>
  </p:clrMapOvr>
  <p:transition spd="med">
    <p:randomBar dir="vert"/>
  </p:transition>
</p:sldLayout>
</file>

<file path=ppt/slideLayouts/slideLayout4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235377409"/>
      </p:ext>
    </p:extLst>
  </p:cSld>
  <p:clrMapOvr>
    <a:masterClrMapping/>
  </p:clrMapOvr>
  <p:transition spd="med">
    <p:zoom dir="in"/>
  </p:transition>
</p:sldLayout>
</file>

<file path=ppt/slideLayouts/slideLayout4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624061482"/>
      </p:ext>
    </p:extLst>
  </p:cSld>
  <p:clrMapOvr>
    <a:masterClrMapping/>
  </p:clrMapOvr>
  <p:transition spd="med">
    <p:zoom dir="in"/>
  </p:transition>
</p:sldLayout>
</file>

<file path=ppt/slideLayouts/slideLayout4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487967108"/>
      </p:ext>
    </p:extLst>
  </p:cSld>
  <p:clrMapOvr>
    <a:masterClrMapping/>
  </p:clrMapOvr>
  <p:transition spd="med">
    <p:zoom dir="in"/>
  </p:transition>
</p:sldLayout>
</file>

<file path=ppt/slideLayouts/slideLayout4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164091624"/>
      </p:ext>
    </p:extLst>
  </p:cSld>
  <p:clrMapOvr>
    <a:masterClrMapping/>
  </p:clrMapOvr>
  <p:transition spd="med">
    <p:zoom dir="in"/>
  </p:transition>
</p:sldLayout>
</file>

<file path=ppt/slideLayouts/slideLayout4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713067272"/>
      </p:ext>
    </p:extLst>
  </p:cSld>
  <p:clrMapOvr>
    <a:masterClrMapping/>
  </p:clrMapOvr>
  <p:transition spd="med">
    <p:zoom dir="in"/>
  </p:transition>
</p:sldLayout>
</file>

<file path=ppt/slideLayouts/slideLayout4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947960636"/>
      </p:ext>
    </p:extLst>
  </p:cSld>
  <p:clrMapOvr>
    <a:masterClrMapping/>
  </p:clrMapOvr>
  <p:transition spd="med">
    <p:zoom dir="in"/>
  </p:transition>
</p:sldLayout>
</file>

<file path=ppt/slideLayouts/slideLayout47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84F5A7CA-7035-9948-9CB5-71C2C29FCA1E}" type="slidenum">
              <a:rPr lang="en-GB" smtClean="0"/>
              <a:pPr>
                <a:defRPr/>
              </a:pPr>
              <a:t>‹#›</a:t>
            </a:fld>
            <a:endParaRPr lang="en-GB" dirty="0"/>
          </a:p>
        </p:txBody>
      </p:sp>
    </p:spTree>
    <p:extLst>
      <p:ext uri="{BB962C8B-B14F-4D97-AF65-F5344CB8AC3E}">
        <p14:creationId xmlns:p14="http://schemas.microsoft.com/office/powerpoint/2010/main" val="1334475841"/>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8B5E59C6-5D5B-2543-B100-D90A69DD1E0F}" type="slidenum">
              <a:rPr lang="en-GB" smtClean="0"/>
              <a:pPr>
                <a:defRPr/>
              </a:pPr>
              <a:t>‹#›</a:t>
            </a:fld>
            <a:endParaRPr lang="en-GB" dirty="0"/>
          </a:p>
        </p:txBody>
      </p:sp>
    </p:spTree>
    <p:extLst>
      <p:ext uri="{BB962C8B-B14F-4D97-AF65-F5344CB8AC3E}">
        <p14:creationId xmlns:p14="http://schemas.microsoft.com/office/powerpoint/2010/main" val="1101188061"/>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086BDD4F-3BF9-A843-974C-99B8EE863DA1}" type="slidenum">
              <a:rPr lang="en-GB" smtClean="0"/>
              <a:pPr>
                <a:defRPr/>
              </a:pPr>
              <a:t>‹#›</a:t>
            </a:fld>
            <a:endParaRPr lang="en-GB" dirty="0"/>
          </a:p>
        </p:txBody>
      </p:sp>
    </p:spTree>
    <p:extLst>
      <p:ext uri="{BB962C8B-B14F-4D97-AF65-F5344CB8AC3E}">
        <p14:creationId xmlns:p14="http://schemas.microsoft.com/office/powerpoint/2010/main" val="3510107907"/>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GB" dirty="0"/>
          </a:p>
        </p:txBody>
      </p:sp>
      <p:sp>
        <p:nvSpPr>
          <p:cNvPr id="6"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GB" dirty="0"/>
          </a:p>
        </p:txBody>
      </p:sp>
      <p:sp>
        <p:nvSpPr>
          <p:cNvPr id="7" name="Rectangle 6"/>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E10FADB6-B921-EA4F-AF4D-397E34EFFC84}" type="slidenum">
              <a:rPr lang="en-GB" smtClean="0"/>
              <a:pPr>
                <a:defRPr/>
              </a:pPr>
              <a:t>‹#›</a:t>
            </a:fld>
            <a:endParaRPr lang="en-GB" dirty="0"/>
          </a:p>
        </p:txBody>
      </p:sp>
    </p:spTree>
    <p:extLst>
      <p:ext uri="{BB962C8B-B14F-4D97-AF65-F5344CB8AC3E}">
        <p14:creationId xmlns:p14="http://schemas.microsoft.com/office/powerpoint/2010/main" val="591233778"/>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4E58C9DD-8C44-F245-839D-10F9FE3F3811}" type="slidenum">
              <a:rPr lang="en-US"/>
              <a:pPr>
                <a:defRPr/>
              </a:pPr>
              <a:t>‹#›</a:t>
            </a:fld>
            <a:endParaRPr lang="en-US"/>
          </a:p>
        </p:txBody>
      </p:sp>
    </p:spTree>
    <p:extLst>
      <p:ext uri="{BB962C8B-B14F-4D97-AF65-F5344CB8AC3E}">
        <p14:creationId xmlns:p14="http://schemas.microsoft.com/office/powerpoint/2010/main" val="3261164340"/>
      </p:ext>
    </p:extLst>
  </p:cSld>
  <p:clrMapOvr>
    <a:masterClrMapping/>
  </p:clrMapOvr>
  <p:transition spd="med">
    <p:randomBar dir="vert"/>
  </p:transition>
</p:sldLayout>
</file>

<file path=ppt/slideLayouts/slideLayout4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GB" dirty="0"/>
          </a:p>
        </p:txBody>
      </p:sp>
      <p:sp>
        <p:nvSpPr>
          <p:cNvPr id="8"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GB" dirty="0"/>
          </a:p>
        </p:txBody>
      </p:sp>
      <p:sp>
        <p:nvSpPr>
          <p:cNvPr id="9" name="Rectangle 6"/>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57A4CFEB-A802-574E-A1D9-7C017FFEBA1A}" type="slidenum">
              <a:rPr lang="en-GB" smtClean="0"/>
              <a:pPr>
                <a:defRPr/>
              </a:pPr>
              <a:t>‹#›</a:t>
            </a:fld>
            <a:endParaRPr lang="en-GB" dirty="0"/>
          </a:p>
        </p:txBody>
      </p:sp>
    </p:spTree>
    <p:extLst>
      <p:ext uri="{BB962C8B-B14F-4D97-AF65-F5344CB8AC3E}">
        <p14:creationId xmlns:p14="http://schemas.microsoft.com/office/powerpoint/2010/main" val="3838452727"/>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GB" dirty="0"/>
          </a:p>
        </p:txBody>
      </p:sp>
      <p:sp>
        <p:nvSpPr>
          <p:cNvPr id="4"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GB" dirty="0"/>
          </a:p>
        </p:txBody>
      </p:sp>
      <p:sp>
        <p:nvSpPr>
          <p:cNvPr id="5" name="Rectangle 6"/>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675DCD80-C07C-B34C-8EC8-8C003DF9EE47}" type="slidenum">
              <a:rPr lang="en-GB" smtClean="0"/>
              <a:pPr>
                <a:defRPr/>
              </a:pPr>
              <a:t>‹#›</a:t>
            </a:fld>
            <a:endParaRPr lang="en-GB" dirty="0"/>
          </a:p>
        </p:txBody>
      </p:sp>
    </p:spTree>
    <p:extLst>
      <p:ext uri="{BB962C8B-B14F-4D97-AF65-F5344CB8AC3E}">
        <p14:creationId xmlns:p14="http://schemas.microsoft.com/office/powerpoint/2010/main" val="1766903584"/>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GB" dirty="0"/>
          </a:p>
        </p:txBody>
      </p:sp>
      <p:sp>
        <p:nvSpPr>
          <p:cNvPr id="3"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GB" dirty="0"/>
          </a:p>
        </p:txBody>
      </p:sp>
      <p:sp>
        <p:nvSpPr>
          <p:cNvPr id="4" name="Rectangle 6"/>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1C52C4D7-94CB-B94A-A9B1-6DDA3F946118}" type="slidenum">
              <a:rPr lang="en-GB" smtClean="0"/>
              <a:pPr>
                <a:defRPr/>
              </a:pPr>
              <a:t>‹#›</a:t>
            </a:fld>
            <a:endParaRPr lang="en-GB" dirty="0"/>
          </a:p>
        </p:txBody>
      </p:sp>
    </p:spTree>
    <p:extLst>
      <p:ext uri="{BB962C8B-B14F-4D97-AF65-F5344CB8AC3E}">
        <p14:creationId xmlns:p14="http://schemas.microsoft.com/office/powerpoint/2010/main" val="2619446117"/>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GB" dirty="0"/>
          </a:p>
        </p:txBody>
      </p:sp>
      <p:sp>
        <p:nvSpPr>
          <p:cNvPr id="6"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GB" dirty="0"/>
          </a:p>
        </p:txBody>
      </p:sp>
      <p:sp>
        <p:nvSpPr>
          <p:cNvPr id="7" name="Rectangle 6"/>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F9F9F961-640B-074C-93DD-0ACAAE544C1D}" type="slidenum">
              <a:rPr lang="en-GB" smtClean="0"/>
              <a:pPr>
                <a:defRPr/>
              </a:pPr>
              <a:t>‹#›</a:t>
            </a:fld>
            <a:endParaRPr lang="en-GB" dirty="0"/>
          </a:p>
        </p:txBody>
      </p:sp>
    </p:spTree>
    <p:extLst>
      <p:ext uri="{BB962C8B-B14F-4D97-AF65-F5344CB8AC3E}">
        <p14:creationId xmlns:p14="http://schemas.microsoft.com/office/powerpoint/2010/main" val="527789628"/>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GB" dirty="0"/>
          </a:p>
        </p:txBody>
      </p:sp>
      <p:sp>
        <p:nvSpPr>
          <p:cNvPr id="6"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GB" dirty="0"/>
          </a:p>
        </p:txBody>
      </p:sp>
      <p:sp>
        <p:nvSpPr>
          <p:cNvPr id="7" name="Rectangle 6"/>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1DBAD3C5-01D0-3644-BABC-076CB42784C5}" type="slidenum">
              <a:rPr lang="en-GB" smtClean="0"/>
              <a:pPr>
                <a:defRPr/>
              </a:pPr>
              <a:t>‹#›</a:t>
            </a:fld>
            <a:endParaRPr lang="en-GB" dirty="0"/>
          </a:p>
        </p:txBody>
      </p:sp>
    </p:spTree>
    <p:extLst>
      <p:ext uri="{BB962C8B-B14F-4D97-AF65-F5344CB8AC3E}">
        <p14:creationId xmlns:p14="http://schemas.microsoft.com/office/powerpoint/2010/main" val="1668239679"/>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4D9D70C9-4553-1849-84D9-94AAF84834EC}" type="slidenum">
              <a:rPr lang="en-GB" smtClean="0"/>
              <a:pPr>
                <a:defRPr/>
              </a:pPr>
              <a:t>‹#›</a:t>
            </a:fld>
            <a:endParaRPr lang="en-GB" dirty="0"/>
          </a:p>
        </p:txBody>
      </p:sp>
    </p:spTree>
    <p:extLst>
      <p:ext uri="{BB962C8B-B14F-4D97-AF65-F5344CB8AC3E}">
        <p14:creationId xmlns:p14="http://schemas.microsoft.com/office/powerpoint/2010/main" val="872919902"/>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5656DEFE-5BFF-1B41-AD7B-B70F1693724F}" type="slidenum">
              <a:rPr lang="en-GB" smtClean="0"/>
              <a:pPr>
                <a:defRPr/>
              </a:pPr>
              <a:t>‹#›</a:t>
            </a:fld>
            <a:endParaRPr lang="en-GB" dirty="0"/>
          </a:p>
        </p:txBody>
      </p:sp>
    </p:spTree>
    <p:extLst>
      <p:ext uri="{BB962C8B-B14F-4D97-AF65-F5344CB8AC3E}">
        <p14:creationId xmlns:p14="http://schemas.microsoft.com/office/powerpoint/2010/main" val="1961357173"/>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457200" y="1600200"/>
            <a:ext cx="8229600" cy="4525963"/>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4"/>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DEF13C09-EF49-8B48-946C-A758B0392AAC}" type="slidenum">
              <a:rPr lang="en-GB" smtClean="0"/>
              <a:pPr>
                <a:defRPr/>
              </a:pPr>
              <a:t>‹#›</a:t>
            </a:fld>
            <a:endParaRPr lang="en-GB" dirty="0"/>
          </a:p>
        </p:txBody>
      </p:sp>
    </p:spTree>
    <p:extLst>
      <p:ext uri="{BB962C8B-B14F-4D97-AF65-F5344CB8AC3E}">
        <p14:creationId xmlns:p14="http://schemas.microsoft.com/office/powerpoint/2010/main" val="1353840591"/>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GB" dirty="0"/>
          </a:p>
        </p:txBody>
      </p:sp>
      <p:sp>
        <p:nvSpPr>
          <p:cNvPr id="7"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GB" dirty="0"/>
          </a:p>
        </p:txBody>
      </p:sp>
      <p:sp>
        <p:nvSpPr>
          <p:cNvPr id="8" name="Rectangle 6"/>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7E06C3DF-83EC-4A46-8742-60BFFED282E7}" type="slidenum">
              <a:rPr lang="en-GB" smtClean="0"/>
              <a:pPr>
                <a:defRPr/>
              </a:pPr>
              <a:t>‹#›</a:t>
            </a:fld>
            <a:endParaRPr lang="en-GB" dirty="0"/>
          </a:p>
        </p:txBody>
      </p:sp>
    </p:spTree>
    <p:extLst>
      <p:ext uri="{BB962C8B-B14F-4D97-AF65-F5344CB8AC3E}">
        <p14:creationId xmlns:p14="http://schemas.microsoft.com/office/powerpoint/2010/main" val="1924039672"/>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GB" dirty="0"/>
          </a:p>
        </p:txBody>
      </p:sp>
      <p:sp>
        <p:nvSpPr>
          <p:cNvPr id="6"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GB" dirty="0"/>
          </a:p>
        </p:txBody>
      </p:sp>
      <p:sp>
        <p:nvSpPr>
          <p:cNvPr id="7" name="Rectangle 6"/>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09F9FA17-AA27-4641-9DD8-BE5B88780A82}" type="slidenum">
              <a:rPr lang="en-GB" smtClean="0"/>
              <a:pPr>
                <a:defRPr/>
              </a:pPr>
              <a:t>‹#›</a:t>
            </a:fld>
            <a:endParaRPr lang="en-GB" dirty="0"/>
          </a:p>
        </p:txBody>
      </p:sp>
    </p:spTree>
    <p:extLst>
      <p:ext uri="{BB962C8B-B14F-4D97-AF65-F5344CB8AC3E}">
        <p14:creationId xmlns:p14="http://schemas.microsoft.com/office/powerpoint/2010/main" val="109804661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CF7F716E-9D11-6345-9C47-C40E320C533E}" type="slidenum">
              <a:rPr lang="en-US"/>
              <a:pPr>
                <a:defRPr/>
              </a:pPr>
              <a:t>‹#›</a:t>
            </a:fld>
            <a:endParaRPr lang="en-US"/>
          </a:p>
        </p:txBody>
      </p:sp>
    </p:spTree>
    <p:extLst>
      <p:ext uri="{BB962C8B-B14F-4D97-AF65-F5344CB8AC3E}">
        <p14:creationId xmlns:p14="http://schemas.microsoft.com/office/powerpoint/2010/main" val="3151450285"/>
      </p:ext>
    </p:extLst>
  </p:cSld>
  <p:clrMapOvr>
    <a:masterClrMapping/>
  </p:clrMapOvr>
  <p:transition spd="med">
    <p:randomBar dir="vert"/>
  </p:transition>
</p:sldLayout>
</file>

<file path=ppt/slideLayouts/slideLayout49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GB" dirty="0"/>
          </a:p>
        </p:txBody>
      </p:sp>
      <p:sp>
        <p:nvSpPr>
          <p:cNvPr id="7"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GB" dirty="0"/>
          </a:p>
        </p:txBody>
      </p:sp>
      <p:sp>
        <p:nvSpPr>
          <p:cNvPr id="8" name="Rectangle 6"/>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714982C7-8B58-4342-8A57-9C12BEFF327E}" type="slidenum">
              <a:rPr lang="en-GB" smtClean="0"/>
              <a:pPr>
                <a:defRPr/>
              </a:pPr>
              <a:t>‹#›</a:t>
            </a:fld>
            <a:endParaRPr lang="en-GB" dirty="0"/>
          </a:p>
        </p:txBody>
      </p:sp>
    </p:spTree>
    <p:extLst>
      <p:ext uri="{BB962C8B-B14F-4D97-AF65-F5344CB8AC3E}">
        <p14:creationId xmlns:p14="http://schemas.microsoft.com/office/powerpoint/2010/main" val="4232620090"/>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457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57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GB" dirty="0"/>
          </a:p>
        </p:txBody>
      </p:sp>
      <p:sp>
        <p:nvSpPr>
          <p:cNvPr id="8"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GB" dirty="0"/>
          </a:p>
        </p:txBody>
      </p:sp>
      <p:sp>
        <p:nvSpPr>
          <p:cNvPr id="9" name="Rectangle 6"/>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ABF4985A-D175-E248-8BB6-CAD015E7363B}" type="slidenum">
              <a:rPr lang="en-GB" smtClean="0"/>
              <a:pPr>
                <a:defRPr/>
              </a:pPr>
              <a:t>‹#›</a:t>
            </a:fld>
            <a:endParaRPr lang="en-GB" dirty="0"/>
          </a:p>
        </p:txBody>
      </p:sp>
    </p:spTree>
    <p:extLst>
      <p:ext uri="{BB962C8B-B14F-4D97-AF65-F5344CB8AC3E}">
        <p14:creationId xmlns:p14="http://schemas.microsoft.com/office/powerpoint/2010/main" val="4016411368"/>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1026"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2400" b="1" i="0" dirty="0">
              <a:solidFill>
                <a:srgbClr val="000000"/>
              </a:solidFill>
              <a:latin typeface="Arial" panose="020B0604020202020204" pitchFamily="34" charset="0"/>
            </a:endParaRPr>
          </a:p>
        </p:txBody>
      </p:sp>
      <p:pic>
        <p:nvPicPr>
          <p:cNvPr id="5" name="Picture 1027"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1028"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2400" b="1" i="0" dirty="0">
              <a:solidFill>
                <a:srgbClr val="000000"/>
              </a:solidFill>
              <a:latin typeface="Arial" panose="020B0604020202020204" pitchFamily="34" charset="0"/>
            </a:endParaRPr>
          </a:p>
        </p:txBody>
      </p:sp>
      <p:pic>
        <p:nvPicPr>
          <p:cNvPr id="7" name="Picture 1029"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3910" name="Rectangle 1030"/>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123911" name="Rectangle 1031"/>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1032"/>
          <p:cNvSpPr>
            <a:spLocks noGrp="1" noChangeArrowheads="1"/>
          </p:cNvSpPr>
          <p:nvPr>
            <p:ph type="dt" sz="quarter" idx="10"/>
          </p:nvPr>
        </p:nvSpPr>
        <p:spPr>
          <a:xfrm>
            <a:off x="1084263" y="6096000"/>
            <a:ext cx="1905000" cy="457200"/>
          </a:xfrm>
        </p:spPr>
        <p:txBody>
          <a:bodyPr/>
          <a:lstStyle>
            <a:lvl1pPr>
              <a:spcBef>
                <a:spcPct val="50000"/>
              </a:spcBef>
              <a:defRPr/>
            </a:lvl1pPr>
          </a:lstStyle>
          <a:p>
            <a:pPr>
              <a:defRPr/>
            </a:pPr>
            <a:endParaRPr lang="en-US"/>
          </a:p>
        </p:txBody>
      </p:sp>
      <p:sp>
        <p:nvSpPr>
          <p:cNvPr id="9" name="Rectangle 1033"/>
          <p:cNvSpPr>
            <a:spLocks noGrp="1" noChangeArrowheads="1"/>
          </p:cNvSpPr>
          <p:nvPr>
            <p:ph type="ftr" sz="quarter" idx="11"/>
          </p:nvPr>
        </p:nvSpPr>
        <p:spPr>
          <a:xfrm>
            <a:off x="3522663" y="6096000"/>
            <a:ext cx="2895600" cy="457200"/>
          </a:xfrm>
        </p:spPr>
        <p:txBody>
          <a:bodyPr/>
          <a:lstStyle>
            <a:lvl1pPr algn="l">
              <a:spcBef>
                <a:spcPct val="50000"/>
              </a:spcBef>
              <a:defRPr/>
            </a:lvl1pPr>
          </a:lstStyle>
          <a:p>
            <a:pPr>
              <a:defRPr/>
            </a:pPr>
            <a:endParaRPr lang="en-US"/>
          </a:p>
        </p:txBody>
      </p:sp>
      <p:sp>
        <p:nvSpPr>
          <p:cNvPr id="10" name="Rectangle 1034"/>
          <p:cNvSpPr>
            <a:spLocks noGrp="1" noChangeArrowheads="1"/>
          </p:cNvSpPr>
          <p:nvPr>
            <p:ph type="sldNum" sz="quarter" idx="12"/>
          </p:nvPr>
        </p:nvSpPr>
        <p:spPr>
          <a:xfrm>
            <a:off x="6951663" y="6096000"/>
            <a:ext cx="1905000" cy="457200"/>
          </a:xfrm>
        </p:spPr>
        <p:txBody>
          <a:bodyPr/>
          <a:lstStyle>
            <a:lvl1pPr>
              <a:spcBef>
                <a:spcPct val="50000"/>
              </a:spcBef>
              <a:defRPr b="1" i="0">
                <a:cs typeface="Arial" panose="020B0604020202020204" pitchFamily="34" charset="0"/>
              </a:defRPr>
            </a:lvl1pPr>
          </a:lstStyle>
          <a:p>
            <a:pPr>
              <a:defRPr/>
            </a:pPr>
            <a:fld id="{2A52AE92-17D2-9E4B-BBB1-7B3F687E7676}" type="slidenum">
              <a:rPr lang="en-US" smtClean="0"/>
              <a:pPr>
                <a:defRPr/>
              </a:pPr>
              <a:t>‹#›</a:t>
            </a:fld>
            <a:endParaRPr lang="en-US" dirty="0"/>
          </a:p>
        </p:txBody>
      </p:sp>
    </p:spTree>
    <p:extLst>
      <p:ext uri="{BB962C8B-B14F-4D97-AF65-F5344CB8AC3E}">
        <p14:creationId xmlns:p14="http://schemas.microsoft.com/office/powerpoint/2010/main" val="159286355"/>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b="1" i="0">
                <a:cs typeface="Arial" panose="020B0604020202020204" pitchFamily="34" charset="0"/>
              </a:defRPr>
            </a:lvl1pPr>
          </a:lstStyle>
          <a:p>
            <a:pPr>
              <a:defRPr/>
            </a:pPr>
            <a:fld id="{1C253576-85B5-6346-AB04-FF7455C411F6}" type="slidenum">
              <a:rPr lang="en-US" smtClean="0"/>
              <a:pPr>
                <a:defRPr/>
              </a:pPr>
              <a:t>‹#›</a:t>
            </a:fld>
            <a:endParaRPr lang="en-US" dirty="0"/>
          </a:p>
        </p:txBody>
      </p:sp>
    </p:spTree>
    <p:extLst>
      <p:ext uri="{BB962C8B-B14F-4D97-AF65-F5344CB8AC3E}">
        <p14:creationId xmlns:p14="http://schemas.microsoft.com/office/powerpoint/2010/main" val="3640721615"/>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b="1" i="0">
                <a:cs typeface="Arial" panose="020B0604020202020204" pitchFamily="34" charset="0"/>
              </a:defRPr>
            </a:lvl1pPr>
          </a:lstStyle>
          <a:p>
            <a:pPr>
              <a:defRPr/>
            </a:pPr>
            <a:fld id="{761E0E55-66E8-A84C-A438-75DAE4FB590F}" type="slidenum">
              <a:rPr lang="en-US" smtClean="0"/>
              <a:pPr>
                <a:defRPr/>
              </a:pPr>
              <a:t>‹#›</a:t>
            </a:fld>
            <a:endParaRPr lang="en-US" dirty="0"/>
          </a:p>
        </p:txBody>
      </p:sp>
    </p:spTree>
    <p:extLst>
      <p:ext uri="{BB962C8B-B14F-4D97-AF65-F5344CB8AC3E}">
        <p14:creationId xmlns:p14="http://schemas.microsoft.com/office/powerpoint/2010/main" val="2596346311"/>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b="1" i="0">
                <a:cs typeface="Arial" panose="020B0604020202020204" pitchFamily="34" charset="0"/>
              </a:defRPr>
            </a:lvl1pPr>
          </a:lstStyle>
          <a:p>
            <a:pPr>
              <a:defRPr/>
            </a:pPr>
            <a:fld id="{2BB142F8-F571-2446-90FF-1347AD60E402}" type="slidenum">
              <a:rPr lang="en-US" smtClean="0"/>
              <a:pPr>
                <a:defRPr/>
              </a:pPr>
              <a:t>‹#›</a:t>
            </a:fld>
            <a:endParaRPr lang="en-US" dirty="0"/>
          </a:p>
        </p:txBody>
      </p:sp>
    </p:spTree>
    <p:extLst>
      <p:ext uri="{BB962C8B-B14F-4D97-AF65-F5344CB8AC3E}">
        <p14:creationId xmlns:p14="http://schemas.microsoft.com/office/powerpoint/2010/main" val="4050749408"/>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8"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9" name="Rectangle 1034"/>
          <p:cNvSpPr>
            <a:spLocks noGrp="1" noChangeArrowheads="1"/>
          </p:cNvSpPr>
          <p:nvPr>
            <p:ph type="sldNum" sz="quarter" idx="12"/>
          </p:nvPr>
        </p:nvSpPr>
        <p:spPr/>
        <p:txBody>
          <a:bodyPr/>
          <a:lstStyle>
            <a:lvl1pPr>
              <a:spcBef>
                <a:spcPct val="50000"/>
              </a:spcBef>
              <a:defRPr b="1" i="0">
                <a:cs typeface="Arial" panose="020B0604020202020204" pitchFamily="34" charset="0"/>
              </a:defRPr>
            </a:lvl1pPr>
          </a:lstStyle>
          <a:p>
            <a:pPr>
              <a:defRPr/>
            </a:pPr>
            <a:fld id="{8B0BF966-B302-6441-ADA5-A6C132087B94}" type="slidenum">
              <a:rPr lang="en-US" smtClean="0"/>
              <a:pPr>
                <a:defRPr/>
              </a:pPr>
              <a:t>‹#›</a:t>
            </a:fld>
            <a:endParaRPr lang="en-US" dirty="0"/>
          </a:p>
        </p:txBody>
      </p:sp>
    </p:spTree>
    <p:extLst>
      <p:ext uri="{BB962C8B-B14F-4D97-AF65-F5344CB8AC3E}">
        <p14:creationId xmlns:p14="http://schemas.microsoft.com/office/powerpoint/2010/main" val="3060913407"/>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4"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5" name="Rectangle 1034"/>
          <p:cNvSpPr>
            <a:spLocks noGrp="1" noChangeArrowheads="1"/>
          </p:cNvSpPr>
          <p:nvPr>
            <p:ph type="sldNum" sz="quarter" idx="12"/>
          </p:nvPr>
        </p:nvSpPr>
        <p:spPr/>
        <p:txBody>
          <a:bodyPr/>
          <a:lstStyle>
            <a:lvl1pPr>
              <a:spcBef>
                <a:spcPct val="50000"/>
              </a:spcBef>
              <a:defRPr b="1" i="0">
                <a:cs typeface="Arial" panose="020B0604020202020204" pitchFamily="34" charset="0"/>
              </a:defRPr>
            </a:lvl1pPr>
          </a:lstStyle>
          <a:p>
            <a:pPr>
              <a:defRPr/>
            </a:pPr>
            <a:fld id="{005C877B-5442-6D40-B4FB-1F160ED4B128}" type="slidenum">
              <a:rPr lang="en-US" smtClean="0"/>
              <a:pPr>
                <a:defRPr/>
              </a:pPr>
              <a:t>‹#›</a:t>
            </a:fld>
            <a:endParaRPr lang="en-US" dirty="0"/>
          </a:p>
        </p:txBody>
      </p:sp>
    </p:spTree>
    <p:extLst>
      <p:ext uri="{BB962C8B-B14F-4D97-AF65-F5344CB8AC3E}">
        <p14:creationId xmlns:p14="http://schemas.microsoft.com/office/powerpoint/2010/main" val="3175994571"/>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3"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4" name="Rectangle 1034"/>
          <p:cNvSpPr>
            <a:spLocks noGrp="1" noChangeArrowheads="1"/>
          </p:cNvSpPr>
          <p:nvPr>
            <p:ph type="sldNum" sz="quarter" idx="12"/>
          </p:nvPr>
        </p:nvSpPr>
        <p:spPr/>
        <p:txBody>
          <a:bodyPr/>
          <a:lstStyle>
            <a:lvl1pPr>
              <a:spcBef>
                <a:spcPct val="50000"/>
              </a:spcBef>
              <a:defRPr b="1" i="0">
                <a:cs typeface="Arial" panose="020B0604020202020204" pitchFamily="34" charset="0"/>
              </a:defRPr>
            </a:lvl1pPr>
          </a:lstStyle>
          <a:p>
            <a:pPr>
              <a:defRPr/>
            </a:pPr>
            <a:fld id="{5C94AD39-2530-F84C-84B2-51A22A7F52D6}" type="slidenum">
              <a:rPr lang="en-US" smtClean="0"/>
              <a:pPr>
                <a:defRPr/>
              </a:pPr>
              <a:t>‹#›</a:t>
            </a:fld>
            <a:endParaRPr lang="en-US" dirty="0"/>
          </a:p>
        </p:txBody>
      </p:sp>
    </p:spTree>
    <p:extLst>
      <p:ext uri="{BB962C8B-B14F-4D97-AF65-F5344CB8AC3E}">
        <p14:creationId xmlns:p14="http://schemas.microsoft.com/office/powerpoint/2010/main" val="2778673531"/>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b="1" i="0">
                <a:cs typeface="Arial" panose="020B0604020202020204" pitchFamily="34" charset="0"/>
              </a:defRPr>
            </a:lvl1pPr>
          </a:lstStyle>
          <a:p>
            <a:pPr>
              <a:defRPr/>
            </a:pPr>
            <a:fld id="{CAFAAD2E-4193-874B-8EEF-AD2B95FEADE4}" type="slidenum">
              <a:rPr lang="en-US" smtClean="0"/>
              <a:pPr>
                <a:defRPr/>
              </a:pPr>
              <a:t>‹#›</a:t>
            </a:fld>
            <a:endParaRPr lang="en-US" dirty="0"/>
          </a:p>
        </p:txBody>
      </p:sp>
    </p:spTree>
    <p:extLst>
      <p:ext uri="{BB962C8B-B14F-4D97-AF65-F5344CB8AC3E}">
        <p14:creationId xmlns:p14="http://schemas.microsoft.com/office/powerpoint/2010/main" val="426977309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71432470"/>
      </p:ext>
    </p:extLst>
  </p:cSld>
  <p:clrMapOvr>
    <a:masterClrMapping/>
  </p:clrMapOvr>
  <p:transition>
    <p:wheel spokes="0"/>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0925E6A7-EB35-A54A-8B93-D585C7D04074}" type="slidenum">
              <a:rPr lang="en-US"/>
              <a:pPr>
                <a:defRPr/>
              </a:pPr>
              <a:t>‹#›</a:t>
            </a:fld>
            <a:endParaRPr lang="en-US"/>
          </a:p>
        </p:txBody>
      </p:sp>
    </p:spTree>
    <p:extLst>
      <p:ext uri="{BB962C8B-B14F-4D97-AF65-F5344CB8AC3E}">
        <p14:creationId xmlns:p14="http://schemas.microsoft.com/office/powerpoint/2010/main" val="2796549769"/>
      </p:ext>
    </p:extLst>
  </p:cSld>
  <p:clrMapOvr>
    <a:masterClrMapping/>
  </p:clrMapOvr>
  <p:transition spd="med">
    <p:randomBar dir="vert"/>
  </p:transition>
</p:sldLayout>
</file>

<file path=ppt/slideLayouts/slideLayout5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b="1" i="0">
                <a:cs typeface="Arial" panose="020B0604020202020204" pitchFamily="34" charset="0"/>
              </a:defRPr>
            </a:lvl1pPr>
          </a:lstStyle>
          <a:p>
            <a:pPr>
              <a:defRPr/>
            </a:pPr>
            <a:fld id="{CA791B1D-72B3-DA4A-B364-816BD1AD65B8}" type="slidenum">
              <a:rPr lang="en-US" smtClean="0"/>
              <a:pPr>
                <a:defRPr/>
              </a:pPr>
              <a:t>‹#›</a:t>
            </a:fld>
            <a:endParaRPr lang="en-US" dirty="0"/>
          </a:p>
        </p:txBody>
      </p:sp>
    </p:spTree>
    <p:extLst>
      <p:ext uri="{BB962C8B-B14F-4D97-AF65-F5344CB8AC3E}">
        <p14:creationId xmlns:p14="http://schemas.microsoft.com/office/powerpoint/2010/main" val="2412224803"/>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b="1" i="0">
                <a:cs typeface="Arial" panose="020B0604020202020204" pitchFamily="34" charset="0"/>
              </a:defRPr>
            </a:lvl1pPr>
          </a:lstStyle>
          <a:p>
            <a:pPr>
              <a:defRPr/>
            </a:pPr>
            <a:fld id="{4ABB16F8-9C3F-A24A-A0F1-C0ED2C0658B9}" type="slidenum">
              <a:rPr lang="en-US" smtClean="0"/>
              <a:pPr>
                <a:defRPr/>
              </a:pPr>
              <a:t>‹#›</a:t>
            </a:fld>
            <a:endParaRPr lang="en-US" dirty="0"/>
          </a:p>
        </p:txBody>
      </p:sp>
    </p:spTree>
    <p:extLst>
      <p:ext uri="{BB962C8B-B14F-4D97-AF65-F5344CB8AC3E}">
        <p14:creationId xmlns:p14="http://schemas.microsoft.com/office/powerpoint/2010/main" val="3891422800"/>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b="1" i="0">
                <a:cs typeface="Arial" panose="020B0604020202020204" pitchFamily="34" charset="0"/>
              </a:defRPr>
            </a:lvl1pPr>
          </a:lstStyle>
          <a:p>
            <a:pPr>
              <a:defRPr/>
            </a:pPr>
            <a:fld id="{9F078023-4756-9749-BB8D-463B62E58EEC}" type="slidenum">
              <a:rPr lang="en-US" smtClean="0"/>
              <a:pPr>
                <a:defRPr/>
              </a:pPr>
              <a:t>‹#›</a:t>
            </a:fld>
            <a:endParaRPr lang="en-US" dirty="0"/>
          </a:p>
        </p:txBody>
      </p:sp>
    </p:spTree>
    <p:extLst>
      <p:ext uri="{BB962C8B-B14F-4D97-AF65-F5344CB8AC3E}">
        <p14:creationId xmlns:p14="http://schemas.microsoft.com/office/powerpoint/2010/main" val="3863457961"/>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1026"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2400" b="1" i="0" dirty="0">
              <a:solidFill>
                <a:srgbClr val="000000"/>
              </a:solidFill>
              <a:latin typeface="Arial" panose="020B0604020202020204" pitchFamily="34" charset="0"/>
            </a:endParaRPr>
          </a:p>
        </p:txBody>
      </p:sp>
      <p:pic>
        <p:nvPicPr>
          <p:cNvPr id="5" name="Picture 1027"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1028"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2400" b="1" i="0" dirty="0">
              <a:solidFill>
                <a:srgbClr val="000000"/>
              </a:solidFill>
              <a:latin typeface="Arial" panose="020B0604020202020204" pitchFamily="34" charset="0"/>
            </a:endParaRPr>
          </a:p>
        </p:txBody>
      </p:sp>
      <p:pic>
        <p:nvPicPr>
          <p:cNvPr id="7" name="Picture 1029"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3910" name="Rectangle 1030"/>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123911" name="Rectangle 1031"/>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1032"/>
          <p:cNvSpPr>
            <a:spLocks noGrp="1" noChangeArrowheads="1"/>
          </p:cNvSpPr>
          <p:nvPr>
            <p:ph type="dt" sz="quarter" idx="10"/>
          </p:nvPr>
        </p:nvSpPr>
        <p:spPr>
          <a:xfrm>
            <a:off x="1084263" y="6096000"/>
            <a:ext cx="1905000" cy="457200"/>
          </a:xfrm>
        </p:spPr>
        <p:txBody>
          <a:bodyPr/>
          <a:lstStyle>
            <a:lvl1pPr>
              <a:spcBef>
                <a:spcPct val="50000"/>
              </a:spcBef>
              <a:defRPr/>
            </a:lvl1pPr>
          </a:lstStyle>
          <a:p>
            <a:pPr>
              <a:defRPr/>
            </a:pPr>
            <a:endParaRPr lang="en-US"/>
          </a:p>
        </p:txBody>
      </p:sp>
      <p:sp>
        <p:nvSpPr>
          <p:cNvPr id="9" name="Rectangle 1033"/>
          <p:cNvSpPr>
            <a:spLocks noGrp="1" noChangeArrowheads="1"/>
          </p:cNvSpPr>
          <p:nvPr>
            <p:ph type="ftr" sz="quarter" idx="11"/>
          </p:nvPr>
        </p:nvSpPr>
        <p:spPr>
          <a:xfrm>
            <a:off x="3522663" y="6096000"/>
            <a:ext cx="2895600" cy="457200"/>
          </a:xfrm>
        </p:spPr>
        <p:txBody>
          <a:bodyPr/>
          <a:lstStyle>
            <a:lvl1pPr algn="l">
              <a:spcBef>
                <a:spcPct val="50000"/>
              </a:spcBef>
              <a:defRPr/>
            </a:lvl1pPr>
          </a:lstStyle>
          <a:p>
            <a:pPr>
              <a:defRPr/>
            </a:pPr>
            <a:endParaRPr lang="en-US"/>
          </a:p>
        </p:txBody>
      </p:sp>
      <p:sp>
        <p:nvSpPr>
          <p:cNvPr id="10" name="Rectangle 1034"/>
          <p:cNvSpPr>
            <a:spLocks noGrp="1" noChangeArrowheads="1"/>
          </p:cNvSpPr>
          <p:nvPr>
            <p:ph type="sldNum" sz="quarter" idx="12"/>
          </p:nvPr>
        </p:nvSpPr>
        <p:spPr>
          <a:xfrm>
            <a:off x="6951663" y="6096000"/>
            <a:ext cx="1905000" cy="457200"/>
          </a:xfrm>
        </p:spPr>
        <p:txBody>
          <a:bodyPr/>
          <a:lstStyle>
            <a:lvl1pPr>
              <a:spcBef>
                <a:spcPct val="50000"/>
              </a:spcBef>
              <a:defRPr/>
            </a:lvl1pPr>
          </a:lstStyle>
          <a:p>
            <a:pPr>
              <a:defRPr/>
            </a:pPr>
            <a:fld id="{11F6BE99-8AA0-F549-89B6-5AACEA0C7C13}" type="slidenum">
              <a:rPr lang="en-US"/>
              <a:pPr>
                <a:defRPr/>
              </a:pPr>
              <a:t>‹#›</a:t>
            </a:fld>
            <a:endParaRPr lang="en-US"/>
          </a:p>
        </p:txBody>
      </p:sp>
    </p:spTree>
    <p:extLst>
      <p:ext uri="{BB962C8B-B14F-4D97-AF65-F5344CB8AC3E}">
        <p14:creationId xmlns:p14="http://schemas.microsoft.com/office/powerpoint/2010/main" val="2703204426"/>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lvl1pPr>
          </a:lstStyle>
          <a:p>
            <a:pPr>
              <a:defRPr/>
            </a:pPr>
            <a:fld id="{C98D340E-A0BC-0342-8E3C-F7D2CB51F7B4}" type="slidenum">
              <a:rPr lang="en-US"/>
              <a:pPr>
                <a:defRPr/>
              </a:pPr>
              <a:t>‹#›</a:t>
            </a:fld>
            <a:endParaRPr lang="en-US"/>
          </a:p>
        </p:txBody>
      </p:sp>
    </p:spTree>
    <p:extLst>
      <p:ext uri="{BB962C8B-B14F-4D97-AF65-F5344CB8AC3E}">
        <p14:creationId xmlns:p14="http://schemas.microsoft.com/office/powerpoint/2010/main" val="69761531"/>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lvl1pPr>
          </a:lstStyle>
          <a:p>
            <a:pPr>
              <a:defRPr/>
            </a:pPr>
            <a:fld id="{B5B15FEA-2955-AA42-8C6C-DB0CF9A155B4}" type="slidenum">
              <a:rPr lang="en-US"/>
              <a:pPr>
                <a:defRPr/>
              </a:pPr>
              <a:t>‹#›</a:t>
            </a:fld>
            <a:endParaRPr lang="en-US"/>
          </a:p>
        </p:txBody>
      </p:sp>
    </p:spTree>
    <p:extLst>
      <p:ext uri="{BB962C8B-B14F-4D97-AF65-F5344CB8AC3E}">
        <p14:creationId xmlns:p14="http://schemas.microsoft.com/office/powerpoint/2010/main" val="2120031826"/>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lvl1pPr>
          </a:lstStyle>
          <a:p>
            <a:pPr>
              <a:defRPr/>
            </a:pPr>
            <a:fld id="{D2341F23-D9B5-A646-9835-165713789887}" type="slidenum">
              <a:rPr lang="en-US"/>
              <a:pPr>
                <a:defRPr/>
              </a:pPr>
              <a:t>‹#›</a:t>
            </a:fld>
            <a:endParaRPr lang="en-US"/>
          </a:p>
        </p:txBody>
      </p:sp>
    </p:spTree>
    <p:extLst>
      <p:ext uri="{BB962C8B-B14F-4D97-AF65-F5344CB8AC3E}">
        <p14:creationId xmlns:p14="http://schemas.microsoft.com/office/powerpoint/2010/main" val="3601077023"/>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8"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9" name="Rectangle 1034"/>
          <p:cNvSpPr>
            <a:spLocks noGrp="1" noChangeArrowheads="1"/>
          </p:cNvSpPr>
          <p:nvPr>
            <p:ph type="sldNum" sz="quarter" idx="12"/>
          </p:nvPr>
        </p:nvSpPr>
        <p:spPr/>
        <p:txBody>
          <a:bodyPr/>
          <a:lstStyle>
            <a:lvl1pPr>
              <a:spcBef>
                <a:spcPct val="50000"/>
              </a:spcBef>
              <a:defRPr/>
            </a:lvl1pPr>
          </a:lstStyle>
          <a:p>
            <a:pPr>
              <a:defRPr/>
            </a:pPr>
            <a:fld id="{BC6F4142-E966-1A45-87B4-B192DEB11139}" type="slidenum">
              <a:rPr lang="en-US"/>
              <a:pPr>
                <a:defRPr/>
              </a:pPr>
              <a:t>‹#›</a:t>
            </a:fld>
            <a:endParaRPr lang="en-US"/>
          </a:p>
        </p:txBody>
      </p:sp>
    </p:spTree>
    <p:extLst>
      <p:ext uri="{BB962C8B-B14F-4D97-AF65-F5344CB8AC3E}">
        <p14:creationId xmlns:p14="http://schemas.microsoft.com/office/powerpoint/2010/main" val="248565060"/>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4"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5" name="Rectangle 1034"/>
          <p:cNvSpPr>
            <a:spLocks noGrp="1" noChangeArrowheads="1"/>
          </p:cNvSpPr>
          <p:nvPr>
            <p:ph type="sldNum" sz="quarter" idx="12"/>
          </p:nvPr>
        </p:nvSpPr>
        <p:spPr/>
        <p:txBody>
          <a:bodyPr/>
          <a:lstStyle>
            <a:lvl1pPr>
              <a:spcBef>
                <a:spcPct val="50000"/>
              </a:spcBef>
              <a:defRPr/>
            </a:lvl1pPr>
          </a:lstStyle>
          <a:p>
            <a:pPr>
              <a:defRPr/>
            </a:pPr>
            <a:fld id="{2E4881CC-3C00-174F-B844-5F56BFB67186}" type="slidenum">
              <a:rPr lang="en-US"/>
              <a:pPr>
                <a:defRPr/>
              </a:pPr>
              <a:t>‹#›</a:t>
            </a:fld>
            <a:endParaRPr lang="en-US"/>
          </a:p>
        </p:txBody>
      </p:sp>
    </p:spTree>
    <p:extLst>
      <p:ext uri="{BB962C8B-B14F-4D97-AF65-F5344CB8AC3E}">
        <p14:creationId xmlns:p14="http://schemas.microsoft.com/office/powerpoint/2010/main" val="56253059"/>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3"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4" name="Rectangle 1034"/>
          <p:cNvSpPr>
            <a:spLocks noGrp="1" noChangeArrowheads="1"/>
          </p:cNvSpPr>
          <p:nvPr>
            <p:ph type="sldNum" sz="quarter" idx="12"/>
          </p:nvPr>
        </p:nvSpPr>
        <p:spPr/>
        <p:txBody>
          <a:bodyPr/>
          <a:lstStyle>
            <a:lvl1pPr>
              <a:spcBef>
                <a:spcPct val="50000"/>
              </a:spcBef>
              <a:defRPr/>
            </a:lvl1pPr>
          </a:lstStyle>
          <a:p>
            <a:pPr>
              <a:defRPr/>
            </a:pPr>
            <a:fld id="{A859A6A1-4E20-6948-B669-03C1F319E9D7}" type="slidenum">
              <a:rPr lang="en-US"/>
              <a:pPr>
                <a:defRPr/>
              </a:pPr>
              <a:t>‹#›</a:t>
            </a:fld>
            <a:endParaRPr lang="en-US"/>
          </a:p>
        </p:txBody>
      </p:sp>
    </p:spTree>
    <p:extLst>
      <p:ext uri="{BB962C8B-B14F-4D97-AF65-F5344CB8AC3E}">
        <p14:creationId xmlns:p14="http://schemas.microsoft.com/office/powerpoint/2010/main" val="1686516007"/>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76F94063-C7BD-BA43-974C-A85FCBBEEB72}" type="slidenum">
              <a:rPr lang="en-US"/>
              <a:pPr>
                <a:defRPr/>
              </a:pPr>
              <a:t>‹#›</a:t>
            </a:fld>
            <a:endParaRPr lang="en-US"/>
          </a:p>
        </p:txBody>
      </p:sp>
    </p:spTree>
    <p:extLst>
      <p:ext uri="{BB962C8B-B14F-4D97-AF65-F5344CB8AC3E}">
        <p14:creationId xmlns:p14="http://schemas.microsoft.com/office/powerpoint/2010/main" val="1382667606"/>
      </p:ext>
    </p:extLst>
  </p:cSld>
  <p:clrMapOvr>
    <a:masterClrMapping/>
  </p:clrMapOvr>
  <p:transition spd="med">
    <p:randomBar dir="vert"/>
  </p:transition>
</p:sldLayout>
</file>

<file path=ppt/slideLayouts/slideLayout5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lvl1pPr>
          </a:lstStyle>
          <a:p>
            <a:pPr>
              <a:defRPr/>
            </a:pPr>
            <a:fld id="{380A8D40-BC8E-154E-BC14-88A8EE096204}" type="slidenum">
              <a:rPr lang="en-US"/>
              <a:pPr>
                <a:defRPr/>
              </a:pPr>
              <a:t>‹#›</a:t>
            </a:fld>
            <a:endParaRPr lang="en-US"/>
          </a:p>
        </p:txBody>
      </p:sp>
    </p:spTree>
    <p:extLst>
      <p:ext uri="{BB962C8B-B14F-4D97-AF65-F5344CB8AC3E}">
        <p14:creationId xmlns:p14="http://schemas.microsoft.com/office/powerpoint/2010/main" val="351794615"/>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lvl1pPr>
          </a:lstStyle>
          <a:p>
            <a:pPr>
              <a:defRPr/>
            </a:pPr>
            <a:fld id="{A823B273-B251-604D-A206-51CE8EEE12A0}" type="slidenum">
              <a:rPr lang="en-US"/>
              <a:pPr>
                <a:defRPr/>
              </a:pPr>
              <a:t>‹#›</a:t>
            </a:fld>
            <a:endParaRPr lang="en-US"/>
          </a:p>
        </p:txBody>
      </p:sp>
    </p:spTree>
    <p:extLst>
      <p:ext uri="{BB962C8B-B14F-4D97-AF65-F5344CB8AC3E}">
        <p14:creationId xmlns:p14="http://schemas.microsoft.com/office/powerpoint/2010/main" val="719252803"/>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lvl1pPr>
          </a:lstStyle>
          <a:p>
            <a:pPr>
              <a:defRPr/>
            </a:pPr>
            <a:fld id="{63E9E7BD-6AF1-CA44-905F-24C9142EC099}" type="slidenum">
              <a:rPr lang="en-US"/>
              <a:pPr>
                <a:defRPr/>
              </a:pPr>
              <a:t>‹#›</a:t>
            </a:fld>
            <a:endParaRPr lang="en-US"/>
          </a:p>
        </p:txBody>
      </p:sp>
    </p:spTree>
    <p:extLst>
      <p:ext uri="{BB962C8B-B14F-4D97-AF65-F5344CB8AC3E}">
        <p14:creationId xmlns:p14="http://schemas.microsoft.com/office/powerpoint/2010/main" val="1496267364"/>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lvl1pPr>
          </a:lstStyle>
          <a:p>
            <a:pPr>
              <a:defRPr/>
            </a:pPr>
            <a:fld id="{05325A35-9A1B-7945-9839-23FD4793314E}" type="slidenum">
              <a:rPr lang="en-US"/>
              <a:pPr>
                <a:defRPr/>
              </a:pPr>
              <a:t>‹#›</a:t>
            </a:fld>
            <a:endParaRPr lang="en-US"/>
          </a:p>
        </p:txBody>
      </p:sp>
    </p:spTree>
    <p:extLst>
      <p:ext uri="{BB962C8B-B14F-4D97-AF65-F5344CB8AC3E}">
        <p14:creationId xmlns:p14="http://schemas.microsoft.com/office/powerpoint/2010/main" val="2944792495"/>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1066800" y="2995613"/>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5" name="Rectangle 3"/>
          <p:cNvSpPr>
            <a:spLocks noChangeArrowheads="1"/>
          </p:cNvSpPr>
          <p:nvPr/>
        </p:nvSpPr>
        <p:spPr bwMode="auto">
          <a:xfrm>
            <a:off x="0" y="2995613"/>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grpSp>
        <p:nvGrpSpPr>
          <p:cNvPr id="6" name="Group 7"/>
          <p:cNvGrpSpPr>
            <a:grpSpLocks/>
          </p:cNvGrpSpPr>
          <p:nvPr/>
        </p:nvGrpSpPr>
        <p:grpSpPr bwMode="auto">
          <a:xfrm>
            <a:off x="0" y="1905000"/>
            <a:ext cx="6172200" cy="2438400"/>
            <a:chOff x="0" y="1200"/>
            <a:chExt cx="3888" cy="1536"/>
          </a:xfrm>
        </p:grpSpPr>
        <p:sp>
          <p:nvSpPr>
            <p:cNvPr id="7"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8"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9"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10"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11"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grpSp>
      <p:sp>
        <p:nvSpPr>
          <p:cNvPr id="244749" name="Rectangle 13"/>
          <p:cNvSpPr>
            <a:spLocks noGrp="1" noChangeArrowheads="1"/>
          </p:cNvSpPr>
          <p:nvPr>
            <p:ph type="subTitle" idx="1"/>
          </p:nvPr>
        </p:nvSpPr>
        <p:spPr>
          <a:xfrm>
            <a:off x="1371600" y="3886200"/>
            <a:ext cx="6400800" cy="1752600"/>
          </a:xfrm>
        </p:spPr>
        <p:txBody>
          <a:bodyPr/>
          <a:lstStyle>
            <a:lvl1pPr marL="0" indent="0" algn="ctr">
              <a:buFont typeface="Times" pitchFamily="-108" charset="0"/>
              <a:buNone/>
              <a:defRPr/>
            </a:lvl1pPr>
          </a:lstStyle>
          <a:p>
            <a:r>
              <a:rPr lang="en-US"/>
              <a:t>Click to edit Master subtitle style</a:t>
            </a:r>
          </a:p>
        </p:txBody>
      </p:sp>
      <p:sp>
        <p:nvSpPr>
          <p:cNvPr id="244750" name="Rectangle 14"/>
          <p:cNvSpPr>
            <a:spLocks noGrp="1" noChangeArrowheads="1"/>
          </p:cNvSpPr>
          <p:nvPr>
            <p:ph type="ctrTitle"/>
          </p:nvPr>
        </p:nvSpPr>
        <p:spPr>
          <a:xfrm>
            <a:off x="609600" y="990600"/>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12" name="Rectangle 4"/>
          <p:cNvSpPr>
            <a:spLocks noGrp="1" noChangeArrowheads="1"/>
          </p:cNvSpPr>
          <p:nvPr>
            <p:ph type="dt" sz="half" idx="10"/>
          </p:nvPr>
        </p:nvSpPr>
        <p:spPr>
          <a:xfrm>
            <a:off x="685800" y="6248400"/>
            <a:ext cx="1905000" cy="457200"/>
          </a:xfrm>
        </p:spPr>
        <p:txBody>
          <a:bodyPr/>
          <a:lstStyle>
            <a:lvl1pPr eaLnBrk="1" hangingPunct="1">
              <a:defRPr/>
            </a:lvl1pPr>
          </a:lstStyle>
          <a:p>
            <a:pPr>
              <a:defRPr/>
            </a:pPr>
            <a:endParaRPr lang="en-US"/>
          </a:p>
        </p:txBody>
      </p:sp>
      <p:sp>
        <p:nvSpPr>
          <p:cNvPr id="13" name="Rectangle 5"/>
          <p:cNvSpPr>
            <a:spLocks noGrp="1" noChangeArrowheads="1"/>
          </p:cNvSpPr>
          <p:nvPr>
            <p:ph type="ftr" sz="quarter" idx="11"/>
          </p:nvPr>
        </p:nvSpPr>
        <p:spPr>
          <a:xfrm>
            <a:off x="3124200" y="6248400"/>
            <a:ext cx="2895600" cy="457200"/>
          </a:xfrm>
        </p:spPr>
        <p:txBody>
          <a:bodyPr/>
          <a:lstStyle>
            <a:lvl1pPr eaLnBrk="1" hangingPunct="1">
              <a:defRPr/>
            </a:lvl1pPr>
          </a:lstStyle>
          <a:p>
            <a:pPr>
              <a:defRPr/>
            </a:pPr>
            <a:endParaRPr lang="en-US"/>
          </a:p>
        </p:txBody>
      </p:sp>
      <p:sp>
        <p:nvSpPr>
          <p:cNvPr id="14" name="Rectangle 6"/>
          <p:cNvSpPr>
            <a:spLocks noGrp="1" noChangeArrowheads="1"/>
          </p:cNvSpPr>
          <p:nvPr>
            <p:ph type="sldNum" sz="quarter" idx="12"/>
          </p:nvPr>
        </p:nvSpPr>
        <p:spPr>
          <a:xfrm>
            <a:off x="6553200" y="6248400"/>
            <a:ext cx="1905000" cy="457200"/>
          </a:xfrm>
        </p:spPr>
        <p:txBody>
          <a:bodyPr/>
          <a:lstStyle>
            <a:lvl1pPr eaLnBrk="1" hangingPunct="1">
              <a:defRPr b="1" i="0">
                <a:latin typeface="Arial" panose="020B0604020202020204" pitchFamily="34" charset="0"/>
              </a:defRPr>
            </a:lvl1pPr>
          </a:lstStyle>
          <a:p>
            <a:pPr>
              <a:defRPr/>
            </a:pPr>
            <a:fld id="{5DDF89A1-A6A8-114D-9B9D-57C487EA108F}" type="slidenum">
              <a:rPr lang="en-US" smtClean="0"/>
              <a:pPr>
                <a:defRPr/>
              </a:pPr>
              <a:t>‹#›</a:t>
            </a:fld>
            <a:endParaRPr lang="en-US" dirty="0"/>
          </a:p>
        </p:txBody>
      </p:sp>
    </p:spTree>
    <p:extLst>
      <p:ext uri="{BB962C8B-B14F-4D97-AF65-F5344CB8AC3E}">
        <p14:creationId xmlns:p14="http://schemas.microsoft.com/office/powerpoint/2010/main" val="954523621"/>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C78F7F02-B1F5-634F-AD2E-AB8A202B557D}" type="slidenum">
              <a:rPr lang="en-US" smtClean="0"/>
              <a:pPr>
                <a:defRPr/>
              </a:pPr>
              <a:t>‹#›</a:t>
            </a:fld>
            <a:endParaRPr lang="en-US" dirty="0"/>
          </a:p>
        </p:txBody>
      </p:sp>
    </p:spTree>
    <p:extLst>
      <p:ext uri="{BB962C8B-B14F-4D97-AF65-F5344CB8AC3E}">
        <p14:creationId xmlns:p14="http://schemas.microsoft.com/office/powerpoint/2010/main" val="2020806184"/>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4D8E54E9-5CB9-2F40-8BB5-02D822B1F313}" type="slidenum">
              <a:rPr lang="en-US" smtClean="0"/>
              <a:pPr>
                <a:defRPr/>
              </a:pPr>
              <a:t>‹#›</a:t>
            </a:fld>
            <a:endParaRPr lang="en-US" dirty="0"/>
          </a:p>
        </p:txBody>
      </p:sp>
    </p:spTree>
    <p:extLst>
      <p:ext uri="{BB962C8B-B14F-4D97-AF65-F5344CB8AC3E}">
        <p14:creationId xmlns:p14="http://schemas.microsoft.com/office/powerpoint/2010/main" val="2869853494"/>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2192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0B977C1B-061C-084F-A8AD-B5180391C182}" type="slidenum">
              <a:rPr lang="en-US" smtClean="0"/>
              <a:pPr>
                <a:defRPr/>
              </a:pPr>
              <a:t>‹#›</a:t>
            </a:fld>
            <a:endParaRPr lang="en-US" dirty="0"/>
          </a:p>
        </p:txBody>
      </p:sp>
    </p:spTree>
    <p:extLst>
      <p:ext uri="{BB962C8B-B14F-4D97-AF65-F5344CB8AC3E}">
        <p14:creationId xmlns:p14="http://schemas.microsoft.com/office/powerpoint/2010/main" val="2019916081"/>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961F14AF-EAE7-7849-BAE9-93D0561A88B2}" type="slidenum">
              <a:rPr lang="en-US" smtClean="0"/>
              <a:pPr>
                <a:defRPr/>
              </a:pPr>
              <a:t>‹#›</a:t>
            </a:fld>
            <a:endParaRPr lang="en-US" dirty="0"/>
          </a:p>
        </p:txBody>
      </p:sp>
    </p:spTree>
    <p:extLst>
      <p:ext uri="{BB962C8B-B14F-4D97-AF65-F5344CB8AC3E}">
        <p14:creationId xmlns:p14="http://schemas.microsoft.com/office/powerpoint/2010/main" val="1230020520"/>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34703070-BF25-134B-A0F8-01444B98B520}" type="slidenum">
              <a:rPr lang="en-US" smtClean="0"/>
              <a:pPr>
                <a:defRPr/>
              </a:pPr>
              <a:t>‹#›</a:t>
            </a:fld>
            <a:endParaRPr lang="en-US" dirty="0"/>
          </a:p>
        </p:txBody>
      </p:sp>
    </p:spTree>
    <p:extLst>
      <p:ext uri="{BB962C8B-B14F-4D97-AF65-F5344CB8AC3E}">
        <p14:creationId xmlns:p14="http://schemas.microsoft.com/office/powerpoint/2010/main" val="2056806677"/>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16EE9BB8-F978-8643-95A8-D004FFFA0996}" type="slidenum">
              <a:rPr lang="en-US"/>
              <a:pPr>
                <a:defRPr/>
              </a:pPr>
              <a:t>‹#›</a:t>
            </a:fld>
            <a:endParaRPr lang="en-US"/>
          </a:p>
        </p:txBody>
      </p:sp>
    </p:spTree>
    <p:extLst>
      <p:ext uri="{BB962C8B-B14F-4D97-AF65-F5344CB8AC3E}">
        <p14:creationId xmlns:p14="http://schemas.microsoft.com/office/powerpoint/2010/main" val="3655053161"/>
      </p:ext>
    </p:extLst>
  </p:cSld>
  <p:clrMapOvr>
    <a:masterClrMapping/>
  </p:clrMapOvr>
  <p:transition spd="med">
    <p:randomBar dir="vert"/>
  </p:transition>
</p:sldLayout>
</file>

<file path=ppt/slideLayouts/slideLayout5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31411970-C150-3A44-A20F-8250105E9202}" type="slidenum">
              <a:rPr lang="en-US" smtClean="0"/>
              <a:pPr>
                <a:defRPr/>
              </a:pPr>
              <a:t>‹#›</a:t>
            </a:fld>
            <a:endParaRPr lang="en-US" dirty="0"/>
          </a:p>
        </p:txBody>
      </p:sp>
    </p:spTree>
    <p:extLst>
      <p:ext uri="{BB962C8B-B14F-4D97-AF65-F5344CB8AC3E}">
        <p14:creationId xmlns:p14="http://schemas.microsoft.com/office/powerpoint/2010/main" val="3388756582"/>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AD7DECA0-2CD7-9B41-9418-37F876596E55}" type="slidenum">
              <a:rPr lang="en-US" smtClean="0"/>
              <a:pPr>
                <a:defRPr/>
              </a:pPr>
              <a:t>‹#›</a:t>
            </a:fld>
            <a:endParaRPr lang="en-US" dirty="0"/>
          </a:p>
        </p:txBody>
      </p:sp>
    </p:spTree>
    <p:extLst>
      <p:ext uri="{BB962C8B-B14F-4D97-AF65-F5344CB8AC3E}">
        <p14:creationId xmlns:p14="http://schemas.microsoft.com/office/powerpoint/2010/main" val="3533106973"/>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FE68D101-C0FD-C94D-99EA-81FC67D59F80}" type="slidenum">
              <a:rPr lang="en-US" smtClean="0"/>
              <a:pPr>
                <a:defRPr/>
              </a:pPr>
              <a:t>‹#›</a:t>
            </a:fld>
            <a:endParaRPr lang="en-US" dirty="0"/>
          </a:p>
        </p:txBody>
      </p:sp>
    </p:spTree>
    <p:extLst>
      <p:ext uri="{BB962C8B-B14F-4D97-AF65-F5344CB8AC3E}">
        <p14:creationId xmlns:p14="http://schemas.microsoft.com/office/powerpoint/2010/main" val="1120394649"/>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F9456F63-F88C-3340-915A-BC8DF0528517}" type="slidenum">
              <a:rPr lang="en-US" smtClean="0"/>
              <a:pPr>
                <a:defRPr/>
              </a:pPr>
              <a:t>‹#›</a:t>
            </a:fld>
            <a:endParaRPr lang="en-US" dirty="0"/>
          </a:p>
        </p:txBody>
      </p:sp>
    </p:spTree>
    <p:extLst>
      <p:ext uri="{BB962C8B-B14F-4D97-AF65-F5344CB8AC3E}">
        <p14:creationId xmlns:p14="http://schemas.microsoft.com/office/powerpoint/2010/main" val="2036233794"/>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152400"/>
            <a:ext cx="2228850" cy="6096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52400" y="152400"/>
            <a:ext cx="65341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70F7579A-B12A-A542-A2DB-B5008E5D0B37}" type="slidenum">
              <a:rPr lang="en-US" smtClean="0"/>
              <a:pPr>
                <a:defRPr/>
              </a:pPr>
              <a:t>‹#›</a:t>
            </a:fld>
            <a:endParaRPr lang="en-US" dirty="0"/>
          </a:p>
        </p:txBody>
      </p:sp>
    </p:spTree>
    <p:extLst>
      <p:ext uri="{BB962C8B-B14F-4D97-AF65-F5344CB8AC3E}">
        <p14:creationId xmlns:p14="http://schemas.microsoft.com/office/powerpoint/2010/main" val="3476707831"/>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7193"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7194"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p>
        </p:txBody>
      </p:sp>
      <p:sp>
        <p:nvSpPr>
          <p:cNvPr id="28" name="Rectangle 28"/>
          <p:cNvSpPr>
            <a:spLocks noGrp="1" noChangeArrowheads="1"/>
          </p:cNvSpPr>
          <p:nvPr>
            <p:ph type="ftr" sz="quarter" idx="11"/>
          </p:nvPr>
        </p:nvSpPr>
        <p:spPr/>
        <p:txBody>
          <a:bodyPr/>
          <a:lstStyle>
            <a:lvl1pPr>
              <a:defRPr b="0"/>
            </a:lvl1pPr>
          </a:lstStyle>
          <a:p>
            <a:pPr>
              <a:defRPr/>
            </a:pPr>
            <a:endParaRPr lang="en-US"/>
          </a:p>
        </p:txBody>
      </p:sp>
      <p:sp>
        <p:nvSpPr>
          <p:cNvPr id="29" name="Rectangle 29"/>
          <p:cNvSpPr>
            <a:spLocks noGrp="1" noChangeArrowheads="1"/>
          </p:cNvSpPr>
          <p:nvPr>
            <p:ph type="sldNum" sz="quarter" idx="12"/>
          </p:nvPr>
        </p:nvSpPr>
        <p:spPr/>
        <p:txBody>
          <a:bodyPr/>
          <a:lstStyle>
            <a:lvl1pPr>
              <a:defRPr b="0"/>
            </a:lvl1pPr>
          </a:lstStyle>
          <a:p>
            <a:pPr>
              <a:defRPr/>
            </a:pPr>
            <a:fld id="{69541E14-96F2-3F4E-AFA9-609FEAC61B1D}" type="slidenum">
              <a:rPr lang="en-US"/>
              <a:pPr>
                <a:defRPr/>
              </a:pPr>
              <a:t>‹#›</a:t>
            </a:fld>
            <a:endParaRPr lang="en-US"/>
          </a:p>
        </p:txBody>
      </p:sp>
    </p:spTree>
    <p:extLst>
      <p:ext uri="{BB962C8B-B14F-4D97-AF65-F5344CB8AC3E}">
        <p14:creationId xmlns:p14="http://schemas.microsoft.com/office/powerpoint/2010/main" val="4065908663"/>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FEFA6A0F-4223-914A-ABEB-4A25B5D23A59}" type="slidenum">
              <a:rPr lang="en-US"/>
              <a:pPr>
                <a:defRPr/>
              </a:pPr>
              <a:t>‹#›</a:t>
            </a:fld>
            <a:endParaRPr lang="en-US"/>
          </a:p>
        </p:txBody>
      </p:sp>
    </p:spTree>
    <p:extLst>
      <p:ext uri="{BB962C8B-B14F-4D97-AF65-F5344CB8AC3E}">
        <p14:creationId xmlns:p14="http://schemas.microsoft.com/office/powerpoint/2010/main" val="3233464723"/>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F170787B-B102-B043-8877-BE228E1C3A2E}" type="slidenum">
              <a:rPr lang="en-US"/>
              <a:pPr>
                <a:defRPr/>
              </a:pPr>
              <a:t>‹#›</a:t>
            </a:fld>
            <a:endParaRPr lang="en-US"/>
          </a:p>
        </p:txBody>
      </p:sp>
    </p:spTree>
    <p:extLst>
      <p:ext uri="{BB962C8B-B14F-4D97-AF65-F5344CB8AC3E}">
        <p14:creationId xmlns:p14="http://schemas.microsoft.com/office/powerpoint/2010/main" val="853081742"/>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A099B521-E56C-C644-A3E8-13116AB2BA05}" type="slidenum">
              <a:rPr lang="en-US"/>
              <a:pPr>
                <a:defRPr/>
              </a:pPr>
              <a:t>‹#›</a:t>
            </a:fld>
            <a:endParaRPr lang="en-US"/>
          </a:p>
        </p:txBody>
      </p:sp>
    </p:spTree>
    <p:extLst>
      <p:ext uri="{BB962C8B-B14F-4D97-AF65-F5344CB8AC3E}">
        <p14:creationId xmlns:p14="http://schemas.microsoft.com/office/powerpoint/2010/main" val="3489626228"/>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p>
        </p:txBody>
      </p:sp>
      <p:sp>
        <p:nvSpPr>
          <p:cNvPr id="8" name="Rectangle 24"/>
          <p:cNvSpPr>
            <a:spLocks noGrp="1" noChangeArrowheads="1"/>
          </p:cNvSpPr>
          <p:nvPr>
            <p:ph type="ftr" sz="quarter" idx="11"/>
          </p:nvPr>
        </p:nvSpPr>
        <p:spPr>
          <a:ln/>
        </p:spPr>
        <p:txBody>
          <a:bodyPr/>
          <a:lstStyle>
            <a:lvl1pPr>
              <a:defRPr/>
            </a:lvl1pPr>
          </a:lstStyle>
          <a:p>
            <a:pPr>
              <a:defRPr/>
            </a:pPr>
            <a:endParaRPr lang="en-US"/>
          </a:p>
        </p:txBody>
      </p:sp>
      <p:sp>
        <p:nvSpPr>
          <p:cNvPr id="9" name="Rectangle 25"/>
          <p:cNvSpPr>
            <a:spLocks noGrp="1" noChangeArrowheads="1"/>
          </p:cNvSpPr>
          <p:nvPr>
            <p:ph type="sldNum" sz="quarter" idx="12"/>
          </p:nvPr>
        </p:nvSpPr>
        <p:spPr>
          <a:ln/>
        </p:spPr>
        <p:txBody>
          <a:bodyPr/>
          <a:lstStyle>
            <a:lvl1pPr>
              <a:defRPr/>
            </a:lvl1pPr>
          </a:lstStyle>
          <a:p>
            <a:pPr>
              <a:defRPr/>
            </a:pPr>
            <a:fld id="{F84B039D-CE42-EF4F-8EFD-CC00F13C4C16}" type="slidenum">
              <a:rPr lang="en-US"/>
              <a:pPr>
                <a:defRPr/>
              </a:pPr>
              <a:t>‹#›</a:t>
            </a:fld>
            <a:endParaRPr lang="en-US"/>
          </a:p>
        </p:txBody>
      </p:sp>
    </p:spTree>
    <p:extLst>
      <p:ext uri="{BB962C8B-B14F-4D97-AF65-F5344CB8AC3E}">
        <p14:creationId xmlns:p14="http://schemas.microsoft.com/office/powerpoint/2010/main" val="3763829984"/>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AC5639E3-3F89-304F-8309-0CD2D99507D7}" type="slidenum">
              <a:rPr lang="en-US"/>
              <a:pPr>
                <a:defRPr/>
              </a:pPr>
              <a:t>‹#›</a:t>
            </a:fld>
            <a:endParaRPr lang="en-US"/>
          </a:p>
        </p:txBody>
      </p:sp>
    </p:spTree>
    <p:extLst>
      <p:ext uri="{BB962C8B-B14F-4D97-AF65-F5344CB8AC3E}">
        <p14:creationId xmlns:p14="http://schemas.microsoft.com/office/powerpoint/2010/main" val="4073551313"/>
      </p:ext>
    </p:extLst>
  </p:cSld>
  <p:clrMapOvr>
    <a:masterClrMapping/>
  </p:clrMapOvr>
  <p:transition spd="med">
    <p:randomBar dir="vert"/>
  </p:transition>
</p:sldLayout>
</file>

<file path=ppt/slideLayouts/slideLayout5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p>
        </p:txBody>
      </p:sp>
      <p:sp>
        <p:nvSpPr>
          <p:cNvPr id="4" name="Rectangle 24"/>
          <p:cNvSpPr>
            <a:spLocks noGrp="1" noChangeArrowheads="1"/>
          </p:cNvSpPr>
          <p:nvPr>
            <p:ph type="ftr" sz="quarter" idx="11"/>
          </p:nvPr>
        </p:nvSpPr>
        <p:spPr>
          <a:ln/>
        </p:spPr>
        <p:txBody>
          <a:bodyPr/>
          <a:lstStyle>
            <a:lvl1pPr>
              <a:defRPr/>
            </a:lvl1pPr>
          </a:lstStyle>
          <a:p>
            <a:pPr>
              <a:defRPr/>
            </a:pPr>
            <a:endParaRPr lang="en-US"/>
          </a:p>
        </p:txBody>
      </p:sp>
      <p:sp>
        <p:nvSpPr>
          <p:cNvPr id="5" name="Rectangle 25"/>
          <p:cNvSpPr>
            <a:spLocks noGrp="1" noChangeArrowheads="1"/>
          </p:cNvSpPr>
          <p:nvPr>
            <p:ph type="sldNum" sz="quarter" idx="12"/>
          </p:nvPr>
        </p:nvSpPr>
        <p:spPr>
          <a:ln/>
        </p:spPr>
        <p:txBody>
          <a:bodyPr/>
          <a:lstStyle>
            <a:lvl1pPr>
              <a:defRPr/>
            </a:lvl1pPr>
          </a:lstStyle>
          <a:p>
            <a:pPr>
              <a:defRPr/>
            </a:pPr>
            <a:fld id="{46069582-741B-DC44-918E-3A58C24C8734}" type="slidenum">
              <a:rPr lang="en-US"/>
              <a:pPr>
                <a:defRPr/>
              </a:pPr>
              <a:t>‹#›</a:t>
            </a:fld>
            <a:endParaRPr lang="en-US"/>
          </a:p>
        </p:txBody>
      </p:sp>
    </p:spTree>
    <p:extLst>
      <p:ext uri="{BB962C8B-B14F-4D97-AF65-F5344CB8AC3E}">
        <p14:creationId xmlns:p14="http://schemas.microsoft.com/office/powerpoint/2010/main" val="332543333"/>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p>
        </p:txBody>
      </p:sp>
      <p:sp>
        <p:nvSpPr>
          <p:cNvPr id="3" name="Rectangle 24"/>
          <p:cNvSpPr>
            <a:spLocks noGrp="1" noChangeArrowheads="1"/>
          </p:cNvSpPr>
          <p:nvPr>
            <p:ph type="ftr" sz="quarter" idx="11"/>
          </p:nvPr>
        </p:nvSpPr>
        <p:spPr>
          <a:ln/>
        </p:spPr>
        <p:txBody>
          <a:bodyPr/>
          <a:lstStyle>
            <a:lvl1pPr>
              <a:defRPr/>
            </a:lvl1pPr>
          </a:lstStyle>
          <a:p>
            <a:pPr>
              <a:defRPr/>
            </a:pPr>
            <a:endParaRPr lang="en-US"/>
          </a:p>
        </p:txBody>
      </p:sp>
      <p:sp>
        <p:nvSpPr>
          <p:cNvPr id="4" name="Rectangle 25"/>
          <p:cNvSpPr>
            <a:spLocks noGrp="1" noChangeArrowheads="1"/>
          </p:cNvSpPr>
          <p:nvPr>
            <p:ph type="sldNum" sz="quarter" idx="12"/>
          </p:nvPr>
        </p:nvSpPr>
        <p:spPr>
          <a:ln/>
        </p:spPr>
        <p:txBody>
          <a:bodyPr/>
          <a:lstStyle>
            <a:lvl1pPr>
              <a:defRPr/>
            </a:lvl1pPr>
          </a:lstStyle>
          <a:p>
            <a:pPr>
              <a:defRPr/>
            </a:pPr>
            <a:fld id="{68C78D4A-A346-BF44-A129-CD2C457F108E}" type="slidenum">
              <a:rPr lang="en-US"/>
              <a:pPr>
                <a:defRPr/>
              </a:pPr>
              <a:t>‹#›</a:t>
            </a:fld>
            <a:endParaRPr lang="en-US"/>
          </a:p>
        </p:txBody>
      </p:sp>
    </p:spTree>
    <p:extLst>
      <p:ext uri="{BB962C8B-B14F-4D97-AF65-F5344CB8AC3E}">
        <p14:creationId xmlns:p14="http://schemas.microsoft.com/office/powerpoint/2010/main" val="145988190"/>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C61B435E-725E-5841-871E-6C6E64AA0231}" type="slidenum">
              <a:rPr lang="en-US"/>
              <a:pPr>
                <a:defRPr/>
              </a:pPr>
              <a:t>‹#›</a:t>
            </a:fld>
            <a:endParaRPr lang="en-US"/>
          </a:p>
        </p:txBody>
      </p:sp>
    </p:spTree>
    <p:extLst>
      <p:ext uri="{BB962C8B-B14F-4D97-AF65-F5344CB8AC3E}">
        <p14:creationId xmlns:p14="http://schemas.microsoft.com/office/powerpoint/2010/main" val="1229365247"/>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5B2894C8-39E4-3049-B204-2962F3FBCB41}" type="slidenum">
              <a:rPr lang="en-US"/>
              <a:pPr>
                <a:defRPr/>
              </a:pPr>
              <a:t>‹#›</a:t>
            </a:fld>
            <a:endParaRPr lang="en-US"/>
          </a:p>
        </p:txBody>
      </p:sp>
    </p:spTree>
    <p:extLst>
      <p:ext uri="{BB962C8B-B14F-4D97-AF65-F5344CB8AC3E}">
        <p14:creationId xmlns:p14="http://schemas.microsoft.com/office/powerpoint/2010/main" val="1461239039"/>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CDADF35B-205A-124A-A962-64427ACFC918}" type="slidenum">
              <a:rPr lang="en-US"/>
              <a:pPr>
                <a:defRPr/>
              </a:pPr>
              <a:t>‹#›</a:t>
            </a:fld>
            <a:endParaRPr lang="en-US"/>
          </a:p>
        </p:txBody>
      </p:sp>
    </p:spTree>
    <p:extLst>
      <p:ext uri="{BB962C8B-B14F-4D97-AF65-F5344CB8AC3E}">
        <p14:creationId xmlns:p14="http://schemas.microsoft.com/office/powerpoint/2010/main" val="4093111658"/>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28DD8F24-B0BA-0D42-B404-1A2F093DD3C6}" type="slidenum">
              <a:rPr lang="en-US"/>
              <a:pPr>
                <a:defRPr/>
              </a:pPr>
              <a:t>‹#›</a:t>
            </a:fld>
            <a:endParaRPr lang="en-US"/>
          </a:p>
        </p:txBody>
      </p:sp>
    </p:spTree>
    <p:extLst>
      <p:ext uri="{BB962C8B-B14F-4D97-AF65-F5344CB8AC3E}">
        <p14:creationId xmlns:p14="http://schemas.microsoft.com/office/powerpoint/2010/main" val="799301457"/>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7193"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7194"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p>
        </p:txBody>
      </p:sp>
      <p:sp>
        <p:nvSpPr>
          <p:cNvPr id="28" name="Rectangle 28"/>
          <p:cNvSpPr>
            <a:spLocks noGrp="1" noChangeArrowheads="1"/>
          </p:cNvSpPr>
          <p:nvPr>
            <p:ph type="ftr" sz="quarter" idx="11"/>
          </p:nvPr>
        </p:nvSpPr>
        <p:spPr/>
        <p:txBody>
          <a:bodyPr/>
          <a:lstStyle>
            <a:lvl1pPr>
              <a:defRPr b="0"/>
            </a:lvl1pPr>
          </a:lstStyle>
          <a:p>
            <a:pPr>
              <a:defRPr/>
            </a:pPr>
            <a:endParaRPr lang="en-US"/>
          </a:p>
        </p:txBody>
      </p:sp>
      <p:sp>
        <p:nvSpPr>
          <p:cNvPr id="29" name="Rectangle 29"/>
          <p:cNvSpPr>
            <a:spLocks noGrp="1" noChangeArrowheads="1"/>
          </p:cNvSpPr>
          <p:nvPr>
            <p:ph type="sldNum" sz="quarter" idx="12"/>
          </p:nvPr>
        </p:nvSpPr>
        <p:spPr/>
        <p:txBody>
          <a:bodyPr/>
          <a:lstStyle>
            <a:lvl1pPr>
              <a:defRPr b="0"/>
            </a:lvl1pPr>
          </a:lstStyle>
          <a:p>
            <a:pPr>
              <a:defRPr/>
            </a:pPr>
            <a:fld id="{343B0286-B10A-7C44-8D2C-276D3FB2E470}" type="slidenum">
              <a:rPr lang="en-US"/>
              <a:pPr>
                <a:defRPr/>
              </a:pPr>
              <a:t>‹#›</a:t>
            </a:fld>
            <a:endParaRPr lang="en-US"/>
          </a:p>
        </p:txBody>
      </p:sp>
    </p:spTree>
    <p:extLst>
      <p:ext uri="{BB962C8B-B14F-4D97-AF65-F5344CB8AC3E}">
        <p14:creationId xmlns:p14="http://schemas.microsoft.com/office/powerpoint/2010/main" val="2672680094"/>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5DA7E91E-6243-B345-8052-44CDCA8F9FFD}" type="slidenum">
              <a:rPr lang="en-US"/>
              <a:pPr>
                <a:defRPr/>
              </a:pPr>
              <a:t>‹#›</a:t>
            </a:fld>
            <a:endParaRPr lang="en-US"/>
          </a:p>
        </p:txBody>
      </p:sp>
    </p:spTree>
    <p:extLst>
      <p:ext uri="{BB962C8B-B14F-4D97-AF65-F5344CB8AC3E}">
        <p14:creationId xmlns:p14="http://schemas.microsoft.com/office/powerpoint/2010/main" val="2025120918"/>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73A98EF4-54F5-9646-A1CD-B57FE09DDD3D}" type="slidenum">
              <a:rPr lang="en-US"/>
              <a:pPr>
                <a:defRPr/>
              </a:pPr>
              <a:t>‹#›</a:t>
            </a:fld>
            <a:endParaRPr lang="en-US"/>
          </a:p>
        </p:txBody>
      </p:sp>
    </p:spTree>
    <p:extLst>
      <p:ext uri="{BB962C8B-B14F-4D97-AF65-F5344CB8AC3E}">
        <p14:creationId xmlns:p14="http://schemas.microsoft.com/office/powerpoint/2010/main" val="2856779580"/>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D45D2EBC-58F5-5A43-850A-F94E08E9996C}" type="slidenum">
              <a:rPr lang="en-US"/>
              <a:pPr>
                <a:defRPr/>
              </a:pPr>
              <a:t>‹#›</a:t>
            </a:fld>
            <a:endParaRPr lang="en-US"/>
          </a:p>
        </p:txBody>
      </p:sp>
    </p:spTree>
    <p:extLst>
      <p:ext uri="{BB962C8B-B14F-4D97-AF65-F5344CB8AC3E}">
        <p14:creationId xmlns:p14="http://schemas.microsoft.com/office/powerpoint/2010/main" val="1977699358"/>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D7E4AB61-6C36-EB47-A67D-F56D2AE5C22A}" type="slidenum">
              <a:rPr lang="en-US"/>
              <a:pPr>
                <a:defRPr/>
              </a:pPr>
              <a:t>‹#›</a:t>
            </a:fld>
            <a:endParaRPr lang="en-US"/>
          </a:p>
        </p:txBody>
      </p:sp>
    </p:spTree>
    <p:extLst>
      <p:ext uri="{BB962C8B-B14F-4D97-AF65-F5344CB8AC3E}">
        <p14:creationId xmlns:p14="http://schemas.microsoft.com/office/powerpoint/2010/main" val="3056352994"/>
      </p:ext>
    </p:extLst>
  </p:cSld>
  <p:clrMapOvr>
    <a:masterClrMapping/>
  </p:clrMapOvr>
  <p:transition spd="med">
    <p:randomBar dir="vert"/>
  </p:transition>
</p:sldLayout>
</file>

<file path=ppt/slideLayouts/slideLayout5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p>
        </p:txBody>
      </p:sp>
      <p:sp>
        <p:nvSpPr>
          <p:cNvPr id="8" name="Rectangle 24"/>
          <p:cNvSpPr>
            <a:spLocks noGrp="1" noChangeArrowheads="1"/>
          </p:cNvSpPr>
          <p:nvPr>
            <p:ph type="ftr" sz="quarter" idx="11"/>
          </p:nvPr>
        </p:nvSpPr>
        <p:spPr>
          <a:ln/>
        </p:spPr>
        <p:txBody>
          <a:bodyPr/>
          <a:lstStyle>
            <a:lvl1pPr>
              <a:defRPr/>
            </a:lvl1pPr>
          </a:lstStyle>
          <a:p>
            <a:pPr>
              <a:defRPr/>
            </a:pPr>
            <a:endParaRPr lang="en-US"/>
          </a:p>
        </p:txBody>
      </p:sp>
      <p:sp>
        <p:nvSpPr>
          <p:cNvPr id="9" name="Rectangle 25"/>
          <p:cNvSpPr>
            <a:spLocks noGrp="1" noChangeArrowheads="1"/>
          </p:cNvSpPr>
          <p:nvPr>
            <p:ph type="sldNum" sz="quarter" idx="12"/>
          </p:nvPr>
        </p:nvSpPr>
        <p:spPr>
          <a:ln/>
        </p:spPr>
        <p:txBody>
          <a:bodyPr/>
          <a:lstStyle>
            <a:lvl1pPr>
              <a:defRPr/>
            </a:lvl1pPr>
          </a:lstStyle>
          <a:p>
            <a:pPr>
              <a:defRPr/>
            </a:pPr>
            <a:fld id="{93311403-8A36-E14E-9695-3BCA6AF1C4D0}" type="slidenum">
              <a:rPr lang="en-US"/>
              <a:pPr>
                <a:defRPr/>
              </a:pPr>
              <a:t>‹#›</a:t>
            </a:fld>
            <a:endParaRPr lang="en-US"/>
          </a:p>
        </p:txBody>
      </p:sp>
    </p:spTree>
    <p:extLst>
      <p:ext uri="{BB962C8B-B14F-4D97-AF65-F5344CB8AC3E}">
        <p14:creationId xmlns:p14="http://schemas.microsoft.com/office/powerpoint/2010/main" val="643179577"/>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p>
        </p:txBody>
      </p:sp>
      <p:sp>
        <p:nvSpPr>
          <p:cNvPr id="4" name="Rectangle 24"/>
          <p:cNvSpPr>
            <a:spLocks noGrp="1" noChangeArrowheads="1"/>
          </p:cNvSpPr>
          <p:nvPr>
            <p:ph type="ftr" sz="quarter" idx="11"/>
          </p:nvPr>
        </p:nvSpPr>
        <p:spPr>
          <a:ln/>
        </p:spPr>
        <p:txBody>
          <a:bodyPr/>
          <a:lstStyle>
            <a:lvl1pPr>
              <a:defRPr/>
            </a:lvl1pPr>
          </a:lstStyle>
          <a:p>
            <a:pPr>
              <a:defRPr/>
            </a:pPr>
            <a:endParaRPr lang="en-US"/>
          </a:p>
        </p:txBody>
      </p:sp>
      <p:sp>
        <p:nvSpPr>
          <p:cNvPr id="5" name="Rectangle 25"/>
          <p:cNvSpPr>
            <a:spLocks noGrp="1" noChangeArrowheads="1"/>
          </p:cNvSpPr>
          <p:nvPr>
            <p:ph type="sldNum" sz="quarter" idx="12"/>
          </p:nvPr>
        </p:nvSpPr>
        <p:spPr>
          <a:ln/>
        </p:spPr>
        <p:txBody>
          <a:bodyPr/>
          <a:lstStyle>
            <a:lvl1pPr>
              <a:defRPr/>
            </a:lvl1pPr>
          </a:lstStyle>
          <a:p>
            <a:pPr>
              <a:defRPr/>
            </a:pPr>
            <a:fld id="{ADB29171-4990-4E44-98D5-A0AC3CBA9423}" type="slidenum">
              <a:rPr lang="en-US"/>
              <a:pPr>
                <a:defRPr/>
              </a:pPr>
              <a:t>‹#›</a:t>
            </a:fld>
            <a:endParaRPr lang="en-US"/>
          </a:p>
        </p:txBody>
      </p:sp>
    </p:spTree>
    <p:extLst>
      <p:ext uri="{BB962C8B-B14F-4D97-AF65-F5344CB8AC3E}">
        <p14:creationId xmlns:p14="http://schemas.microsoft.com/office/powerpoint/2010/main" val="2180402303"/>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p>
        </p:txBody>
      </p:sp>
      <p:sp>
        <p:nvSpPr>
          <p:cNvPr id="3" name="Rectangle 24"/>
          <p:cNvSpPr>
            <a:spLocks noGrp="1" noChangeArrowheads="1"/>
          </p:cNvSpPr>
          <p:nvPr>
            <p:ph type="ftr" sz="quarter" idx="11"/>
          </p:nvPr>
        </p:nvSpPr>
        <p:spPr>
          <a:ln/>
        </p:spPr>
        <p:txBody>
          <a:bodyPr/>
          <a:lstStyle>
            <a:lvl1pPr>
              <a:defRPr/>
            </a:lvl1pPr>
          </a:lstStyle>
          <a:p>
            <a:pPr>
              <a:defRPr/>
            </a:pPr>
            <a:endParaRPr lang="en-US"/>
          </a:p>
        </p:txBody>
      </p:sp>
      <p:sp>
        <p:nvSpPr>
          <p:cNvPr id="4" name="Rectangle 25"/>
          <p:cNvSpPr>
            <a:spLocks noGrp="1" noChangeArrowheads="1"/>
          </p:cNvSpPr>
          <p:nvPr>
            <p:ph type="sldNum" sz="quarter" idx="12"/>
          </p:nvPr>
        </p:nvSpPr>
        <p:spPr>
          <a:ln/>
        </p:spPr>
        <p:txBody>
          <a:bodyPr/>
          <a:lstStyle>
            <a:lvl1pPr>
              <a:defRPr/>
            </a:lvl1pPr>
          </a:lstStyle>
          <a:p>
            <a:pPr>
              <a:defRPr/>
            </a:pPr>
            <a:fld id="{E781913F-E156-E943-9C94-E3B0D189E3FD}" type="slidenum">
              <a:rPr lang="en-US"/>
              <a:pPr>
                <a:defRPr/>
              </a:pPr>
              <a:t>‹#›</a:t>
            </a:fld>
            <a:endParaRPr lang="en-US"/>
          </a:p>
        </p:txBody>
      </p:sp>
    </p:spTree>
    <p:extLst>
      <p:ext uri="{BB962C8B-B14F-4D97-AF65-F5344CB8AC3E}">
        <p14:creationId xmlns:p14="http://schemas.microsoft.com/office/powerpoint/2010/main" val="836204170"/>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219EFCF4-3C5E-3D42-8B7B-93AF6FD19CE6}" type="slidenum">
              <a:rPr lang="en-US"/>
              <a:pPr>
                <a:defRPr/>
              </a:pPr>
              <a:t>‹#›</a:t>
            </a:fld>
            <a:endParaRPr lang="en-US"/>
          </a:p>
        </p:txBody>
      </p:sp>
    </p:spTree>
    <p:extLst>
      <p:ext uri="{BB962C8B-B14F-4D97-AF65-F5344CB8AC3E}">
        <p14:creationId xmlns:p14="http://schemas.microsoft.com/office/powerpoint/2010/main" val="3395104172"/>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ECA45EEA-D200-064E-98F6-AC2318E23FC9}" type="slidenum">
              <a:rPr lang="en-US"/>
              <a:pPr>
                <a:defRPr/>
              </a:pPr>
              <a:t>‹#›</a:t>
            </a:fld>
            <a:endParaRPr lang="en-US"/>
          </a:p>
        </p:txBody>
      </p:sp>
    </p:spTree>
    <p:extLst>
      <p:ext uri="{BB962C8B-B14F-4D97-AF65-F5344CB8AC3E}">
        <p14:creationId xmlns:p14="http://schemas.microsoft.com/office/powerpoint/2010/main" val="1727557257"/>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8EC42F96-BA02-3747-9B20-983D1768DAF7}" type="slidenum">
              <a:rPr lang="en-US"/>
              <a:pPr>
                <a:defRPr/>
              </a:pPr>
              <a:t>‹#›</a:t>
            </a:fld>
            <a:endParaRPr lang="en-US"/>
          </a:p>
        </p:txBody>
      </p:sp>
    </p:spTree>
    <p:extLst>
      <p:ext uri="{BB962C8B-B14F-4D97-AF65-F5344CB8AC3E}">
        <p14:creationId xmlns:p14="http://schemas.microsoft.com/office/powerpoint/2010/main" val="3602203181"/>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EEFBA72E-3C79-6E48-8F5D-C12D345D6581}" type="slidenum">
              <a:rPr lang="en-US"/>
              <a:pPr>
                <a:defRPr/>
              </a:pPr>
              <a:t>‹#›</a:t>
            </a:fld>
            <a:endParaRPr lang="en-US"/>
          </a:p>
        </p:txBody>
      </p:sp>
    </p:spTree>
    <p:extLst>
      <p:ext uri="{BB962C8B-B14F-4D97-AF65-F5344CB8AC3E}">
        <p14:creationId xmlns:p14="http://schemas.microsoft.com/office/powerpoint/2010/main" val="3786007724"/>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obj" preserve="1">
  <p:cSld name="Title and Content">
    <p:bg>
      <p:bgRef idx="1001">
        <a:schemeClr val="bg2"/>
      </p:bgRef>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accent3">
                    <a:shade val="75000"/>
                  </a:schemeClr>
                </a:solidFill>
              </a:defRPr>
            </a:lvl1pPr>
          </a:lstStyle>
          <a:p>
            <a:r>
              <a:rPr lang="en-US"/>
              <a:t>Click to edit Master title style</a:t>
            </a:r>
          </a:p>
        </p:txBody>
      </p:sp>
      <p:sp>
        <p:nvSpPr>
          <p:cNvPr id="8" name="Content Placeholder 7"/>
          <p:cNvSpPr>
            <a:spLocks noGrp="1"/>
          </p:cNvSpPr>
          <p:nvPr>
            <p:ph sz="quarter" idx="1"/>
          </p:nvPr>
        </p:nvSpPr>
        <p:spPr>
          <a:xfrm>
            <a:off x="301752" y="1527048"/>
            <a:ext cx="850392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CB796DED-E3A7-8841-935A-A63058AC736F}" type="datetime1">
              <a:rPr lang="en-US"/>
              <a:pPr>
                <a:defRPr/>
              </a:pPr>
              <a:t>10/20/25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a:xfrm>
            <a:off x="4362450" y="1027113"/>
            <a:ext cx="457200" cy="441325"/>
          </a:xfrm>
        </p:spPr>
        <p:txBody>
          <a:bodyPr/>
          <a:lstStyle>
            <a:lvl1pPr>
              <a:defRPr/>
            </a:lvl1pPr>
          </a:lstStyle>
          <a:p>
            <a:pPr>
              <a:defRPr/>
            </a:pPr>
            <a:fld id="{E5F6950C-09F8-334E-9148-72B9D27E7606}" type="slidenum">
              <a:rPr lang="en-US"/>
              <a:pPr>
                <a:defRPr/>
              </a:pPr>
              <a:t>‹#›</a:t>
            </a:fld>
            <a:endParaRPr lang="en-US"/>
          </a:p>
        </p:txBody>
      </p:sp>
    </p:spTree>
    <p:extLst>
      <p:ext uri="{BB962C8B-B14F-4D97-AF65-F5344CB8AC3E}">
        <p14:creationId xmlns:p14="http://schemas.microsoft.com/office/powerpoint/2010/main" val="955346237"/>
      </p:ext>
    </p:extLst>
  </p:cSld>
  <p:clrMapOvr>
    <a:overrideClrMapping bg1="lt1" tx1="dk1" bg2="lt2" tx2="dk2" accent1="accent1" accent2="accent2" accent3="accent3" accent4="accent4" accent5="accent5" accent6="accent6" hlink="hlink" folHlink="folHlink"/>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4" name="Rectangle 16"/>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5" name="Rectangle 14"/>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6" name="Rectangle 15"/>
          <p:cNvSpPr>
            <a:spLocks noChangeArrowheads="1"/>
          </p:cNvSpPr>
          <p:nvPr/>
        </p:nvSpPr>
        <p:spPr bwMode="white">
          <a:xfrm>
            <a:off x="0" y="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7" name="Rectangle 17"/>
          <p:cNvSpPr>
            <a:spLocks noChangeArrowheads="1"/>
          </p:cNvSpPr>
          <p:nvPr/>
        </p:nvSpPr>
        <p:spPr bwMode="white">
          <a:xfrm>
            <a:off x="8991600" y="1905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8" name="Rectangle 18"/>
          <p:cNvSpPr>
            <a:spLocks noChangeArrowheads="1"/>
          </p:cNvSpPr>
          <p:nvPr/>
        </p:nvSpPr>
        <p:spPr bwMode="white">
          <a:xfrm>
            <a:off x="152400" y="2286000"/>
            <a:ext cx="8832850" cy="3048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9" name="Rectangle 11"/>
          <p:cNvSpPr>
            <a:spLocks noChangeArrowheads="1"/>
          </p:cNvSpPr>
          <p:nvPr/>
        </p:nvSpPr>
        <p:spPr bwMode="auto">
          <a:xfrm>
            <a:off x="155575" y="142875"/>
            <a:ext cx="8832850" cy="2139950"/>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0" name="Rectangle 12"/>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1" name="Rectangle 13"/>
          <p:cNvSpPr>
            <a:spLocks noChangeArrowheads="1"/>
          </p:cNvSpPr>
          <p:nvPr/>
        </p:nvSpPr>
        <p:spPr bwMode="auto">
          <a:xfrm>
            <a:off x="152400" y="15240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12" name="Straight Connector 7"/>
          <p:cNvSpPr>
            <a:spLocks noChangeShapeType="1"/>
          </p:cNvSpPr>
          <p:nvPr/>
        </p:nvSpPr>
        <p:spPr bwMode="auto">
          <a:xfrm>
            <a:off x="152400" y="243840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3" name="Oval 9"/>
          <p:cNvSpPr/>
          <p:nvPr/>
        </p:nvSpPr>
        <p:spPr>
          <a:xfrm>
            <a:off x="4267200" y="211455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4" name="Oval 10"/>
          <p:cNvSpPr/>
          <p:nvPr/>
        </p:nvSpPr>
        <p:spPr>
          <a:xfrm>
            <a:off x="4362450" y="2209800"/>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3" name="Text Placeholder 2"/>
          <p:cNvSpPr>
            <a:spLocks noGrp="1"/>
          </p:cNvSpPr>
          <p:nvPr>
            <p:ph type="body" idx="1"/>
          </p:nvPr>
        </p:nvSpPr>
        <p:spPr>
          <a:xfrm>
            <a:off x="1368426" y="2743200"/>
            <a:ext cx="6480174" cy="1673225"/>
          </a:xfrm>
        </p:spPr>
        <p:txBody>
          <a:bodyPr/>
          <a:lstStyle>
            <a:lvl1pPr marL="0" indent="0" algn="ctr">
              <a:buNone/>
              <a:defRPr sz="1600" b="1" cap="all" spc="250" baseline="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722313" y="533400"/>
            <a:ext cx="7772400" cy="1524000"/>
          </a:xfrm>
        </p:spPr>
        <p:txBody>
          <a:bodyPr/>
          <a:lstStyle>
            <a:lvl1pPr algn="ctr">
              <a:buNone/>
              <a:defRPr sz="4200" b="0" cap="none" baseline="0">
                <a:solidFill>
                  <a:srgbClr val="FFFFFF"/>
                </a:solidFill>
              </a:defRPr>
            </a:lvl1pPr>
          </a:lstStyle>
          <a:p>
            <a:r>
              <a:rPr lang="en-US"/>
              <a:t>Click to edit Master title style</a:t>
            </a:r>
          </a:p>
        </p:txBody>
      </p:sp>
      <p:sp>
        <p:nvSpPr>
          <p:cNvPr id="15" name="Footer Placeholder 4"/>
          <p:cNvSpPr>
            <a:spLocks noGrp="1"/>
          </p:cNvSpPr>
          <p:nvPr>
            <p:ph type="ftr" sz="quarter" idx="10"/>
          </p:nvPr>
        </p:nvSpPr>
        <p:spPr/>
        <p:txBody>
          <a:bodyPr/>
          <a:lstStyle>
            <a:lvl1pPr>
              <a:defRPr/>
            </a:lvl1pPr>
          </a:lstStyle>
          <a:p>
            <a:pPr>
              <a:defRPr/>
            </a:pPr>
            <a:endParaRPr lang="en-US"/>
          </a:p>
        </p:txBody>
      </p:sp>
      <p:sp>
        <p:nvSpPr>
          <p:cNvPr id="16" name="Date Placeholder 3"/>
          <p:cNvSpPr>
            <a:spLocks noGrp="1"/>
          </p:cNvSpPr>
          <p:nvPr>
            <p:ph type="dt" sz="half" idx="11"/>
          </p:nvPr>
        </p:nvSpPr>
        <p:spPr/>
        <p:txBody>
          <a:bodyPr/>
          <a:lstStyle>
            <a:lvl1pPr>
              <a:defRPr/>
            </a:lvl1pPr>
          </a:lstStyle>
          <a:p>
            <a:pPr>
              <a:defRPr/>
            </a:pPr>
            <a:fld id="{CFC9C259-B10C-A848-BDFF-5D27B21D9F52}" type="datetime1">
              <a:rPr lang="en-US"/>
              <a:pPr>
                <a:defRPr/>
              </a:pPr>
              <a:t>10/20/25</a:t>
            </a:fld>
            <a:endParaRPr lang="en-US"/>
          </a:p>
        </p:txBody>
      </p:sp>
      <p:sp>
        <p:nvSpPr>
          <p:cNvPr id="17" name="Slide Number Placeholder 5"/>
          <p:cNvSpPr>
            <a:spLocks noGrp="1"/>
          </p:cNvSpPr>
          <p:nvPr>
            <p:ph type="sldNum" sz="quarter" idx="12"/>
          </p:nvPr>
        </p:nvSpPr>
        <p:spPr>
          <a:xfrm>
            <a:off x="4343400" y="2198688"/>
            <a:ext cx="457200" cy="441325"/>
          </a:xfrm>
        </p:spPr>
        <p:txBody>
          <a:bodyPr/>
          <a:lstStyle>
            <a:lvl1pPr>
              <a:defRPr/>
            </a:lvl1pPr>
          </a:lstStyle>
          <a:p>
            <a:pPr>
              <a:defRPr/>
            </a:pPr>
            <a:fld id="{52FDCB54-83D8-8549-8AAD-F3AC4214E84D}" type="slidenum">
              <a:rPr lang="en-US"/>
              <a:pPr>
                <a:defRPr/>
              </a:pPr>
              <a:t>‹#›</a:t>
            </a:fld>
            <a:endParaRPr lang="en-US"/>
          </a:p>
        </p:txBody>
      </p:sp>
    </p:spTree>
    <p:extLst>
      <p:ext uri="{BB962C8B-B14F-4D97-AF65-F5344CB8AC3E}">
        <p14:creationId xmlns:p14="http://schemas.microsoft.com/office/powerpoint/2010/main" val="1841430584"/>
      </p:ext>
    </p:extLst>
  </p:cSld>
  <p:clrMapOvr>
    <a:overrideClrMapping bg1="lt1" tx1="dk1" bg2="lt2" tx2="dk2" accent1="accent1" accent2="accent2" accent3="accent3" accent4="accent4" accent5="accent5" accent6="accent6" hlink="hlink" folHlink="folHlink"/>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showMasterSp="0" type="twoTxTwoObj" preserve="1">
  <p:cSld name="Comparison">
    <p:bg>
      <p:bgRef idx="1001">
        <a:schemeClr val="bg2"/>
      </p:bgRef>
    </p:bg>
    <p:spTree>
      <p:nvGrpSpPr>
        <p:cNvPr id="1" name=""/>
        <p:cNvGrpSpPr/>
        <p:nvPr/>
      </p:nvGrpSpPr>
      <p:grpSpPr>
        <a:xfrm>
          <a:off x="0" y="0"/>
          <a:ext cx="0" cy="0"/>
          <a:chOff x="0" y="0"/>
          <a:chExt cx="0" cy="0"/>
        </a:xfrm>
      </p:grpSpPr>
      <p:sp>
        <p:nvSpPr>
          <p:cNvPr id="7" name="Straight Connector 9"/>
          <p:cNvSpPr>
            <a:spLocks noChangeShapeType="1"/>
          </p:cNvSpPr>
          <p:nvPr/>
        </p:nvSpPr>
        <p:spPr bwMode="auto">
          <a:xfrm flipV="1">
            <a:off x="4572000" y="2200275"/>
            <a:ext cx="0" cy="4187825"/>
          </a:xfrm>
          <a:prstGeom prst="line">
            <a:avLst/>
          </a:prstGeom>
          <a:noFill/>
          <a:ln w="9525">
            <a:solidFill>
              <a:schemeClr val="tx2"/>
            </a:solidFill>
            <a:prstDash val="sysDash"/>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 name="Rectangle 19"/>
          <p:cNvSpPr>
            <a:spLocks noChangeArrowheads="1"/>
          </p:cNvSpPr>
          <p:nvPr/>
        </p:nvSpPr>
        <p:spPr bwMode="white">
          <a:xfrm>
            <a:off x="0" y="0"/>
            <a:ext cx="9144000" cy="14478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9" name="Rectangle 18"/>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0" name="Rectangle 20"/>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1" name="Rectangle 21"/>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2" name="Rectangle 10"/>
          <p:cNvSpPr/>
          <p:nvPr/>
        </p:nvSpPr>
        <p:spPr>
          <a:xfrm>
            <a:off x="152400" y="1371600"/>
            <a:ext cx="8832850" cy="914400"/>
          </a:xfrm>
          <a:prstGeom prst="rect">
            <a:avLst/>
          </a:prstGeom>
          <a:solidFill>
            <a:srgbClr val="800000"/>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3" name="Rectangle 12"/>
          <p:cNvSpPr>
            <a:spLocks noChangeArrowheads="1"/>
          </p:cNvSpPr>
          <p:nvPr/>
        </p:nvSpPr>
        <p:spPr bwMode="auto">
          <a:xfrm>
            <a:off x="146050" y="6391275"/>
            <a:ext cx="8832850" cy="311150"/>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4" name="Straight Connector 14"/>
          <p:cNvSpPr>
            <a:spLocks noChangeShapeType="1"/>
          </p:cNvSpPr>
          <p:nvPr/>
        </p:nvSpPr>
        <p:spPr bwMode="auto">
          <a:xfrm>
            <a:off x="152400" y="1279525"/>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5" name="Rectangle 17"/>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16" name="Oval 24"/>
          <p:cNvSpPr/>
          <p:nvPr/>
        </p:nvSpPr>
        <p:spPr>
          <a:xfrm>
            <a:off x="4267200" y="955675"/>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7" name="Oval 16"/>
          <p:cNvSpPr/>
          <p:nvPr/>
        </p:nvSpPr>
        <p:spPr>
          <a:xfrm>
            <a:off x="4362450" y="1050925"/>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3" name="Text Placeholder 2"/>
          <p:cNvSpPr>
            <a:spLocks noGrp="1"/>
          </p:cNvSpPr>
          <p:nvPr>
            <p:ph type="body" idx="1"/>
          </p:nvPr>
        </p:nvSpPr>
        <p:spPr>
          <a:xfrm>
            <a:off x="301752" y="1524000"/>
            <a:ext cx="4040188" cy="732974"/>
          </a:xfrm>
          <a:noFill/>
          <a:ln w="15875" cap="rnd" cmpd="sng" algn="ctr">
            <a:noFill/>
            <a:prstDash val="solid"/>
          </a:ln>
        </p:spPr>
        <p:style>
          <a:lnRef idx="3">
            <a:schemeClr val="lt1"/>
          </a:lnRef>
          <a:fillRef idx="1">
            <a:schemeClr val="accent1"/>
          </a:fillRef>
          <a:effectRef idx="1">
            <a:schemeClr val="accent1"/>
          </a:effectRef>
          <a:fontRef idx="minor">
            <a:schemeClr val="lt1"/>
          </a:fontRef>
        </p:style>
        <p:txBody>
          <a:bodyPr anchor="ctr">
            <a:noAutofit/>
          </a:bodyPr>
          <a:lstStyle>
            <a:lvl1pPr marL="0" indent="0">
              <a:buNone/>
              <a:defRPr lang="en-US" sz="2200" b="1" dirty="0" smtClean="0">
                <a:solidFill>
                  <a:srgbClr val="FFFFFF"/>
                </a:solidFill>
              </a:defRPr>
            </a:lvl1pPr>
            <a:lvl2pPr>
              <a:buNone/>
              <a:defRPr sz="2000" b="1"/>
            </a:lvl2pPr>
            <a:lvl3pPr>
              <a:buNone/>
              <a:defRPr sz="1800" b="1"/>
            </a:lvl3pPr>
            <a:lvl4pPr>
              <a:buNone/>
              <a:defRPr sz="1600" b="1"/>
            </a:lvl4pPr>
            <a:lvl5pPr>
              <a:buNone/>
              <a:defRPr sz="1600" b="1"/>
            </a:lvl5pPr>
          </a:lstStyle>
          <a:p>
            <a:pPr lvl="0"/>
            <a:r>
              <a:rPr lang="en-US"/>
              <a:t>Click to edit Master text styles</a:t>
            </a:r>
          </a:p>
        </p:txBody>
      </p:sp>
      <p:sp>
        <p:nvSpPr>
          <p:cNvPr id="4" name="Text Placeholder 3"/>
          <p:cNvSpPr>
            <a:spLocks noGrp="1"/>
          </p:cNvSpPr>
          <p:nvPr>
            <p:ph type="body" sz="half" idx="3"/>
          </p:nvPr>
        </p:nvSpPr>
        <p:spPr>
          <a:xfrm>
            <a:off x="4791330" y="1524000"/>
            <a:ext cx="4041775" cy="731520"/>
          </a:xfrm>
          <a:noFill/>
          <a:ln w="15875" cap="rnd" cmpd="sng" algn="ctr">
            <a:noFill/>
            <a:prstDash val="solid"/>
          </a:ln>
        </p:spPr>
        <p:style>
          <a:lnRef idx="3">
            <a:schemeClr val="lt1"/>
          </a:lnRef>
          <a:fillRef idx="1">
            <a:schemeClr val="accent2"/>
          </a:fillRef>
          <a:effectRef idx="1">
            <a:schemeClr val="accent2"/>
          </a:effectRef>
          <a:fontRef idx="minor">
            <a:schemeClr val="lt1"/>
          </a:fontRef>
        </p:style>
        <p:txBody>
          <a:bodyPr anchor="ctr">
            <a:noAutofit/>
          </a:bodyPr>
          <a:lstStyle>
            <a:lvl1pPr marL="0" indent="0">
              <a:buNone/>
              <a:defRPr sz="2200" b="1"/>
            </a:lvl1pPr>
            <a:lvl2pPr>
              <a:buNone/>
              <a:defRPr sz="2000" b="1"/>
            </a:lvl2pPr>
            <a:lvl3pPr>
              <a:buNone/>
              <a:defRPr sz="1800" b="1"/>
            </a:lvl3pPr>
            <a:lvl4pPr>
              <a:buNone/>
              <a:defRPr sz="1600" b="1"/>
            </a:lvl4pPr>
            <a:lvl5pPr>
              <a:buNone/>
              <a:defRPr sz="1600" b="1"/>
            </a:lvl5pPr>
          </a:lstStyle>
          <a:p>
            <a:pPr lvl="0"/>
            <a:r>
              <a:rPr lang="en-US"/>
              <a:t>Click to edit Master text styles</a:t>
            </a:r>
          </a:p>
        </p:txBody>
      </p:sp>
      <p:sp>
        <p:nvSpPr>
          <p:cNvPr id="24" name="Content Placeholder 23"/>
          <p:cNvSpPr>
            <a:spLocks noGrp="1"/>
          </p:cNvSpPr>
          <p:nvPr>
            <p:ph sz="quarter" idx="2"/>
          </p:nvPr>
        </p:nvSpPr>
        <p:spPr>
          <a:xfrm>
            <a:off x="301752" y="2471383"/>
            <a:ext cx="4041648" cy="38184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6" name="Content Placeholder 25"/>
          <p:cNvSpPr>
            <a:spLocks noGrp="1"/>
          </p:cNvSpPr>
          <p:nvPr>
            <p:ph sz="quarter" idx="4"/>
          </p:nvPr>
        </p:nvSpPr>
        <p:spPr>
          <a:xfrm>
            <a:off x="4800600" y="2471383"/>
            <a:ext cx="4038600" cy="382219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Title 22"/>
          <p:cNvSpPr>
            <a:spLocks noGrp="1"/>
          </p:cNvSpPr>
          <p:nvPr>
            <p:ph type="title"/>
          </p:nvPr>
        </p:nvSpPr>
        <p:spPr/>
        <p:txBody>
          <a:bodyPr rtlCol="0"/>
          <a:lstStyle/>
          <a:p>
            <a:r>
              <a:rPr lang="en-US"/>
              <a:t>Click to edit Master title style</a:t>
            </a:r>
          </a:p>
        </p:txBody>
      </p:sp>
      <p:sp>
        <p:nvSpPr>
          <p:cNvPr id="18" name="Date Placeholder 6"/>
          <p:cNvSpPr>
            <a:spLocks noGrp="1"/>
          </p:cNvSpPr>
          <p:nvPr>
            <p:ph type="dt" sz="half" idx="10"/>
          </p:nvPr>
        </p:nvSpPr>
        <p:spPr/>
        <p:txBody>
          <a:bodyPr/>
          <a:lstStyle>
            <a:lvl1pPr>
              <a:defRPr/>
            </a:lvl1pPr>
          </a:lstStyle>
          <a:p>
            <a:pPr>
              <a:defRPr/>
            </a:pPr>
            <a:fld id="{6E719104-BA5E-0B4B-A2A2-FD94B05186D5}" type="datetime1">
              <a:rPr lang="en-US"/>
              <a:pPr>
                <a:defRPr/>
              </a:pPr>
              <a:t>10/20/25</a:t>
            </a:fld>
            <a:endParaRPr lang="en-US"/>
          </a:p>
        </p:txBody>
      </p:sp>
      <p:sp>
        <p:nvSpPr>
          <p:cNvPr id="19" name="Footer Placeholder 7"/>
          <p:cNvSpPr>
            <a:spLocks noGrp="1"/>
          </p:cNvSpPr>
          <p:nvPr>
            <p:ph type="ftr" sz="quarter" idx="11"/>
          </p:nvPr>
        </p:nvSpPr>
        <p:spPr>
          <a:xfrm>
            <a:off x="304800" y="6410325"/>
            <a:ext cx="3581400" cy="365125"/>
          </a:xfrm>
        </p:spPr>
        <p:txBody>
          <a:bodyPr/>
          <a:lstStyle>
            <a:lvl1pPr>
              <a:defRPr/>
            </a:lvl1pPr>
          </a:lstStyle>
          <a:p>
            <a:pPr>
              <a:defRPr/>
            </a:pPr>
            <a:endParaRPr lang="en-US"/>
          </a:p>
        </p:txBody>
      </p:sp>
      <p:sp>
        <p:nvSpPr>
          <p:cNvPr id="20" name="Slide Number Placeholder 8"/>
          <p:cNvSpPr>
            <a:spLocks noGrp="1"/>
          </p:cNvSpPr>
          <p:nvPr>
            <p:ph type="sldNum" sz="quarter" idx="12"/>
          </p:nvPr>
        </p:nvSpPr>
        <p:spPr>
          <a:xfrm>
            <a:off x="4343400" y="1042988"/>
            <a:ext cx="457200" cy="441325"/>
          </a:xfrm>
        </p:spPr>
        <p:txBody>
          <a:bodyPr/>
          <a:lstStyle>
            <a:lvl1pPr>
              <a:defRPr/>
            </a:lvl1pPr>
          </a:lstStyle>
          <a:p>
            <a:pPr>
              <a:defRPr/>
            </a:pPr>
            <a:fld id="{18BDB5BA-54D6-7441-943E-46DBE7BDD216}" type="slidenum">
              <a:rPr lang="en-US"/>
              <a:pPr>
                <a:defRPr/>
              </a:pPr>
              <a:t>‹#›</a:t>
            </a:fld>
            <a:endParaRPr lang="en-US"/>
          </a:p>
        </p:txBody>
      </p:sp>
    </p:spTree>
    <p:extLst>
      <p:ext uri="{BB962C8B-B14F-4D97-AF65-F5344CB8AC3E}">
        <p14:creationId xmlns:p14="http://schemas.microsoft.com/office/powerpoint/2010/main" val="3368199644"/>
      </p:ext>
    </p:extLst>
  </p:cSld>
  <p:clrMapOvr>
    <a:overrideClrMapping bg1="lt1" tx1="dk1" bg2="lt2" tx2="dk2" accent1="accent1" accent2="accent2" accent3="accent3" accent4="accent4" accent5="accent5" accent6="accent6" hlink="hlink" folHlink="folHlink"/>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B9E0CE9C-AD37-2F40-AC34-0A7BF6D36FB1}" type="slidenum">
              <a:rPr lang="en-US"/>
              <a:pPr>
                <a:defRPr/>
              </a:pPr>
              <a:t>‹#›</a:t>
            </a:fld>
            <a:endParaRPr lang="en-US"/>
          </a:p>
        </p:txBody>
      </p:sp>
    </p:spTree>
    <p:extLst>
      <p:ext uri="{BB962C8B-B14F-4D97-AF65-F5344CB8AC3E}">
        <p14:creationId xmlns:p14="http://schemas.microsoft.com/office/powerpoint/2010/main" val="2241510596"/>
      </p:ext>
    </p:extLst>
  </p:cSld>
  <p:clrMapOvr>
    <a:masterClrMapping/>
  </p:clrMapOvr>
  <p:transition spd="med">
    <p:randomBar dir="vert"/>
  </p:transition>
</p:sldLayout>
</file>

<file path=ppt/slideLayouts/slideLayout5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fld id="{10778798-C7A1-0F48-A586-27AFC681A55C}" type="datetime1">
              <a:rPr lang="en-US"/>
              <a:pPr>
                <a:defRPr/>
              </a:pPr>
              <a:t>10/20/25</a:t>
            </a:fld>
            <a:endParaRPr lang="en-US"/>
          </a:p>
        </p:txBody>
      </p:sp>
      <p:sp>
        <p:nvSpPr>
          <p:cNvPr id="4" name="Footer Placeholder 3"/>
          <p:cNvSpPr>
            <a:spLocks noGrp="1"/>
          </p:cNvSpPr>
          <p:nvPr>
            <p:ph type="ftr" sz="quarter" idx="11"/>
          </p:nvPr>
        </p:nvSpPr>
        <p:spPr/>
        <p:txBody>
          <a:bodyPr/>
          <a:lstStyle>
            <a:lvl1pPr>
              <a:defRPr/>
            </a:lvl1pPr>
          </a:lstStyle>
          <a:p>
            <a:pPr>
              <a:defRPr/>
            </a:pPr>
            <a:endParaRPr lang="en-US"/>
          </a:p>
        </p:txBody>
      </p:sp>
      <p:sp>
        <p:nvSpPr>
          <p:cNvPr id="5" name="Slide Number Placeholder 4"/>
          <p:cNvSpPr>
            <a:spLocks noGrp="1"/>
          </p:cNvSpPr>
          <p:nvPr>
            <p:ph type="sldNum" sz="quarter" idx="12"/>
          </p:nvPr>
        </p:nvSpPr>
        <p:spPr>
          <a:xfrm>
            <a:off x="4343400" y="1036638"/>
            <a:ext cx="457200" cy="441325"/>
          </a:xfrm>
        </p:spPr>
        <p:txBody>
          <a:bodyPr/>
          <a:lstStyle>
            <a:lvl1pPr>
              <a:defRPr/>
            </a:lvl1pPr>
          </a:lstStyle>
          <a:p>
            <a:pPr>
              <a:defRPr/>
            </a:pPr>
            <a:fld id="{4DC6C927-1F0A-5046-BE86-C19F8A2CBC4D}" type="slidenum">
              <a:rPr lang="en-US"/>
              <a:pPr>
                <a:defRPr/>
              </a:pPr>
              <a:t>‹#›</a:t>
            </a:fld>
            <a:endParaRPr lang="en-US"/>
          </a:p>
        </p:txBody>
      </p:sp>
    </p:spTree>
    <p:extLst>
      <p:ext uri="{BB962C8B-B14F-4D97-AF65-F5344CB8AC3E}">
        <p14:creationId xmlns:p14="http://schemas.microsoft.com/office/powerpoint/2010/main" val="1833222606"/>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Rectangle 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3" name="Rectangle 7"/>
          <p:cNvSpPr>
            <a:spLocks noChangeArrowheads="1"/>
          </p:cNvSpPr>
          <p:nvPr/>
        </p:nvSpPr>
        <p:spPr bwMode="white">
          <a:xfrm>
            <a:off x="0" y="0"/>
            <a:ext cx="9144000" cy="1555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4" name="Rectangle 9"/>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5" name="Rectangle 8"/>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6" name="Rectangle 4"/>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7" name="Rectangle 5"/>
          <p:cNvSpPr>
            <a:spLocks noChangeArrowheads="1"/>
          </p:cNvSpPr>
          <p:nvPr/>
        </p:nvSpPr>
        <p:spPr bwMode="auto">
          <a:xfrm>
            <a:off x="152400" y="15875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8" name="Date Placeholder 1"/>
          <p:cNvSpPr>
            <a:spLocks noGrp="1"/>
          </p:cNvSpPr>
          <p:nvPr>
            <p:ph type="dt" sz="half" idx="10"/>
          </p:nvPr>
        </p:nvSpPr>
        <p:spPr/>
        <p:txBody>
          <a:bodyPr/>
          <a:lstStyle>
            <a:lvl1pPr>
              <a:defRPr/>
            </a:lvl1pPr>
          </a:lstStyle>
          <a:p>
            <a:pPr>
              <a:defRPr/>
            </a:pPr>
            <a:fld id="{351A7F3E-93EE-DF4A-B33C-994677EF2563}" type="datetime1">
              <a:rPr lang="en-US"/>
              <a:pPr>
                <a:defRPr/>
              </a:pPr>
              <a:t>10/20/25</a:t>
            </a:fld>
            <a:endParaRPr lang="en-US"/>
          </a:p>
        </p:txBody>
      </p:sp>
      <p:sp>
        <p:nvSpPr>
          <p:cNvPr id="9" name="Footer Placeholder 2"/>
          <p:cNvSpPr>
            <a:spLocks noGrp="1"/>
          </p:cNvSpPr>
          <p:nvPr>
            <p:ph type="ftr" sz="quarter" idx="11"/>
          </p:nvPr>
        </p:nvSpPr>
        <p:spPr/>
        <p:txBody>
          <a:bodyPr/>
          <a:lstStyle>
            <a:lvl1pPr>
              <a:defRPr/>
            </a:lvl1pPr>
          </a:lstStyle>
          <a:p>
            <a:pPr>
              <a:defRPr/>
            </a:pPr>
            <a:endParaRPr lang="en-US"/>
          </a:p>
        </p:txBody>
      </p:sp>
      <p:sp>
        <p:nvSpPr>
          <p:cNvPr id="10" name="Slide Number Placeholder 3"/>
          <p:cNvSpPr>
            <a:spLocks noGrp="1"/>
          </p:cNvSpPr>
          <p:nvPr>
            <p:ph type="sldNum" sz="quarter" idx="12"/>
          </p:nvPr>
        </p:nvSpPr>
        <p:spPr>
          <a:xfrm>
            <a:off x="4267200" y="6324600"/>
            <a:ext cx="609600" cy="441325"/>
          </a:xfrm>
        </p:spPr>
        <p:txBody>
          <a:bodyPr/>
          <a:lstStyle>
            <a:lvl1pPr>
              <a:defRPr>
                <a:solidFill>
                  <a:srgbClr val="FFFFFF"/>
                </a:solidFill>
              </a:defRPr>
            </a:lvl1pPr>
          </a:lstStyle>
          <a:p>
            <a:pPr>
              <a:defRPr/>
            </a:pPr>
            <a:fld id="{A17BB3ED-8911-E04C-85FB-9C42DABD7C2E}" type="slidenum">
              <a:rPr lang="en-US"/>
              <a:pPr>
                <a:defRPr/>
              </a:pPr>
              <a:t>‹#›</a:t>
            </a:fld>
            <a:endParaRPr lang="en-US"/>
          </a:p>
        </p:txBody>
      </p:sp>
    </p:spTree>
    <p:extLst>
      <p:ext uri="{BB962C8B-B14F-4D97-AF65-F5344CB8AC3E}">
        <p14:creationId xmlns:p14="http://schemas.microsoft.com/office/powerpoint/2010/main" val="3457909861"/>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5" name="Straight Connector 20"/>
          <p:cNvSpPr>
            <a:spLocks noChangeShapeType="1"/>
          </p:cNvSpPr>
          <p:nvPr/>
        </p:nvSpPr>
        <p:spPr bwMode="auto">
          <a:xfrm>
            <a:off x="152400" y="53340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6" name="Rectangle 18"/>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7" name="Rectangle 15"/>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8" name="Rectangle 16"/>
          <p:cNvSpPr>
            <a:spLocks noChangeArrowheads="1"/>
          </p:cNvSpPr>
          <p:nvPr/>
        </p:nvSpPr>
        <p:spPr bwMode="white">
          <a:xfrm>
            <a:off x="0" y="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9" name="Rectangle 17"/>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0" name="Rectangle 19"/>
          <p:cNvSpPr>
            <a:spLocks noChangeArrowheads="1"/>
          </p:cNvSpPr>
          <p:nvPr/>
        </p:nvSpPr>
        <p:spPr bwMode="auto">
          <a:xfrm>
            <a:off x="152400" y="152400"/>
            <a:ext cx="8832850" cy="301625"/>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1" name="Rectangle 7"/>
          <p:cNvSpPr/>
          <p:nvPr/>
        </p:nvSpPr>
        <p:spPr>
          <a:xfrm>
            <a:off x="152400" y="609600"/>
            <a:ext cx="2743200" cy="5867400"/>
          </a:xfrm>
          <a:prstGeom prst="rect">
            <a:avLst/>
          </a:prstGeom>
          <a:solidFill>
            <a:srgbClr val="800000"/>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2" name="Rectangle 14"/>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13" name="Oval 11"/>
          <p:cNvSpPr/>
          <p:nvPr/>
        </p:nvSpPr>
        <p:spPr>
          <a:xfrm>
            <a:off x="1295400" y="22860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4" name="Oval 12"/>
          <p:cNvSpPr/>
          <p:nvPr/>
        </p:nvSpPr>
        <p:spPr>
          <a:xfrm>
            <a:off x="1390650" y="323850"/>
            <a:ext cx="419100" cy="419100"/>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5" name="Rectangle 21"/>
          <p:cNvSpPr>
            <a:spLocks noChangeArrowheads="1"/>
          </p:cNvSpPr>
          <p:nvPr userDrawn="1"/>
        </p:nvSpPr>
        <p:spPr bwMode="auto">
          <a:xfrm>
            <a:off x="149225" y="6388100"/>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2" name="Title 1"/>
          <p:cNvSpPr>
            <a:spLocks noGrp="1"/>
          </p:cNvSpPr>
          <p:nvPr>
            <p:ph type="title"/>
          </p:nvPr>
        </p:nvSpPr>
        <p:spPr>
          <a:xfrm>
            <a:off x="3000375" y="5029200"/>
            <a:ext cx="5867400" cy="1219200"/>
          </a:xfrm>
        </p:spPr>
        <p:txBody>
          <a:bodyPr anchor="t">
            <a:noAutofit/>
          </a:bodyPr>
          <a:lstStyle>
            <a:lvl1pPr algn="l">
              <a:buNone/>
              <a:defRPr sz="2400" b="1" i="0">
                <a:solidFill>
                  <a:schemeClr val="tx2"/>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3000375" y="609600"/>
            <a:ext cx="5867400" cy="4267200"/>
          </a:xfrm>
        </p:spPr>
        <p:txBody>
          <a:bodyPr>
            <a:normAutofit/>
          </a:bodyPr>
          <a:lstStyle>
            <a:lvl1pPr marL="0" indent="0">
              <a:buNone/>
              <a:defRPr sz="3200" b="1" i="0">
                <a:latin typeface="Arial" panose="020B0604020202020204" pitchFamily="34" charset="0"/>
                <a:cs typeface="Arial" panose="020B0604020202020204" pitchFamily="34" charset="0"/>
              </a:defRPr>
            </a:lvl1pPr>
          </a:lstStyle>
          <a:p>
            <a:pPr lvl="0"/>
            <a:r>
              <a:rPr lang="en-US" noProof="0" dirty="0"/>
              <a:t>Click icon to add picture</a:t>
            </a:r>
          </a:p>
        </p:txBody>
      </p:sp>
      <p:sp>
        <p:nvSpPr>
          <p:cNvPr id="4" name="Text Placeholder 3"/>
          <p:cNvSpPr>
            <a:spLocks noGrp="1"/>
          </p:cNvSpPr>
          <p:nvPr>
            <p:ph type="body" sz="half" idx="2"/>
          </p:nvPr>
        </p:nvSpPr>
        <p:spPr>
          <a:xfrm>
            <a:off x="304800" y="914400"/>
            <a:ext cx="2438400" cy="5257800"/>
          </a:xfrm>
        </p:spPr>
        <p:txBody>
          <a:bodyPr/>
          <a:lstStyle>
            <a:lvl1pPr marL="0" indent="0">
              <a:spcAft>
                <a:spcPts val="1000"/>
              </a:spcAft>
              <a:buFontTx/>
              <a:buNone/>
              <a:defRPr sz="1600" b="1" i="0">
                <a:solidFill>
                  <a:srgbClr val="FFFFFF"/>
                </a:solidFill>
                <a:latin typeface="Arial" panose="020B0604020202020204" pitchFamily="34" charset="0"/>
                <a:cs typeface="Arial" panose="020B0604020202020204" pitchFamily="34" charset="0"/>
              </a:defRPr>
            </a:lvl1pPr>
            <a:lvl2pPr>
              <a:defRPr sz="1200"/>
            </a:lvl2pPr>
            <a:lvl3pPr>
              <a:defRPr sz="1000"/>
            </a:lvl3pPr>
            <a:lvl4pPr>
              <a:defRPr sz="900"/>
            </a:lvl4pPr>
            <a:lvl5pPr>
              <a:defRPr sz="900"/>
            </a:lvl5pPr>
          </a:lstStyle>
          <a:p>
            <a:pPr lvl="0"/>
            <a:r>
              <a:rPr lang="en-US" dirty="0"/>
              <a:t>Click to edit Master text styles</a:t>
            </a:r>
          </a:p>
        </p:txBody>
      </p:sp>
      <p:sp>
        <p:nvSpPr>
          <p:cNvPr id="16" name="Slide Number Placeholder 6"/>
          <p:cNvSpPr>
            <a:spLocks noGrp="1"/>
          </p:cNvSpPr>
          <p:nvPr>
            <p:ph type="sldNum" sz="quarter" idx="10"/>
          </p:nvPr>
        </p:nvSpPr>
        <p:spPr>
          <a:xfrm>
            <a:off x="1371600" y="312738"/>
            <a:ext cx="457200" cy="441325"/>
          </a:xfrm>
        </p:spPr>
        <p:txBody>
          <a:bodyPr/>
          <a:lstStyle>
            <a:lvl1pPr>
              <a:defRPr/>
            </a:lvl1pPr>
          </a:lstStyle>
          <a:p>
            <a:pPr>
              <a:defRPr/>
            </a:pPr>
            <a:fld id="{8C439CEE-3F03-8640-9772-D0A94EA4D8D5}" type="slidenum">
              <a:rPr lang="en-US"/>
              <a:pPr>
                <a:defRPr/>
              </a:pPr>
              <a:t>‹#›</a:t>
            </a:fld>
            <a:endParaRPr lang="en-US"/>
          </a:p>
        </p:txBody>
      </p:sp>
    </p:spTree>
    <p:extLst>
      <p:ext uri="{BB962C8B-B14F-4D97-AF65-F5344CB8AC3E}">
        <p14:creationId xmlns:p14="http://schemas.microsoft.com/office/powerpoint/2010/main" val="3037603120"/>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vertTx" preserve="1">
  <p:cSld name="Title and Vertical Text">
    <p:bg>
      <p:bgRef idx="1001">
        <a:schemeClr val="bg2"/>
      </p:bgRef>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8E3DF28-440A-CA4B-97E1-7B6FD8567086}" type="datetime1">
              <a:rPr lang="en-US"/>
              <a:pPr>
                <a:defRPr/>
              </a:pPr>
              <a:t>10/20/25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8E96E1E8-66FD-DB47-BF6E-A0AA9BC7B4A3}" type="slidenum">
              <a:rPr lang="en-US"/>
              <a:pPr>
                <a:defRPr/>
              </a:pPr>
              <a:t>‹#›</a:t>
            </a:fld>
            <a:endParaRPr lang="en-US"/>
          </a:p>
        </p:txBody>
      </p:sp>
    </p:spTree>
    <p:extLst>
      <p:ext uri="{BB962C8B-B14F-4D97-AF65-F5344CB8AC3E}">
        <p14:creationId xmlns:p14="http://schemas.microsoft.com/office/powerpoint/2010/main" val="1727204340"/>
      </p:ext>
    </p:extLst>
  </p:cSld>
  <p:clrMapOvr>
    <a:overrideClrMapping bg1="lt1" tx1="dk1" bg2="lt2" tx2="dk2" accent1="accent1" accent2="accent2" accent3="accent3" accent4="accent4" accent5="accent5" accent6="accent6" hlink="hlink" folHlink="folHlink"/>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bg>
      <p:bgRef idx="1001">
        <a:schemeClr val="bg2"/>
      </p:bgRef>
    </p:bg>
    <p:spTree>
      <p:nvGrpSpPr>
        <p:cNvPr id="1" name=""/>
        <p:cNvGrpSpPr/>
        <p:nvPr/>
      </p:nvGrpSpPr>
      <p:grpSpPr>
        <a:xfrm>
          <a:off x="0" y="0"/>
          <a:ext cx="0" cy="0"/>
          <a:chOff x="0" y="0"/>
          <a:chExt cx="0" cy="0"/>
        </a:xfrm>
      </p:grpSpPr>
      <p:sp>
        <p:nvSpPr>
          <p:cNvPr id="4" name="Rectangle 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5" name="Rectangle 7"/>
          <p:cNvSpPr>
            <a:spLocks noChangeArrowheads="1"/>
          </p:cNvSpPr>
          <p:nvPr/>
        </p:nvSpPr>
        <p:spPr bwMode="white">
          <a:xfrm>
            <a:off x="7010400" y="0"/>
            <a:ext cx="21336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6" name="Rectangle 8"/>
          <p:cNvSpPr>
            <a:spLocks noChangeArrowheads="1"/>
          </p:cNvSpPr>
          <p:nvPr/>
        </p:nvSpPr>
        <p:spPr bwMode="white">
          <a:xfrm>
            <a:off x="0" y="0"/>
            <a:ext cx="9144000" cy="1555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7" name="Rectangle 9"/>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8" name="Rectangle 10"/>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9" name="Rectangle 11"/>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10" name="Straight Connector 12"/>
          <p:cNvSpPr>
            <a:spLocks noChangeShapeType="1"/>
          </p:cNvSpPr>
          <p:nvPr/>
        </p:nvSpPr>
        <p:spPr bwMode="auto">
          <a:xfrm rot="5400000">
            <a:off x="4021137" y="3278188"/>
            <a:ext cx="6245225" cy="0"/>
          </a:xfrm>
          <a:prstGeom prst="line">
            <a:avLst/>
          </a:prstGeom>
          <a:noFill/>
          <a:ln w="9525"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1" name="Oval 13"/>
          <p:cNvSpPr/>
          <p:nvPr/>
        </p:nvSpPr>
        <p:spPr>
          <a:xfrm>
            <a:off x="6838950" y="2925763"/>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2" name="Oval 14"/>
          <p:cNvSpPr/>
          <p:nvPr/>
        </p:nvSpPr>
        <p:spPr>
          <a:xfrm>
            <a:off x="6934200" y="3021013"/>
            <a:ext cx="420688" cy="419100"/>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3" name="Vertical Text Placeholder 2"/>
          <p:cNvSpPr>
            <a:spLocks noGrp="1"/>
          </p:cNvSpPr>
          <p:nvPr>
            <p:ph type="body" orient="vert" idx="1"/>
          </p:nvPr>
        </p:nvSpPr>
        <p:spPr>
          <a:xfrm>
            <a:off x="304800" y="304800"/>
            <a:ext cx="6553200" cy="582136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Vertical Title 1"/>
          <p:cNvSpPr>
            <a:spLocks noGrp="1"/>
          </p:cNvSpPr>
          <p:nvPr>
            <p:ph type="title" orient="vert"/>
          </p:nvPr>
        </p:nvSpPr>
        <p:spPr>
          <a:xfrm>
            <a:off x="7391400" y="304801"/>
            <a:ext cx="1447800" cy="5851525"/>
          </a:xfrm>
        </p:spPr>
        <p:txBody>
          <a:bodyPr vert="eaVert"/>
          <a:lstStyle/>
          <a:p>
            <a:r>
              <a:rPr lang="en-US"/>
              <a:t>Click to edit Master title style</a:t>
            </a:r>
          </a:p>
        </p:txBody>
      </p:sp>
      <p:sp>
        <p:nvSpPr>
          <p:cNvPr id="13" name="Slide Number Placeholder 5"/>
          <p:cNvSpPr>
            <a:spLocks noGrp="1"/>
          </p:cNvSpPr>
          <p:nvPr>
            <p:ph type="sldNum" sz="quarter" idx="10"/>
          </p:nvPr>
        </p:nvSpPr>
        <p:spPr>
          <a:xfrm>
            <a:off x="6915150" y="3009900"/>
            <a:ext cx="457200" cy="441325"/>
          </a:xfrm>
        </p:spPr>
        <p:txBody>
          <a:bodyPr/>
          <a:lstStyle>
            <a:lvl1pPr>
              <a:defRPr/>
            </a:lvl1pPr>
          </a:lstStyle>
          <a:p>
            <a:pPr>
              <a:defRPr/>
            </a:pPr>
            <a:fld id="{7ACAC03A-D8DF-2B40-828F-19C332CD1D53}" type="slidenum">
              <a:rPr lang="en-US"/>
              <a:pPr>
                <a:defRPr/>
              </a:pPr>
              <a:t>‹#›</a:t>
            </a:fld>
            <a:endParaRPr lang="en-US"/>
          </a:p>
        </p:txBody>
      </p:sp>
      <p:sp>
        <p:nvSpPr>
          <p:cNvPr id="14" name="Date Placeholder 3"/>
          <p:cNvSpPr>
            <a:spLocks noGrp="1"/>
          </p:cNvSpPr>
          <p:nvPr>
            <p:ph type="dt" sz="half" idx="11"/>
          </p:nvPr>
        </p:nvSpPr>
        <p:spPr/>
        <p:txBody>
          <a:bodyPr/>
          <a:lstStyle>
            <a:lvl1pPr>
              <a:defRPr/>
            </a:lvl1pPr>
          </a:lstStyle>
          <a:p>
            <a:pPr>
              <a:defRPr/>
            </a:pPr>
            <a:fld id="{0A3E4043-F0D2-9F4B-84B4-A3925341C55E}" type="datetime1">
              <a:rPr lang="en-US"/>
              <a:pPr>
                <a:defRPr/>
              </a:pPr>
              <a:t>10/20/25</a:t>
            </a:fld>
            <a:endParaRPr lang="en-US"/>
          </a:p>
        </p:txBody>
      </p:sp>
      <p:sp>
        <p:nvSpPr>
          <p:cNvPr id="15" name="Footer Placeholder 4"/>
          <p:cNvSpPr>
            <a:spLocks noGrp="1"/>
          </p:cNvSpPr>
          <p:nvPr>
            <p:ph type="ftr"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318728741"/>
      </p:ext>
    </p:extLst>
  </p:cSld>
  <p:clrMapOvr>
    <a:overrideClrMapping bg1="lt1" tx1="dk1" bg2="lt2" tx2="dk2" accent1="accent1" accent2="accent2" accent3="accent3" accent4="accent4" accent5="accent5" accent6="accent6" hlink="hlink" folHlink="folHlink"/>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showMasterSp="0" type="objTx">
  <p:cSld name="Content with Caption">
    <p:spTree>
      <p:nvGrpSpPr>
        <p:cNvPr id="1" name=""/>
        <p:cNvGrpSpPr/>
        <p:nvPr/>
      </p:nvGrpSpPr>
      <p:grpSpPr>
        <a:xfrm>
          <a:off x="0" y="0"/>
          <a:ext cx="0" cy="0"/>
          <a:chOff x="0" y="0"/>
          <a:chExt cx="0" cy="0"/>
        </a:xfrm>
      </p:grpSpPr>
      <p:sp>
        <p:nvSpPr>
          <p:cNvPr id="5" name="Rectangle 4"/>
          <p:cNvSpPr>
            <a:spLocks noChangeArrowheads="1"/>
          </p:cNvSpPr>
          <p:nvPr/>
        </p:nvSpPr>
        <p:spPr bwMode="auto">
          <a:xfrm>
            <a:off x="152400" y="152400"/>
            <a:ext cx="8832850" cy="304800"/>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a:defRPr/>
            </a:pPr>
            <a:endParaRPr lang="en-US" b="1" i="0" dirty="0">
              <a:solidFill>
                <a:prstClr val="black"/>
              </a:solidFill>
              <a:cs typeface="Arial" panose="020B0604020202020204" pitchFamily="34" charset="0"/>
            </a:endParaRPr>
          </a:p>
        </p:txBody>
      </p:sp>
      <p:sp>
        <p:nvSpPr>
          <p:cNvPr id="6" name="Rectangle 20"/>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solidFill>
                <a:srgbClr val="000000"/>
              </a:solidFill>
              <a:cs typeface="Arial" panose="020B0604020202020204" pitchFamily="34" charset="0"/>
            </a:endParaRPr>
          </a:p>
        </p:txBody>
      </p:sp>
      <p:sp>
        <p:nvSpPr>
          <p:cNvPr id="7" name="Rectangle 21"/>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solidFill>
                <a:srgbClr val="000000"/>
              </a:solidFill>
              <a:cs typeface="Arial" panose="020B0604020202020204" pitchFamily="34" charset="0"/>
            </a:endParaRPr>
          </a:p>
        </p:txBody>
      </p:sp>
      <p:sp>
        <p:nvSpPr>
          <p:cNvPr id="8" name="Rectangle 23"/>
          <p:cNvSpPr>
            <a:spLocks noChangeArrowheads="1"/>
          </p:cNvSpPr>
          <p:nvPr/>
        </p:nvSpPr>
        <p:spPr bwMode="white">
          <a:xfrm>
            <a:off x="0" y="0"/>
            <a:ext cx="9144000" cy="119063"/>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solidFill>
                <a:srgbClr val="000000"/>
              </a:solidFill>
              <a:cs typeface="Arial" panose="020B0604020202020204" pitchFamily="34" charset="0"/>
            </a:endParaRPr>
          </a:p>
        </p:txBody>
      </p:sp>
      <p:sp>
        <p:nvSpPr>
          <p:cNvPr id="9" name="Rectangle 24"/>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solidFill>
                <a:srgbClr val="000000"/>
              </a:solidFill>
              <a:cs typeface="Arial" panose="020B0604020202020204" pitchFamily="34" charset="0"/>
            </a:endParaRPr>
          </a:p>
        </p:txBody>
      </p:sp>
      <p:sp>
        <p:nvSpPr>
          <p:cNvPr id="10" name="Rectangle 9"/>
          <p:cNvSpPr/>
          <p:nvPr/>
        </p:nvSpPr>
        <p:spPr>
          <a:xfrm>
            <a:off x="152400" y="609600"/>
            <a:ext cx="2743200" cy="5867400"/>
          </a:xfrm>
          <a:prstGeom prst="rect">
            <a:avLst/>
          </a:prstGeom>
          <a:solidFill>
            <a:srgbClr val="800000"/>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latin typeface="Georgia"/>
            </a:endParaRPr>
          </a:p>
        </p:txBody>
      </p:sp>
      <p:sp>
        <p:nvSpPr>
          <p:cNvPr id="11" name="Rectangle 10"/>
          <p:cNvSpPr>
            <a:spLocks noChangeArrowheads="1"/>
          </p:cNvSpPr>
          <p:nvPr/>
        </p:nvSpPr>
        <p:spPr bwMode="auto">
          <a:xfrm>
            <a:off x="152400" y="15240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a:defRPr/>
            </a:pPr>
            <a:endParaRPr lang="en-US" b="1" i="0" dirty="0">
              <a:solidFill>
                <a:prstClr val="black"/>
              </a:solidFill>
              <a:cs typeface="Arial" panose="020B0604020202020204" pitchFamily="34" charset="0"/>
            </a:endParaRPr>
          </a:p>
        </p:txBody>
      </p:sp>
      <p:sp>
        <p:nvSpPr>
          <p:cNvPr id="12" name="Straight Connector 11"/>
          <p:cNvSpPr>
            <a:spLocks noChangeShapeType="1"/>
          </p:cNvSpPr>
          <p:nvPr/>
        </p:nvSpPr>
        <p:spPr bwMode="auto">
          <a:xfrm>
            <a:off x="152400" y="53340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a:defRPr/>
            </a:pPr>
            <a:endParaRPr lang="en-US" b="1" i="0" dirty="0">
              <a:solidFill>
                <a:prstClr val="black"/>
              </a:solidFill>
              <a:cs typeface="Arial" panose="020B0604020202020204" pitchFamily="34" charset="0"/>
            </a:endParaRPr>
          </a:p>
        </p:txBody>
      </p:sp>
      <p:sp>
        <p:nvSpPr>
          <p:cNvPr id="13" name="Oval 12"/>
          <p:cNvSpPr/>
          <p:nvPr/>
        </p:nvSpPr>
        <p:spPr>
          <a:xfrm>
            <a:off x="1295400" y="22860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latin typeface="Georgia"/>
            </a:endParaRPr>
          </a:p>
        </p:txBody>
      </p:sp>
      <p:sp>
        <p:nvSpPr>
          <p:cNvPr id="14" name="Oval 13"/>
          <p:cNvSpPr/>
          <p:nvPr/>
        </p:nvSpPr>
        <p:spPr>
          <a:xfrm>
            <a:off x="1390650" y="323850"/>
            <a:ext cx="419100" cy="419100"/>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latin typeface="Georgia"/>
            </a:endParaRPr>
          </a:p>
        </p:txBody>
      </p:sp>
      <p:sp>
        <p:nvSpPr>
          <p:cNvPr id="15" name="Rectangle 14"/>
          <p:cNvSpPr>
            <a:spLocks noChangeArrowheads="1"/>
          </p:cNvSpPr>
          <p:nvPr/>
        </p:nvSpPr>
        <p:spPr bwMode="auto">
          <a:xfrm>
            <a:off x="149225" y="6388100"/>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a:defRPr/>
            </a:pPr>
            <a:endParaRPr lang="en-US" b="1" i="0" dirty="0">
              <a:solidFill>
                <a:prstClr val="black"/>
              </a:solidFill>
              <a:cs typeface="Arial" panose="020B0604020202020204" pitchFamily="34" charset="0"/>
            </a:endParaRPr>
          </a:p>
        </p:txBody>
      </p:sp>
      <p:sp>
        <p:nvSpPr>
          <p:cNvPr id="2" name="Title 1"/>
          <p:cNvSpPr>
            <a:spLocks noGrp="1"/>
          </p:cNvSpPr>
          <p:nvPr>
            <p:ph type="title"/>
          </p:nvPr>
        </p:nvSpPr>
        <p:spPr>
          <a:xfrm>
            <a:off x="381000" y="914400"/>
            <a:ext cx="2362200" cy="990600"/>
          </a:xfrm>
        </p:spPr>
        <p:txBody>
          <a:bodyPr>
            <a:noAutofit/>
          </a:bodyPr>
          <a:lstStyle>
            <a:lvl1pPr algn="l">
              <a:buNone/>
              <a:defRPr sz="2200" b="1" i="0">
                <a:solidFill>
                  <a:srgbClr val="FFFFFF"/>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2"/>
          </p:nvPr>
        </p:nvSpPr>
        <p:spPr>
          <a:xfrm>
            <a:off x="381000" y="1981200"/>
            <a:ext cx="2362200" cy="4144963"/>
          </a:xfrm>
        </p:spPr>
        <p:txBody>
          <a:bodyPr/>
          <a:lstStyle>
            <a:lvl1pPr marL="0" indent="0">
              <a:spcAft>
                <a:spcPts val="1000"/>
              </a:spcAft>
              <a:buNone/>
              <a:defRPr sz="1600" b="1" i="0">
                <a:solidFill>
                  <a:srgbClr val="FFFFFF"/>
                </a:solidFill>
                <a:latin typeface="Arial" panose="020B0604020202020204" pitchFamily="34" charset="0"/>
                <a:cs typeface="Arial" panose="020B0604020202020204" pitchFamily="34" charset="0"/>
              </a:defRPr>
            </a:lvl1pPr>
            <a:lvl2pPr>
              <a:buNone/>
              <a:defRPr sz="1200"/>
            </a:lvl2pPr>
            <a:lvl3pPr>
              <a:buNone/>
              <a:defRPr sz="1000"/>
            </a:lvl3pPr>
            <a:lvl4pPr>
              <a:buNone/>
              <a:defRPr sz="900"/>
            </a:lvl4pPr>
            <a:lvl5pPr>
              <a:buNone/>
              <a:defRPr sz="900"/>
            </a:lvl5pPr>
          </a:lstStyle>
          <a:p>
            <a:pPr lvl="0"/>
            <a:r>
              <a:rPr lang="en-US" dirty="0"/>
              <a:t>Click to edit Master text styles</a:t>
            </a:r>
          </a:p>
        </p:txBody>
      </p:sp>
      <p:sp>
        <p:nvSpPr>
          <p:cNvPr id="20" name="Content Placeholder 19"/>
          <p:cNvSpPr>
            <a:spLocks noGrp="1"/>
          </p:cNvSpPr>
          <p:nvPr>
            <p:ph sz="quarter" idx="1"/>
          </p:nvPr>
        </p:nvSpPr>
        <p:spPr>
          <a:xfrm>
            <a:off x="3124200" y="685800"/>
            <a:ext cx="5638800" cy="5410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Slide Number Placeholder 6"/>
          <p:cNvSpPr>
            <a:spLocks noGrp="1"/>
          </p:cNvSpPr>
          <p:nvPr>
            <p:ph type="sldNum" sz="quarter" idx="10"/>
          </p:nvPr>
        </p:nvSpPr>
        <p:spPr>
          <a:xfrm>
            <a:off x="1371600" y="312738"/>
            <a:ext cx="457200" cy="441325"/>
          </a:xfrm>
        </p:spPr>
        <p:txBody>
          <a:bodyPr/>
          <a:lstStyle>
            <a:lvl1pPr>
              <a:defRPr/>
            </a:lvl1pPr>
          </a:lstStyle>
          <a:p>
            <a:pPr>
              <a:defRPr/>
            </a:pPr>
            <a:fld id="{CE51CAF8-4F54-9240-9D1D-958E6D2EBD99}" type="slidenum">
              <a:rPr lang="en-US"/>
              <a:pPr>
                <a:defRPr/>
              </a:pPr>
              <a:t>‹#›</a:t>
            </a:fld>
            <a:endParaRPr lang="en-US"/>
          </a:p>
        </p:txBody>
      </p:sp>
      <p:sp>
        <p:nvSpPr>
          <p:cNvPr id="17" name="Date Placeholder 4"/>
          <p:cNvSpPr>
            <a:spLocks noGrp="1"/>
          </p:cNvSpPr>
          <p:nvPr>
            <p:ph type="dt" sz="half" idx="11"/>
          </p:nvPr>
        </p:nvSpPr>
        <p:spPr/>
        <p:txBody>
          <a:bodyPr/>
          <a:lstStyle>
            <a:lvl1pPr>
              <a:defRPr/>
            </a:lvl1pPr>
          </a:lstStyle>
          <a:p>
            <a:pPr>
              <a:defRPr/>
            </a:pPr>
            <a:fld id="{258997C3-E1E3-EA47-B2BF-C9A1668C350D}" type="datetime1">
              <a:rPr lang="en-US"/>
              <a:pPr>
                <a:defRPr/>
              </a:pPr>
              <a:t>10/20/25</a:t>
            </a:fld>
            <a:endParaRPr lang="en-US"/>
          </a:p>
        </p:txBody>
      </p:sp>
      <p:sp>
        <p:nvSpPr>
          <p:cNvPr id="18" name="Footer Placeholder 5"/>
          <p:cNvSpPr>
            <a:spLocks noGrp="1"/>
          </p:cNvSpPr>
          <p:nvPr>
            <p:ph type="ftr" sz="quarter" idx="12"/>
          </p:nvPr>
        </p:nvSpPr>
        <p:spPr>
          <a:xfrm>
            <a:off x="301625" y="6410325"/>
            <a:ext cx="3382963" cy="366713"/>
          </a:xfrm>
        </p:spPr>
        <p:txBody>
          <a:bodyPr/>
          <a:lstStyle>
            <a:lvl1pPr>
              <a:defRPr/>
            </a:lvl1pPr>
          </a:lstStyle>
          <a:p>
            <a:pPr>
              <a:defRPr/>
            </a:pPr>
            <a:endParaRPr lang="en-US"/>
          </a:p>
        </p:txBody>
      </p:sp>
    </p:spTree>
    <p:extLst>
      <p:ext uri="{BB962C8B-B14F-4D97-AF65-F5344CB8AC3E}">
        <p14:creationId xmlns:p14="http://schemas.microsoft.com/office/powerpoint/2010/main" val="3959274494"/>
      </p:ext>
    </p:extLst>
  </p:cSld>
  <p:clrMapOvr>
    <a:overrideClrMapping bg1="lt1" tx1="dk1" bg2="lt2" tx2="dk2" accent1="accent1" accent2="accent2" accent3="accent3" accent4="accent4" accent5="accent5" accent6="accent6" hlink="hlink" folHlink="folHlink"/>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3124200"/>
            <a:ext cx="9144000" cy="3581400"/>
            <a:chOff x="0" y="1968"/>
            <a:chExt cx="5760" cy="2256"/>
          </a:xfrm>
        </p:grpSpPr>
        <p:sp>
          <p:nvSpPr>
            <p:cNvPr id="5"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7"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8"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9"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0"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1"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2"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3"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4"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6"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7"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8"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9"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0"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1"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2"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3"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4"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5"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6"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7"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8"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9"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0"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1"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2"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3"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4"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5"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6"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7"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8"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9"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0"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1"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2"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3"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4"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5"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6"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7"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8"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9"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0"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1"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2"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3"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4"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5"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6"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7"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8"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9"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0"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1"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2"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3"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4"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5"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6"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7"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grpSp>
      <p:sp>
        <p:nvSpPr>
          <p:cNvPr id="68" name="Freeform 70"/>
          <p:cNvSpPr>
            <a:spLocks/>
          </p:cNvSpPr>
          <p:nvPr/>
        </p:nvSpPr>
        <p:spPr bwMode="auto">
          <a:xfrm rot="16200000">
            <a:off x="3871118" y="1005682"/>
            <a:ext cx="150813" cy="4845050"/>
          </a:xfrm>
          <a:custGeom>
            <a:avLst/>
            <a:gdLst>
              <a:gd name="T0" fmla="*/ 2147483647 w 95"/>
              <a:gd name="T1" fmla="*/ 2147483647 h 3052"/>
              <a:gd name="T2" fmla="*/ 2147483647 w 95"/>
              <a:gd name="T3" fmla="*/ 2147483647 h 3052"/>
              <a:gd name="T4" fmla="*/ 2147483647 w 95"/>
              <a:gd name="T5" fmla="*/ 2147483647 h 3052"/>
              <a:gd name="T6" fmla="*/ 2147483647 w 95"/>
              <a:gd name="T7" fmla="*/ 2147483647 h 3052"/>
              <a:gd name="T8" fmla="*/ 2147483647 w 95"/>
              <a:gd name="T9" fmla="*/ 2147483647 h 3052"/>
              <a:gd name="T10" fmla="*/ 2147483647 w 95"/>
              <a:gd name="T11" fmla="*/ 2147483647 h 3052"/>
              <a:gd name="T12" fmla="*/ 2147483647 w 95"/>
              <a:gd name="T13" fmla="*/ 2147483647 h 3052"/>
              <a:gd name="T14" fmla="*/ 2147483647 w 95"/>
              <a:gd name="T15" fmla="*/ 2147483647 h 3052"/>
              <a:gd name="T16" fmla="*/ 2147483647 w 95"/>
              <a:gd name="T17" fmla="*/ 2147483647 h 3052"/>
              <a:gd name="T18" fmla="*/ 2147483647 w 95"/>
              <a:gd name="T19" fmla="*/ 2147483647 h 3052"/>
              <a:gd name="T20" fmla="*/ 2147483647 w 95"/>
              <a:gd name="T21" fmla="*/ 2147483647 h 3052"/>
              <a:gd name="T22" fmla="*/ 2147483647 w 95"/>
              <a:gd name="T23" fmla="*/ 2147483647 h 3052"/>
              <a:gd name="T24" fmla="*/ 2147483647 w 95"/>
              <a:gd name="T25" fmla="*/ 2147483647 h 3052"/>
              <a:gd name="T26" fmla="*/ 2147483647 w 95"/>
              <a:gd name="T27" fmla="*/ 2147483647 h 3052"/>
              <a:gd name="T28" fmla="*/ 2147483647 w 95"/>
              <a:gd name="T29" fmla="*/ 2147483647 h 3052"/>
              <a:gd name="T30" fmla="*/ 2147483647 w 95"/>
              <a:gd name="T31" fmla="*/ 2147483647 h 3052"/>
              <a:gd name="T32" fmla="*/ 2147483647 w 95"/>
              <a:gd name="T33" fmla="*/ 2147483647 h 3052"/>
              <a:gd name="T34" fmla="*/ 2147483647 w 95"/>
              <a:gd name="T35" fmla="*/ 2147483647 h 3052"/>
              <a:gd name="T36" fmla="*/ 2147483647 w 95"/>
              <a:gd name="T37" fmla="*/ 2147483647 h 3052"/>
              <a:gd name="T38" fmla="*/ 2147483647 w 95"/>
              <a:gd name="T39" fmla="*/ 2147483647 h 3052"/>
              <a:gd name="T40" fmla="*/ 2147483647 w 95"/>
              <a:gd name="T41" fmla="*/ 2147483647 h 3052"/>
              <a:gd name="T42" fmla="*/ 2147483647 w 95"/>
              <a:gd name="T43" fmla="*/ 2147483647 h 3052"/>
              <a:gd name="T44" fmla="*/ 2147483647 w 95"/>
              <a:gd name="T45" fmla="*/ 2147483647 h 3052"/>
              <a:gd name="T46" fmla="*/ 2147483647 w 95"/>
              <a:gd name="T47" fmla="*/ 2147483647 h 3052"/>
              <a:gd name="T48" fmla="*/ 2147483647 w 95"/>
              <a:gd name="T49" fmla="*/ 2147483647 h 3052"/>
              <a:gd name="T50" fmla="*/ 2147483647 w 95"/>
              <a:gd name="T51" fmla="*/ 2147483647 h 3052"/>
              <a:gd name="T52" fmla="*/ 2147483647 w 95"/>
              <a:gd name="T53" fmla="*/ 2147483647 h 3052"/>
              <a:gd name="T54" fmla="*/ 2147483647 w 95"/>
              <a:gd name="T55" fmla="*/ 2147483647 h 3052"/>
              <a:gd name="T56" fmla="*/ 2147483647 w 95"/>
              <a:gd name="T57" fmla="*/ 2147483647 h 3052"/>
              <a:gd name="T58" fmla="*/ 2147483647 w 95"/>
              <a:gd name="T59" fmla="*/ 2147483647 h 3052"/>
              <a:gd name="T60" fmla="*/ 2147483647 w 95"/>
              <a:gd name="T61" fmla="*/ 2147483647 h 3052"/>
              <a:gd name="T62" fmla="*/ 2147483647 w 95"/>
              <a:gd name="T63" fmla="*/ 2147483647 h 3052"/>
              <a:gd name="T64" fmla="*/ 2147483647 w 95"/>
              <a:gd name="T65" fmla="*/ 2147483647 h 3052"/>
              <a:gd name="T66" fmla="*/ 2147483647 w 95"/>
              <a:gd name="T67" fmla="*/ 2147483647 h 3052"/>
              <a:gd name="T68" fmla="*/ 2147483647 w 95"/>
              <a:gd name="T69" fmla="*/ 0 h 3052"/>
              <a:gd name="T70" fmla="*/ 2147483647 w 95"/>
              <a:gd name="T71" fmla="*/ 2147483647 h 3052"/>
              <a:gd name="T72" fmla="*/ 2147483647 w 95"/>
              <a:gd name="T73" fmla="*/ 2147483647 h 3052"/>
              <a:gd name="T74" fmla="*/ 2147483647 w 95"/>
              <a:gd name="T75" fmla="*/ 2147483647 h 3052"/>
              <a:gd name="T76" fmla="*/ 2147483647 w 95"/>
              <a:gd name="T77" fmla="*/ 2147483647 h 3052"/>
              <a:gd name="T78" fmla="*/ 0 w 95"/>
              <a:gd name="T79" fmla="*/ 2147483647 h 3052"/>
              <a:gd name="T80" fmla="*/ 2147483647 w 95"/>
              <a:gd name="T81" fmla="*/ 2147483647 h 3052"/>
              <a:gd name="T82" fmla="*/ 2147483647 w 95"/>
              <a:gd name="T83" fmla="*/ 2147483647 h 3052"/>
              <a:gd name="T84" fmla="*/ 2147483647 w 95"/>
              <a:gd name="T85" fmla="*/ 2147483647 h 3052"/>
              <a:gd name="T86" fmla="*/ 2147483647 w 95"/>
              <a:gd name="T87" fmla="*/ 2147483647 h 3052"/>
              <a:gd name="T88" fmla="*/ 2147483647 w 95"/>
              <a:gd name="T89" fmla="*/ 2147483647 h 3052"/>
              <a:gd name="T90" fmla="*/ 2147483647 w 95"/>
              <a:gd name="T91" fmla="*/ 2147483647 h 3052"/>
              <a:gd name="T92" fmla="*/ 2147483647 w 95"/>
              <a:gd name="T93" fmla="*/ 2147483647 h 3052"/>
              <a:gd name="T94" fmla="*/ 2147483647 w 95"/>
              <a:gd name="T95" fmla="*/ 2147483647 h 3052"/>
              <a:gd name="T96" fmla="*/ 2147483647 w 95"/>
              <a:gd name="T97" fmla="*/ 2147483647 h 3052"/>
              <a:gd name="T98" fmla="*/ 2147483647 w 95"/>
              <a:gd name="T99" fmla="*/ 2147483647 h 3052"/>
              <a:gd name="T100" fmla="*/ 2147483647 w 95"/>
              <a:gd name="T101" fmla="*/ 2147483647 h 3052"/>
              <a:gd name="T102" fmla="*/ 2147483647 w 95"/>
              <a:gd name="T103" fmla="*/ 2147483647 h 3052"/>
              <a:gd name="T104" fmla="*/ 2147483647 w 95"/>
              <a:gd name="T105" fmla="*/ 2147483647 h 3052"/>
              <a:gd name="T106" fmla="*/ 2147483647 w 95"/>
              <a:gd name="T107" fmla="*/ 2147483647 h 30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3052">
                <a:moveTo>
                  <a:pt x="4" y="3052"/>
                </a:moveTo>
                <a:lnTo>
                  <a:pt x="4" y="3032"/>
                </a:lnTo>
                <a:lnTo>
                  <a:pt x="5" y="3008"/>
                </a:lnTo>
                <a:lnTo>
                  <a:pt x="12" y="2948"/>
                </a:lnTo>
                <a:lnTo>
                  <a:pt x="19" y="2882"/>
                </a:lnTo>
                <a:lnTo>
                  <a:pt x="21" y="2846"/>
                </a:lnTo>
                <a:lnTo>
                  <a:pt x="23" y="2810"/>
                </a:lnTo>
                <a:lnTo>
                  <a:pt x="26" y="2736"/>
                </a:lnTo>
                <a:lnTo>
                  <a:pt x="28" y="2662"/>
                </a:lnTo>
                <a:lnTo>
                  <a:pt x="32" y="2596"/>
                </a:lnTo>
                <a:lnTo>
                  <a:pt x="35" y="2540"/>
                </a:lnTo>
                <a:lnTo>
                  <a:pt x="44" y="2426"/>
                </a:lnTo>
                <a:lnTo>
                  <a:pt x="43" y="2444"/>
                </a:lnTo>
                <a:lnTo>
                  <a:pt x="35" y="2540"/>
                </a:lnTo>
                <a:lnTo>
                  <a:pt x="32" y="2602"/>
                </a:lnTo>
                <a:lnTo>
                  <a:pt x="28" y="2676"/>
                </a:lnTo>
                <a:lnTo>
                  <a:pt x="36" y="2582"/>
                </a:lnTo>
                <a:lnTo>
                  <a:pt x="40" y="2540"/>
                </a:lnTo>
                <a:lnTo>
                  <a:pt x="45" y="2504"/>
                </a:lnTo>
                <a:lnTo>
                  <a:pt x="48" y="2456"/>
                </a:lnTo>
                <a:lnTo>
                  <a:pt x="50" y="2404"/>
                </a:lnTo>
                <a:lnTo>
                  <a:pt x="52" y="2350"/>
                </a:lnTo>
                <a:lnTo>
                  <a:pt x="54" y="2294"/>
                </a:lnTo>
                <a:lnTo>
                  <a:pt x="54" y="2184"/>
                </a:lnTo>
                <a:lnTo>
                  <a:pt x="52" y="2074"/>
                </a:lnTo>
                <a:lnTo>
                  <a:pt x="52" y="1966"/>
                </a:lnTo>
                <a:lnTo>
                  <a:pt x="52" y="1916"/>
                </a:lnTo>
                <a:lnTo>
                  <a:pt x="55" y="1854"/>
                </a:lnTo>
                <a:lnTo>
                  <a:pt x="57" y="1794"/>
                </a:lnTo>
                <a:lnTo>
                  <a:pt x="59" y="1768"/>
                </a:lnTo>
                <a:lnTo>
                  <a:pt x="61" y="1746"/>
                </a:lnTo>
                <a:lnTo>
                  <a:pt x="59" y="1786"/>
                </a:lnTo>
                <a:lnTo>
                  <a:pt x="57" y="1826"/>
                </a:lnTo>
                <a:lnTo>
                  <a:pt x="55" y="1906"/>
                </a:lnTo>
                <a:lnTo>
                  <a:pt x="55" y="1986"/>
                </a:lnTo>
                <a:lnTo>
                  <a:pt x="55" y="2068"/>
                </a:lnTo>
                <a:lnTo>
                  <a:pt x="57" y="2230"/>
                </a:lnTo>
                <a:lnTo>
                  <a:pt x="57" y="2310"/>
                </a:lnTo>
                <a:lnTo>
                  <a:pt x="55" y="2392"/>
                </a:lnTo>
                <a:lnTo>
                  <a:pt x="56" y="2374"/>
                </a:lnTo>
                <a:lnTo>
                  <a:pt x="58" y="2290"/>
                </a:lnTo>
                <a:lnTo>
                  <a:pt x="58" y="2204"/>
                </a:lnTo>
                <a:lnTo>
                  <a:pt x="57" y="2034"/>
                </a:lnTo>
                <a:lnTo>
                  <a:pt x="58" y="1974"/>
                </a:lnTo>
                <a:lnTo>
                  <a:pt x="57" y="2034"/>
                </a:lnTo>
                <a:lnTo>
                  <a:pt x="59" y="2108"/>
                </a:lnTo>
                <a:lnTo>
                  <a:pt x="60" y="2188"/>
                </a:lnTo>
                <a:lnTo>
                  <a:pt x="60" y="2242"/>
                </a:lnTo>
                <a:lnTo>
                  <a:pt x="60" y="2294"/>
                </a:lnTo>
                <a:lnTo>
                  <a:pt x="58" y="2336"/>
                </a:lnTo>
                <a:lnTo>
                  <a:pt x="56" y="2374"/>
                </a:lnTo>
                <a:lnTo>
                  <a:pt x="54" y="2426"/>
                </a:lnTo>
                <a:lnTo>
                  <a:pt x="54" y="2442"/>
                </a:lnTo>
                <a:lnTo>
                  <a:pt x="56" y="2428"/>
                </a:lnTo>
                <a:lnTo>
                  <a:pt x="58" y="2408"/>
                </a:lnTo>
                <a:lnTo>
                  <a:pt x="62" y="2348"/>
                </a:lnTo>
                <a:lnTo>
                  <a:pt x="64" y="2270"/>
                </a:lnTo>
                <a:lnTo>
                  <a:pt x="66" y="2180"/>
                </a:lnTo>
                <a:lnTo>
                  <a:pt x="68" y="2006"/>
                </a:lnTo>
                <a:lnTo>
                  <a:pt x="68" y="1900"/>
                </a:lnTo>
                <a:lnTo>
                  <a:pt x="68" y="1858"/>
                </a:lnTo>
                <a:lnTo>
                  <a:pt x="67" y="1818"/>
                </a:lnTo>
                <a:lnTo>
                  <a:pt x="67" y="1776"/>
                </a:lnTo>
                <a:lnTo>
                  <a:pt x="68" y="1732"/>
                </a:lnTo>
                <a:lnTo>
                  <a:pt x="71" y="1704"/>
                </a:lnTo>
                <a:lnTo>
                  <a:pt x="72" y="1690"/>
                </a:lnTo>
                <a:lnTo>
                  <a:pt x="72" y="1678"/>
                </a:lnTo>
                <a:lnTo>
                  <a:pt x="72" y="1672"/>
                </a:lnTo>
                <a:lnTo>
                  <a:pt x="72" y="1660"/>
                </a:lnTo>
                <a:lnTo>
                  <a:pt x="74" y="1628"/>
                </a:lnTo>
                <a:lnTo>
                  <a:pt x="78" y="1598"/>
                </a:lnTo>
                <a:lnTo>
                  <a:pt x="80" y="1570"/>
                </a:lnTo>
                <a:lnTo>
                  <a:pt x="81" y="1544"/>
                </a:lnTo>
                <a:lnTo>
                  <a:pt x="82" y="1534"/>
                </a:lnTo>
                <a:lnTo>
                  <a:pt x="84" y="1520"/>
                </a:lnTo>
                <a:lnTo>
                  <a:pt x="88" y="1492"/>
                </a:lnTo>
                <a:lnTo>
                  <a:pt x="94" y="1466"/>
                </a:lnTo>
                <a:lnTo>
                  <a:pt x="95" y="1456"/>
                </a:lnTo>
                <a:lnTo>
                  <a:pt x="95" y="1452"/>
                </a:lnTo>
                <a:lnTo>
                  <a:pt x="91" y="1442"/>
                </a:lnTo>
                <a:lnTo>
                  <a:pt x="90" y="1440"/>
                </a:lnTo>
                <a:lnTo>
                  <a:pt x="90" y="1436"/>
                </a:lnTo>
                <a:lnTo>
                  <a:pt x="92" y="1422"/>
                </a:lnTo>
                <a:lnTo>
                  <a:pt x="93" y="1390"/>
                </a:lnTo>
                <a:lnTo>
                  <a:pt x="90" y="1372"/>
                </a:lnTo>
                <a:lnTo>
                  <a:pt x="88" y="1360"/>
                </a:lnTo>
                <a:lnTo>
                  <a:pt x="87" y="1348"/>
                </a:lnTo>
                <a:lnTo>
                  <a:pt x="86" y="1320"/>
                </a:lnTo>
                <a:lnTo>
                  <a:pt x="84" y="1298"/>
                </a:lnTo>
                <a:lnTo>
                  <a:pt x="82" y="1274"/>
                </a:lnTo>
                <a:lnTo>
                  <a:pt x="79" y="1244"/>
                </a:lnTo>
                <a:lnTo>
                  <a:pt x="75" y="1198"/>
                </a:lnTo>
                <a:lnTo>
                  <a:pt x="74" y="1164"/>
                </a:lnTo>
                <a:lnTo>
                  <a:pt x="73" y="1130"/>
                </a:lnTo>
                <a:lnTo>
                  <a:pt x="69" y="1090"/>
                </a:lnTo>
                <a:lnTo>
                  <a:pt x="66" y="1032"/>
                </a:lnTo>
                <a:lnTo>
                  <a:pt x="63" y="980"/>
                </a:lnTo>
                <a:lnTo>
                  <a:pt x="63" y="924"/>
                </a:lnTo>
                <a:lnTo>
                  <a:pt x="63" y="876"/>
                </a:lnTo>
                <a:lnTo>
                  <a:pt x="63" y="830"/>
                </a:lnTo>
                <a:lnTo>
                  <a:pt x="66" y="784"/>
                </a:lnTo>
                <a:lnTo>
                  <a:pt x="63" y="756"/>
                </a:lnTo>
                <a:lnTo>
                  <a:pt x="62" y="726"/>
                </a:lnTo>
                <a:lnTo>
                  <a:pt x="60" y="662"/>
                </a:lnTo>
                <a:lnTo>
                  <a:pt x="58" y="598"/>
                </a:lnTo>
                <a:lnTo>
                  <a:pt x="55" y="536"/>
                </a:lnTo>
                <a:lnTo>
                  <a:pt x="52" y="486"/>
                </a:lnTo>
                <a:lnTo>
                  <a:pt x="51" y="444"/>
                </a:lnTo>
                <a:lnTo>
                  <a:pt x="54" y="360"/>
                </a:lnTo>
                <a:lnTo>
                  <a:pt x="54" y="334"/>
                </a:lnTo>
                <a:lnTo>
                  <a:pt x="54" y="314"/>
                </a:lnTo>
                <a:lnTo>
                  <a:pt x="54" y="304"/>
                </a:lnTo>
                <a:lnTo>
                  <a:pt x="52" y="290"/>
                </a:lnTo>
                <a:lnTo>
                  <a:pt x="51" y="274"/>
                </a:lnTo>
                <a:lnTo>
                  <a:pt x="51" y="258"/>
                </a:lnTo>
                <a:lnTo>
                  <a:pt x="54" y="262"/>
                </a:lnTo>
                <a:lnTo>
                  <a:pt x="55" y="238"/>
                </a:lnTo>
                <a:lnTo>
                  <a:pt x="55" y="232"/>
                </a:lnTo>
                <a:lnTo>
                  <a:pt x="56" y="234"/>
                </a:lnTo>
                <a:lnTo>
                  <a:pt x="58" y="236"/>
                </a:lnTo>
                <a:lnTo>
                  <a:pt x="59" y="238"/>
                </a:lnTo>
                <a:lnTo>
                  <a:pt x="60" y="236"/>
                </a:lnTo>
                <a:lnTo>
                  <a:pt x="61" y="230"/>
                </a:lnTo>
                <a:lnTo>
                  <a:pt x="63" y="190"/>
                </a:lnTo>
                <a:lnTo>
                  <a:pt x="66" y="150"/>
                </a:lnTo>
                <a:lnTo>
                  <a:pt x="66" y="110"/>
                </a:lnTo>
                <a:lnTo>
                  <a:pt x="66" y="72"/>
                </a:lnTo>
                <a:lnTo>
                  <a:pt x="64" y="68"/>
                </a:lnTo>
                <a:lnTo>
                  <a:pt x="62" y="64"/>
                </a:lnTo>
                <a:lnTo>
                  <a:pt x="63" y="40"/>
                </a:lnTo>
                <a:lnTo>
                  <a:pt x="61" y="38"/>
                </a:lnTo>
                <a:lnTo>
                  <a:pt x="60" y="36"/>
                </a:lnTo>
                <a:lnTo>
                  <a:pt x="58" y="34"/>
                </a:lnTo>
                <a:lnTo>
                  <a:pt x="57" y="32"/>
                </a:lnTo>
                <a:lnTo>
                  <a:pt x="55" y="30"/>
                </a:lnTo>
                <a:lnTo>
                  <a:pt x="52" y="26"/>
                </a:lnTo>
                <a:lnTo>
                  <a:pt x="48" y="12"/>
                </a:lnTo>
                <a:lnTo>
                  <a:pt x="44" y="2"/>
                </a:lnTo>
                <a:lnTo>
                  <a:pt x="41" y="0"/>
                </a:lnTo>
                <a:lnTo>
                  <a:pt x="39" y="0"/>
                </a:lnTo>
                <a:lnTo>
                  <a:pt x="37" y="8"/>
                </a:lnTo>
                <a:lnTo>
                  <a:pt x="34" y="28"/>
                </a:lnTo>
                <a:lnTo>
                  <a:pt x="31" y="50"/>
                </a:lnTo>
                <a:lnTo>
                  <a:pt x="26" y="68"/>
                </a:lnTo>
                <a:lnTo>
                  <a:pt x="26" y="70"/>
                </a:lnTo>
                <a:lnTo>
                  <a:pt x="25" y="70"/>
                </a:lnTo>
                <a:lnTo>
                  <a:pt x="24" y="66"/>
                </a:lnTo>
                <a:lnTo>
                  <a:pt x="22" y="56"/>
                </a:lnTo>
                <a:lnTo>
                  <a:pt x="20" y="72"/>
                </a:lnTo>
                <a:lnTo>
                  <a:pt x="19" y="80"/>
                </a:lnTo>
                <a:lnTo>
                  <a:pt x="17" y="80"/>
                </a:lnTo>
                <a:lnTo>
                  <a:pt x="16" y="80"/>
                </a:lnTo>
                <a:lnTo>
                  <a:pt x="15" y="72"/>
                </a:lnTo>
                <a:lnTo>
                  <a:pt x="14" y="86"/>
                </a:lnTo>
                <a:lnTo>
                  <a:pt x="11" y="78"/>
                </a:lnTo>
                <a:lnTo>
                  <a:pt x="5" y="134"/>
                </a:lnTo>
                <a:lnTo>
                  <a:pt x="1" y="190"/>
                </a:lnTo>
                <a:lnTo>
                  <a:pt x="0" y="220"/>
                </a:lnTo>
                <a:lnTo>
                  <a:pt x="0" y="248"/>
                </a:lnTo>
                <a:lnTo>
                  <a:pt x="0" y="274"/>
                </a:lnTo>
                <a:lnTo>
                  <a:pt x="1" y="302"/>
                </a:lnTo>
                <a:lnTo>
                  <a:pt x="3" y="328"/>
                </a:lnTo>
                <a:lnTo>
                  <a:pt x="7" y="358"/>
                </a:lnTo>
                <a:lnTo>
                  <a:pt x="7" y="374"/>
                </a:lnTo>
                <a:lnTo>
                  <a:pt x="7" y="390"/>
                </a:lnTo>
                <a:lnTo>
                  <a:pt x="9" y="396"/>
                </a:lnTo>
                <a:lnTo>
                  <a:pt x="11" y="400"/>
                </a:lnTo>
                <a:lnTo>
                  <a:pt x="14" y="404"/>
                </a:lnTo>
                <a:lnTo>
                  <a:pt x="15" y="450"/>
                </a:lnTo>
                <a:lnTo>
                  <a:pt x="16" y="502"/>
                </a:lnTo>
                <a:lnTo>
                  <a:pt x="17" y="526"/>
                </a:lnTo>
                <a:lnTo>
                  <a:pt x="20" y="544"/>
                </a:lnTo>
                <a:lnTo>
                  <a:pt x="22" y="556"/>
                </a:lnTo>
                <a:lnTo>
                  <a:pt x="23" y="558"/>
                </a:lnTo>
                <a:lnTo>
                  <a:pt x="25" y="558"/>
                </a:lnTo>
                <a:lnTo>
                  <a:pt x="26" y="584"/>
                </a:lnTo>
                <a:lnTo>
                  <a:pt x="28" y="602"/>
                </a:lnTo>
                <a:lnTo>
                  <a:pt x="32" y="622"/>
                </a:lnTo>
                <a:lnTo>
                  <a:pt x="34" y="648"/>
                </a:lnTo>
                <a:lnTo>
                  <a:pt x="38" y="740"/>
                </a:lnTo>
                <a:lnTo>
                  <a:pt x="40" y="790"/>
                </a:lnTo>
                <a:lnTo>
                  <a:pt x="41" y="840"/>
                </a:lnTo>
                <a:lnTo>
                  <a:pt x="43" y="896"/>
                </a:lnTo>
                <a:lnTo>
                  <a:pt x="41" y="952"/>
                </a:lnTo>
                <a:lnTo>
                  <a:pt x="41" y="992"/>
                </a:lnTo>
                <a:lnTo>
                  <a:pt x="43" y="1094"/>
                </a:lnTo>
                <a:lnTo>
                  <a:pt x="46" y="1190"/>
                </a:lnTo>
                <a:lnTo>
                  <a:pt x="50" y="1282"/>
                </a:lnTo>
                <a:lnTo>
                  <a:pt x="55" y="1370"/>
                </a:lnTo>
                <a:lnTo>
                  <a:pt x="57" y="1414"/>
                </a:lnTo>
                <a:lnTo>
                  <a:pt x="56" y="1456"/>
                </a:lnTo>
                <a:lnTo>
                  <a:pt x="55" y="1500"/>
                </a:lnTo>
                <a:lnTo>
                  <a:pt x="52" y="1544"/>
                </a:lnTo>
                <a:lnTo>
                  <a:pt x="46" y="1636"/>
                </a:lnTo>
                <a:lnTo>
                  <a:pt x="40" y="1736"/>
                </a:lnTo>
                <a:lnTo>
                  <a:pt x="38" y="1786"/>
                </a:lnTo>
                <a:lnTo>
                  <a:pt x="38" y="1838"/>
                </a:lnTo>
                <a:lnTo>
                  <a:pt x="37" y="1942"/>
                </a:lnTo>
                <a:lnTo>
                  <a:pt x="39" y="2046"/>
                </a:lnTo>
                <a:lnTo>
                  <a:pt x="40" y="2148"/>
                </a:lnTo>
                <a:lnTo>
                  <a:pt x="41" y="2248"/>
                </a:lnTo>
                <a:lnTo>
                  <a:pt x="40" y="2344"/>
                </a:lnTo>
                <a:lnTo>
                  <a:pt x="39" y="2392"/>
                </a:lnTo>
                <a:lnTo>
                  <a:pt x="37" y="2438"/>
                </a:lnTo>
                <a:lnTo>
                  <a:pt x="35" y="2482"/>
                </a:lnTo>
                <a:lnTo>
                  <a:pt x="31" y="2526"/>
                </a:lnTo>
                <a:lnTo>
                  <a:pt x="25" y="2612"/>
                </a:lnTo>
                <a:lnTo>
                  <a:pt x="22" y="2692"/>
                </a:lnTo>
                <a:lnTo>
                  <a:pt x="20" y="2766"/>
                </a:lnTo>
                <a:lnTo>
                  <a:pt x="15" y="2830"/>
                </a:lnTo>
                <a:lnTo>
                  <a:pt x="11" y="2886"/>
                </a:lnTo>
                <a:lnTo>
                  <a:pt x="5" y="2936"/>
                </a:lnTo>
                <a:lnTo>
                  <a:pt x="2" y="2976"/>
                </a:lnTo>
                <a:lnTo>
                  <a:pt x="1" y="2994"/>
                </a:lnTo>
                <a:lnTo>
                  <a:pt x="0" y="3010"/>
                </a:lnTo>
                <a:lnTo>
                  <a:pt x="2" y="3032"/>
                </a:lnTo>
                <a:lnTo>
                  <a:pt x="4" y="3052"/>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88132" name="Rectangle 68"/>
          <p:cNvSpPr>
            <a:spLocks noGrp="1" noChangeArrowheads="1"/>
          </p:cNvSpPr>
          <p:nvPr>
            <p:ph type="ctrTitle"/>
          </p:nvPr>
        </p:nvSpPr>
        <p:spPr>
          <a:xfrm>
            <a:off x="457200" y="2286000"/>
            <a:ext cx="8229600" cy="1143000"/>
          </a:xfrm>
        </p:spPr>
        <p:txBody>
          <a:bodyPr/>
          <a:lstStyle>
            <a:lvl1pPr algn="ctr">
              <a:defRPr sz="4400"/>
            </a:lvl1pPr>
          </a:lstStyle>
          <a:p>
            <a:r>
              <a:rPr lang="en-US" altLang="ja-JP"/>
              <a:t>Click to edit Master title style</a:t>
            </a:r>
          </a:p>
        </p:txBody>
      </p:sp>
      <p:sp>
        <p:nvSpPr>
          <p:cNvPr id="88133" name="Rectangle 69"/>
          <p:cNvSpPr>
            <a:spLocks noGrp="1" noChangeArrowheads="1"/>
          </p:cNvSpPr>
          <p:nvPr>
            <p:ph type="subTitle" idx="1"/>
          </p:nvPr>
        </p:nvSpPr>
        <p:spPr>
          <a:xfrm>
            <a:off x="1371600" y="3886200"/>
            <a:ext cx="6400800" cy="1752600"/>
          </a:xfrm>
        </p:spPr>
        <p:txBody>
          <a:bodyPr/>
          <a:lstStyle>
            <a:lvl1pPr marL="0" indent="101600" algn="ctr">
              <a:buFont typeface="Wingdings" pitchFamily="-108" charset="2"/>
              <a:buNone/>
              <a:defRPr/>
            </a:lvl1pPr>
          </a:lstStyle>
          <a:p>
            <a:r>
              <a:rPr lang="en-US" altLang="ja-JP"/>
              <a:t>Click to edit Master subtitle style</a:t>
            </a:r>
          </a:p>
        </p:txBody>
      </p:sp>
      <p:sp>
        <p:nvSpPr>
          <p:cNvPr id="69" name="Rectangle 66"/>
          <p:cNvSpPr>
            <a:spLocks noGrp="1" noChangeArrowheads="1"/>
          </p:cNvSpPr>
          <p:nvPr>
            <p:ph type="dt" sz="half" idx="10"/>
          </p:nvPr>
        </p:nvSpPr>
        <p:spPr/>
        <p:txBody>
          <a:bodyPr/>
          <a:lstStyle>
            <a:lvl1pPr>
              <a:defRPr>
                <a:solidFill>
                  <a:srgbClr val="FFFFFF"/>
                </a:solidFill>
              </a:defRPr>
            </a:lvl1pPr>
          </a:lstStyle>
          <a:p>
            <a:pPr>
              <a:defRPr/>
            </a:pPr>
            <a:endParaRPr lang="en-US" altLang="ja-JP"/>
          </a:p>
        </p:txBody>
      </p:sp>
      <p:sp>
        <p:nvSpPr>
          <p:cNvPr id="70" name="Rectangle 67"/>
          <p:cNvSpPr>
            <a:spLocks noGrp="1" noChangeArrowheads="1"/>
          </p:cNvSpPr>
          <p:nvPr>
            <p:ph type="ftr" sz="quarter" idx="11"/>
          </p:nvPr>
        </p:nvSpPr>
        <p:spPr>
          <a:xfrm>
            <a:off x="2057400" y="6248400"/>
            <a:ext cx="5257800" cy="457200"/>
          </a:xfrm>
        </p:spPr>
        <p:txBody>
          <a:bodyPr/>
          <a:lstStyle>
            <a:lvl1pPr>
              <a:defRPr>
                <a:solidFill>
                  <a:srgbClr val="FFFFFF"/>
                </a:solidFill>
              </a:defRPr>
            </a:lvl1pPr>
          </a:lstStyle>
          <a:p>
            <a:pPr>
              <a:defRPr/>
            </a:pPr>
            <a:endParaRPr lang="en-US" altLang="ja-JP"/>
          </a:p>
        </p:txBody>
      </p:sp>
      <p:sp>
        <p:nvSpPr>
          <p:cNvPr id="71" name="Rectangle 71"/>
          <p:cNvSpPr>
            <a:spLocks noGrp="1" noChangeArrowheads="1"/>
          </p:cNvSpPr>
          <p:nvPr>
            <p:ph type="sldNum" sz="quarter" idx="12"/>
          </p:nvPr>
        </p:nvSpPr>
        <p:spPr/>
        <p:txBody>
          <a:bodyPr/>
          <a:lstStyle>
            <a:lvl1pPr algn="r">
              <a:defRPr/>
            </a:lvl1pPr>
          </a:lstStyle>
          <a:p>
            <a:pPr>
              <a:defRPr/>
            </a:pPr>
            <a:fld id="{A376FD39-BE68-E147-8660-808B477A80A5}" type="slidenum">
              <a:rPr lang="en-US" altLang="ja-JP"/>
              <a:pPr>
                <a:defRPr/>
              </a:pPr>
              <a:t>‹#›</a:t>
            </a:fld>
            <a:endParaRPr lang="en-US" altLang="ja-JP"/>
          </a:p>
        </p:txBody>
      </p:sp>
    </p:spTree>
    <p:extLst>
      <p:ext uri="{BB962C8B-B14F-4D97-AF65-F5344CB8AC3E}">
        <p14:creationId xmlns:p14="http://schemas.microsoft.com/office/powerpoint/2010/main" val="1649272446"/>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2E03F37A-017A-0E4D-B733-9AEC051F9DCC}" type="slidenum">
              <a:rPr lang="en-US" altLang="ja-JP"/>
              <a:pPr>
                <a:defRPr/>
              </a:pPr>
              <a:t>‹#›</a:t>
            </a:fld>
            <a:endParaRPr lang="en-US" altLang="ja-JP"/>
          </a:p>
        </p:txBody>
      </p:sp>
    </p:spTree>
    <p:extLst>
      <p:ext uri="{BB962C8B-B14F-4D97-AF65-F5344CB8AC3E}">
        <p14:creationId xmlns:p14="http://schemas.microsoft.com/office/powerpoint/2010/main" val="2868041336"/>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6DB133CE-28E8-C845-949F-8BF9765E13DC}" type="slidenum">
              <a:rPr lang="en-US" altLang="ja-JP"/>
              <a:pPr>
                <a:defRPr/>
              </a:pPr>
              <a:t>‹#›</a:t>
            </a:fld>
            <a:endParaRPr lang="en-US" altLang="ja-JP"/>
          </a:p>
        </p:txBody>
      </p:sp>
    </p:spTree>
    <p:extLst>
      <p:ext uri="{BB962C8B-B14F-4D97-AF65-F5344CB8AC3E}">
        <p14:creationId xmlns:p14="http://schemas.microsoft.com/office/powerpoint/2010/main" val="3199474135"/>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715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0F0FC6E6-2B54-F94E-80AE-63199204E8AA}" type="slidenum">
              <a:rPr lang="en-US" altLang="ja-JP"/>
              <a:pPr>
                <a:defRPr/>
              </a:pPr>
              <a:t>‹#›</a:t>
            </a:fld>
            <a:endParaRPr lang="en-US" altLang="ja-JP"/>
          </a:p>
        </p:txBody>
      </p:sp>
    </p:spTree>
    <p:extLst>
      <p:ext uri="{BB962C8B-B14F-4D97-AF65-F5344CB8AC3E}">
        <p14:creationId xmlns:p14="http://schemas.microsoft.com/office/powerpoint/2010/main" val="3712349578"/>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05BE880-4461-654D-ADFA-93695AE92B49}" type="slidenum">
              <a:rPr lang="en-US"/>
              <a:pPr>
                <a:defRPr/>
              </a:pPr>
              <a:t>‹#›</a:t>
            </a:fld>
            <a:endParaRPr lang="en-US"/>
          </a:p>
        </p:txBody>
      </p:sp>
    </p:spTree>
    <p:extLst>
      <p:ext uri="{BB962C8B-B14F-4D97-AF65-F5344CB8AC3E}">
        <p14:creationId xmlns:p14="http://schemas.microsoft.com/office/powerpoint/2010/main" val="2071984280"/>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8"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9" name="Rectangle 70"/>
          <p:cNvSpPr>
            <a:spLocks noGrp="1" noChangeArrowheads="1"/>
          </p:cNvSpPr>
          <p:nvPr>
            <p:ph type="sldNum" sz="quarter" idx="12"/>
          </p:nvPr>
        </p:nvSpPr>
        <p:spPr>
          <a:ln/>
        </p:spPr>
        <p:txBody>
          <a:bodyPr/>
          <a:lstStyle>
            <a:lvl1pPr>
              <a:defRPr/>
            </a:lvl1pPr>
          </a:lstStyle>
          <a:p>
            <a:pPr>
              <a:defRPr/>
            </a:pPr>
            <a:fld id="{27245A2E-4E4C-464D-A4D6-92C0D163A5B7}" type="slidenum">
              <a:rPr lang="en-US" altLang="ja-JP"/>
              <a:pPr>
                <a:defRPr/>
              </a:pPr>
              <a:t>‹#›</a:t>
            </a:fld>
            <a:endParaRPr lang="en-US" altLang="ja-JP"/>
          </a:p>
        </p:txBody>
      </p:sp>
    </p:spTree>
    <p:extLst>
      <p:ext uri="{BB962C8B-B14F-4D97-AF65-F5344CB8AC3E}">
        <p14:creationId xmlns:p14="http://schemas.microsoft.com/office/powerpoint/2010/main" val="3966977419"/>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4"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70"/>
          <p:cNvSpPr>
            <a:spLocks noGrp="1" noChangeArrowheads="1"/>
          </p:cNvSpPr>
          <p:nvPr>
            <p:ph type="sldNum" sz="quarter" idx="12"/>
          </p:nvPr>
        </p:nvSpPr>
        <p:spPr>
          <a:ln/>
        </p:spPr>
        <p:txBody>
          <a:bodyPr/>
          <a:lstStyle>
            <a:lvl1pPr>
              <a:defRPr/>
            </a:lvl1pPr>
          </a:lstStyle>
          <a:p>
            <a:pPr>
              <a:defRPr/>
            </a:pPr>
            <a:fld id="{9001D313-5256-7843-8A8D-9748FD59D254}" type="slidenum">
              <a:rPr lang="en-US" altLang="ja-JP"/>
              <a:pPr>
                <a:defRPr/>
              </a:pPr>
              <a:t>‹#›</a:t>
            </a:fld>
            <a:endParaRPr lang="en-US" altLang="ja-JP"/>
          </a:p>
        </p:txBody>
      </p:sp>
    </p:spTree>
    <p:extLst>
      <p:ext uri="{BB962C8B-B14F-4D97-AF65-F5344CB8AC3E}">
        <p14:creationId xmlns:p14="http://schemas.microsoft.com/office/powerpoint/2010/main" val="2933774350"/>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3"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4" name="Rectangle 70"/>
          <p:cNvSpPr>
            <a:spLocks noGrp="1" noChangeArrowheads="1"/>
          </p:cNvSpPr>
          <p:nvPr>
            <p:ph type="sldNum" sz="quarter" idx="12"/>
          </p:nvPr>
        </p:nvSpPr>
        <p:spPr>
          <a:ln/>
        </p:spPr>
        <p:txBody>
          <a:bodyPr/>
          <a:lstStyle>
            <a:lvl1pPr>
              <a:defRPr/>
            </a:lvl1pPr>
          </a:lstStyle>
          <a:p>
            <a:pPr>
              <a:defRPr/>
            </a:pPr>
            <a:fld id="{2511B662-E845-4743-B8EC-22E7BE592192}" type="slidenum">
              <a:rPr lang="en-US" altLang="ja-JP"/>
              <a:pPr>
                <a:defRPr/>
              </a:pPr>
              <a:t>‹#›</a:t>
            </a:fld>
            <a:endParaRPr lang="en-US" altLang="ja-JP"/>
          </a:p>
        </p:txBody>
      </p:sp>
    </p:spTree>
    <p:extLst>
      <p:ext uri="{BB962C8B-B14F-4D97-AF65-F5344CB8AC3E}">
        <p14:creationId xmlns:p14="http://schemas.microsoft.com/office/powerpoint/2010/main" val="3246708021"/>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6CBE882F-9A27-3A4C-9EDB-0BF3949E3383}" type="slidenum">
              <a:rPr lang="en-US" altLang="ja-JP"/>
              <a:pPr>
                <a:defRPr/>
              </a:pPr>
              <a:t>‹#›</a:t>
            </a:fld>
            <a:endParaRPr lang="en-US" altLang="ja-JP"/>
          </a:p>
        </p:txBody>
      </p:sp>
    </p:spTree>
    <p:extLst>
      <p:ext uri="{BB962C8B-B14F-4D97-AF65-F5344CB8AC3E}">
        <p14:creationId xmlns:p14="http://schemas.microsoft.com/office/powerpoint/2010/main" val="96145368"/>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39742D83-C143-B147-8330-4895D98375EC}" type="slidenum">
              <a:rPr lang="en-US" altLang="ja-JP"/>
              <a:pPr>
                <a:defRPr/>
              </a:pPr>
              <a:t>‹#›</a:t>
            </a:fld>
            <a:endParaRPr lang="en-US" altLang="ja-JP"/>
          </a:p>
        </p:txBody>
      </p:sp>
    </p:spTree>
    <p:extLst>
      <p:ext uri="{BB962C8B-B14F-4D97-AF65-F5344CB8AC3E}">
        <p14:creationId xmlns:p14="http://schemas.microsoft.com/office/powerpoint/2010/main" val="3929887794"/>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0C33106D-828D-5B48-9269-5E72FC0E61B5}" type="slidenum">
              <a:rPr lang="en-US" altLang="ja-JP"/>
              <a:pPr>
                <a:defRPr/>
              </a:pPr>
              <a:t>‹#›</a:t>
            </a:fld>
            <a:endParaRPr lang="en-US" altLang="ja-JP"/>
          </a:p>
        </p:txBody>
      </p:sp>
    </p:spTree>
    <p:extLst>
      <p:ext uri="{BB962C8B-B14F-4D97-AF65-F5344CB8AC3E}">
        <p14:creationId xmlns:p14="http://schemas.microsoft.com/office/powerpoint/2010/main" val="2971740709"/>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85800"/>
            <a:ext cx="2000250" cy="5105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71500" y="685800"/>
            <a:ext cx="5848350" cy="5105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AB194521-3EFE-9840-9B22-854FFEC26A10}" type="slidenum">
              <a:rPr lang="en-US" altLang="ja-JP"/>
              <a:pPr>
                <a:defRPr/>
              </a:pPr>
              <a:t>‹#›</a:t>
            </a:fld>
            <a:endParaRPr lang="en-US" altLang="ja-JP"/>
          </a:p>
        </p:txBody>
      </p:sp>
    </p:spTree>
    <p:extLst>
      <p:ext uri="{BB962C8B-B14F-4D97-AF65-F5344CB8AC3E}">
        <p14:creationId xmlns:p14="http://schemas.microsoft.com/office/powerpoint/2010/main" val="300578934"/>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9987" name="Rectangle 3"/>
          <p:cNvSpPr>
            <a:spLocks noGrp="1" noChangeArrowheads="1"/>
          </p:cNvSpPr>
          <p:nvPr>
            <p:ph type="ctrTitle"/>
          </p:nvPr>
        </p:nvSpPr>
        <p:spPr>
          <a:xfrm>
            <a:off x="914400" y="838200"/>
            <a:ext cx="7772400" cy="1143000"/>
          </a:xfrm>
        </p:spPr>
        <p:txBody>
          <a:bodyPr/>
          <a:lstStyle>
            <a:lvl1pPr algn="r">
              <a:defRPr/>
            </a:lvl1pPr>
          </a:lstStyle>
          <a:p>
            <a:r>
              <a:rPr lang="en-US"/>
              <a:t>Click to edit Master title style</a:t>
            </a:r>
          </a:p>
        </p:txBody>
      </p:sp>
      <p:sp>
        <p:nvSpPr>
          <p:cNvPr id="169988" name="Rectangle 4"/>
          <p:cNvSpPr>
            <a:spLocks noGrp="1" noChangeArrowheads="1"/>
          </p:cNvSpPr>
          <p:nvPr>
            <p:ph type="subTitle" idx="1"/>
          </p:nvPr>
        </p:nvSpPr>
        <p:spPr>
          <a:xfrm>
            <a:off x="2286000" y="2438400"/>
            <a:ext cx="6400800" cy="1752600"/>
          </a:xfrm>
        </p:spPr>
        <p:txBody>
          <a:bodyPr/>
          <a:lstStyle>
            <a:lvl1pPr marL="0" indent="0" algn="r">
              <a:buFont typeface="Wingdings" pitchFamily="-108" charset="2"/>
              <a:buNone/>
              <a:defRPr/>
            </a:lvl1pPr>
          </a:lstStyle>
          <a:p>
            <a:r>
              <a:rPr lang="en-US"/>
              <a:t>Click to edit Master subtitle style</a:t>
            </a:r>
          </a:p>
        </p:txBody>
      </p:sp>
      <p:sp>
        <p:nvSpPr>
          <p:cNvPr id="5" name="Rectangle 5"/>
          <p:cNvSpPr>
            <a:spLocks noGrp="1" noChangeArrowheads="1"/>
          </p:cNvSpPr>
          <p:nvPr>
            <p:ph type="dt" sz="half" idx="10"/>
          </p:nvPr>
        </p:nvSpPr>
        <p:spPr>
          <a:xfrm>
            <a:off x="1905000" y="6248400"/>
            <a:ext cx="1905000" cy="457200"/>
          </a:xfrm>
        </p:spPr>
        <p:txBody>
          <a:bodyPr/>
          <a:lstStyle>
            <a:lvl1pPr eaLnBrk="1" hangingPunct="1">
              <a:spcBef>
                <a:spcPct val="50000"/>
              </a:spcBef>
              <a:defRPr/>
            </a:lvl1pPr>
          </a:lstStyle>
          <a:p>
            <a:pPr>
              <a:defRPr/>
            </a:pPr>
            <a:endParaRPr lang="en-US"/>
          </a:p>
        </p:txBody>
      </p:sp>
      <p:sp>
        <p:nvSpPr>
          <p:cNvPr id="6" name="Rectangle 6"/>
          <p:cNvSpPr>
            <a:spLocks noGrp="1" noChangeArrowheads="1"/>
          </p:cNvSpPr>
          <p:nvPr>
            <p:ph type="ftr" sz="quarter" idx="11"/>
          </p:nvPr>
        </p:nvSpPr>
        <p:spPr>
          <a:xfrm>
            <a:off x="3886200" y="6248400"/>
            <a:ext cx="2895600" cy="457200"/>
          </a:xfrm>
        </p:spPr>
        <p:txBody>
          <a:bodyPr/>
          <a:lstStyle>
            <a:lvl1pPr eaLnBrk="1" hangingPunct="1">
              <a:spcBef>
                <a:spcPct val="50000"/>
              </a:spcBef>
              <a:defRPr/>
            </a:lvl1pPr>
          </a:lstStyle>
          <a:p>
            <a:pPr>
              <a:defRPr/>
            </a:pPr>
            <a:endParaRPr lang="en-US"/>
          </a:p>
        </p:txBody>
      </p:sp>
      <p:sp>
        <p:nvSpPr>
          <p:cNvPr id="7" name="Rectangle 7"/>
          <p:cNvSpPr>
            <a:spLocks noGrp="1" noChangeArrowheads="1"/>
          </p:cNvSpPr>
          <p:nvPr>
            <p:ph type="sldNum" sz="quarter" idx="12"/>
          </p:nvPr>
        </p:nvSpPr>
        <p:spPr>
          <a:xfrm>
            <a:off x="6858000" y="6248400"/>
            <a:ext cx="1905000" cy="457200"/>
          </a:xfrm>
        </p:spPr>
        <p:txBody>
          <a:bodyPr/>
          <a:lstStyle>
            <a:lvl1pPr eaLnBrk="1" hangingPunct="1">
              <a:spcBef>
                <a:spcPct val="50000"/>
              </a:spcBef>
              <a:defRPr/>
            </a:lvl1pPr>
          </a:lstStyle>
          <a:p>
            <a:pPr>
              <a:defRPr/>
            </a:pPr>
            <a:fld id="{06983A81-464D-3240-A44D-A607C8EDDA81}" type="slidenum">
              <a:rPr lang="en-US"/>
              <a:pPr>
                <a:defRPr/>
              </a:pPr>
              <a:t>‹#›</a:t>
            </a:fld>
            <a:endParaRPr lang="en-US"/>
          </a:p>
        </p:txBody>
      </p:sp>
    </p:spTree>
    <p:extLst>
      <p:ext uri="{BB962C8B-B14F-4D97-AF65-F5344CB8AC3E}">
        <p14:creationId xmlns:p14="http://schemas.microsoft.com/office/powerpoint/2010/main" val="3777674480"/>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5"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6" name="Rectangle 7"/>
          <p:cNvSpPr>
            <a:spLocks noGrp="1" noChangeArrowheads="1"/>
          </p:cNvSpPr>
          <p:nvPr>
            <p:ph type="sldNum" sz="quarter" idx="12"/>
          </p:nvPr>
        </p:nvSpPr>
        <p:spPr/>
        <p:txBody>
          <a:bodyPr/>
          <a:lstStyle>
            <a:lvl1pPr eaLnBrk="1" hangingPunct="1">
              <a:spcBef>
                <a:spcPct val="50000"/>
              </a:spcBef>
              <a:defRPr/>
            </a:lvl1pPr>
          </a:lstStyle>
          <a:p>
            <a:pPr>
              <a:defRPr/>
            </a:pPr>
            <a:fld id="{63DE8AC8-4EB5-BC4E-8E6E-05FF19320800}" type="slidenum">
              <a:rPr lang="en-US"/>
              <a:pPr>
                <a:defRPr/>
              </a:pPr>
              <a:t>‹#›</a:t>
            </a:fld>
            <a:endParaRPr lang="en-US"/>
          </a:p>
        </p:txBody>
      </p:sp>
    </p:spTree>
    <p:extLst>
      <p:ext uri="{BB962C8B-B14F-4D97-AF65-F5344CB8AC3E}">
        <p14:creationId xmlns:p14="http://schemas.microsoft.com/office/powerpoint/2010/main" val="3249486912"/>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5"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6" name="Rectangle 7"/>
          <p:cNvSpPr>
            <a:spLocks noGrp="1" noChangeArrowheads="1"/>
          </p:cNvSpPr>
          <p:nvPr>
            <p:ph type="sldNum" sz="quarter" idx="12"/>
          </p:nvPr>
        </p:nvSpPr>
        <p:spPr/>
        <p:txBody>
          <a:bodyPr/>
          <a:lstStyle>
            <a:lvl1pPr eaLnBrk="1" hangingPunct="1">
              <a:spcBef>
                <a:spcPct val="50000"/>
              </a:spcBef>
              <a:defRPr/>
            </a:lvl1pPr>
          </a:lstStyle>
          <a:p>
            <a:pPr>
              <a:defRPr/>
            </a:pPr>
            <a:fld id="{DCC5BABE-C505-C544-87D7-74CD85A7CED4}" type="slidenum">
              <a:rPr lang="en-US"/>
              <a:pPr>
                <a:defRPr/>
              </a:pPr>
              <a:t>‹#›</a:t>
            </a:fld>
            <a:endParaRPr lang="en-US"/>
          </a:p>
        </p:txBody>
      </p:sp>
    </p:spTree>
    <p:extLst>
      <p:ext uri="{BB962C8B-B14F-4D97-AF65-F5344CB8AC3E}">
        <p14:creationId xmlns:p14="http://schemas.microsoft.com/office/powerpoint/2010/main" val="129912643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1FE2BA8-7097-7949-8E9D-B4D527917EDE}" type="slidenum">
              <a:rPr lang="en-US"/>
              <a:pPr>
                <a:defRPr/>
              </a:pPr>
              <a:t>‹#›</a:t>
            </a:fld>
            <a:endParaRPr lang="en-US"/>
          </a:p>
        </p:txBody>
      </p:sp>
    </p:spTree>
    <p:extLst>
      <p:ext uri="{BB962C8B-B14F-4D97-AF65-F5344CB8AC3E}">
        <p14:creationId xmlns:p14="http://schemas.microsoft.com/office/powerpoint/2010/main" val="326297784"/>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43000" y="1676400"/>
            <a:ext cx="38100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05400" y="1676400"/>
            <a:ext cx="38100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6"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7" name="Rectangle 7"/>
          <p:cNvSpPr>
            <a:spLocks noGrp="1" noChangeArrowheads="1"/>
          </p:cNvSpPr>
          <p:nvPr>
            <p:ph type="sldNum" sz="quarter" idx="12"/>
          </p:nvPr>
        </p:nvSpPr>
        <p:spPr/>
        <p:txBody>
          <a:bodyPr/>
          <a:lstStyle>
            <a:lvl1pPr eaLnBrk="1" hangingPunct="1">
              <a:spcBef>
                <a:spcPct val="50000"/>
              </a:spcBef>
              <a:defRPr/>
            </a:lvl1pPr>
          </a:lstStyle>
          <a:p>
            <a:pPr>
              <a:defRPr/>
            </a:pPr>
            <a:fld id="{10A8E43B-D00A-A34E-A5D0-06DCF34FF1E6}" type="slidenum">
              <a:rPr lang="en-US"/>
              <a:pPr>
                <a:defRPr/>
              </a:pPr>
              <a:t>‹#›</a:t>
            </a:fld>
            <a:endParaRPr lang="en-US"/>
          </a:p>
        </p:txBody>
      </p:sp>
    </p:spTree>
    <p:extLst>
      <p:ext uri="{BB962C8B-B14F-4D97-AF65-F5344CB8AC3E}">
        <p14:creationId xmlns:p14="http://schemas.microsoft.com/office/powerpoint/2010/main" val="206415175"/>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8"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9" name="Rectangle 7"/>
          <p:cNvSpPr>
            <a:spLocks noGrp="1" noChangeArrowheads="1"/>
          </p:cNvSpPr>
          <p:nvPr>
            <p:ph type="sldNum" sz="quarter" idx="12"/>
          </p:nvPr>
        </p:nvSpPr>
        <p:spPr/>
        <p:txBody>
          <a:bodyPr/>
          <a:lstStyle>
            <a:lvl1pPr eaLnBrk="1" hangingPunct="1">
              <a:spcBef>
                <a:spcPct val="50000"/>
              </a:spcBef>
              <a:defRPr/>
            </a:lvl1pPr>
          </a:lstStyle>
          <a:p>
            <a:pPr>
              <a:defRPr/>
            </a:pPr>
            <a:fld id="{06810E02-B549-7B4B-B7F2-1FF1C8A4F27C}" type="slidenum">
              <a:rPr lang="en-US"/>
              <a:pPr>
                <a:defRPr/>
              </a:pPr>
              <a:t>‹#›</a:t>
            </a:fld>
            <a:endParaRPr lang="en-US"/>
          </a:p>
        </p:txBody>
      </p:sp>
    </p:spTree>
    <p:extLst>
      <p:ext uri="{BB962C8B-B14F-4D97-AF65-F5344CB8AC3E}">
        <p14:creationId xmlns:p14="http://schemas.microsoft.com/office/powerpoint/2010/main" val="3654829015"/>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4"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5" name="Rectangle 7"/>
          <p:cNvSpPr>
            <a:spLocks noGrp="1" noChangeArrowheads="1"/>
          </p:cNvSpPr>
          <p:nvPr>
            <p:ph type="sldNum" sz="quarter" idx="12"/>
          </p:nvPr>
        </p:nvSpPr>
        <p:spPr/>
        <p:txBody>
          <a:bodyPr/>
          <a:lstStyle>
            <a:lvl1pPr eaLnBrk="1" hangingPunct="1">
              <a:spcBef>
                <a:spcPct val="50000"/>
              </a:spcBef>
              <a:defRPr/>
            </a:lvl1pPr>
          </a:lstStyle>
          <a:p>
            <a:pPr>
              <a:defRPr/>
            </a:pPr>
            <a:fld id="{D9E61B80-AE66-FA44-9C5D-D316F02F26DF}" type="slidenum">
              <a:rPr lang="en-US"/>
              <a:pPr>
                <a:defRPr/>
              </a:pPr>
              <a:t>‹#›</a:t>
            </a:fld>
            <a:endParaRPr lang="en-US"/>
          </a:p>
        </p:txBody>
      </p:sp>
    </p:spTree>
    <p:extLst>
      <p:ext uri="{BB962C8B-B14F-4D97-AF65-F5344CB8AC3E}">
        <p14:creationId xmlns:p14="http://schemas.microsoft.com/office/powerpoint/2010/main" val="718159646"/>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3"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4" name="Rectangle 7"/>
          <p:cNvSpPr>
            <a:spLocks noGrp="1" noChangeArrowheads="1"/>
          </p:cNvSpPr>
          <p:nvPr>
            <p:ph type="sldNum" sz="quarter" idx="12"/>
          </p:nvPr>
        </p:nvSpPr>
        <p:spPr/>
        <p:txBody>
          <a:bodyPr/>
          <a:lstStyle>
            <a:lvl1pPr eaLnBrk="1" hangingPunct="1">
              <a:spcBef>
                <a:spcPct val="50000"/>
              </a:spcBef>
              <a:defRPr/>
            </a:lvl1pPr>
          </a:lstStyle>
          <a:p>
            <a:pPr>
              <a:defRPr/>
            </a:pPr>
            <a:fld id="{CABF2699-166A-E04C-8CB1-47041AF885DC}" type="slidenum">
              <a:rPr lang="en-US"/>
              <a:pPr>
                <a:defRPr/>
              </a:pPr>
              <a:t>‹#›</a:t>
            </a:fld>
            <a:endParaRPr lang="en-US"/>
          </a:p>
        </p:txBody>
      </p:sp>
    </p:spTree>
    <p:extLst>
      <p:ext uri="{BB962C8B-B14F-4D97-AF65-F5344CB8AC3E}">
        <p14:creationId xmlns:p14="http://schemas.microsoft.com/office/powerpoint/2010/main" val="963918659"/>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6"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7" name="Rectangle 7"/>
          <p:cNvSpPr>
            <a:spLocks noGrp="1" noChangeArrowheads="1"/>
          </p:cNvSpPr>
          <p:nvPr>
            <p:ph type="sldNum" sz="quarter" idx="12"/>
          </p:nvPr>
        </p:nvSpPr>
        <p:spPr/>
        <p:txBody>
          <a:bodyPr/>
          <a:lstStyle>
            <a:lvl1pPr eaLnBrk="1" hangingPunct="1">
              <a:spcBef>
                <a:spcPct val="50000"/>
              </a:spcBef>
              <a:defRPr/>
            </a:lvl1pPr>
          </a:lstStyle>
          <a:p>
            <a:pPr>
              <a:defRPr/>
            </a:pPr>
            <a:fld id="{105AAADE-81C1-4B43-9720-E4056FEEA7E9}" type="slidenum">
              <a:rPr lang="en-US"/>
              <a:pPr>
                <a:defRPr/>
              </a:pPr>
              <a:t>‹#›</a:t>
            </a:fld>
            <a:endParaRPr lang="en-US"/>
          </a:p>
        </p:txBody>
      </p:sp>
    </p:spTree>
    <p:extLst>
      <p:ext uri="{BB962C8B-B14F-4D97-AF65-F5344CB8AC3E}">
        <p14:creationId xmlns:p14="http://schemas.microsoft.com/office/powerpoint/2010/main" val="3901833662"/>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6"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7" name="Rectangle 7"/>
          <p:cNvSpPr>
            <a:spLocks noGrp="1" noChangeArrowheads="1"/>
          </p:cNvSpPr>
          <p:nvPr>
            <p:ph type="sldNum" sz="quarter" idx="12"/>
          </p:nvPr>
        </p:nvSpPr>
        <p:spPr/>
        <p:txBody>
          <a:bodyPr/>
          <a:lstStyle>
            <a:lvl1pPr eaLnBrk="1" hangingPunct="1">
              <a:spcBef>
                <a:spcPct val="50000"/>
              </a:spcBef>
              <a:defRPr/>
            </a:lvl1pPr>
          </a:lstStyle>
          <a:p>
            <a:pPr>
              <a:defRPr/>
            </a:pPr>
            <a:fld id="{96A9E566-3663-2B42-9B9F-8673F75CEE80}" type="slidenum">
              <a:rPr lang="en-US"/>
              <a:pPr>
                <a:defRPr/>
              </a:pPr>
              <a:t>‹#›</a:t>
            </a:fld>
            <a:endParaRPr lang="en-US"/>
          </a:p>
        </p:txBody>
      </p:sp>
    </p:spTree>
    <p:extLst>
      <p:ext uri="{BB962C8B-B14F-4D97-AF65-F5344CB8AC3E}">
        <p14:creationId xmlns:p14="http://schemas.microsoft.com/office/powerpoint/2010/main" val="3181411892"/>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5"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6" name="Rectangle 7"/>
          <p:cNvSpPr>
            <a:spLocks noGrp="1" noChangeArrowheads="1"/>
          </p:cNvSpPr>
          <p:nvPr>
            <p:ph type="sldNum" sz="quarter" idx="12"/>
          </p:nvPr>
        </p:nvSpPr>
        <p:spPr/>
        <p:txBody>
          <a:bodyPr/>
          <a:lstStyle>
            <a:lvl1pPr eaLnBrk="1" hangingPunct="1">
              <a:spcBef>
                <a:spcPct val="50000"/>
              </a:spcBef>
              <a:defRPr/>
            </a:lvl1pPr>
          </a:lstStyle>
          <a:p>
            <a:pPr>
              <a:defRPr/>
            </a:pPr>
            <a:fld id="{BB0E8C14-3A13-2142-A1C3-4D4440CFACDE}" type="slidenum">
              <a:rPr lang="en-US"/>
              <a:pPr>
                <a:defRPr/>
              </a:pPr>
              <a:t>‹#›</a:t>
            </a:fld>
            <a:endParaRPr lang="en-US"/>
          </a:p>
        </p:txBody>
      </p:sp>
    </p:spTree>
    <p:extLst>
      <p:ext uri="{BB962C8B-B14F-4D97-AF65-F5344CB8AC3E}">
        <p14:creationId xmlns:p14="http://schemas.microsoft.com/office/powerpoint/2010/main" val="2320429279"/>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72300" y="3048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43000" y="3048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5"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6" name="Rectangle 7"/>
          <p:cNvSpPr>
            <a:spLocks noGrp="1" noChangeArrowheads="1"/>
          </p:cNvSpPr>
          <p:nvPr>
            <p:ph type="sldNum" sz="quarter" idx="12"/>
          </p:nvPr>
        </p:nvSpPr>
        <p:spPr/>
        <p:txBody>
          <a:bodyPr/>
          <a:lstStyle>
            <a:lvl1pPr eaLnBrk="1" hangingPunct="1">
              <a:spcBef>
                <a:spcPct val="50000"/>
              </a:spcBef>
              <a:defRPr/>
            </a:lvl1pPr>
          </a:lstStyle>
          <a:p>
            <a:pPr>
              <a:defRPr/>
            </a:pPr>
            <a:fld id="{AA3F6566-EAAE-8A46-BE80-BA3BA66153B0}" type="slidenum">
              <a:rPr lang="en-US"/>
              <a:pPr>
                <a:defRPr/>
              </a:pPr>
              <a:t>‹#›</a:t>
            </a:fld>
            <a:endParaRPr lang="en-US"/>
          </a:p>
        </p:txBody>
      </p:sp>
    </p:spTree>
    <p:extLst>
      <p:ext uri="{BB962C8B-B14F-4D97-AF65-F5344CB8AC3E}">
        <p14:creationId xmlns:p14="http://schemas.microsoft.com/office/powerpoint/2010/main" val="3014857960"/>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sp>
        <p:nvSpPr>
          <p:cNvPr id="7193"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7194"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spcBef>
                <a:spcPct val="50000"/>
              </a:spcBef>
              <a:defRPr b="0"/>
            </a:lvl1pPr>
          </a:lstStyle>
          <a:p>
            <a:pPr>
              <a:defRPr/>
            </a:pPr>
            <a:endParaRPr lang="en-US"/>
          </a:p>
        </p:txBody>
      </p:sp>
      <p:sp>
        <p:nvSpPr>
          <p:cNvPr id="28" name="Rectangle 28"/>
          <p:cNvSpPr>
            <a:spLocks noGrp="1" noChangeArrowheads="1"/>
          </p:cNvSpPr>
          <p:nvPr>
            <p:ph type="ftr" sz="quarter" idx="11"/>
          </p:nvPr>
        </p:nvSpPr>
        <p:spPr/>
        <p:txBody>
          <a:bodyPr/>
          <a:lstStyle>
            <a:lvl1pPr>
              <a:spcBef>
                <a:spcPct val="50000"/>
              </a:spcBef>
              <a:defRPr b="0"/>
            </a:lvl1pPr>
          </a:lstStyle>
          <a:p>
            <a:pPr>
              <a:defRPr/>
            </a:pPr>
            <a:endParaRPr lang="en-US"/>
          </a:p>
        </p:txBody>
      </p:sp>
      <p:sp>
        <p:nvSpPr>
          <p:cNvPr id="29" name="Rectangle 29"/>
          <p:cNvSpPr>
            <a:spLocks noGrp="1" noChangeArrowheads="1"/>
          </p:cNvSpPr>
          <p:nvPr>
            <p:ph type="sldNum" sz="quarter" idx="12"/>
          </p:nvPr>
        </p:nvSpPr>
        <p:spPr/>
        <p:txBody>
          <a:bodyPr/>
          <a:lstStyle>
            <a:lvl1pPr>
              <a:spcBef>
                <a:spcPct val="50000"/>
              </a:spcBef>
              <a:defRPr b="0"/>
            </a:lvl1pPr>
          </a:lstStyle>
          <a:p>
            <a:pPr>
              <a:defRPr/>
            </a:pPr>
            <a:fld id="{EDBA2A57-C141-B642-95CC-BAE79C69AF8D}" type="slidenum">
              <a:rPr lang="en-US"/>
              <a:pPr>
                <a:defRPr/>
              </a:pPr>
              <a:t>‹#›</a:t>
            </a:fld>
            <a:endParaRPr lang="en-US"/>
          </a:p>
        </p:txBody>
      </p:sp>
    </p:spTree>
    <p:extLst>
      <p:ext uri="{BB962C8B-B14F-4D97-AF65-F5344CB8AC3E}">
        <p14:creationId xmlns:p14="http://schemas.microsoft.com/office/powerpoint/2010/main" val="2498479501"/>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25"/>
          <p:cNvSpPr>
            <a:spLocks noGrp="1" noChangeArrowheads="1"/>
          </p:cNvSpPr>
          <p:nvPr>
            <p:ph type="sldNum" sz="quarter" idx="12"/>
          </p:nvPr>
        </p:nvSpPr>
        <p:spPr/>
        <p:txBody>
          <a:bodyPr/>
          <a:lstStyle>
            <a:lvl1pPr>
              <a:spcBef>
                <a:spcPct val="50000"/>
              </a:spcBef>
              <a:defRPr/>
            </a:lvl1pPr>
          </a:lstStyle>
          <a:p>
            <a:pPr>
              <a:defRPr/>
            </a:pPr>
            <a:fld id="{417631AD-0282-1B48-B65B-8F799B4830D0}" type="slidenum">
              <a:rPr lang="en-US"/>
              <a:pPr>
                <a:defRPr/>
              </a:pPr>
              <a:t>‹#›</a:t>
            </a:fld>
            <a:endParaRPr lang="en-US"/>
          </a:p>
        </p:txBody>
      </p:sp>
    </p:spTree>
    <p:extLst>
      <p:ext uri="{BB962C8B-B14F-4D97-AF65-F5344CB8AC3E}">
        <p14:creationId xmlns:p14="http://schemas.microsoft.com/office/powerpoint/2010/main" val="367444566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0F90BF8-7C49-AC45-89D2-E8B06D81B5CC}" type="slidenum">
              <a:rPr lang="en-US"/>
              <a:pPr>
                <a:defRPr/>
              </a:pPr>
              <a:t>‹#›</a:t>
            </a:fld>
            <a:endParaRPr lang="en-US"/>
          </a:p>
        </p:txBody>
      </p:sp>
    </p:spTree>
    <p:extLst>
      <p:ext uri="{BB962C8B-B14F-4D97-AF65-F5344CB8AC3E}">
        <p14:creationId xmlns:p14="http://schemas.microsoft.com/office/powerpoint/2010/main" val="1441310956"/>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25"/>
          <p:cNvSpPr>
            <a:spLocks noGrp="1" noChangeArrowheads="1"/>
          </p:cNvSpPr>
          <p:nvPr>
            <p:ph type="sldNum" sz="quarter" idx="12"/>
          </p:nvPr>
        </p:nvSpPr>
        <p:spPr/>
        <p:txBody>
          <a:bodyPr/>
          <a:lstStyle>
            <a:lvl1pPr>
              <a:spcBef>
                <a:spcPct val="50000"/>
              </a:spcBef>
              <a:defRPr/>
            </a:lvl1pPr>
          </a:lstStyle>
          <a:p>
            <a:pPr>
              <a:defRPr/>
            </a:pPr>
            <a:fld id="{2940A09C-3D1B-D44C-8380-41D70390B3DC}" type="slidenum">
              <a:rPr lang="en-US"/>
              <a:pPr>
                <a:defRPr/>
              </a:pPr>
              <a:t>‹#›</a:t>
            </a:fld>
            <a:endParaRPr lang="en-US"/>
          </a:p>
        </p:txBody>
      </p:sp>
    </p:spTree>
    <p:extLst>
      <p:ext uri="{BB962C8B-B14F-4D97-AF65-F5344CB8AC3E}">
        <p14:creationId xmlns:p14="http://schemas.microsoft.com/office/powerpoint/2010/main" val="3028497426"/>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25"/>
          <p:cNvSpPr>
            <a:spLocks noGrp="1" noChangeArrowheads="1"/>
          </p:cNvSpPr>
          <p:nvPr>
            <p:ph type="sldNum" sz="quarter" idx="12"/>
          </p:nvPr>
        </p:nvSpPr>
        <p:spPr/>
        <p:txBody>
          <a:bodyPr/>
          <a:lstStyle>
            <a:lvl1pPr>
              <a:spcBef>
                <a:spcPct val="50000"/>
              </a:spcBef>
              <a:defRPr/>
            </a:lvl1pPr>
          </a:lstStyle>
          <a:p>
            <a:pPr>
              <a:defRPr/>
            </a:pPr>
            <a:fld id="{EA041BAC-911F-564A-9C66-1F8C1C3E1BA7}" type="slidenum">
              <a:rPr lang="en-US"/>
              <a:pPr>
                <a:defRPr/>
              </a:pPr>
              <a:t>‹#›</a:t>
            </a:fld>
            <a:endParaRPr lang="en-US"/>
          </a:p>
        </p:txBody>
      </p:sp>
    </p:spTree>
    <p:extLst>
      <p:ext uri="{BB962C8B-B14F-4D97-AF65-F5344CB8AC3E}">
        <p14:creationId xmlns:p14="http://schemas.microsoft.com/office/powerpoint/2010/main" val="224268541"/>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8"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9" name="Rectangle 25"/>
          <p:cNvSpPr>
            <a:spLocks noGrp="1" noChangeArrowheads="1"/>
          </p:cNvSpPr>
          <p:nvPr>
            <p:ph type="sldNum" sz="quarter" idx="12"/>
          </p:nvPr>
        </p:nvSpPr>
        <p:spPr/>
        <p:txBody>
          <a:bodyPr/>
          <a:lstStyle>
            <a:lvl1pPr>
              <a:spcBef>
                <a:spcPct val="50000"/>
              </a:spcBef>
              <a:defRPr/>
            </a:lvl1pPr>
          </a:lstStyle>
          <a:p>
            <a:pPr>
              <a:defRPr/>
            </a:pPr>
            <a:fld id="{8B048316-09DC-1649-B1CB-C6A4F667EA80}" type="slidenum">
              <a:rPr lang="en-US"/>
              <a:pPr>
                <a:defRPr/>
              </a:pPr>
              <a:t>‹#›</a:t>
            </a:fld>
            <a:endParaRPr lang="en-US"/>
          </a:p>
        </p:txBody>
      </p:sp>
    </p:spTree>
    <p:extLst>
      <p:ext uri="{BB962C8B-B14F-4D97-AF65-F5344CB8AC3E}">
        <p14:creationId xmlns:p14="http://schemas.microsoft.com/office/powerpoint/2010/main" val="253105741"/>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4"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5" name="Rectangle 25"/>
          <p:cNvSpPr>
            <a:spLocks noGrp="1" noChangeArrowheads="1"/>
          </p:cNvSpPr>
          <p:nvPr>
            <p:ph type="sldNum" sz="quarter" idx="12"/>
          </p:nvPr>
        </p:nvSpPr>
        <p:spPr/>
        <p:txBody>
          <a:bodyPr/>
          <a:lstStyle>
            <a:lvl1pPr>
              <a:spcBef>
                <a:spcPct val="50000"/>
              </a:spcBef>
              <a:defRPr/>
            </a:lvl1pPr>
          </a:lstStyle>
          <a:p>
            <a:pPr>
              <a:defRPr/>
            </a:pPr>
            <a:fld id="{2DE7CEF4-1E55-3142-92B9-890A3C262D3F}" type="slidenum">
              <a:rPr lang="en-US"/>
              <a:pPr>
                <a:defRPr/>
              </a:pPr>
              <a:t>‹#›</a:t>
            </a:fld>
            <a:endParaRPr lang="en-US"/>
          </a:p>
        </p:txBody>
      </p:sp>
    </p:spTree>
    <p:extLst>
      <p:ext uri="{BB962C8B-B14F-4D97-AF65-F5344CB8AC3E}">
        <p14:creationId xmlns:p14="http://schemas.microsoft.com/office/powerpoint/2010/main" val="3196130648"/>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3"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4" name="Rectangle 25"/>
          <p:cNvSpPr>
            <a:spLocks noGrp="1" noChangeArrowheads="1"/>
          </p:cNvSpPr>
          <p:nvPr>
            <p:ph type="sldNum" sz="quarter" idx="12"/>
          </p:nvPr>
        </p:nvSpPr>
        <p:spPr/>
        <p:txBody>
          <a:bodyPr/>
          <a:lstStyle>
            <a:lvl1pPr>
              <a:spcBef>
                <a:spcPct val="50000"/>
              </a:spcBef>
              <a:defRPr/>
            </a:lvl1pPr>
          </a:lstStyle>
          <a:p>
            <a:pPr>
              <a:defRPr/>
            </a:pPr>
            <a:fld id="{29661080-1B44-EE46-B17E-9F03BBF381D0}" type="slidenum">
              <a:rPr lang="en-US"/>
              <a:pPr>
                <a:defRPr/>
              </a:pPr>
              <a:t>‹#›</a:t>
            </a:fld>
            <a:endParaRPr lang="en-US"/>
          </a:p>
        </p:txBody>
      </p:sp>
    </p:spTree>
    <p:extLst>
      <p:ext uri="{BB962C8B-B14F-4D97-AF65-F5344CB8AC3E}">
        <p14:creationId xmlns:p14="http://schemas.microsoft.com/office/powerpoint/2010/main" val="2189255432"/>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25"/>
          <p:cNvSpPr>
            <a:spLocks noGrp="1" noChangeArrowheads="1"/>
          </p:cNvSpPr>
          <p:nvPr>
            <p:ph type="sldNum" sz="quarter" idx="12"/>
          </p:nvPr>
        </p:nvSpPr>
        <p:spPr/>
        <p:txBody>
          <a:bodyPr/>
          <a:lstStyle>
            <a:lvl1pPr>
              <a:spcBef>
                <a:spcPct val="50000"/>
              </a:spcBef>
              <a:defRPr/>
            </a:lvl1pPr>
          </a:lstStyle>
          <a:p>
            <a:pPr>
              <a:defRPr/>
            </a:pPr>
            <a:fld id="{FD95D6B1-BEAE-2E40-8E67-D795E09FA169}" type="slidenum">
              <a:rPr lang="en-US"/>
              <a:pPr>
                <a:defRPr/>
              </a:pPr>
              <a:t>‹#›</a:t>
            </a:fld>
            <a:endParaRPr lang="en-US"/>
          </a:p>
        </p:txBody>
      </p:sp>
    </p:spTree>
    <p:extLst>
      <p:ext uri="{BB962C8B-B14F-4D97-AF65-F5344CB8AC3E}">
        <p14:creationId xmlns:p14="http://schemas.microsoft.com/office/powerpoint/2010/main" val="2899765515"/>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25"/>
          <p:cNvSpPr>
            <a:spLocks noGrp="1" noChangeArrowheads="1"/>
          </p:cNvSpPr>
          <p:nvPr>
            <p:ph type="sldNum" sz="quarter" idx="12"/>
          </p:nvPr>
        </p:nvSpPr>
        <p:spPr/>
        <p:txBody>
          <a:bodyPr/>
          <a:lstStyle>
            <a:lvl1pPr>
              <a:spcBef>
                <a:spcPct val="50000"/>
              </a:spcBef>
              <a:defRPr/>
            </a:lvl1pPr>
          </a:lstStyle>
          <a:p>
            <a:pPr>
              <a:defRPr/>
            </a:pPr>
            <a:fld id="{B3E051D2-DA3C-2B44-AE54-0E6348E1EC47}" type="slidenum">
              <a:rPr lang="en-US"/>
              <a:pPr>
                <a:defRPr/>
              </a:pPr>
              <a:t>‹#›</a:t>
            </a:fld>
            <a:endParaRPr lang="en-US"/>
          </a:p>
        </p:txBody>
      </p:sp>
    </p:spTree>
    <p:extLst>
      <p:ext uri="{BB962C8B-B14F-4D97-AF65-F5344CB8AC3E}">
        <p14:creationId xmlns:p14="http://schemas.microsoft.com/office/powerpoint/2010/main" val="3323659824"/>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25"/>
          <p:cNvSpPr>
            <a:spLocks noGrp="1" noChangeArrowheads="1"/>
          </p:cNvSpPr>
          <p:nvPr>
            <p:ph type="sldNum" sz="quarter" idx="12"/>
          </p:nvPr>
        </p:nvSpPr>
        <p:spPr/>
        <p:txBody>
          <a:bodyPr/>
          <a:lstStyle>
            <a:lvl1pPr>
              <a:spcBef>
                <a:spcPct val="50000"/>
              </a:spcBef>
              <a:defRPr/>
            </a:lvl1pPr>
          </a:lstStyle>
          <a:p>
            <a:pPr>
              <a:defRPr/>
            </a:pPr>
            <a:fld id="{07892590-4E0D-6740-A7B4-CCA9C7B1B623}" type="slidenum">
              <a:rPr lang="en-US"/>
              <a:pPr>
                <a:defRPr/>
              </a:pPr>
              <a:t>‹#›</a:t>
            </a:fld>
            <a:endParaRPr lang="en-US"/>
          </a:p>
        </p:txBody>
      </p:sp>
    </p:spTree>
    <p:extLst>
      <p:ext uri="{BB962C8B-B14F-4D97-AF65-F5344CB8AC3E}">
        <p14:creationId xmlns:p14="http://schemas.microsoft.com/office/powerpoint/2010/main" val="3035748490"/>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25"/>
          <p:cNvSpPr>
            <a:spLocks noGrp="1" noChangeArrowheads="1"/>
          </p:cNvSpPr>
          <p:nvPr>
            <p:ph type="sldNum" sz="quarter" idx="12"/>
          </p:nvPr>
        </p:nvSpPr>
        <p:spPr/>
        <p:txBody>
          <a:bodyPr/>
          <a:lstStyle>
            <a:lvl1pPr>
              <a:spcBef>
                <a:spcPct val="50000"/>
              </a:spcBef>
              <a:defRPr/>
            </a:lvl1pPr>
          </a:lstStyle>
          <a:p>
            <a:pPr>
              <a:defRPr/>
            </a:pPr>
            <a:fld id="{0DFF7708-D7F0-DF4E-9A3D-AF718058CBE3}" type="slidenum">
              <a:rPr lang="en-US"/>
              <a:pPr>
                <a:defRPr/>
              </a:pPr>
              <a:t>‹#›</a:t>
            </a:fld>
            <a:endParaRPr lang="en-US"/>
          </a:p>
        </p:txBody>
      </p:sp>
    </p:spTree>
    <p:extLst>
      <p:ext uri="{BB962C8B-B14F-4D97-AF65-F5344CB8AC3E}">
        <p14:creationId xmlns:p14="http://schemas.microsoft.com/office/powerpoint/2010/main" val="1907729715"/>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9C4D7961-4E51-D54B-83E8-51B2858E9383}" type="slidenum">
              <a:rPr lang="en-US" smtClean="0"/>
              <a:pPr>
                <a:defRPr/>
              </a:pPr>
              <a:t>‹#›</a:t>
            </a:fld>
            <a:endParaRPr lang="en-US" dirty="0"/>
          </a:p>
        </p:txBody>
      </p:sp>
    </p:spTree>
    <p:extLst>
      <p:ext uri="{BB962C8B-B14F-4D97-AF65-F5344CB8AC3E}">
        <p14:creationId xmlns:p14="http://schemas.microsoft.com/office/powerpoint/2010/main" val="3668283929"/>
      </p:ext>
    </p:extLst>
  </p:cSld>
  <p:clrMapOvr>
    <a:masterClrMapping/>
  </p:clrMapOvr>
  <p:transition spd="med">
    <p:randomBar dir="vert"/>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282618B-0590-A346-995F-A3F22683BB67}" type="slidenum">
              <a:rPr lang="en-US"/>
              <a:pPr>
                <a:defRPr/>
              </a:pPr>
              <a:t>‹#›</a:t>
            </a:fld>
            <a:endParaRPr lang="en-US"/>
          </a:p>
        </p:txBody>
      </p:sp>
    </p:spTree>
    <p:extLst>
      <p:ext uri="{BB962C8B-B14F-4D97-AF65-F5344CB8AC3E}">
        <p14:creationId xmlns:p14="http://schemas.microsoft.com/office/powerpoint/2010/main" val="222911501"/>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E0858CC9-B432-8846-9C29-57F0DF0A07BA}" type="slidenum">
              <a:rPr lang="en-US" smtClean="0"/>
              <a:pPr>
                <a:defRPr/>
              </a:pPr>
              <a:t>‹#›</a:t>
            </a:fld>
            <a:endParaRPr lang="en-US" dirty="0"/>
          </a:p>
        </p:txBody>
      </p:sp>
    </p:spTree>
    <p:extLst>
      <p:ext uri="{BB962C8B-B14F-4D97-AF65-F5344CB8AC3E}">
        <p14:creationId xmlns:p14="http://schemas.microsoft.com/office/powerpoint/2010/main" val="2251985403"/>
      </p:ext>
    </p:extLst>
  </p:cSld>
  <p:clrMapOvr>
    <a:masterClrMapping/>
  </p:clrMapOvr>
  <p:transition spd="med">
    <p:randomBar dir="vert"/>
  </p:transition>
</p:sldLayout>
</file>

<file path=ppt/slideLayouts/slideLayout5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750AB095-F9C7-F44E-9730-2442B2D001E7}" type="slidenum">
              <a:rPr lang="en-US" smtClean="0"/>
              <a:pPr>
                <a:defRPr/>
              </a:pPr>
              <a:t>‹#›</a:t>
            </a:fld>
            <a:endParaRPr lang="en-US" dirty="0"/>
          </a:p>
        </p:txBody>
      </p:sp>
    </p:spTree>
    <p:extLst>
      <p:ext uri="{BB962C8B-B14F-4D97-AF65-F5344CB8AC3E}">
        <p14:creationId xmlns:p14="http://schemas.microsoft.com/office/powerpoint/2010/main" val="3065044502"/>
      </p:ext>
    </p:extLst>
  </p:cSld>
  <p:clrMapOvr>
    <a:masterClrMapping/>
  </p:clrMapOvr>
  <p:transition spd="med">
    <p:randomBar dir="vert"/>
  </p:transition>
</p:sldLayout>
</file>

<file path=ppt/slideLayouts/slideLayout5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47CFAA3D-2CED-8348-8252-373349445310}" type="slidenum">
              <a:rPr lang="en-US" smtClean="0"/>
              <a:pPr>
                <a:defRPr/>
              </a:pPr>
              <a:t>‹#›</a:t>
            </a:fld>
            <a:endParaRPr lang="en-US" dirty="0"/>
          </a:p>
        </p:txBody>
      </p:sp>
    </p:spTree>
    <p:extLst>
      <p:ext uri="{BB962C8B-B14F-4D97-AF65-F5344CB8AC3E}">
        <p14:creationId xmlns:p14="http://schemas.microsoft.com/office/powerpoint/2010/main" val="1157326144"/>
      </p:ext>
    </p:extLst>
  </p:cSld>
  <p:clrMapOvr>
    <a:masterClrMapping/>
  </p:clrMapOvr>
  <p:transition spd="med">
    <p:randomBar dir="vert"/>
  </p:transition>
</p:sldLayout>
</file>

<file path=ppt/slideLayouts/slideLayout5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9EB9FD5D-83BA-4842-A0CB-7CCFE7A8FFDD}" type="slidenum">
              <a:rPr lang="en-US" smtClean="0"/>
              <a:pPr>
                <a:defRPr/>
              </a:pPr>
              <a:t>‹#›</a:t>
            </a:fld>
            <a:endParaRPr lang="en-US" dirty="0"/>
          </a:p>
        </p:txBody>
      </p:sp>
    </p:spTree>
    <p:extLst>
      <p:ext uri="{BB962C8B-B14F-4D97-AF65-F5344CB8AC3E}">
        <p14:creationId xmlns:p14="http://schemas.microsoft.com/office/powerpoint/2010/main" val="4265875834"/>
      </p:ext>
    </p:extLst>
  </p:cSld>
  <p:clrMapOvr>
    <a:masterClrMapping/>
  </p:clrMapOvr>
  <p:transition spd="med">
    <p:randomBar dir="vert"/>
  </p:transition>
</p:sldLayout>
</file>

<file path=ppt/slideLayouts/slideLayout5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417BE576-14A4-B84F-935E-B705898160CC}" type="slidenum">
              <a:rPr lang="en-US" smtClean="0"/>
              <a:pPr>
                <a:defRPr/>
              </a:pPr>
              <a:t>‹#›</a:t>
            </a:fld>
            <a:endParaRPr lang="en-US" dirty="0"/>
          </a:p>
        </p:txBody>
      </p:sp>
    </p:spTree>
    <p:extLst>
      <p:ext uri="{BB962C8B-B14F-4D97-AF65-F5344CB8AC3E}">
        <p14:creationId xmlns:p14="http://schemas.microsoft.com/office/powerpoint/2010/main" val="4266688868"/>
      </p:ext>
    </p:extLst>
  </p:cSld>
  <p:clrMapOvr>
    <a:masterClrMapping/>
  </p:clrMapOvr>
  <p:transition spd="med">
    <p:randomBar dir="vert"/>
  </p:transition>
</p:sldLayout>
</file>

<file path=ppt/slideLayouts/slideLayout5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6274A463-215C-5E46-89CC-5D13E24BE004}" type="slidenum">
              <a:rPr lang="en-US" smtClean="0"/>
              <a:pPr>
                <a:defRPr/>
              </a:pPr>
              <a:t>‹#›</a:t>
            </a:fld>
            <a:endParaRPr lang="en-US" dirty="0"/>
          </a:p>
        </p:txBody>
      </p:sp>
    </p:spTree>
    <p:extLst>
      <p:ext uri="{BB962C8B-B14F-4D97-AF65-F5344CB8AC3E}">
        <p14:creationId xmlns:p14="http://schemas.microsoft.com/office/powerpoint/2010/main" val="1404787898"/>
      </p:ext>
    </p:extLst>
  </p:cSld>
  <p:clrMapOvr>
    <a:masterClrMapping/>
  </p:clrMapOvr>
  <p:transition spd="med">
    <p:randomBar dir="vert"/>
  </p:transition>
</p:sldLayout>
</file>

<file path=ppt/slideLayouts/slideLayout5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8E894B69-7EAC-5241-B278-F0769FF08DC6}" type="slidenum">
              <a:rPr lang="en-US" smtClean="0"/>
              <a:pPr>
                <a:defRPr/>
              </a:pPr>
              <a:t>‹#›</a:t>
            </a:fld>
            <a:endParaRPr lang="en-US" dirty="0"/>
          </a:p>
        </p:txBody>
      </p:sp>
    </p:spTree>
    <p:extLst>
      <p:ext uri="{BB962C8B-B14F-4D97-AF65-F5344CB8AC3E}">
        <p14:creationId xmlns:p14="http://schemas.microsoft.com/office/powerpoint/2010/main" val="252483945"/>
      </p:ext>
    </p:extLst>
  </p:cSld>
  <p:clrMapOvr>
    <a:masterClrMapping/>
  </p:clrMapOvr>
  <p:transition spd="med">
    <p:randomBar dir="vert"/>
  </p:transition>
</p:sldLayout>
</file>

<file path=ppt/slideLayouts/slideLayout5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4737AC57-5920-C84D-B8E1-99E6BAFD70EA}" type="slidenum">
              <a:rPr lang="en-US" smtClean="0"/>
              <a:pPr>
                <a:defRPr/>
              </a:pPr>
              <a:t>‹#›</a:t>
            </a:fld>
            <a:endParaRPr lang="en-US" dirty="0"/>
          </a:p>
        </p:txBody>
      </p:sp>
    </p:spTree>
    <p:extLst>
      <p:ext uri="{BB962C8B-B14F-4D97-AF65-F5344CB8AC3E}">
        <p14:creationId xmlns:p14="http://schemas.microsoft.com/office/powerpoint/2010/main" val="2361298110"/>
      </p:ext>
    </p:extLst>
  </p:cSld>
  <p:clrMapOvr>
    <a:masterClrMapping/>
  </p:clrMapOvr>
  <p:transition spd="med">
    <p:randomBar dir="vert"/>
  </p:transition>
</p:sldLayout>
</file>

<file path=ppt/slideLayouts/slideLayout5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BC5A1153-4C3B-ED42-8C6E-F81BA58E3D46}" type="slidenum">
              <a:rPr lang="en-US" smtClean="0"/>
              <a:pPr>
                <a:defRPr/>
              </a:pPr>
              <a:t>‹#›</a:t>
            </a:fld>
            <a:endParaRPr lang="en-US" dirty="0"/>
          </a:p>
        </p:txBody>
      </p:sp>
    </p:spTree>
    <p:extLst>
      <p:ext uri="{BB962C8B-B14F-4D97-AF65-F5344CB8AC3E}">
        <p14:creationId xmlns:p14="http://schemas.microsoft.com/office/powerpoint/2010/main" val="3129975769"/>
      </p:ext>
    </p:extLst>
  </p:cSld>
  <p:clrMapOvr>
    <a:masterClrMapping/>
  </p:clrMapOvr>
  <p:transition spd="med">
    <p:randomBar dir="vert"/>
  </p:transition>
</p:sldLayout>
</file>

<file path=ppt/slideLayouts/slideLayout5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0975A320-080F-714F-8062-3F8F95669F4A}" type="slidenum">
              <a:rPr lang="en-US" smtClean="0"/>
              <a:pPr>
                <a:defRPr/>
              </a:pPr>
              <a:t>‹#›</a:t>
            </a:fld>
            <a:endParaRPr lang="en-US" dirty="0"/>
          </a:p>
        </p:txBody>
      </p:sp>
    </p:spTree>
    <p:extLst>
      <p:ext uri="{BB962C8B-B14F-4D97-AF65-F5344CB8AC3E}">
        <p14:creationId xmlns:p14="http://schemas.microsoft.com/office/powerpoint/2010/main" val="128609098"/>
      </p:ext>
    </p:extLst>
  </p:cSld>
  <p:clrMapOvr>
    <a:masterClrMapping/>
  </p:clrMapOvr>
  <p:transition spd="med">
    <p:randomBar dir="vert"/>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Tree>
    <p:extLst>
      <p:ext uri="{BB962C8B-B14F-4D97-AF65-F5344CB8AC3E}">
        <p14:creationId xmlns:p14="http://schemas.microsoft.com/office/powerpoint/2010/main" val="2627806636"/>
      </p:ext>
    </p:extLst>
  </p:cSld>
  <p:clrMapOvr>
    <a:masterClrMapping/>
  </p:clrMapOvr>
  <p:transition>
    <p:wheel spokes="0"/>
  </p:transition>
</p:sldLayout>
</file>

<file path=ppt/slideLayouts/slideLayout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710DD644-60DD-E04D-AAB7-9F61F8D96F8E}" type="slidenum">
              <a:rPr lang="en-US"/>
              <a:pPr>
                <a:defRPr/>
              </a:pPr>
              <a:t>‹#›</a:t>
            </a:fld>
            <a:endParaRPr lang="en-US"/>
          </a:p>
        </p:txBody>
      </p:sp>
    </p:spTree>
    <p:extLst>
      <p:ext uri="{BB962C8B-B14F-4D97-AF65-F5344CB8AC3E}">
        <p14:creationId xmlns:p14="http://schemas.microsoft.com/office/powerpoint/2010/main" val="3202175716"/>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04F799C-DFE1-4641-B6AF-0970F7967F60}" type="slidenum">
              <a:rPr lang="en-US"/>
              <a:pPr>
                <a:defRPr/>
              </a:pPr>
              <a:t>‹#›</a:t>
            </a:fld>
            <a:endParaRPr lang="en-US"/>
          </a:p>
        </p:txBody>
      </p:sp>
    </p:spTree>
    <p:extLst>
      <p:ext uri="{BB962C8B-B14F-4D97-AF65-F5344CB8AC3E}">
        <p14:creationId xmlns:p14="http://schemas.microsoft.com/office/powerpoint/2010/main" val="2146630204"/>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D128913A-3C1C-734B-96A3-8FA363D08B13}" type="slidenum">
              <a:rPr lang="en-US"/>
              <a:pPr>
                <a:defRPr/>
              </a:pPr>
              <a:t>‹#›</a:t>
            </a:fld>
            <a:endParaRPr lang="en-US"/>
          </a:p>
        </p:txBody>
      </p:sp>
    </p:spTree>
    <p:extLst>
      <p:ext uri="{BB962C8B-B14F-4D97-AF65-F5344CB8AC3E}">
        <p14:creationId xmlns:p14="http://schemas.microsoft.com/office/powerpoint/2010/main" val="1046569255"/>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C4C6077E-65AC-3F47-97B5-45AAFE0F68E6}" type="slidenum">
              <a:rPr lang="en-US"/>
              <a:pPr>
                <a:defRPr/>
              </a:pPr>
              <a:t>‹#›</a:t>
            </a:fld>
            <a:endParaRPr lang="en-US"/>
          </a:p>
        </p:txBody>
      </p:sp>
    </p:spTree>
    <p:extLst>
      <p:ext uri="{BB962C8B-B14F-4D97-AF65-F5344CB8AC3E}">
        <p14:creationId xmlns:p14="http://schemas.microsoft.com/office/powerpoint/2010/main" val="2120942894"/>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FC8FEC04-5DA4-EF4C-A145-27A433D43DA6}" type="slidenum">
              <a:rPr lang="en-US"/>
              <a:pPr>
                <a:defRPr/>
              </a:pPr>
              <a:t>‹#›</a:t>
            </a:fld>
            <a:endParaRPr lang="en-US"/>
          </a:p>
        </p:txBody>
      </p:sp>
    </p:spTree>
    <p:extLst>
      <p:ext uri="{BB962C8B-B14F-4D97-AF65-F5344CB8AC3E}">
        <p14:creationId xmlns:p14="http://schemas.microsoft.com/office/powerpoint/2010/main" val="3890640075"/>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6C6688CA-CC6E-E145-9CB4-6BF6D8B87328}" type="slidenum">
              <a:rPr lang="en-US"/>
              <a:pPr>
                <a:defRPr/>
              </a:pPr>
              <a:t>‹#›</a:t>
            </a:fld>
            <a:endParaRPr lang="en-US"/>
          </a:p>
        </p:txBody>
      </p:sp>
    </p:spTree>
    <p:extLst>
      <p:ext uri="{BB962C8B-B14F-4D97-AF65-F5344CB8AC3E}">
        <p14:creationId xmlns:p14="http://schemas.microsoft.com/office/powerpoint/2010/main" val="295802367"/>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4D1DBF9A-EF65-8145-BFD8-2D3C500BA4B5}" type="slidenum">
              <a:rPr lang="en-US"/>
              <a:pPr>
                <a:defRPr/>
              </a:pPr>
              <a:t>‹#›</a:t>
            </a:fld>
            <a:endParaRPr lang="en-US"/>
          </a:p>
        </p:txBody>
      </p:sp>
    </p:spTree>
    <p:extLst>
      <p:ext uri="{BB962C8B-B14F-4D97-AF65-F5344CB8AC3E}">
        <p14:creationId xmlns:p14="http://schemas.microsoft.com/office/powerpoint/2010/main" val="1175754244"/>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176EF84B-A94B-C14D-9CAC-0455ED6E3B53}" type="slidenum">
              <a:rPr lang="en-US"/>
              <a:pPr>
                <a:defRPr/>
              </a:pPr>
              <a:t>‹#›</a:t>
            </a:fld>
            <a:endParaRPr lang="en-US"/>
          </a:p>
        </p:txBody>
      </p:sp>
    </p:spTree>
    <p:extLst>
      <p:ext uri="{BB962C8B-B14F-4D97-AF65-F5344CB8AC3E}">
        <p14:creationId xmlns:p14="http://schemas.microsoft.com/office/powerpoint/2010/main" val="2151841118"/>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AC4CAFFD-765D-4C47-A76F-EA8EEB637941}" type="slidenum">
              <a:rPr lang="en-US"/>
              <a:pPr>
                <a:defRPr/>
              </a:pPr>
              <a:t>‹#›</a:t>
            </a:fld>
            <a:endParaRPr lang="en-US"/>
          </a:p>
        </p:txBody>
      </p:sp>
    </p:spTree>
    <p:extLst>
      <p:ext uri="{BB962C8B-B14F-4D97-AF65-F5344CB8AC3E}">
        <p14:creationId xmlns:p14="http://schemas.microsoft.com/office/powerpoint/2010/main" val="200662843"/>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58E01E0E-F9B4-6B42-AB98-E82CC9D71249}" type="slidenum">
              <a:rPr lang="en-US"/>
              <a:pPr>
                <a:defRPr/>
              </a:pPr>
              <a:t>‹#›</a:t>
            </a:fld>
            <a:endParaRPr lang="en-US"/>
          </a:p>
        </p:txBody>
      </p:sp>
    </p:spTree>
    <p:extLst>
      <p:ext uri="{BB962C8B-B14F-4D97-AF65-F5344CB8AC3E}">
        <p14:creationId xmlns:p14="http://schemas.microsoft.com/office/powerpoint/2010/main" val="413127015"/>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770D6923-0B28-684D-B907-927D6AF9AD67}" type="slidenum">
              <a:rPr lang="en-US"/>
              <a:pPr>
                <a:defRPr/>
              </a:pPr>
              <a:t>‹#›</a:t>
            </a:fld>
            <a:endParaRPr lang="en-US"/>
          </a:p>
        </p:txBody>
      </p:sp>
    </p:spTree>
    <p:extLst>
      <p:ext uri="{BB962C8B-B14F-4D97-AF65-F5344CB8AC3E}">
        <p14:creationId xmlns:p14="http://schemas.microsoft.com/office/powerpoint/2010/main" val="4280258031"/>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8EAC809-36A5-8342-A98F-A9C85C16ABC9}" type="slidenum">
              <a:rPr lang="en-US"/>
              <a:pPr>
                <a:defRPr/>
              </a:pPr>
              <a:t>‹#›</a:t>
            </a:fld>
            <a:endParaRPr lang="en-US"/>
          </a:p>
        </p:txBody>
      </p:sp>
    </p:spTree>
    <p:extLst>
      <p:ext uri="{BB962C8B-B14F-4D97-AF65-F5344CB8AC3E}">
        <p14:creationId xmlns:p14="http://schemas.microsoft.com/office/powerpoint/2010/main" val="705609377"/>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7EA10090-125C-B24A-8F06-C5C928D9F3CD}" type="slidenum">
              <a:rPr lang="en-US"/>
              <a:pPr>
                <a:defRPr/>
              </a:pPr>
              <a:t>‹#›</a:t>
            </a:fld>
            <a:endParaRPr lang="en-US"/>
          </a:p>
        </p:txBody>
      </p:sp>
    </p:spTree>
    <p:extLst>
      <p:ext uri="{BB962C8B-B14F-4D97-AF65-F5344CB8AC3E}">
        <p14:creationId xmlns:p14="http://schemas.microsoft.com/office/powerpoint/2010/main" val="3770138671"/>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362593FD-05BB-9545-A83D-DE5B5E918162}" type="slidenum">
              <a:rPr lang="en-US"/>
              <a:pPr>
                <a:defRPr/>
              </a:pPr>
              <a:t>‹#›</a:t>
            </a:fld>
            <a:endParaRPr lang="en-US"/>
          </a:p>
        </p:txBody>
      </p:sp>
    </p:spTree>
    <p:extLst>
      <p:ext uri="{BB962C8B-B14F-4D97-AF65-F5344CB8AC3E}">
        <p14:creationId xmlns:p14="http://schemas.microsoft.com/office/powerpoint/2010/main" val="972010810"/>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78798AEE-729E-474A-B492-F88980A401B8}" type="slidenum">
              <a:rPr lang="en-US"/>
              <a:pPr>
                <a:defRPr/>
              </a:pPr>
              <a:t>‹#›</a:t>
            </a:fld>
            <a:endParaRPr lang="en-US"/>
          </a:p>
        </p:txBody>
      </p:sp>
    </p:spTree>
    <p:extLst>
      <p:ext uri="{BB962C8B-B14F-4D97-AF65-F5344CB8AC3E}">
        <p14:creationId xmlns:p14="http://schemas.microsoft.com/office/powerpoint/2010/main" val="3989560465"/>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3E387911-9857-5B45-9E60-EE1CE302A288}" type="slidenum">
              <a:rPr lang="en-US" smtClean="0"/>
              <a:pPr>
                <a:defRPr/>
              </a:pPr>
              <a:t>‹#›</a:t>
            </a:fld>
            <a:endParaRPr lang="en-US" dirty="0"/>
          </a:p>
        </p:txBody>
      </p:sp>
    </p:spTree>
    <p:extLst>
      <p:ext uri="{BB962C8B-B14F-4D97-AF65-F5344CB8AC3E}">
        <p14:creationId xmlns:p14="http://schemas.microsoft.com/office/powerpoint/2010/main" val="4017661928"/>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42891CAC-E9A8-9F43-A22F-CE58D4415486}" type="slidenum">
              <a:rPr lang="en-US" smtClean="0"/>
              <a:pPr>
                <a:defRPr/>
              </a:pPr>
              <a:t>‹#›</a:t>
            </a:fld>
            <a:endParaRPr lang="en-US" dirty="0"/>
          </a:p>
        </p:txBody>
      </p:sp>
    </p:spTree>
    <p:extLst>
      <p:ext uri="{BB962C8B-B14F-4D97-AF65-F5344CB8AC3E}">
        <p14:creationId xmlns:p14="http://schemas.microsoft.com/office/powerpoint/2010/main" val="2354982618"/>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7AC3B1F6-C388-EE46-8BE7-0FA5C8BB4A08}" type="slidenum">
              <a:rPr lang="en-US" smtClean="0"/>
              <a:pPr>
                <a:defRPr/>
              </a:pPr>
              <a:t>‹#›</a:t>
            </a:fld>
            <a:endParaRPr lang="en-US" dirty="0"/>
          </a:p>
        </p:txBody>
      </p:sp>
    </p:spTree>
    <p:extLst>
      <p:ext uri="{BB962C8B-B14F-4D97-AF65-F5344CB8AC3E}">
        <p14:creationId xmlns:p14="http://schemas.microsoft.com/office/powerpoint/2010/main" val="2149402833"/>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EC0D384F-39AB-834F-A46F-3CB57803CC01}" type="slidenum">
              <a:rPr lang="en-US" smtClean="0"/>
              <a:pPr>
                <a:defRPr/>
              </a:pPr>
              <a:t>‹#›</a:t>
            </a:fld>
            <a:endParaRPr lang="en-US" dirty="0"/>
          </a:p>
        </p:txBody>
      </p:sp>
    </p:spTree>
    <p:extLst>
      <p:ext uri="{BB962C8B-B14F-4D97-AF65-F5344CB8AC3E}">
        <p14:creationId xmlns:p14="http://schemas.microsoft.com/office/powerpoint/2010/main" val="560171785"/>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3D247172-A3F7-F746-85EC-66EA0C60A36D}" type="slidenum">
              <a:rPr lang="en-US" smtClean="0"/>
              <a:pPr>
                <a:defRPr/>
              </a:pPr>
              <a:t>‹#›</a:t>
            </a:fld>
            <a:endParaRPr lang="en-US" dirty="0"/>
          </a:p>
        </p:txBody>
      </p:sp>
    </p:spTree>
    <p:extLst>
      <p:ext uri="{BB962C8B-B14F-4D97-AF65-F5344CB8AC3E}">
        <p14:creationId xmlns:p14="http://schemas.microsoft.com/office/powerpoint/2010/main" val="153447985"/>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74AC81A9-914C-544F-B51F-94CBA296E069}" type="slidenum">
              <a:rPr lang="en-US" smtClean="0"/>
              <a:pPr>
                <a:defRPr/>
              </a:pPr>
              <a:t>‹#›</a:t>
            </a:fld>
            <a:endParaRPr lang="en-US" dirty="0"/>
          </a:p>
        </p:txBody>
      </p:sp>
    </p:spTree>
    <p:extLst>
      <p:ext uri="{BB962C8B-B14F-4D97-AF65-F5344CB8AC3E}">
        <p14:creationId xmlns:p14="http://schemas.microsoft.com/office/powerpoint/2010/main" val="3749333939"/>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5E26D4A1-55B9-D548-9D7C-69DE054F4B8D}" type="slidenum">
              <a:rPr lang="en-US" smtClean="0"/>
              <a:pPr>
                <a:defRPr/>
              </a:pPr>
              <a:t>‹#›</a:t>
            </a:fld>
            <a:endParaRPr lang="en-US" dirty="0"/>
          </a:p>
        </p:txBody>
      </p:sp>
    </p:spTree>
    <p:extLst>
      <p:ext uri="{BB962C8B-B14F-4D97-AF65-F5344CB8AC3E}">
        <p14:creationId xmlns:p14="http://schemas.microsoft.com/office/powerpoint/2010/main" val="1553954008"/>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F3D23FC-2A9B-2B49-B43A-3CE5D2F781C1}" type="slidenum">
              <a:rPr lang="en-US"/>
              <a:pPr>
                <a:defRPr/>
              </a:pPr>
              <a:t>‹#›</a:t>
            </a:fld>
            <a:endParaRPr lang="en-US"/>
          </a:p>
        </p:txBody>
      </p:sp>
    </p:spTree>
    <p:extLst>
      <p:ext uri="{BB962C8B-B14F-4D97-AF65-F5344CB8AC3E}">
        <p14:creationId xmlns:p14="http://schemas.microsoft.com/office/powerpoint/2010/main" val="2917610657"/>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D64D42A3-73F5-4240-A535-5D4149A92FF4}" type="slidenum">
              <a:rPr lang="en-US" smtClean="0"/>
              <a:pPr>
                <a:defRPr/>
              </a:pPr>
              <a:t>‹#›</a:t>
            </a:fld>
            <a:endParaRPr lang="en-US" dirty="0"/>
          </a:p>
        </p:txBody>
      </p:sp>
    </p:spTree>
    <p:extLst>
      <p:ext uri="{BB962C8B-B14F-4D97-AF65-F5344CB8AC3E}">
        <p14:creationId xmlns:p14="http://schemas.microsoft.com/office/powerpoint/2010/main" val="3647962141"/>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212CFAB9-FBB5-D74B-A90E-18D166C39BA1}" type="slidenum">
              <a:rPr lang="en-US" smtClean="0"/>
              <a:pPr>
                <a:defRPr/>
              </a:pPr>
              <a:t>‹#›</a:t>
            </a:fld>
            <a:endParaRPr lang="en-US" dirty="0"/>
          </a:p>
        </p:txBody>
      </p:sp>
    </p:spTree>
    <p:extLst>
      <p:ext uri="{BB962C8B-B14F-4D97-AF65-F5344CB8AC3E}">
        <p14:creationId xmlns:p14="http://schemas.microsoft.com/office/powerpoint/2010/main" val="535040451"/>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896BFADA-FA07-9B49-8388-1B85D727BE84}" type="slidenum">
              <a:rPr lang="en-US" smtClean="0"/>
              <a:pPr>
                <a:defRPr/>
              </a:pPr>
              <a:t>‹#›</a:t>
            </a:fld>
            <a:endParaRPr lang="en-US" dirty="0"/>
          </a:p>
        </p:txBody>
      </p:sp>
    </p:spTree>
    <p:extLst>
      <p:ext uri="{BB962C8B-B14F-4D97-AF65-F5344CB8AC3E}">
        <p14:creationId xmlns:p14="http://schemas.microsoft.com/office/powerpoint/2010/main" val="3342293310"/>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03CAF573-481E-2749-8CA1-0CB98D095F5B}" type="slidenum">
              <a:rPr lang="en-US" smtClean="0"/>
              <a:pPr>
                <a:defRPr/>
              </a:pPr>
              <a:t>‹#›</a:t>
            </a:fld>
            <a:endParaRPr lang="en-US" dirty="0"/>
          </a:p>
        </p:txBody>
      </p:sp>
    </p:spTree>
    <p:extLst>
      <p:ext uri="{BB962C8B-B14F-4D97-AF65-F5344CB8AC3E}">
        <p14:creationId xmlns:p14="http://schemas.microsoft.com/office/powerpoint/2010/main" val="3223883169"/>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A8EC98FF-B1D1-204F-A06C-F70C022CC9A5}" type="slidenum">
              <a:rPr lang="en-GB"/>
              <a:pPr>
                <a:defRPr/>
              </a:pPr>
              <a:t>‹#›</a:t>
            </a:fld>
            <a:endParaRPr lang="en-GB"/>
          </a:p>
        </p:txBody>
      </p:sp>
    </p:spTree>
    <p:extLst>
      <p:ext uri="{BB962C8B-B14F-4D97-AF65-F5344CB8AC3E}">
        <p14:creationId xmlns:p14="http://schemas.microsoft.com/office/powerpoint/2010/main" val="512713465"/>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486239C8-E220-3E4C-890A-8C3425220136}" type="slidenum">
              <a:rPr lang="en-GB"/>
              <a:pPr>
                <a:defRPr/>
              </a:pPr>
              <a:t>‹#›</a:t>
            </a:fld>
            <a:endParaRPr lang="en-GB"/>
          </a:p>
        </p:txBody>
      </p:sp>
    </p:spTree>
    <p:extLst>
      <p:ext uri="{BB962C8B-B14F-4D97-AF65-F5344CB8AC3E}">
        <p14:creationId xmlns:p14="http://schemas.microsoft.com/office/powerpoint/2010/main" val="676479310"/>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5A3B7012-E4EC-3141-A517-BB9EAF0501DF}" type="slidenum">
              <a:rPr lang="en-GB"/>
              <a:pPr>
                <a:defRPr/>
              </a:pPr>
              <a:t>‹#›</a:t>
            </a:fld>
            <a:endParaRPr lang="en-GB"/>
          </a:p>
        </p:txBody>
      </p:sp>
    </p:spTree>
    <p:extLst>
      <p:ext uri="{BB962C8B-B14F-4D97-AF65-F5344CB8AC3E}">
        <p14:creationId xmlns:p14="http://schemas.microsoft.com/office/powerpoint/2010/main" val="1435874729"/>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sz="half" idx="1"/>
          </p:nvPr>
        </p:nvSpPr>
        <p:spPr>
          <a:xfrm>
            <a:off x="685800" y="1981200"/>
            <a:ext cx="3808413" cy="411321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Content Placeholder 3"/>
          <p:cNvSpPr>
            <a:spLocks noGrp="1"/>
          </p:cNvSpPr>
          <p:nvPr>
            <p:ph sz="half" idx="2"/>
          </p:nvPr>
        </p:nvSpPr>
        <p:spPr>
          <a:xfrm>
            <a:off x="4646613" y="1981200"/>
            <a:ext cx="3810000" cy="411321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5" name="Rectangle 5"/>
          <p:cNvSpPr>
            <a:spLocks noGrp="1" noChangeArrowheads="1"/>
          </p:cNvSpPr>
          <p:nvPr>
            <p:ph type="sldNum" idx="10"/>
          </p:nvPr>
        </p:nvSpPr>
        <p:spPr>
          <a:ln/>
        </p:spPr>
        <p:txBody>
          <a:bodyPr/>
          <a:lstStyle>
            <a:lvl1pPr>
              <a:defRPr/>
            </a:lvl1pPr>
          </a:lstStyle>
          <a:p>
            <a:pPr>
              <a:defRPr/>
            </a:pPr>
            <a:fld id="{1CEAB360-1219-4F40-8992-C028D18609FC}" type="slidenum">
              <a:rPr lang="en-GB"/>
              <a:pPr>
                <a:defRPr/>
              </a:pPr>
              <a:t>‹#›</a:t>
            </a:fld>
            <a:endParaRPr lang="en-GB"/>
          </a:p>
        </p:txBody>
      </p:sp>
    </p:spTree>
    <p:extLst>
      <p:ext uri="{BB962C8B-B14F-4D97-AF65-F5344CB8AC3E}">
        <p14:creationId xmlns:p14="http://schemas.microsoft.com/office/powerpoint/2010/main" val="3312480054"/>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7" name="Rectangle 5"/>
          <p:cNvSpPr>
            <a:spLocks noGrp="1" noChangeArrowheads="1"/>
          </p:cNvSpPr>
          <p:nvPr>
            <p:ph type="sldNum" idx="10"/>
          </p:nvPr>
        </p:nvSpPr>
        <p:spPr>
          <a:ln/>
        </p:spPr>
        <p:txBody>
          <a:bodyPr/>
          <a:lstStyle>
            <a:lvl1pPr>
              <a:defRPr/>
            </a:lvl1pPr>
          </a:lstStyle>
          <a:p>
            <a:pPr>
              <a:defRPr/>
            </a:pPr>
            <a:fld id="{584533A2-6C89-494D-8B87-1C61A75F7B79}" type="slidenum">
              <a:rPr lang="en-GB"/>
              <a:pPr>
                <a:defRPr/>
              </a:pPr>
              <a:t>‹#›</a:t>
            </a:fld>
            <a:endParaRPr lang="en-GB"/>
          </a:p>
        </p:txBody>
      </p:sp>
    </p:spTree>
    <p:extLst>
      <p:ext uri="{BB962C8B-B14F-4D97-AF65-F5344CB8AC3E}">
        <p14:creationId xmlns:p14="http://schemas.microsoft.com/office/powerpoint/2010/main" val="4045435750"/>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Rectangle 5"/>
          <p:cNvSpPr>
            <a:spLocks noGrp="1" noChangeArrowheads="1"/>
          </p:cNvSpPr>
          <p:nvPr>
            <p:ph type="sldNum" idx="10"/>
          </p:nvPr>
        </p:nvSpPr>
        <p:spPr>
          <a:ln/>
        </p:spPr>
        <p:txBody>
          <a:bodyPr/>
          <a:lstStyle>
            <a:lvl1pPr>
              <a:defRPr/>
            </a:lvl1pPr>
          </a:lstStyle>
          <a:p>
            <a:pPr>
              <a:defRPr/>
            </a:pPr>
            <a:fld id="{81C4032F-2D23-4748-BBC9-0A4F232BCF6E}" type="slidenum">
              <a:rPr lang="en-GB"/>
              <a:pPr>
                <a:defRPr/>
              </a:pPr>
              <a:t>‹#›</a:t>
            </a:fld>
            <a:endParaRPr lang="en-GB"/>
          </a:p>
        </p:txBody>
      </p:sp>
    </p:spTree>
    <p:extLst>
      <p:ext uri="{BB962C8B-B14F-4D97-AF65-F5344CB8AC3E}">
        <p14:creationId xmlns:p14="http://schemas.microsoft.com/office/powerpoint/2010/main" val="2384323238"/>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9C7C6EF-3D01-7644-BF9C-8FBD0984A2B2}" type="slidenum">
              <a:rPr lang="en-US"/>
              <a:pPr>
                <a:defRPr/>
              </a:pPr>
              <a:t>‹#›</a:t>
            </a:fld>
            <a:endParaRPr lang="en-US"/>
          </a:p>
        </p:txBody>
      </p:sp>
    </p:spTree>
    <p:extLst>
      <p:ext uri="{BB962C8B-B14F-4D97-AF65-F5344CB8AC3E}">
        <p14:creationId xmlns:p14="http://schemas.microsoft.com/office/powerpoint/2010/main" val="2057585430"/>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A43C057A-3A78-FE44-80EB-6C3797E89EB8}" type="slidenum">
              <a:rPr lang="en-GB"/>
              <a:pPr>
                <a:defRPr/>
              </a:pPr>
              <a:t>‹#›</a:t>
            </a:fld>
            <a:endParaRPr lang="en-GB"/>
          </a:p>
        </p:txBody>
      </p:sp>
    </p:spTree>
    <p:extLst>
      <p:ext uri="{BB962C8B-B14F-4D97-AF65-F5344CB8AC3E}">
        <p14:creationId xmlns:p14="http://schemas.microsoft.com/office/powerpoint/2010/main" val="1365923694"/>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69F745C8-9EA6-2042-AB5D-869AD51A17EC}" type="slidenum">
              <a:rPr lang="en-GB"/>
              <a:pPr>
                <a:defRPr/>
              </a:pPr>
              <a:t>‹#›</a:t>
            </a:fld>
            <a:endParaRPr lang="en-GB"/>
          </a:p>
        </p:txBody>
      </p:sp>
    </p:spTree>
    <p:extLst>
      <p:ext uri="{BB962C8B-B14F-4D97-AF65-F5344CB8AC3E}">
        <p14:creationId xmlns:p14="http://schemas.microsoft.com/office/powerpoint/2010/main" val="603248775"/>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68B5C4DC-D8E6-8246-A523-94878ADF7C6E}" type="slidenum">
              <a:rPr lang="en-GB"/>
              <a:pPr>
                <a:defRPr/>
              </a:pPr>
              <a:t>‹#›</a:t>
            </a:fld>
            <a:endParaRPr lang="en-GB"/>
          </a:p>
        </p:txBody>
      </p:sp>
    </p:spTree>
    <p:extLst>
      <p:ext uri="{BB962C8B-B14F-4D97-AF65-F5344CB8AC3E}">
        <p14:creationId xmlns:p14="http://schemas.microsoft.com/office/powerpoint/2010/main" val="490955658"/>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8F1F882B-4692-FB47-845E-FF12E1A5ED01}" type="slidenum">
              <a:rPr lang="en-GB"/>
              <a:pPr>
                <a:defRPr/>
              </a:pPr>
              <a:t>‹#›</a:t>
            </a:fld>
            <a:endParaRPr lang="en-GB"/>
          </a:p>
        </p:txBody>
      </p:sp>
    </p:spTree>
    <p:extLst>
      <p:ext uri="{BB962C8B-B14F-4D97-AF65-F5344CB8AC3E}">
        <p14:creationId xmlns:p14="http://schemas.microsoft.com/office/powerpoint/2010/main" val="2655986360"/>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Vertical Text Placeholder 2"/>
          <p:cNvSpPr>
            <a:spLocks noGrp="1"/>
          </p:cNvSpPr>
          <p:nvPr>
            <p:ph type="body" orient="vert" idx="1"/>
          </p:nvPr>
        </p:nvSpPr>
        <p:spPr>
          <a:xfrm>
            <a:off x="685800" y="609600"/>
            <a:ext cx="5676900" cy="5484813"/>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BC6DE89C-BA2E-2C41-93E5-8FBE0BDE7A1B}" type="slidenum">
              <a:rPr lang="en-GB"/>
              <a:pPr>
                <a:defRPr/>
              </a:pPr>
              <a:t>‹#›</a:t>
            </a:fld>
            <a:endParaRPr lang="en-GB"/>
          </a:p>
        </p:txBody>
      </p:sp>
    </p:spTree>
    <p:extLst>
      <p:ext uri="{BB962C8B-B14F-4D97-AF65-F5344CB8AC3E}">
        <p14:creationId xmlns:p14="http://schemas.microsoft.com/office/powerpoint/2010/main" val="2667232413"/>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685800" y="117475"/>
            <a:ext cx="8185150" cy="6738938"/>
            <a:chOff x="432" y="74"/>
            <a:chExt cx="5156"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6" name="Oval 19"/>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7" name="Oval 20"/>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8" name="Oval 21"/>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9" name="Oval 22"/>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10" name="Oval 23"/>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11" name="Oval 24"/>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12" name="Oval 25"/>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13" name="Oval 26"/>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14" name="Oval 27"/>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grpSp>
          <p:nvGrpSpPr>
            <p:cNvPr id="15" name="Group 28"/>
            <p:cNvGrpSpPr>
              <a:grpSpLocks/>
            </p:cNvGrpSpPr>
            <p:nvPr/>
          </p:nvGrpSpPr>
          <p:grpSpPr bwMode="auto">
            <a:xfrm>
              <a:off x="2859" y="4202"/>
              <a:ext cx="2729" cy="41"/>
              <a:chOff x="2859" y="4202"/>
              <a:chExt cx="2729" cy="41"/>
            </a:xfrm>
          </p:grpSpPr>
          <p:sp>
            <p:nvSpPr>
              <p:cNvPr id="17"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18"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19"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20"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21"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22"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23"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24"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grpSp>
        <p:sp>
          <p:nvSpPr>
            <p:cNvPr id="16"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grpSp>
      <p:sp>
        <p:nvSpPr>
          <p:cNvPr id="7196"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7197"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25" name="Rectangle 30"/>
          <p:cNvSpPr>
            <a:spLocks noGrp="1" noChangeArrowheads="1"/>
          </p:cNvSpPr>
          <p:nvPr>
            <p:ph type="dt" sz="quarter" idx="10"/>
          </p:nvPr>
        </p:nvSpPr>
        <p:spPr>
          <a:xfrm>
            <a:off x="685800" y="6248400"/>
            <a:ext cx="1905000" cy="457200"/>
          </a:xfrm>
          <a:prstGeom prst="rect">
            <a:avLst/>
          </a:prstGeom>
        </p:spPr>
        <p:txBody>
          <a:bodyPr/>
          <a:lstStyle>
            <a:lvl1pPr>
              <a:defRPr b="1" i="0">
                <a:solidFill>
                  <a:srgbClr val="FFFFFF"/>
                </a:solidFill>
                <a:cs typeface="Arial" panose="020B0604020202020204" pitchFamily="34" charset="0"/>
              </a:defRPr>
            </a:lvl1pPr>
          </a:lstStyle>
          <a:p>
            <a:pPr>
              <a:defRPr/>
            </a:pPr>
            <a:endParaRPr lang="en-US" dirty="0"/>
          </a:p>
        </p:txBody>
      </p:sp>
      <p:sp>
        <p:nvSpPr>
          <p:cNvPr id="26" name="Rectangle 31"/>
          <p:cNvSpPr>
            <a:spLocks noGrp="1" noChangeArrowheads="1"/>
          </p:cNvSpPr>
          <p:nvPr>
            <p:ph type="ftr" sz="quarter" idx="11"/>
          </p:nvPr>
        </p:nvSpPr>
        <p:spPr>
          <a:xfrm>
            <a:off x="3124200" y="6248400"/>
            <a:ext cx="2895600" cy="457200"/>
          </a:xfrm>
          <a:prstGeom prst="rect">
            <a:avLst/>
          </a:prstGeom>
        </p:spPr>
        <p:txBody>
          <a:bodyPr/>
          <a:lstStyle>
            <a:lvl1pPr>
              <a:defRPr b="1" i="0">
                <a:solidFill>
                  <a:srgbClr val="FFFFFF"/>
                </a:solidFill>
                <a:cs typeface="Arial" panose="020B0604020202020204" pitchFamily="34" charset="0"/>
              </a:defRPr>
            </a:lvl1pPr>
          </a:lstStyle>
          <a:p>
            <a:pPr>
              <a:defRPr/>
            </a:pPr>
            <a:endParaRPr lang="en-US" dirty="0"/>
          </a:p>
        </p:txBody>
      </p:sp>
      <p:sp>
        <p:nvSpPr>
          <p:cNvPr id="27" name="Rectangle 32"/>
          <p:cNvSpPr>
            <a:spLocks noGrp="1" noChangeArrowheads="1"/>
          </p:cNvSpPr>
          <p:nvPr>
            <p:ph type="sldNum" sz="quarter" idx="12"/>
          </p:nvPr>
        </p:nvSpPr>
        <p:spPr>
          <a:xfrm>
            <a:off x="6553200" y="6248400"/>
            <a:ext cx="1905000" cy="457200"/>
          </a:xfrm>
          <a:prstGeom prst="rect">
            <a:avLst/>
          </a:prstGeom>
        </p:spPr>
        <p:txBody>
          <a:bodyPr/>
          <a:lstStyle>
            <a:lvl1pPr>
              <a:defRPr b="1" i="0">
                <a:solidFill>
                  <a:srgbClr val="FFFFFF"/>
                </a:solidFill>
                <a:cs typeface="Arial" panose="020B0604020202020204" pitchFamily="34" charset="0"/>
              </a:defRPr>
            </a:lvl1pPr>
          </a:lstStyle>
          <a:p>
            <a:pPr>
              <a:defRPr/>
            </a:pPr>
            <a:fld id="{608166FB-7A01-8541-8DDD-7AE5F49FD06B}" type="slidenum">
              <a:rPr lang="en-US" smtClean="0"/>
              <a:pPr>
                <a:defRPr/>
              </a:pPr>
              <a:t>‹#›</a:t>
            </a:fld>
            <a:endParaRPr lang="en-US" dirty="0"/>
          </a:p>
        </p:txBody>
      </p:sp>
    </p:spTree>
    <p:extLst>
      <p:ext uri="{BB962C8B-B14F-4D97-AF65-F5344CB8AC3E}">
        <p14:creationId xmlns:p14="http://schemas.microsoft.com/office/powerpoint/2010/main" val="1578146858"/>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a:defRPr b="1" i="0">
                <a:cs typeface="Arial" panose="020B0604020202020204" pitchFamily="34" charset="0"/>
              </a:defRPr>
            </a:lvl1pPr>
          </a:lstStyle>
          <a:p>
            <a:pPr>
              <a:defRPr/>
            </a:pPr>
            <a:fld id="{E1AADD29-F4AE-1244-BEA8-B33EE186BFAA}"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0921464"/>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a:defRPr b="1" i="0">
                <a:cs typeface="Arial" panose="020B0604020202020204" pitchFamily="34" charset="0"/>
              </a:defRPr>
            </a:lvl1pPr>
          </a:lstStyle>
          <a:p>
            <a:pPr>
              <a:defRPr/>
            </a:pPr>
            <a:fld id="{D68A1796-92AA-D04F-ACDE-901F0CEB93C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17961717"/>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a:defRPr b="1" i="0">
                <a:cs typeface="Arial" panose="020B0604020202020204" pitchFamily="34" charset="0"/>
              </a:defRPr>
            </a:lvl1pPr>
          </a:lstStyle>
          <a:p>
            <a:pPr>
              <a:defRPr/>
            </a:pPr>
            <a:fld id="{96F6C484-6F8D-BA47-8217-F7A3E9D5824F}"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02357449"/>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9"/>
          <p:cNvSpPr>
            <a:spLocks noGrp="1" noChangeArrowheads="1"/>
          </p:cNvSpPr>
          <p:nvPr>
            <p:ph type="dt" sz="half" idx="10"/>
          </p:nvPr>
        </p:nvSpPr>
        <p:spPr>
          <a:xfrm>
            <a:off x="685800" y="6248400"/>
            <a:ext cx="19050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8" name="Rectangle 20"/>
          <p:cNvSpPr>
            <a:spLocks noGrp="1" noChangeArrowheads="1"/>
          </p:cNvSpPr>
          <p:nvPr>
            <p:ph type="ftr" sz="quarter" idx="11"/>
          </p:nvPr>
        </p:nvSpPr>
        <p:spPr>
          <a:xfrm>
            <a:off x="3124200" y="6248400"/>
            <a:ext cx="28956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9" name="Rectangle 21"/>
          <p:cNvSpPr>
            <a:spLocks noGrp="1" noChangeArrowheads="1"/>
          </p:cNvSpPr>
          <p:nvPr>
            <p:ph type="sldNum" sz="quarter" idx="12"/>
          </p:nvPr>
        </p:nvSpPr>
        <p:spPr>
          <a:xfrm>
            <a:off x="6553200" y="6248400"/>
            <a:ext cx="1905000" cy="457200"/>
          </a:xfrm>
          <a:prstGeom prst="rect">
            <a:avLst/>
          </a:prstGeom>
        </p:spPr>
        <p:txBody>
          <a:bodyPr/>
          <a:lstStyle>
            <a:lvl1pPr>
              <a:defRPr b="1" i="0">
                <a:cs typeface="Arial" panose="020B0604020202020204" pitchFamily="34" charset="0"/>
              </a:defRPr>
            </a:lvl1pPr>
          </a:lstStyle>
          <a:p>
            <a:pPr>
              <a:defRPr/>
            </a:pPr>
            <a:fld id="{B9D79806-E7A0-2145-88D1-8092EEB7FFD5}"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301984826"/>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A77D63B-A798-6741-8C71-6762FA17C75C}" type="slidenum">
              <a:rPr lang="en-US"/>
              <a:pPr>
                <a:defRPr/>
              </a:pPr>
              <a:t>‹#›</a:t>
            </a:fld>
            <a:endParaRPr lang="en-US"/>
          </a:p>
        </p:txBody>
      </p:sp>
    </p:spTree>
    <p:extLst>
      <p:ext uri="{BB962C8B-B14F-4D97-AF65-F5344CB8AC3E}">
        <p14:creationId xmlns:p14="http://schemas.microsoft.com/office/powerpoint/2010/main" val="436241709"/>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9"/>
          <p:cNvSpPr>
            <a:spLocks noGrp="1" noChangeArrowheads="1"/>
          </p:cNvSpPr>
          <p:nvPr>
            <p:ph type="dt" sz="half" idx="10"/>
          </p:nvPr>
        </p:nvSpPr>
        <p:spPr>
          <a:xfrm>
            <a:off x="685800" y="6248400"/>
            <a:ext cx="19050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4" name="Rectangle 20"/>
          <p:cNvSpPr>
            <a:spLocks noGrp="1" noChangeArrowheads="1"/>
          </p:cNvSpPr>
          <p:nvPr>
            <p:ph type="ftr" sz="quarter" idx="11"/>
          </p:nvPr>
        </p:nvSpPr>
        <p:spPr>
          <a:xfrm>
            <a:off x="3124200" y="6248400"/>
            <a:ext cx="28956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5" name="Rectangle 21"/>
          <p:cNvSpPr>
            <a:spLocks noGrp="1" noChangeArrowheads="1"/>
          </p:cNvSpPr>
          <p:nvPr>
            <p:ph type="sldNum" sz="quarter" idx="12"/>
          </p:nvPr>
        </p:nvSpPr>
        <p:spPr>
          <a:xfrm>
            <a:off x="6553200" y="6248400"/>
            <a:ext cx="1905000" cy="457200"/>
          </a:xfrm>
          <a:prstGeom prst="rect">
            <a:avLst/>
          </a:prstGeom>
        </p:spPr>
        <p:txBody>
          <a:bodyPr/>
          <a:lstStyle>
            <a:lvl1pPr>
              <a:defRPr b="1" i="0">
                <a:cs typeface="Arial" panose="020B0604020202020204" pitchFamily="34" charset="0"/>
              </a:defRPr>
            </a:lvl1pPr>
          </a:lstStyle>
          <a:p>
            <a:pPr>
              <a:defRPr/>
            </a:pPr>
            <a:fld id="{F653A0D3-0D9D-7943-807B-413A10ABBEAA}"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241818651"/>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xfrm>
            <a:off x="685800" y="6248400"/>
            <a:ext cx="19050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3" name="Rectangle 20"/>
          <p:cNvSpPr>
            <a:spLocks noGrp="1" noChangeArrowheads="1"/>
          </p:cNvSpPr>
          <p:nvPr>
            <p:ph type="ftr" sz="quarter" idx="11"/>
          </p:nvPr>
        </p:nvSpPr>
        <p:spPr>
          <a:xfrm>
            <a:off x="3124200" y="6248400"/>
            <a:ext cx="28956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4" name="Rectangle 21"/>
          <p:cNvSpPr>
            <a:spLocks noGrp="1" noChangeArrowheads="1"/>
          </p:cNvSpPr>
          <p:nvPr>
            <p:ph type="sldNum" sz="quarter" idx="12"/>
          </p:nvPr>
        </p:nvSpPr>
        <p:spPr>
          <a:xfrm>
            <a:off x="6553200" y="6248400"/>
            <a:ext cx="1905000" cy="457200"/>
          </a:xfrm>
          <a:prstGeom prst="rect">
            <a:avLst/>
          </a:prstGeom>
        </p:spPr>
        <p:txBody>
          <a:bodyPr/>
          <a:lstStyle>
            <a:lvl1pPr>
              <a:defRPr b="1" i="0">
                <a:cs typeface="Arial" panose="020B0604020202020204" pitchFamily="34" charset="0"/>
              </a:defRPr>
            </a:lvl1pPr>
          </a:lstStyle>
          <a:p>
            <a:pPr>
              <a:defRPr/>
            </a:pPr>
            <a:fld id="{96FAF07D-EE3A-F44C-A766-FCB9CEC73CEE}"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253276818"/>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a:defRPr b="1" i="0">
                <a:cs typeface="Arial" panose="020B0604020202020204" pitchFamily="34" charset="0"/>
              </a:defRPr>
            </a:lvl1pPr>
          </a:lstStyle>
          <a:p>
            <a:pPr>
              <a:defRPr/>
            </a:pPr>
            <a:fld id="{A2B65D38-665C-3443-B165-73353A02C355}"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434937829"/>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a:defRPr b="1" i="0">
                <a:cs typeface="Arial" panose="020B0604020202020204" pitchFamily="34" charset="0"/>
              </a:defRPr>
            </a:lvl1pPr>
          </a:lstStyle>
          <a:p>
            <a:pPr>
              <a:defRPr/>
            </a:pPr>
            <a:fld id="{9B504717-3EE9-BB4D-B4B5-8926FE08185D}"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694480880"/>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a:defRPr b="1" i="0">
                <a:cs typeface="Arial" panose="020B0604020202020204" pitchFamily="34" charset="0"/>
              </a:defRPr>
            </a:lvl1pPr>
          </a:lstStyle>
          <a:p>
            <a:pPr>
              <a:defRPr/>
            </a:pPr>
            <a:fld id="{F2FF831A-7733-DD40-B082-144EA7004A7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690708957"/>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a:defRPr b="1" i="0">
                <a:cs typeface="Arial" panose="020B0604020202020204" pitchFamily="34" charset="0"/>
              </a:defRPr>
            </a:lvl1pPr>
          </a:lstStyle>
          <a:p>
            <a:pPr>
              <a:defRPr/>
            </a:pPr>
            <a:fld id="{E6DB94B4-BB4A-C046-89D4-745D5072AC3F}"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021523495"/>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085850" cy="6854825"/>
            <a:chOff x="0" y="0"/>
            <a:chExt cx="684" cy="4318"/>
          </a:xfrm>
        </p:grpSpPr>
        <p:sp>
          <p:nvSpPr>
            <p:cNvPr id="5"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a:defRPr/>
              </a:pPr>
              <a:endParaRPr lang="en-US" b="1" i="0" dirty="0">
                <a:latin typeface="Arial" panose="020B0604020202020204" pitchFamily="34" charset="0"/>
                <a:ea typeface="+mn-ea"/>
                <a:cs typeface="+mn-cs"/>
              </a:endParaRPr>
            </a:p>
          </p:txBody>
        </p:sp>
        <p:grpSp>
          <p:nvGrpSpPr>
            <p:cNvPr id="6" name="Group 4"/>
            <p:cNvGrpSpPr>
              <a:grpSpLocks/>
            </p:cNvGrpSpPr>
            <p:nvPr/>
          </p:nvGrpSpPr>
          <p:grpSpPr bwMode="auto">
            <a:xfrm>
              <a:off x="48" y="103"/>
              <a:ext cx="96" cy="4126"/>
              <a:chOff x="48" y="103"/>
              <a:chExt cx="96" cy="4126"/>
            </a:xfrm>
          </p:grpSpPr>
          <p:sp>
            <p:nvSpPr>
              <p:cNvPr id="7"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 name="Rectangle 6"/>
              <p:cNvSpPr>
                <a:spLocks noChangeArrowheads="1"/>
              </p:cNvSpPr>
              <p:nvPr/>
            </p:nvSpPr>
            <p:spPr bwMode="auto">
              <a:xfrm>
                <a:off x="48" y="1250"/>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9"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 name="Rectangle 8"/>
              <p:cNvSpPr>
                <a:spLocks noChangeArrowheads="1"/>
              </p:cNvSpPr>
              <p:nvPr/>
            </p:nvSpPr>
            <p:spPr bwMode="auto">
              <a:xfrm>
                <a:off x="48" y="1538"/>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2" name="Rectangle 10"/>
              <p:cNvSpPr>
                <a:spLocks noChangeArrowheads="1"/>
              </p:cNvSpPr>
              <p:nvPr/>
            </p:nvSpPr>
            <p:spPr bwMode="auto">
              <a:xfrm>
                <a:off x="48" y="182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3"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 name="Rectangle 12"/>
              <p:cNvSpPr>
                <a:spLocks noChangeArrowheads="1"/>
              </p:cNvSpPr>
              <p:nvPr/>
            </p:nvSpPr>
            <p:spPr bwMode="auto">
              <a:xfrm>
                <a:off x="48" y="2116"/>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5"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6" name="Rectangle 14"/>
              <p:cNvSpPr>
                <a:spLocks noChangeArrowheads="1"/>
              </p:cNvSpPr>
              <p:nvPr/>
            </p:nvSpPr>
            <p:spPr bwMode="auto">
              <a:xfrm>
                <a:off x="48" y="2404"/>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7" name="Rectangle 15"/>
              <p:cNvSpPr>
                <a:spLocks noChangeArrowheads="1"/>
              </p:cNvSpPr>
              <p:nvPr/>
            </p:nvSpPr>
            <p:spPr bwMode="auto">
              <a:xfrm>
                <a:off x="48" y="2549"/>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8" name="Rectangle 16"/>
              <p:cNvSpPr>
                <a:spLocks noChangeArrowheads="1"/>
              </p:cNvSpPr>
              <p:nvPr/>
            </p:nvSpPr>
            <p:spPr bwMode="auto">
              <a:xfrm>
                <a:off x="48" y="2691"/>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9"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 name="Rectangle 18"/>
              <p:cNvSpPr>
                <a:spLocks noChangeArrowheads="1"/>
              </p:cNvSpPr>
              <p:nvPr/>
            </p:nvSpPr>
            <p:spPr bwMode="auto">
              <a:xfrm>
                <a:off x="48" y="2979"/>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1"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2"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3"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4" name="Rectangle 22"/>
              <p:cNvSpPr>
                <a:spLocks noChangeArrowheads="1"/>
              </p:cNvSpPr>
              <p:nvPr/>
            </p:nvSpPr>
            <p:spPr bwMode="auto">
              <a:xfrm>
                <a:off x="48" y="3557"/>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6"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7"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8" name="Rectangle 26"/>
              <p:cNvSpPr>
                <a:spLocks noChangeArrowheads="1"/>
              </p:cNvSpPr>
              <p:nvPr/>
            </p:nvSpPr>
            <p:spPr bwMode="auto">
              <a:xfrm>
                <a:off x="48" y="4134"/>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9" name="Rectangle 27"/>
              <p:cNvSpPr>
                <a:spLocks noChangeArrowheads="1"/>
              </p:cNvSpPr>
              <p:nvPr/>
            </p:nvSpPr>
            <p:spPr bwMode="auto">
              <a:xfrm>
                <a:off x="48" y="103"/>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0"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1"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2"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3" name="Rectangle 31"/>
              <p:cNvSpPr>
                <a:spLocks noChangeArrowheads="1"/>
              </p:cNvSpPr>
              <p:nvPr/>
            </p:nvSpPr>
            <p:spPr bwMode="auto">
              <a:xfrm>
                <a:off x="48" y="678"/>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4"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5"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sp>
        <p:nvSpPr>
          <p:cNvPr id="8226" name="Rectangle 34"/>
          <p:cNvSpPr>
            <a:spLocks noGrp="1" noChangeArrowheads="1"/>
          </p:cNvSpPr>
          <p:nvPr>
            <p:ph type="ctrTitle" sz="quarter"/>
          </p:nvPr>
        </p:nvSpPr>
        <p:spPr>
          <a:xfrm>
            <a:off x="1143000" y="2286000"/>
            <a:ext cx="7772400" cy="1143000"/>
          </a:xfrm>
        </p:spPr>
        <p:txBody>
          <a:bodyPr/>
          <a:lstStyle>
            <a:lvl1pPr algn="ctr">
              <a:defRPr b="1" i="0">
                <a:solidFill>
                  <a:srgbClr val="00FFFF"/>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8227" name="Rectangle 35"/>
          <p:cNvSpPr>
            <a:spLocks noGrp="1" noChangeArrowheads="1"/>
          </p:cNvSpPr>
          <p:nvPr>
            <p:ph type="subTitle" sz="quarter" idx="1"/>
          </p:nvPr>
        </p:nvSpPr>
        <p:spPr>
          <a:xfrm>
            <a:off x="1828800" y="3886200"/>
            <a:ext cx="6400800" cy="1752600"/>
          </a:xfrm>
        </p:spPr>
        <p:txBody>
          <a:bodyPr lIns="92075" tIns="46038" rIns="92075" bIns="46038"/>
          <a:lstStyle>
            <a:lvl1pPr marL="0" indent="0" algn="ctr">
              <a:buFont typeface="Wingdings" pitchFamily="26" charset="2"/>
              <a:buNone/>
              <a:defRPr b="1" i="0">
                <a:solidFill>
                  <a:srgbClr val="FFFFFF"/>
                </a:solidFill>
                <a:latin typeface="Arial" panose="020B0604020202020204" pitchFamily="34" charset="0"/>
                <a:cs typeface="Arial" panose="020B0604020202020204" pitchFamily="34" charset="0"/>
              </a:defRPr>
            </a:lvl1pPr>
          </a:lstStyle>
          <a:p>
            <a:r>
              <a:rPr lang="en-US" dirty="0"/>
              <a:t>Click to edit Master subtitle style</a:t>
            </a:r>
          </a:p>
        </p:txBody>
      </p:sp>
      <p:sp>
        <p:nvSpPr>
          <p:cNvPr id="36" name="Rectangle 36"/>
          <p:cNvSpPr>
            <a:spLocks noGrp="1" noChangeArrowheads="1"/>
          </p:cNvSpPr>
          <p:nvPr>
            <p:ph type="dt" sz="quarter" idx="10"/>
          </p:nvPr>
        </p:nvSpPr>
        <p:spPr>
          <a:xfrm>
            <a:off x="1143000" y="6248400"/>
            <a:ext cx="1905000" cy="457200"/>
          </a:xfrm>
          <a:prstGeom prst="rect">
            <a:avLst/>
          </a:prstGeom>
        </p:spPr>
        <p:txBody>
          <a:bodyPr/>
          <a:lstStyle>
            <a:lvl1pPr>
              <a:defRPr b="1" i="0">
                <a:solidFill>
                  <a:srgbClr val="FFFFFF"/>
                </a:solidFill>
                <a:latin typeface="Arial" panose="020B0604020202020204" pitchFamily="34" charset="0"/>
                <a:ea typeface="+mn-ea"/>
                <a:cs typeface="+mn-cs"/>
              </a:defRPr>
            </a:lvl1pPr>
          </a:lstStyle>
          <a:p>
            <a:pPr>
              <a:defRPr/>
            </a:pPr>
            <a:endParaRPr lang="en-US" dirty="0"/>
          </a:p>
        </p:txBody>
      </p:sp>
      <p:sp>
        <p:nvSpPr>
          <p:cNvPr id="37" name="Rectangle 37"/>
          <p:cNvSpPr>
            <a:spLocks noGrp="1" noChangeArrowheads="1"/>
          </p:cNvSpPr>
          <p:nvPr>
            <p:ph type="ftr" sz="quarter" idx="11"/>
          </p:nvPr>
        </p:nvSpPr>
        <p:spPr>
          <a:xfrm>
            <a:off x="3581400" y="6248400"/>
            <a:ext cx="2895600" cy="457200"/>
          </a:xfrm>
          <a:prstGeom prst="rect">
            <a:avLst/>
          </a:prstGeom>
        </p:spPr>
        <p:txBody>
          <a:bodyPr/>
          <a:lstStyle>
            <a:lvl1pPr>
              <a:defRPr b="1" i="0">
                <a:solidFill>
                  <a:srgbClr val="FFFFFF"/>
                </a:solidFill>
                <a:latin typeface="Arial" panose="020B0604020202020204" pitchFamily="34" charset="0"/>
                <a:ea typeface="+mn-ea"/>
                <a:cs typeface="+mn-cs"/>
              </a:defRPr>
            </a:lvl1pPr>
          </a:lstStyle>
          <a:p>
            <a:pPr>
              <a:defRPr/>
            </a:pPr>
            <a:endParaRPr lang="en-US" dirty="0"/>
          </a:p>
        </p:txBody>
      </p:sp>
      <p:sp>
        <p:nvSpPr>
          <p:cNvPr id="38" name="Rectangle 38"/>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solidFill>
                  <a:srgbClr val="FFFFFF"/>
                </a:solidFill>
              </a:defRPr>
            </a:lvl1pPr>
          </a:lstStyle>
          <a:p>
            <a:pPr>
              <a:defRPr/>
            </a:pPr>
            <a:fld id="{91ED30F9-9E0F-A540-9FB4-E0E0E5C32367}" type="slidenum">
              <a:rPr lang="en-US"/>
              <a:pPr>
                <a:defRPr/>
              </a:pPr>
              <a:t>‹#›</a:t>
            </a:fld>
            <a:endParaRPr lang="en-US"/>
          </a:p>
        </p:txBody>
      </p:sp>
    </p:spTree>
    <p:extLst>
      <p:ext uri="{BB962C8B-B14F-4D97-AF65-F5344CB8AC3E}">
        <p14:creationId xmlns:p14="http://schemas.microsoft.com/office/powerpoint/2010/main" val="1336638"/>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noChangeArrowheads="1"/>
          </p:cNvSpPr>
          <p:nvPr>
            <p:ph type="dt" sz="half" idx="10"/>
          </p:nvPr>
        </p:nvSpPr>
        <p:spPr>
          <a:xfrm>
            <a:off x="1143000" y="6248400"/>
            <a:ext cx="19050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5" name="Footer Placeholder 4"/>
          <p:cNvSpPr>
            <a:spLocks noGrp="1" noChangeArrowheads="1"/>
          </p:cNvSpPr>
          <p:nvPr>
            <p:ph type="ftr" sz="quarter" idx="11"/>
          </p:nvPr>
        </p:nvSpPr>
        <p:spPr>
          <a:xfrm>
            <a:off x="3581400" y="6248400"/>
            <a:ext cx="28956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6" name="Slide Number Placeholder 5"/>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9FEDCC69-B6A0-7345-997A-D341BB86983F}" type="slidenum">
              <a:rPr lang="en-US"/>
              <a:pPr>
                <a:defRPr/>
              </a:pPr>
              <a:t>‹#›</a:t>
            </a:fld>
            <a:endParaRPr lang="en-US"/>
          </a:p>
        </p:txBody>
      </p:sp>
    </p:spTree>
    <p:extLst>
      <p:ext uri="{BB962C8B-B14F-4D97-AF65-F5344CB8AC3E}">
        <p14:creationId xmlns:p14="http://schemas.microsoft.com/office/powerpoint/2010/main" val="1873019498"/>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noChangeArrowheads="1"/>
          </p:cNvSpPr>
          <p:nvPr>
            <p:ph type="dt" sz="half" idx="10"/>
          </p:nvPr>
        </p:nvSpPr>
        <p:spPr>
          <a:xfrm>
            <a:off x="1143000" y="6248400"/>
            <a:ext cx="19050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5" name="Footer Placeholder 4"/>
          <p:cNvSpPr>
            <a:spLocks noGrp="1" noChangeArrowheads="1"/>
          </p:cNvSpPr>
          <p:nvPr>
            <p:ph type="ftr" sz="quarter" idx="11"/>
          </p:nvPr>
        </p:nvSpPr>
        <p:spPr>
          <a:xfrm>
            <a:off x="3581400" y="6248400"/>
            <a:ext cx="28956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6" name="Slide Number Placeholder 5"/>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018661BC-5D6D-A04C-BF9D-0C470AFD8263}" type="slidenum">
              <a:rPr lang="en-US"/>
              <a:pPr>
                <a:defRPr/>
              </a:pPr>
              <a:t>‹#›</a:t>
            </a:fld>
            <a:endParaRPr lang="en-US"/>
          </a:p>
        </p:txBody>
      </p:sp>
    </p:spTree>
    <p:extLst>
      <p:ext uri="{BB962C8B-B14F-4D97-AF65-F5344CB8AC3E}">
        <p14:creationId xmlns:p14="http://schemas.microsoft.com/office/powerpoint/2010/main" val="3834623379"/>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169988" y="1946275"/>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32388" y="1946275"/>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noChangeArrowheads="1"/>
          </p:cNvSpPr>
          <p:nvPr>
            <p:ph type="dt" sz="half" idx="10"/>
          </p:nvPr>
        </p:nvSpPr>
        <p:spPr>
          <a:xfrm>
            <a:off x="1143000" y="6248400"/>
            <a:ext cx="19050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6" name="Footer Placeholder 5"/>
          <p:cNvSpPr>
            <a:spLocks noGrp="1" noChangeArrowheads="1"/>
          </p:cNvSpPr>
          <p:nvPr>
            <p:ph type="ftr" sz="quarter" idx="11"/>
          </p:nvPr>
        </p:nvSpPr>
        <p:spPr>
          <a:xfrm>
            <a:off x="3581400" y="6248400"/>
            <a:ext cx="28956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7" name="Slide Number Placeholder 6"/>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069A21D6-953D-AD4F-9C02-681AE16D7ADD}" type="slidenum">
              <a:rPr lang="en-US"/>
              <a:pPr>
                <a:defRPr/>
              </a:pPr>
              <a:t>‹#›</a:t>
            </a:fld>
            <a:endParaRPr lang="en-US"/>
          </a:p>
        </p:txBody>
      </p:sp>
    </p:spTree>
    <p:extLst>
      <p:ext uri="{BB962C8B-B14F-4D97-AF65-F5344CB8AC3E}">
        <p14:creationId xmlns:p14="http://schemas.microsoft.com/office/powerpoint/2010/main" val="4042297114"/>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913C889-5613-A84A-BF0F-B18051C72377}" type="slidenum">
              <a:rPr lang="en-US"/>
              <a:pPr>
                <a:defRPr/>
              </a:pPr>
              <a:t>‹#›</a:t>
            </a:fld>
            <a:endParaRPr lang="en-US"/>
          </a:p>
        </p:txBody>
      </p:sp>
    </p:spTree>
    <p:extLst>
      <p:ext uri="{BB962C8B-B14F-4D97-AF65-F5344CB8AC3E}">
        <p14:creationId xmlns:p14="http://schemas.microsoft.com/office/powerpoint/2010/main" val="1795366757"/>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noChangeArrowheads="1"/>
          </p:cNvSpPr>
          <p:nvPr>
            <p:ph type="dt" sz="half" idx="10"/>
          </p:nvPr>
        </p:nvSpPr>
        <p:spPr>
          <a:xfrm>
            <a:off x="1143000" y="6248400"/>
            <a:ext cx="19050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8" name="Footer Placeholder 7"/>
          <p:cNvSpPr>
            <a:spLocks noGrp="1" noChangeArrowheads="1"/>
          </p:cNvSpPr>
          <p:nvPr>
            <p:ph type="ftr" sz="quarter" idx="11"/>
          </p:nvPr>
        </p:nvSpPr>
        <p:spPr>
          <a:xfrm>
            <a:off x="3581400" y="6248400"/>
            <a:ext cx="28956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9" name="Slide Number Placeholder 8"/>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C0B5B33D-A8E6-AD47-8655-3A0B9497351B}" type="slidenum">
              <a:rPr lang="en-US"/>
              <a:pPr>
                <a:defRPr/>
              </a:pPr>
              <a:t>‹#›</a:t>
            </a:fld>
            <a:endParaRPr lang="en-US"/>
          </a:p>
        </p:txBody>
      </p:sp>
    </p:spTree>
    <p:extLst>
      <p:ext uri="{BB962C8B-B14F-4D97-AF65-F5344CB8AC3E}">
        <p14:creationId xmlns:p14="http://schemas.microsoft.com/office/powerpoint/2010/main" val="2288147127"/>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noChangeArrowheads="1"/>
          </p:cNvSpPr>
          <p:nvPr>
            <p:ph type="dt" sz="half" idx="10"/>
          </p:nvPr>
        </p:nvSpPr>
        <p:spPr>
          <a:xfrm>
            <a:off x="1143000" y="6248400"/>
            <a:ext cx="19050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4" name="Footer Placeholder 3"/>
          <p:cNvSpPr>
            <a:spLocks noGrp="1" noChangeArrowheads="1"/>
          </p:cNvSpPr>
          <p:nvPr>
            <p:ph type="ftr" sz="quarter" idx="11"/>
          </p:nvPr>
        </p:nvSpPr>
        <p:spPr>
          <a:xfrm>
            <a:off x="3581400" y="6248400"/>
            <a:ext cx="28956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5" name="Slide Number Placeholder 4"/>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FFC4957F-D71D-AA40-9C20-5B3F5843F5F7}" type="slidenum">
              <a:rPr lang="en-US"/>
              <a:pPr>
                <a:defRPr/>
              </a:pPr>
              <a:t>‹#›</a:t>
            </a:fld>
            <a:endParaRPr lang="en-US"/>
          </a:p>
        </p:txBody>
      </p:sp>
    </p:spTree>
    <p:extLst>
      <p:ext uri="{BB962C8B-B14F-4D97-AF65-F5344CB8AC3E}">
        <p14:creationId xmlns:p14="http://schemas.microsoft.com/office/powerpoint/2010/main" val="3502968095"/>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noChangeArrowheads="1"/>
          </p:cNvSpPr>
          <p:nvPr>
            <p:ph type="dt" sz="half" idx="10"/>
          </p:nvPr>
        </p:nvSpPr>
        <p:spPr>
          <a:xfrm>
            <a:off x="1143000" y="6248400"/>
            <a:ext cx="19050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3" name="Footer Placeholder 2"/>
          <p:cNvSpPr>
            <a:spLocks noGrp="1" noChangeArrowheads="1"/>
          </p:cNvSpPr>
          <p:nvPr>
            <p:ph type="ftr" sz="quarter" idx="11"/>
          </p:nvPr>
        </p:nvSpPr>
        <p:spPr>
          <a:xfrm>
            <a:off x="3581400" y="6248400"/>
            <a:ext cx="28956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4" name="Slide Number Placeholder 3"/>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D0AA86DF-0327-574D-9569-B326F835CCFA}" type="slidenum">
              <a:rPr lang="en-US"/>
              <a:pPr>
                <a:defRPr/>
              </a:pPr>
              <a:t>‹#›</a:t>
            </a:fld>
            <a:endParaRPr lang="en-US"/>
          </a:p>
        </p:txBody>
      </p:sp>
    </p:spTree>
    <p:extLst>
      <p:ext uri="{BB962C8B-B14F-4D97-AF65-F5344CB8AC3E}">
        <p14:creationId xmlns:p14="http://schemas.microsoft.com/office/powerpoint/2010/main" val="1916990781"/>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noChangeArrowheads="1"/>
          </p:cNvSpPr>
          <p:nvPr>
            <p:ph type="dt" sz="half" idx="10"/>
          </p:nvPr>
        </p:nvSpPr>
        <p:spPr>
          <a:xfrm>
            <a:off x="1143000" y="6248400"/>
            <a:ext cx="19050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6" name="Footer Placeholder 5"/>
          <p:cNvSpPr>
            <a:spLocks noGrp="1" noChangeArrowheads="1"/>
          </p:cNvSpPr>
          <p:nvPr>
            <p:ph type="ftr" sz="quarter" idx="11"/>
          </p:nvPr>
        </p:nvSpPr>
        <p:spPr>
          <a:xfrm>
            <a:off x="3581400" y="6248400"/>
            <a:ext cx="28956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7" name="Slide Number Placeholder 6"/>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33263950-C28D-E445-B1F7-5B8EB4986405}" type="slidenum">
              <a:rPr lang="en-US"/>
              <a:pPr>
                <a:defRPr/>
              </a:pPr>
              <a:t>‹#›</a:t>
            </a:fld>
            <a:endParaRPr lang="en-US"/>
          </a:p>
        </p:txBody>
      </p:sp>
    </p:spTree>
    <p:extLst>
      <p:ext uri="{BB962C8B-B14F-4D97-AF65-F5344CB8AC3E}">
        <p14:creationId xmlns:p14="http://schemas.microsoft.com/office/powerpoint/2010/main" val="563116584"/>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noChangeArrowheads="1"/>
          </p:cNvSpPr>
          <p:nvPr>
            <p:ph type="dt" sz="half" idx="10"/>
          </p:nvPr>
        </p:nvSpPr>
        <p:spPr>
          <a:xfrm>
            <a:off x="1143000" y="6248400"/>
            <a:ext cx="19050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6" name="Footer Placeholder 5"/>
          <p:cNvSpPr>
            <a:spLocks noGrp="1" noChangeArrowheads="1"/>
          </p:cNvSpPr>
          <p:nvPr>
            <p:ph type="ftr" sz="quarter" idx="11"/>
          </p:nvPr>
        </p:nvSpPr>
        <p:spPr>
          <a:xfrm>
            <a:off x="3581400" y="6248400"/>
            <a:ext cx="28956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7" name="Slide Number Placeholder 6"/>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94131230-688A-2449-BCB2-A37F0D01BA5B}" type="slidenum">
              <a:rPr lang="en-US"/>
              <a:pPr>
                <a:defRPr/>
              </a:pPr>
              <a:t>‹#›</a:t>
            </a:fld>
            <a:endParaRPr lang="en-US"/>
          </a:p>
        </p:txBody>
      </p:sp>
    </p:spTree>
    <p:extLst>
      <p:ext uri="{BB962C8B-B14F-4D97-AF65-F5344CB8AC3E}">
        <p14:creationId xmlns:p14="http://schemas.microsoft.com/office/powerpoint/2010/main" val="3615679873"/>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noChangeArrowheads="1"/>
          </p:cNvSpPr>
          <p:nvPr>
            <p:ph type="dt" sz="half" idx="10"/>
          </p:nvPr>
        </p:nvSpPr>
        <p:spPr>
          <a:xfrm>
            <a:off x="1143000" y="6248400"/>
            <a:ext cx="19050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5" name="Footer Placeholder 4"/>
          <p:cNvSpPr>
            <a:spLocks noGrp="1" noChangeArrowheads="1"/>
          </p:cNvSpPr>
          <p:nvPr>
            <p:ph type="ftr" sz="quarter" idx="11"/>
          </p:nvPr>
        </p:nvSpPr>
        <p:spPr>
          <a:xfrm>
            <a:off x="3581400" y="6248400"/>
            <a:ext cx="28956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6" name="Slide Number Placeholder 5"/>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1269B04D-9B16-4748-947E-92B3D1985563}" type="slidenum">
              <a:rPr lang="en-US"/>
              <a:pPr>
                <a:defRPr/>
              </a:pPr>
              <a:t>‹#›</a:t>
            </a:fld>
            <a:endParaRPr lang="en-US"/>
          </a:p>
        </p:txBody>
      </p:sp>
    </p:spTree>
    <p:extLst>
      <p:ext uri="{BB962C8B-B14F-4D97-AF65-F5344CB8AC3E}">
        <p14:creationId xmlns:p14="http://schemas.microsoft.com/office/powerpoint/2010/main" val="937198386"/>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2938" y="609600"/>
            <a:ext cx="1949450" cy="545147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143000" y="609600"/>
            <a:ext cx="5697538" cy="545147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noChangeArrowheads="1"/>
          </p:cNvSpPr>
          <p:nvPr>
            <p:ph type="dt" sz="half" idx="10"/>
          </p:nvPr>
        </p:nvSpPr>
        <p:spPr>
          <a:xfrm>
            <a:off x="1143000" y="6248400"/>
            <a:ext cx="19050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5" name="Footer Placeholder 4"/>
          <p:cNvSpPr>
            <a:spLocks noGrp="1" noChangeArrowheads="1"/>
          </p:cNvSpPr>
          <p:nvPr>
            <p:ph type="ftr" sz="quarter" idx="11"/>
          </p:nvPr>
        </p:nvSpPr>
        <p:spPr>
          <a:xfrm>
            <a:off x="3581400" y="6248400"/>
            <a:ext cx="28956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6" name="Slide Number Placeholder 5"/>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B64D8C88-0027-B14E-887D-DA6A21EBBC96}" type="slidenum">
              <a:rPr lang="en-US"/>
              <a:pPr>
                <a:defRPr/>
              </a:pPr>
              <a:t>‹#›</a:t>
            </a:fld>
            <a:endParaRPr lang="en-US"/>
          </a:p>
        </p:txBody>
      </p:sp>
    </p:spTree>
    <p:extLst>
      <p:ext uri="{BB962C8B-B14F-4D97-AF65-F5344CB8AC3E}">
        <p14:creationId xmlns:p14="http://schemas.microsoft.com/office/powerpoint/2010/main" val="3998001559"/>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11699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5132388" y="1946275"/>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5132388" y="4079875"/>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Date Placeholder 5"/>
          <p:cNvSpPr>
            <a:spLocks noGrp="1" noChangeArrowheads="1"/>
          </p:cNvSpPr>
          <p:nvPr>
            <p:ph type="dt" sz="half" idx="10"/>
          </p:nvPr>
        </p:nvSpPr>
        <p:spPr>
          <a:xfrm>
            <a:off x="1143000" y="6248400"/>
            <a:ext cx="19050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7" name="Footer Placeholder 6"/>
          <p:cNvSpPr>
            <a:spLocks noGrp="1" noChangeArrowheads="1"/>
          </p:cNvSpPr>
          <p:nvPr>
            <p:ph type="ftr" sz="quarter" idx="11"/>
          </p:nvPr>
        </p:nvSpPr>
        <p:spPr>
          <a:xfrm>
            <a:off x="3581400" y="6248400"/>
            <a:ext cx="28956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8" name="Slide Number Placeholder 7"/>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01273302-F4EE-6443-8F84-104E278F6E1B}" type="slidenum">
              <a:rPr lang="en-US"/>
              <a:pPr>
                <a:defRPr/>
              </a:pPr>
              <a:t>‹#›</a:t>
            </a:fld>
            <a:endParaRPr lang="en-US"/>
          </a:p>
        </p:txBody>
      </p:sp>
    </p:spTree>
    <p:extLst>
      <p:ext uri="{BB962C8B-B14F-4D97-AF65-F5344CB8AC3E}">
        <p14:creationId xmlns:p14="http://schemas.microsoft.com/office/powerpoint/2010/main" val="1026809752"/>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1169988" y="1946275"/>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Date Placeholder 3"/>
          <p:cNvSpPr>
            <a:spLocks noGrp="1" noChangeArrowheads="1"/>
          </p:cNvSpPr>
          <p:nvPr>
            <p:ph type="dt" sz="half" idx="10"/>
          </p:nvPr>
        </p:nvSpPr>
        <p:spPr>
          <a:xfrm>
            <a:off x="1143000" y="6248400"/>
            <a:ext cx="19050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5" name="Footer Placeholder 4"/>
          <p:cNvSpPr>
            <a:spLocks noGrp="1" noChangeArrowheads="1"/>
          </p:cNvSpPr>
          <p:nvPr>
            <p:ph type="ftr" sz="quarter" idx="11"/>
          </p:nvPr>
        </p:nvSpPr>
        <p:spPr>
          <a:xfrm>
            <a:off x="3581400" y="6248400"/>
            <a:ext cx="28956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6" name="Slide Number Placeholder 5"/>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F3736E6A-14FB-364C-92E0-D1CB78ABB83C}" type="slidenum">
              <a:rPr lang="en-US"/>
              <a:pPr>
                <a:defRPr/>
              </a:pPr>
              <a:t>‹#›</a:t>
            </a:fld>
            <a:endParaRPr lang="en-US"/>
          </a:p>
        </p:txBody>
      </p:sp>
    </p:spTree>
    <p:extLst>
      <p:ext uri="{BB962C8B-B14F-4D97-AF65-F5344CB8AC3E}">
        <p14:creationId xmlns:p14="http://schemas.microsoft.com/office/powerpoint/2010/main" val="596812886"/>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11699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323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noChangeArrowheads="1"/>
          </p:cNvSpPr>
          <p:nvPr>
            <p:ph type="dt" sz="half" idx="10"/>
          </p:nvPr>
        </p:nvSpPr>
        <p:spPr>
          <a:xfrm>
            <a:off x="1143000" y="6248400"/>
            <a:ext cx="19050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6" name="Footer Placeholder 5"/>
          <p:cNvSpPr>
            <a:spLocks noGrp="1" noChangeArrowheads="1"/>
          </p:cNvSpPr>
          <p:nvPr>
            <p:ph type="ftr" sz="quarter" idx="11"/>
          </p:nvPr>
        </p:nvSpPr>
        <p:spPr>
          <a:xfrm>
            <a:off x="3581400" y="6248400"/>
            <a:ext cx="28956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7" name="Slide Number Placeholder 6"/>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BB15C873-493C-EB48-B561-9BF40A59BDC0}" type="slidenum">
              <a:rPr lang="en-US"/>
              <a:pPr>
                <a:defRPr/>
              </a:pPr>
              <a:t>‹#›</a:t>
            </a:fld>
            <a:endParaRPr lang="en-US"/>
          </a:p>
        </p:txBody>
      </p:sp>
    </p:spTree>
    <p:extLst>
      <p:ext uri="{BB962C8B-B14F-4D97-AF65-F5344CB8AC3E}">
        <p14:creationId xmlns:p14="http://schemas.microsoft.com/office/powerpoint/2010/main" val="1744742335"/>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8CEAA01-A484-C640-AD54-AA5B9878009C}" type="slidenum">
              <a:rPr lang="en-US"/>
              <a:pPr>
                <a:defRPr/>
              </a:pPr>
              <a:t>‹#›</a:t>
            </a:fld>
            <a:endParaRPr lang="en-US"/>
          </a:p>
        </p:txBody>
      </p:sp>
    </p:spTree>
    <p:extLst>
      <p:ext uri="{BB962C8B-B14F-4D97-AF65-F5344CB8AC3E}">
        <p14:creationId xmlns:p14="http://schemas.microsoft.com/office/powerpoint/2010/main" val="3824318532"/>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1699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5132388" y="1946275"/>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5132388" y="4079875"/>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Date Placeholder 5"/>
          <p:cNvSpPr>
            <a:spLocks noGrp="1" noChangeArrowheads="1"/>
          </p:cNvSpPr>
          <p:nvPr>
            <p:ph type="dt" sz="half" idx="10"/>
          </p:nvPr>
        </p:nvSpPr>
        <p:spPr>
          <a:xfrm>
            <a:off x="1143000" y="6248400"/>
            <a:ext cx="19050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7" name="Footer Placeholder 6"/>
          <p:cNvSpPr>
            <a:spLocks noGrp="1" noChangeArrowheads="1"/>
          </p:cNvSpPr>
          <p:nvPr>
            <p:ph type="ftr" sz="quarter" idx="11"/>
          </p:nvPr>
        </p:nvSpPr>
        <p:spPr>
          <a:xfrm>
            <a:off x="3581400" y="6248400"/>
            <a:ext cx="28956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8" name="Slide Number Placeholder 7"/>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C2371D64-5FE1-7046-BC63-52789F97F50A}" type="slidenum">
              <a:rPr lang="en-US"/>
              <a:pPr>
                <a:defRPr/>
              </a:pPr>
              <a:t>‹#›</a:t>
            </a:fld>
            <a:endParaRPr lang="en-US"/>
          </a:p>
        </p:txBody>
      </p:sp>
    </p:spTree>
    <p:extLst>
      <p:ext uri="{BB962C8B-B14F-4D97-AF65-F5344CB8AC3E}">
        <p14:creationId xmlns:p14="http://schemas.microsoft.com/office/powerpoint/2010/main" val="3752495740"/>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525068353"/>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610391718"/>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308318420"/>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248787913"/>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877429864"/>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566081068"/>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549706164"/>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4101958560"/>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470582764"/>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fld id="{AF6CDAE9-DA4A-634F-980F-0B7F6D5573AE}" type="slidenum">
              <a:rPr lang="en-GB" smtClean="0"/>
              <a:pPr>
                <a:defRPr/>
              </a:pPr>
              <a:t>‹#›</a:t>
            </a:fld>
            <a:endParaRPr lang="en-GB" dirty="0"/>
          </a:p>
        </p:txBody>
      </p:sp>
    </p:spTree>
    <p:extLst>
      <p:ext uri="{BB962C8B-B14F-4D97-AF65-F5344CB8AC3E}">
        <p14:creationId xmlns:p14="http://schemas.microsoft.com/office/powerpoint/2010/main" val="3357896407"/>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397869620"/>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483656844"/>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680695068"/>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57131737"/>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828800" cy="6856413"/>
            <a:chOff x="0" y="0"/>
            <a:chExt cx="1152" cy="4319"/>
          </a:xfrm>
        </p:grpSpPr>
        <p:sp>
          <p:nvSpPr>
            <p:cNvPr id="5"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defTabSz="914400" eaLnBrk="0" fontAlgn="base" hangingPunct="0">
                <a:spcBef>
                  <a:spcPct val="50000"/>
                </a:spcBef>
                <a:spcAft>
                  <a:spcPct val="0"/>
                </a:spcAft>
              </a:pPr>
              <a:endParaRPr lang="en-US" sz="2400" b="1" i="0" dirty="0">
                <a:solidFill>
                  <a:srgbClr val="EAEAEA"/>
                </a:solidFill>
                <a:latin typeface="Arial" panose="020B0604020202020204" pitchFamily="34" charset="0"/>
                <a:ea typeface="ＭＳ Ｐゴシック" charset="0"/>
                <a:cs typeface="ＭＳ Ｐゴシック" charset="0"/>
              </a:endParaRPr>
            </a:p>
          </p:txBody>
        </p:sp>
        <p:sp>
          <p:nvSpPr>
            <p:cNvPr id="6"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defTabSz="914400" eaLnBrk="0" fontAlgn="base" hangingPunct="0">
                <a:spcBef>
                  <a:spcPct val="50000"/>
                </a:spcBef>
                <a:spcAft>
                  <a:spcPct val="0"/>
                </a:spcAft>
              </a:pPr>
              <a:endParaRPr lang="en-US" sz="2400" b="1" i="0" dirty="0">
                <a:solidFill>
                  <a:srgbClr val="EAEAEA"/>
                </a:solidFill>
                <a:latin typeface="Arial" panose="020B0604020202020204" pitchFamily="34" charset="0"/>
                <a:ea typeface="ＭＳ Ｐゴシック" charset="0"/>
                <a:cs typeface="ＭＳ Ｐゴシック" charset="0"/>
              </a:endParaRPr>
            </a:p>
          </p:txBody>
        </p:sp>
        <p:pic>
          <p:nvPicPr>
            <p:cNvPr id="7" name="Picture 5"/>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028"/>
              <a:ext cx="1152" cy="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40966" name="Rectangle 6"/>
          <p:cNvSpPr>
            <a:spLocks noGrp="1" noChangeArrowheads="1"/>
          </p:cNvSpPr>
          <p:nvPr>
            <p:ph type="ctrTitle" sz="quarter"/>
          </p:nvPr>
        </p:nvSpPr>
        <p:spPr>
          <a:xfrm>
            <a:off x="1905000" y="1676400"/>
            <a:ext cx="6934200" cy="2116138"/>
          </a:xfrm>
        </p:spPr>
        <p:txBody>
          <a:bodyPr/>
          <a:lstStyle>
            <a:lvl1pPr>
              <a:defRPr/>
            </a:lvl1pPr>
          </a:lstStyle>
          <a:p>
            <a:r>
              <a:rPr lang="en-US"/>
              <a:t>Click to edit Master title style</a:t>
            </a:r>
          </a:p>
        </p:txBody>
      </p:sp>
      <p:sp>
        <p:nvSpPr>
          <p:cNvPr id="40967" name="Rectangle 7"/>
          <p:cNvSpPr>
            <a:spLocks noGrp="1" noChangeArrowheads="1"/>
          </p:cNvSpPr>
          <p:nvPr>
            <p:ph type="subTitle" sz="quarter" idx="1"/>
          </p:nvPr>
        </p:nvSpPr>
        <p:spPr>
          <a:xfrm>
            <a:off x="1911350" y="3968750"/>
            <a:ext cx="6400800" cy="1752600"/>
          </a:xfrm>
        </p:spPr>
        <p:txBody>
          <a:bodyPr/>
          <a:lstStyle>
            <a:lvl1pPr marL="0" indent="0">
              <a:buFont typeface="Symbol" pitchFamily="-111" charset="2"/>
              <a:buNone/>
              <a:defRPr/>
            </a:lvl1pPr>
          </a:lstStyle>
          <a:p>
            <a:r>
              <a:rPr lang="en-US"/>
              <a:t>Click to edit Master subtitle style</a:t>
            </a:r>
          </a:p>
        </p:txBody>
      </p:sp>
      <p:sp>
        <p:nvSpPr>
          <p:cNvPr id="8" name="Rectangle 8"/>
          <p:cNvSpPr>
            <a:spLocks noGrp="1" noChangeArrowheads="1"/>
          </p:cNvSpPr>
          <p:nvPr>
            <p:ph type="dt" sz="quarter" idx="10"/>
          </p:nvPr>
        </p:nvSpPr>
        <p:spPr>
          <a:xfrm>
            <a:off x="1828800" y="6400800"/>
            <a:ext cx="1905000" cy="457200"/>
          </a:xfrm>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9" name="Rectangle 9"/>
          <p:cNvSpPr>
            <a:spLocks noGrp="1" noChangeArrowheads="1"/>
          </p:cNvSpPr>
          <p:nvPr>
            <p:ph type="ftr" sz="quarter" idx="11"/>
          </p:nvPr>
        </p:nvSpPr>
        <p:spPr>
          <a:xfrm>
            <a:off x="3962400" y="6400800"/>
            <a:ext cx="2895600" cy="457200"/>
          </a:xfrm>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10" name="Rectangle 10"/>
          <p:cNvSpPr>
            <a:spLocks noGrp="1" noChangeArrowheads="1"/>
          </p:cNvSpPr>
          <p:nvPr>
            <p:ph type="sldNum" sz="quarter" idx="12"/>
          </p:nvPr>
        </p:nvSpPr>
        <p:spPr/>
        <p:txBody>
          <a:bodyPr/>
          <a:lstStyle>
            <a:lvl1pPr>
              <a:defRPr/>
            </a:lvl1pPr>
          </a:lstStyle>
          <a:p>
            <a:pPr>
              <a:defRPr/>
            </a:pPr>
            <a:fld id="{B9C47087-08E5-AC40-A9BD-7D677E68910F}"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604048969"/>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5"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84E8AAD9-6244-E749-9FF2-4EB35480A5B4}"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209370399"/>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5"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37A2F7E9-260B-9047-A1CD-53F95D9BF33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149520613"/>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6"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291BBF38-70FF-D940-A855-E2AD005250F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951905151"/>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8"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2C7BED0F-C3C6-E44B-ADB3-92E5EF218C86}"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191114618"/>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4"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840CFAC0-80A8-F84A-8808-EA31EAE3A60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899857664"/>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fld id="{A360AF38-7278-8A4B-B493-608122DB8791}" type="slidenum">
              <a:rPr lang="en-GB" smtClean="0"/>
              <a:pPr>
                <a:defRPr/>
              </a:pPr>
              <a:t>‹#›</a:t>
            </a:fld>
            <a:endParaRPr lang="en-GB" dirty="0"/>
          </a:p>
        </p:txBody>
      </p:sp>
    </p:spTree>
    <p:extLst>
      <p:ext uri="{BB962C8B-B14F-4D97-AF65-F5344CB8AC3E}">
        <p14:creationId xmlns:p14="http://schemas.microsoft.com/office/powerpoint/2010/main" val="3491242959"/>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3"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A9DB6F36-9008-084C-9E7C-44A42B9F305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978795375"/>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6"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15DDD037-40E0-884B-A286-A5A395499D0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331137626"/>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6"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9E37A79C-835E-CE4D-BDB6-5F7D8C205D7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696626600"/>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5"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265395C6-CD56-6F4C-BE0E-76B0EC43898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95291840"/>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5"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781866A5-DA76-8744-AAEE-660766AB5A4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072389492"/>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sz="1800">
                <a:ea typeface="+mn-ea"/>
                <a:cs typeface="+mn-cs"/>
              </a:defRPr>
            </a:lvl1pPr>
          </a:lstStyle>
          <a:p>
            <a:pPr>
              <a:defRPr/>
            </a:pPr>
            <a:endParaRPr lang="en-US"/>
          </a:p>
        </p:txBody>
      </p:sp>
      <p:sp>
        <p:nvSpPr>
          <p:cNvPr id="4" name="Rectangle 5"/>
          <p:cNvSpPr>
            <a:spLocks noGrp="1" noChangeArrowheads="1"/>
          </p:cNvSpPr>
          <p:nvPr>
            <p:ph type="ftr" sz="quarter" idx="11"/>
          </p:nvPr>
        </p:nvSpPr>
        <p:spPr/>
        <p:txBody>
          <a:bodyPr/>
          <a:lstStyle>
            <a:lvl1pPr>
              <a:defRPr sz="1800">
                <a:ea typeface="+mn-ea"/>
                <a:cs typeface="+mn-cs"/>
              </a:defRPr>
            </a:lvl1pPr>
          </a:lstStyle>
          <a:p>
            <a:pPr>
              <a:defRPr/>
            </a:pPr>
            <a:endParaRPr lang="en-US"/>
          </a:p>
        </p:txBody>
      </p:sp>
      <p:sp>
        <p:nvSpPr>
          <p:cNvPr id="5" name="Rectangle 6"/>
          <p:cNvSpPr>
            <a:spLocks noGrp="1" noChangeArrowheads="1"/>
          </p:cNvSpPr>
          <p:nvPr>
            <p:ph type="sldNum" sz="quarter" idx="12"/>
          </p:nvPr>
        </p:nvSpPr>
        <p:spPr/>
        <p:txBody>
          <a:bodyPr/>
          <a:lstStyle>
            <a:lvl1pPr algn="l">
              <a:defRPr sz="1800">
                <a:cs typeface="ＭＳ Ｐゴシック" charset="0"/>
              </a:defRPr>
            </a:lvl1pPr>
          </a:lstStyle>
          <a:p>
            <a:pPr>
              <a:defRPr/>
            </a:pPr>
            <a:fld id="{D0A6723C-E7CE-914A-8F2E-30CBEDAB2B71}" type="slidenum">
              <a:rPr lang="en-US"/>
              <a:pPr>
                <a:defRPr/>
              </a:pPr>
              <a:t>‹#›</a:t>
            </a:fld>
            <a:endParaRPr lang="en-US"/>
          </a:p>
        </p:txBody>
      </p:sp>
    </p:spTree>
    <p:extLst>
      <p:ext uri="{BB962C8B-B14F-4D97-AF65-F5344CB8AC3E}">
        <p14:creationId xmlns:p14="http://schemas.microsoft.com/office/powerpoint/2010/main" val="3401195304"/>
      </p:ext>
    </p:extLst>
  </p:cSld>
  <p:clrMapOvr>
    <a:masterClrMapping/>
  </p:clrMapOvr>
  <p:transition spd="med">
    <p:randomBar dir="vert"/>
  </p:transition>
</p:sldLayout>
</file>

<file path=ppt/slideLayouts/slideLayout68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381000" y="0"/>
            <a:ext cx="1447800" cy="6856413"/>
          </a:xfrm>
          <a:prstGeom prst="rect">
            <a:avLst/>
          </a:prstGeom>
          <a:gradFill rotWithShape="0">
            <a:gsLst>
              <a:gs pos="0">
                <a:schemeClr val="bg1">
                  <a:gamma/>
                  <a:shade val="61961"/>
                  <a:invGamma/>
                </a:schemeClr>
              </a:gs>
              <a:gs pos="5000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a:defRPr/>
            </a:pPr>
            <a:endParaRPr lang="en-US" b="1" i="0" dirty="0">
              <a:latin typeface="Arial" panose="020B0604020202020204" pitchFamily="34" charset="0"/>
              <a:ea typeface="+mn-ea"/>
              <a:cs typeface="+mn-cs"/>
            </a:endParaRPr>
          </a:p>
        </p:txBody>
      </p:sp>
      <p:sp>
        <p:nvSpPr>
          <p:cNvPr id="5" name="Rectangle 3"/>
          <p:cNvSpPr>
            <a:spLocks noChangeArrowheads="1"/>
          </p:cNvSpPr>
          <p:nvPr/>
        </p:nvSpPr>
        <p:spPr bwMode="auto">
          <a:xfrm>
            <a:off x="685800" y="2438400"/>
            <a:ext cx="84566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a:defRPr/>
            </a:pPr>
            <a:endParaRPr lang="en-US" b="1" i="0" dirty="0">
              <a:latin typeface="Arial" panose="020B0604020202020204" pitchFamily="34" charset="0"/>
              <a:ea typeface="+mn-ea"/>
              <a:cs typeface="+mn-cs"/>
            </a:endParaRPr>
          </a:p>
        </p:txBody>
      </p:sp>
      <p:sp>
        <p:nvSpPr>
          <p:cNvPr id="6" name="Rectangle 9"/>
          <p:cNvSpPr>
            <a:spLocks noChangeArrowheads="1"/>
          </p:cNvSpPr>
          <p:nvPr/>
        </p:nvSpPr>
        <p:spPr bwMode="auto">
          <a:xfrm>
            <a:off x="0" y="3505200"/>
            <a:ext cx="4724400" cy="15240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i="0" dirty="0">
              <a:latin typeface="Arial" panose="020B0604020202020204" pitchFamily="34" charset="0"/>
            </a:endParaRPr>
          </a:p>
        </p:txBody>
      </p:sp>
      <p:sp>
        <p:nvSpPr>
          <p:cNvPr id="153604" name="Rectangle 4"/>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153605" name="Rectangle 5"/>
          <p:cNvSpPr>
            <a:spLocks noGrp="1" noChangeArrowheads="1"/>
          </p:cNvSpPr>
          <p:nvPr>
            <p:ph type="subTitle" sz="quarter" idx="1"/>
          </p:nvPr>
        </p:nvSpPr>
        <p:spPr>
          <a:xfrm>
            <a:off x="2057400" y="4114800"/>
            <a:ext cx="6400800" cy="1752600"/>
          </a:xfrm>
        </p:spPr>
        <p:txBody>
          <a:bodyPr/>
          <a:lstStyle>
            <a:lvl1pPr marL="0" indent="0" algn="ctr">
              <a:buFont typeface="Wingdings" pitchFamily="-112" charset="2"/>
              <a:buNone/>
              <a:defRPr b="1" i="0">
                <a:latin typeface="Arial" panose="020B0604020202020204" pitchFamily="34" charset="0"/>
              </a:defRPr>
            </a:lvl1pPr>
          </a:lstStyle>
          <a:p>
            <a:r>
              <a:rPr lang="en-US" dirty="0"/>
              <a:t>Click to edit Master subtitle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p>
        </p:txBody>
      </p:sp>
      <p:sp>
        <p:nvSpPr>
          <p:cNvPr id="8" name="Rectangle 7"/>
          <p:cNvSpPr>
            <a:spLocks noGrp="1" noChangeArrowheads="1"/>
          </p:cNvSpPr>
          <p:nvPr>
            <p:ph type="ftr" sz="quarter" idx="11"/>
          </p:nvPr>
        </p:nvSpPr>
        <p:spPr/>
        <p:txBody>
          <a:bodyPr/>
          <a:lstStyle>
            <a:lvl1pPr>
              <a:defRPr/>
            </a:lvl1pPr>
          </a:lstStyle>
          <a:p>
            <a:pPr>
              <a:defRPr/>
            </a:pPr>
            <a:endParaRPr lang="en-US"/>
          </a:p>
        </p:txBody>
      </p:sp>
      <p:sp>
        <p:nvSpPr>
          <p:cNvPr id="9" name="Rectangle 8"/>
          <p:cNvSpPr>
            <a:spLocks noGrp="1" noChangeArrowheads="1"/>
          </p:cNvSpPr>
          <p:nvPr>
            <p:ph type="sldNum"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3636908227"/>
      </p:ext>
    </p:extLst>
  </p:cSld>
  <p:clrMapOvr>
    <a:masterClrMapping/>
  </p:clrMapOvr>
  <p:transition spd="med">
    <p:zoom dir="in"/>
  </p:transition>
</p:sldLayout>
</file>

<file path=ppt/slideLayouts/slideLayout6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834889818"/>
      </p:ext>
    </p:extLst>
  </p:cSld>
  <p:clrMapOvr>
    <a:masterClrMapping/>
  </p:clrMapOvr>
  <p:transition spd="med">
    <p:zoom dir="in"/>
  </p:transition>
</p:sldLayout>
</file>

<file path=ppt/slideLayouts/slideLayout6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669579875"/>
      </p:ext>
    </p:extLst>
  </p:cSld>
  <p:clrMapOvr>
    <a:masterClrMapping/>
  </p:clrMapOvr>
  <p:transition spd="med">
    <p:zoom dir="in"/>
  </p:transition>
</p:sldLayout>
</file>

<file path=ppt/slideLayouts/slideLayout6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265912573"/>
      </p:ext>
    </p:extLst>
  </p:cSld>
  <p:clrMapOvr>
    <a:masterClrMapping/>
  </p:clrMapOvr>
  <p:transition spd="med">
    <p:zoom dir="in"/>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fld id="{3D2ADB58-5913-9043-BFD1-9129E75E310D}" type="slidenum">
              <a:rPr lang="en-GB" smtClean="0"/>
              <a:pPr>
                <a:defRPr/>
              </a:pPr>
              <a:t>‹#›</a:t>
            </a:fld>
            <a:endParaRPr lang="en-GB" dirty="0"/>
          </a:p>
        </p:txBody>
      </p:sp>
    </p:spTree>
    <p:extLst>
      <p:ext uri="{BB962C8B-B14F-4D97-AF65-F5344CB8AC3E}">
        <p14:creationId xmlns:p14="http://schemas.microsoft.com/office/powerpoint/2010/main" val="3065653328"/>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034544203"/>
      </p:ext>
    </p:extLst>
  </p:cSld>
  <p:clrMapOvr>
    <a:masterClrMapping/>
  </p:clrMapOvr>
  <p:transition spd="med">
    <p:zoom dir="in"/>
  </p:transition>
</p:sldLayout>
</file>

<file path=ppt/slideLayouts/slideLayout6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774366193"/>
      </p:ext>
    </p:extLst>
  </p:cSld>
  <p:clrMapOvr>
    <a:masterClrMapping/>
  </p:clrMapOvr>
  <p:transition spd="med">
    <p:zoom dir="in"/>
  </p:transition>
</p:sldLayout>
</file>

<file path=ppt/slideLayouts/slideLayout6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377147855"/>
      </p:ext>
    </p:extLst>
  </p:cSld>
  <p:clrMapOvr>
    <a:masterClrMapping/>
  </p:clrMapOvr>
  <p:transition spd="med">
    <p:zoom dir="in"/>
  </p:transition>
</p:sldLayout>
</file>

<file path=ppt/slideLayouts/slideLayout6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254098403"/>
      </p:ext>
    </p:extLst>
  </p:cSld>
  <p:clrMapOvr>
    <a:masterClrMapping/>
  </p:clrMapOvr>
  <p:transition spd="med">
    <p:zoom dir="in"/>
  </p:transition>
</p:sldLayout>
</file>

<file path=ppt/slideLayouts/slideLayout6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4111221085"/>
      </p:ext>
    </p:extLst>
  </p:cSld>
  <p:clrMapOvr>
    <a:masterClrMapping/>
  </p:clrMapOvr>
  <p:transition spd="med">
    <p:zoom dir="in"/>
  </p:transition>
</p:sldLayout>
</file>

<file path=ppt/slideLayouts/slideLayout6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669889012"/>
      </p:ext>
    </p:extLst>
  </p:cSld>
  <p:clrMapOvr>
    <a:masterClrMapping/>
  </p:clrMapOvr>
  <p:transition spd="med">
    <p:zoom dir="in"/>
  </p:transition>
</p:sldLayout>
</file>

<file path=ppt/slideLayouts/slideLayout6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725695080"/>
      </p:ext>
    </p:extLst>
  </p:cSld>
  <p:clrMapOvr>
    <a:masterClrMapping/>
  </p:clrMapOvr>
  <p:transition spd="med">
    <p:zoom dir="in"/>
  </p:transition>
</p:sldLayout>
</file>

<file path=ppt/slideLayouts/slideLayout6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E23CD37-2032-5442-8DAC-DA52826DE066}" type="slidenum">
              <a:rPr lang="en-US"/>
              <a:pPr>
                <a:defRPr/>
              </a:pPr>
              <a:t>‹#›</a:t>
            </a:fld>
            <a:endParaRPr lang="en-US"/>
          </a:p>
        </p:txBody>
      </p:sp>
    </p:spTree>
    <p:extLst>
      <p:ext uri="{BB962C8B-B14F-4D97-AF65-F5344CB8AC3E}">
        <p14:creationId xmlns:p14="http://schemas.microsoft.com/office/powerpoint/2010/main" val="1676236884"/>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C9CD160D-9D49-D74E-8B2B-82DFA8D0A641}" type="slidenum">
              <a:rPr lang="en-US"/>
              <a:pPr>
                <a:defRPr/>
              </a:pPr>
              <a:t>‹#›</a:t>
            </a:fld>
            <a:endParaRPr lang="en-US"/>
          </a:p>
        </p:txBody>
      </p:sp>
    </p:spTree>
    <p:extLst>
      <p:ext uri="{BB962C8B-B14F-4D97-AF65-F5344CB8AC3E}">
        <p14:creationId xmlns:p14="http://schemas.microsoft.com/office/powerpoint/2010/main" val="2639027711"/>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753391E2-E24C-7B41-AF35-98A03FDEDDBE}" type="slidenum">
              <a:rPr lang="en-US"/>
              <a:pPr>
                <a:defRPr/>
              </a:pPr>
              <a:t>‹#›</a:t>
            </a:fld>
            <a:endParaRPr lang="en-US"/>
          </a:p>
        </p:txBody>
      </p:sp>
    </p:spTree>
    <p:extLst>
      <p:ext uri="{BB962C8B-B14F-4D97-AF65-F5344CB8AC3E}">
        <p14:creationId xmlns:p14="http://schemas.microsoft.com/office/powerpoint/2010/main" val="228844538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082713842"/>
      </p:ext>
    </p:extLst>
  </p:cSld>
  <p:clrMapOvr>
    <a:masterClrMapping/>
  </p:clrMapOvr>
  <p:transition>
    <p:wheel spokes="0"/>
  </p:transition>
</p:sldLayout>
</file>

<file path=ppt/slideLayouts/slideLayout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fld id="{BC69FB50-5B2A-C142-BBBE-0A581AB9D375}" type="slidenum">
              <a:rPr lang="en-GB" smtClean="0"/>
              <a:pPr>
                <a:defRPr/>
              </a:pPr>
              <a:t>‹#›</a:t>
            </a:fld>
            <a:endParaRPr lang="en-GB" dirty="0"/>
          </a:p>
        </p:txBody>
      </p:sp>
    </p:spTree>
    <p:extLst>
      <p:ext uri="{BB962C8B-B14F-4D97-AF65-F5344CB8AC3E}">
        <p14:creationId xmlns:p14="http://schemas.microsoft.com/office/powerpoint/2010/main" val="1965382746"/>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9E158271-B2D9-C34D-9DE5-4ADB0F9343DD}" type="slidenum">
              <a:rPr lang="en-US"/>
              <a:pPr>
                <a:defRPr/>
              </a:pPr>
              <a:t>‹#›</a:t>
            </a:fld>
            <a:endParaRPr lang="en-US"/>
          </a:p>
        </p:txBody>
      </p:sp>
    </p:spTree>
    <p:extLst>
      <p:ext uri="{BB962C8B-B14F-4D97-AF65-F5344CB8AC3E}">
        <p14:creationId xmlns:p14="http://schemas.microsoft.com/office/powerpoint/2010/main" val="2195073404"/>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9F862BA6-CD91-0746-86A1-AAA930AB0F71}" type="slidenum">
              <a:rPr lang="en-US"/>
              <a:pPr>
                <a:defRPr/>
              </a:pPr>
              <a:t>‹#›</a:t>
            </a:fld>
            <a:endParaRPr lang="en-US"/>
          </a:p>
        </p:txBody>
      </p:sp>
    </p:spTree>
    <p:extLst>
      <p:ext uri="{BB962C8B-B14F-4D97-AF65-F5344CB8AC3E}">
        <p14:creationId xmlns:p14="http://schemas.microsoft.com/office/powerpoint/2010/main" val="2185551895"/>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C18CE17-80AC-A243-8B5E-2FF36068B328}" type="slidenum">
              <a:rPr lang="en-US"/>
              <a:pPr>
                <a:defRPr/>
              </a:pPr>
              <a:t>‹#›</a:t>
            </a:fld>
            <a:endParaRPr lang="en-US"/>
          </a:p>
        </p:txBody>
      </p:sp>
    </p:spTree>
    <p:extLst>
      <p:ext uri="{BB962C8B-B14F-4D97-AF65-F5344CB8AC3E}">
        <p14:creationId xmlns:p14="http://schemas.microsoft.com/office/powerpoint/2010/main" val="2455972182"/>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C38BA20E-CD88-7D44-A0C3-DCE088A6186A}" type="slidenum">
              <a:rPr lang="en-US"/>
              <a:pPr>
                <a:defRPr/>
              </a:pPr>
              <a:t>‹#›</a:t>
            </a:fld>
            <a:endParaRPr lang="en-US"/>
          </a:p>
        </p:txBody>
      </p:sp>
    </p:spTree>
    <p:extLst>
      <p:ext uri="{BB962C8B-B14F-4D97-AF65-F5344CB8AC3E}">
        <p14:creationId xmlns:p14="http://schemas.microsoft.com/office/powerpoint/2010/main" val="3339844207"/>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C3B96B8-FC90-9142-8AAD-6FF34A400C1E}" type="slidenum">
              <a:rPr lang="en-US"/>
              <a:pPr>
                <a:defRPr/>
              </a:pPr>
              <a:t>‹#›</a:t>
            </a:fld>
            <a:endParaRPr lang="en-US"/>
          </a:p>
        </p:txBody>
      </p:sp>
    </p:spTree>
    <p:extLst>
      <p:ext uri="{BB962C8B-B14F-4D97-AF65-F5344CB8AC3E}">
        <p14:creationId xmlns:p14="http://schemas.microsoft.com/office/powerpoint/2010/main" val="2250868610"/>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12CE66A9-E95C-D84D-ABC8-0AD7B5F7E3AB}" type="slidenum">
              <a:rPr lang="en-US"/>
              <a:pPr>
                <a:defRPr/>
              </a:pPr>
              <a:t>‹#›</a:t>
            </a:fld>
            <a:endParaRPr lang="en-US"/>
          </a:p>
        </p:txBody>
      </p:sp>
    </p:spTree>
    <p:extLst>
      <p:ext uri="{BB962C8B-B14F-4D97-AF65-F5344CB8AC3E}">
        <p14:creationId xmlns:p14="http://schemas.microsoft.com/office/powerpoint/2010/main" val="2656513579"/>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73D5FD8-F40F-F14C-9DFF-FFF0CF49BC0A}" type="slidenum">
              <a:rPr lang="en-US"/>
              <a:pPr>
                <a:defRPr/>
              </a:pPr>
              <a:t>‹#›</a:t>
            </a:fld>
            <a:endParaRPr lang="en-US"/>
          </a:p>
        </p:txBody>
      </p:sp>
    </p:spTree>
    <p:extLst>
      <p:ext uri="{BB962C8B-B14F-4D97-AF65-F5344CB8AC3E}">
        <p14:creationId xmlns:p14="http://schemas.microsoft.com/office/powerpoint/2010/main" val="2134764203"/>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6F67773B-1EE9-6F4D-9FFA-1CB942A1B298}" type="slidenum">
              <a:rPr lang="en-US"/>
              <a:pPr>
                <a:defRPr/>
              </a:pPr>
              <a:t>‹#›</a:t>
            </a:fld>
            <a:endParaRPr lang="en-US"/>
          </a:p>
        </p:txBody>
      </p:sp>
    </p:spTree>
    <p:extLst>
      <p:ext uri="{BB962C8B-B14F-4D97-AF65-F5344CB8AC3E}">
        <p14:creationId xmlns:p14="http://schemas.microsoft.com/office/powerpoint/2010/main" val="2378506930"/>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527D5ED-D26A-FA42-9573-DBAA4445E189}" type="slidenum">
              <a:rPr lang="en-US"/>
              <a:pPr>
                <a:defRPr/>
              </a:pPr>
              <a:t>‹#›</a:t>
            </a:fld>
            <a:endParaRPr lang="en-US"/>
          </a:p>
        </p:txBody>
      </p:sp>
    </p:spTree>
    <p:extLst>
      <p:ext uri="{BB962C8B-B14F-4D97-AF65-F5344CB8AC3E}">
        <p14:creationId xmlns:p14="http://schemas.microsoft.com/office/powerpoint/2010/main" val="133659915"/>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ED92B80F-60A2-534B-9848-52C68C5C36BB}" type="slidenum">
              <a:rPr lang="en-US"/>
              <a:pPr>
                <a:defRPr/>
              </a:pPr>
              <a:t>‹#›</a:t>
            </a:fld>
            <a:endParaRPr lang="en-US"/>
          </a:p>
        </p:txBody>
      </p:sp>
    </p:spTree>
    <p:extLst>
      <p:ext uri="{BB962C8B-B14F-4D97-AF65-F5344CB8AC3E}">
        <p14:creationId xmlns:p14="http://schemas.microsoft.com/office/powerpoint/2010/main" val="3048207594"/>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fld id="{0C3C1738-AB87-3149-AE7F-1E27E4733B56}" type="slidenum">
              <a:rPr lang="en-GB" smtClean="0"/>
              <a:pPr>
                <a:defRPr/>
              </a:pPr>
              <a:t>‹#›</a:t>
            </a:fld>
            <a:endParaRPr lang="en-GB" dirty="0"/>
          </a:p>
        </p:txBody>
      </p:sp>
    </p:spTree>
    <p:extLst>
      <p:ext uri="{BB962C8B-B14F-4D97-AF65-F5344CB8AC3E}">
        <p14:creationId xmlns:p14="http://schemas.microsoft.com/office/powerpoint/2010/main" val="4183284255"/>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9A19486C-92B2-0749-BB15-5474B4703DF7}" type="slidenum">
              <a:rPr lang="en-US"/>
              <a:pPr>
                <a:defRPr/>
              </a:pPr>
              <a:t>‹#›</a:t>
            </a:fld>
            <a:endParaRPr lang="en-US"/>
          </a:p>
        </p:txBody>
      </p:sp>
    </p:spTree>
    <p:extLst>
      <p:ext uri="{BB962C8B-B14F-4D97-AF65-F5344CB8AC3E}">
        <p14:creationId xmlns:p14="http://schemas.microsoft.com/office/powerpoint/2010/main" val="3636137969"/>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EAA0157B-A3DC-0641-801C-522D1DFB4CBE}" type="slidenum">
              <a:rPr lang="en-US"/>
              <a:pPr>
                <a:defRPr/>
              </a:pPr>
              <a:t>‹#›</a:t>
            </a:fld>
            <a:endParaRPr lang="en-US"/>
          </a:p>
        </p:txBody>
      </p:sp>
    </p:spTree>
    <p:extLst>
      <p:ext uri="{BB962C8B-B14F-4D97-AF65-F5344CB8AC3E}">
        <p14:creationId xmlns:p14="http://schemas.microsoft.com/office/powerpoint/2010/main" val="2080956841"/>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6E3E6AC1-E740-EA43-B5DC-CFE9D1BA132D}" type="slidenum">
              <a:rPr lang="en-US"/>
              <a:pPr>
                <a:defRPr/>
              </a:pPr>
              <a:t>‹#›</a:t>
            </a:fld>
            <a:endParaRPr lang="en-US"/>
          </a:p>
        </p:txBody>
      </p:sp>
    </p:spTree>
    <p:extLst>
      <p:ext uri="{BB962C8B-B14F-4D97-AF65-F5344CB8AC3E}">
        <p14:creationId xmlns:p14="http://schemas.microsoft.com/office/powerpoint/2010/main" val="2024898256"/>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C16D1B30-5983-354B-A9C0-8BCD0AEE844C}" type="slidenum">
              <a:rPr lang="en-US"/>
              <a:pPr>
                <a:defRPr/>
              </a:pPr>
              <a:t>‹#›</a:t>
            </a:fld>
            <a:endParaRPr lang="en-US"/>
          </a:p>
        </p:txBody>
      </p:sp>
    </p:spTree>
    <p:extLst>
      <p:ext uri="{BB962C8B-B14F-4D97-AF65-F5344CB8AC3E}">
        <p14:creationId xmlns:p14="http://schemas.microsoft.com/office/powerpoint/2010/main" val="3028448130"/>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EA977716-6AE2-1B46-9F00-A397138B35A9}" type="slidenum">
              <a:rPr lang="en-US"/>
              <a:pPr>
                <a:defRPr/>
              </a:pPr>
              <a:t>‹#›</a:t>
            </a:fld>
            <a:endParaRPr lang="en-US"/>
          </a:p>
        </p:txBody>
      </p:sp>
    </p:spTree>
    <p:extLst>
      <p:ext uri="{BB962C8B-B14F-4D97-AF65-F5344CB8AC3E}">
        <p14:creationId xmlns:p14="http://schemas.microsoft.com/office/powerpoint/2010/main" val="67142468"/>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1BC10C3-99E1-0344-93EA-75450DC12A1F}" type="slidenum">
              <a:rPr lang="en-US"/>
              <a:pPr>
                <a:defRPr/>
              </a:pPr>
              <a:t>‹#›</a:t>
            </a:fld>
            <a:endParaRPr lang="en-US"/>
          </a:p>
        </p:txBody>
      </p:sp>
    </p:spTree>
    <p:extLst>
      <p:ext uri="{BB962C8B-B14F-4D97-AF65-F5344CB8AC3E}">
        <p14:creationId xmlns:p14="http://schemas.microsoft.com/office/powerpoint/2010/main" val="1908454380"/>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BED45B3F-E6F3-4F49-9F78-25B4E45AD550}" type="slidenum">
              <a:rPr lang="en-US"/>
              <a:pPr>
                <a:defRPr/>
              </a:pPr>
              <a:t>‹#›</a:t>
            </a:fld>
            <a:endParaRPr lang="en-US"/>
          </a:p>
        </p:txBody>
      </p:sp>
    </p:spTree>
    <p:extLst>
      <p:ext uri="{BB962C8B-B14F-4D97-AF65-F5344CB8AC3E}">
        <p14:creationId xmlns:p14="http://schemas.microsoft.com/office/powerpoint/2010/main" val="1392421526"/>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D51D08EA-F841-F749-8E8E-6151009AEF79}" type="slidenum">
              <a:rPr lang="en-US"/>
              <a:pPr>
                <a:defRPr/>
              </a:pPr>
              <a:t>‹#›</a:t>
            </a:fld>
            <a:endParaRPr lang="en-US"/>
          </a:p>
        </p:txBody>
      </p:sp>
    </p:spTree>
    <p:extLst>
      <p:ext uri="{BB962C8B-B14F-4D97-AF65-F5344CB8AC3E}">
        <p14:creationId xmlns:p14="http://schemas.microsoft.com/office/powerpoint/2010/main" val="3701354497"/>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964012EB-6448-CF48-98E7-928074C44A0E}" type="slidenum">
              <a:rPr lang="en-US"/>
              <a:pPr>
                <a:defRPr/>
              </a:pPr>
              <a:t>‹#›</a:t>
            </a:fld>
            <a:endParaRPr lang="en-US"/>
          </a:p>
        </p:txBody>
      </p:sp>
    </p:spTree>
    <p:extLst>
      <p:ext uri="{BB962C8B-B14F-4D97-AF65-F5344CB8AC3E}">
        <p14:creationId xmlns:p14="http://schemas.microsoft.com/office/powerpoint/2010/main" val="1278705020"/>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BB2E34DA-5553-C741-97B6-BF39E6A1AA81}" type="slidenum">
              <a:rPr lang="en-US"/>
              <a:pPr>
                <a:defRPr/>
              </a:pPr>
              <a:t>‹#›</a:t>
            </a:fld>
            <a:endParaRPr lang="en-US"/>
          </a:p>
        </p:txBody>
      </p:sp>
    </p:spTree>
    <p:extLst>
      <p:ext uri="{BB962C8B-B14F-4D97-AF65-F5344CB8AC3E}">
        <p14:creationId xmlns:p14="http://schemas.microsoft.com/office/powerpoint/2010/main" val="1344470814"/>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4"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5"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fld id="{CD2E8B57-4BDC-E841-B852-B31C296E0075}" type="slidenum">
              <a:rPr lang="en-GB" smtClean="0"/>
              <a:pPr>
                <a:defRPr/>
              </a:pPr>
              <a:t>‹#›</a:t>
            </a:fld>
            <a:endParaRPr lang="en-GB" dirty="0"/>
          </a:p>
        </p:txBody>
      </p:sp>
    </p:spTree>
    <p:extLst>
      <p:ext uri="{BB962C8B-B14F-4D97-AF65-F5344CB8AC3E}">
        <p14:creationId xmlns:p14="http://schemas.microsoft.com/office/powerpoint/2010/main" val="3824178989"/>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7E94C570-EF6A-1548-831C-935776952A27}" type="slidenum">
              <a:rPr lang="en-US"/>
              <a:pPr>
                <a:defRPr/>
              </a:pPr>
              <a:t>‹#›</a:t>
            </a:fld>
            <a:endParaRPr lang="en-US"/>
          </a:p>
        </p:txBody>
      </p:sp>
    </p:spTree>
    <p:extLst>
      <p:ext uri="{BB962C8B-B14F-4D97-AF65-F5344CB8AC3E}">
        <p14:creationId xmlns:p14="http://schemas.microsoft.com/office/powerpoint/2010/main" val="156984937"/>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b="1" i="0" dirty="0">
              <a:solidFill>
                <a:srgbClr val="000000"/>
              </a:solidFill>
              <a:latin typeface="Arial" panose="020B0604020202020204" pitchFamily="34"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b="1" i="0" dirty="0">
              <a:solidFill>
                <a:srgbClr val="000000"/>
              </a:solidFill>
              <a:latin typeface="Arial" panose="020B0604020202020204" pitchFamily="34" charset="0"/>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b="1" i="0">
                <a:latin typeface="Arial" panose="020B0604020202020204" pitchFamily="34" charset="0"/>
              </a:defRPr>
            </a:lvl1pPr>
          </a:lstStyle>
          <a:p>
            <a:pPr>
              <a:defRPr/>
            </a:pPr>
            <a:fld id="{3C291DB0-D0C3-AC40-8DB7-E2C3E883722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773860275"/>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87CEFBB-2EBE-034D-A2C5-8DB1733267C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588253166"/>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7805564-145F-8F41-AA2F-9CE690E5A6D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716208082"/>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9A742C0-CF90-6245-A6D0-BE7CC0F1583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160816891"/>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C1A3DEA-6B6C-FD4B-9B89-ED9B9432CBA3}"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246931868"/>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54CB48E-C539-3744-8DF9-E73C31ABC8C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669795501"/>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58B22BB-5AD8-0944-8E54-ECB1CC17F2C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47890054"/>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75C10B8-AC2B-5548-B456-1D45426C8F0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602298903"/>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B8DE27E-D39F-9E44-AC97-FAFE18448BFE}"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411141970"/>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3"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4"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fld id="{88E5D6D0-5B52-5A42-8E8F-A94EBB72DB52}" type="slidenum">
              <a:rPr lang="en-GB" smtClean="0"/>
              <a:pPr>
                <a:defRPr/>
              </a:pPr>
              <a:t>‹#›</a:t>
            </a:fld>
            <a:endParaRPr lang="en-GB" dirty="0"/>
          </a:p>
        </p:txBody>
      </p:sp>
    </p:spTree>
    <p:extLst>
      <p:ext uri="{BB962C8B-B14F-4D97-AF65-F5344CB8AC3E}">
        <p14:creationId xmlns:p14="http://schemas.microsoft.com/office/powerpoint/2010/main" val="4222176506"/>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8545332-B7E5-FF49-A6CB-BAE255EA087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200367158"/>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34547EF-892E-E348-9F22-2BCD1111D76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820995159"/>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txOverObj" preserve="1">
  <p:cSld name="Title and Text over Content">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620000" cy="1143000"/>
          </a:xfrm>
        </p:spPr>
        <p:txBody>
          <a:bodyPr/>
          <a:lstStyle/>
          <a:p>
            <a:r>
              <a:rPr lang="en-US"/>
              <a:t>Click to edit Master title style</a:t>
            </a:r>
          </a:p>
        </p:txBody>
      </p:sp>
      <p:sp>
        <p:nvSpPr>
          <p:cNvPr id="3" name="Text Placeholder 2"/>
          <p:cNvSpPr>
            <a:spLocks noGrp="1"/>
          </p:cNvSpPr>
          <p:nvPr>
            <p:ph type="body" sz="half" idx="1"/>
          </p:nvPr>
        </p:nvSpPr>
        <p:spPr>
          <a:xfrm>
            <a:off x="1066800" y="17526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1066800" y="38862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F27F3AD-999A-DF4B-88FD-66ECE442B9F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158392142"/>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ru-RU"/>
              <a:t>Click to edit Master title style</a:t>
            </a:r>
            <a:endParaRPr lang="en-US"/>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ru-RU"/>
              <a:t>Click to edit Master subtitle style</a:t>
            </a:r>
            <a:endParaRPr lang="en-US"/>
          </a:p>
        </p:txBody>
      </p:sp>
    </p:spTree>
    <p:extLst>
      <p:ext uri="{BB962C8B-B14F-4D97-AF65-F5344CB8AC3E}">
        <p14:creationId xmlns:p14="http://schemas.microsoft.com/office/powerpoint/2010/main" val="3725601700"/>
      </p:ext>
    </p:extLst>
  </p:cSld>
  <p:clrMapOvr>
    <a:masterClrMapping/>
  </p:clrMapOvr>
  <p:transition spd="med">
    <p:fade/>
  </p:transition>
</p:sldLayout>
</file>

<file path=ppt/slideLayouts/slideLayout7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2206187683"/>
      </p:ext>
    </p:extLst>
  </p:cSld>
  <p:clrMapOvr>
    <a:masterClrMapping/>
  </p:clrMapOvr>
  <p:transition spd="med">
    <p:fade/>
  </p:transition>
</p:sldLayout>
</file>

<file path=ppt/slideLayouts/slideLayout7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ru-RU"/>
              <a:t>Click to edit Master title style</a:t>
            </a:r>
            <a:endParaRPr lang="en-US"/>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ru-RU"/>
              <a:t>Click to edit Master text styles</a:t>
            </a:r>
          </a:p>
        </p:txBody>
      </p:sp>
    </p:spTree>
    <p:extLst>
      <p:ext uri="{BB962C8B-B14F-4D97-AF65-F5344CB8AC3E}">
        <p14:creationId xmlns:p14="http://schemas.microsoft.com/office/powerpoint/2010/main" val="3382897437"/>
      </p:ext>
    </p:extLst>
  </p:cSld>
  <p:clrMapOvr>
    <a:masterClrMapping/>
  </p:clrMapOvr>
  <p:transition spd="med">
    <p:fade/>
  </p:transition>
</p:sldLayout>
</file>

<file path=ppt/slideLayouts/slideLayout7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2951162074"/>
      </p:ext>
    </p:extLst>
  </p:cSld>
  <p:clrMapOvr>
    <a:masterClrMapping/>
  </p:clrMapOvr>
  <p:transition spd="med">
    <p:fade/>
  </p:transition>
</p:sldLayout>
</file>

<file path=ppt/slideLayouts/slideLayout7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ru-RU"/>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1974465995"/>
      </p:ext>
    </p:extLst>
  </p:cSld>
  <p:clrMapOvr>
    <a:masterClrMapping/>
  </p:clrMapOvr>
  <p:transition spd="med">
    <p:fade/>
  </p:transition>
</p:sldLayout>
</file>

<file path=ppt/slideLayouts/slideLayout7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Tree>
    <p:extLst>
      <p:ext uri="{BB962C8B-B14F-4D97-AF65-F5344CB8AC3E}">
        <p14:creationId xmlns:p14="http://schemas.microsoft.com/office/powerpoint/2010/main" val="4000210602"/>
      </p:ext>
    </p:extLst>
  </p:cSld>
  <p:clrMapOvr>
    <a:masterClrMapping/>
  </p:clrMapOvr>
  <p:transition spd="med">
    <p:fade/>
  </p:transition>
</p:sldLayout>
</file>

<file path=ppt/slideLayouts/slideLayout7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054485373"/>
      </p:ext>
    </p:extLst>
  </p:cSld>
  <p:clrMapOvr>
    <a:masterClrMapping/>
  </p:clrMapOvr>
  <p:transition spd="med">
    <p:fade/>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fld id="{73471783-30FE-494C-ACCA-057229476D07}" type="slidenum">
              <a:rPr lang="en-GB" smtClean="0"/>
              <a:pPr>
                <a:defRPr/>
              </a:pPr>
              <a:t>‹#›</a:t>
            </a:fld>
            <a:endParaRPr lang="en-GB" dirty="0"/>
          </a:p>
        </p:txBody>
      </p:sp>
    </p:spTree>
    <p:extLst>
      <p:ext uri="{BB962C8B-B14F-4D97-AF65-F5344CB8AC3E}">
        <p14:creationId xmlns:p14="http://schemas.microsoft.com/office/powerpoint/2010/main" val="4226638551"/>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ru-RU"/>
              <a:t>Click to edit Master title style</a:t>
            </a:r>
            <a:endParaRPr lang="en-US"/>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a:t>Click to edit Master text styles</a:t>
            </a:r>
          </a:p>
        </p:txBody>
      </p:sp>
    </p:spTree>
    <p:extLst>
      <p:ext uri="{BB962C8B-B14F-4D97-AF65-F5344CB8AC3E}">
        <p14:creationId xmlns:p14="http://schemas.microsoft.com/office/powerpoint/2010/main" val="1362288049"/>
      </p:ext>
    </p:extLst>
  </p:cSld>
  <p:clrMapOvr>
    <a:masterClrMapping/>
  </p:clrMapOvr>
  <p:transition spd="med">
    <p:fade/>
  </p:transition>
</p:sldLayout>
</file>

<file path=ppt/slideLayouts/slideLayout7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ru-RU"/>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a:t>Click to edit Master text styles</a:t>
            </a:r>
          </a:p>
        </p:txBody>
      </p:sp>
    </p:spTree>
    <p:extLst>
      <p:ext uri="{BB962C8B-B14F-4D97-AF65-F5344CB8AC3E}">
        <p14:creationId xmlns:p14="http://schemas.microsoft.com/office/powerpoint/2010/main" val="3285149038"/>
      </p:ext>
    </p:extLst>
  </p:cSld>
  <p:clrMapOvr>
    <a:masterClrMapping/>
  </p:clrMapOvr>
  <p:transition spd="med">
    <p:fade/>
  </p:transition>
</p:sldLayout>
</file>

<file path=ppt/slideLayouts/slideLayout7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2522901770"/>
      </p:ext>
    </p:extLst>
  </p:cSld>
  <p:clrMapOvr>
    <a:masterClrMapping/>
  </p:clrMapOvr>
  <p:transition spd="med">
    <p:fade/>
  </p:transition>
</p:sldLayout>
</file>

<file path=ppt/slideLayouts/slideLayout7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ru-RU"/>
              <a:t>Click to edit Master title style</a:t>
            </a:r>
            <a:endParaRPr lang="en-US"/>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528086258"/>
      </p:ext>
    </p:extLst>
  </p:cSld>
  <p:clrMapOvr>
    <a:masterClrMapping/>
  </p:clrMapOvr>
  <p:transition spd="med">
    <p:fade/>
  </p:transition>
</p:sldLayout>
</file>

<file path=ppt/slideLayouts/slideLayout7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ru-RU"/>
              <a:t>Click to edit Master title style</a:t>
            </a:r>
            <a:endParaRPr lang="en-US"/>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ru-RU"/>
              <a:t>Click to edit Master subtitle style</a:t>
            </a:r>
            <a:endParaRPr lang="en-US"/>
          </a:p>
        </p:txBody>
      </p:sp>
    </p:spTree>
    <p:extLst>
      <p:ext uri="{BB962C8B-B14F-4D97-AF65-F5344CB8AC3E}">
        <p14:creationId xmlns:p14="http://schemas.microsoft.com/office/powerpoint/2010/main" val="2266518033"/>
      </p:ext>
    </p:extLst>
  </p:cSld>
  <p:clrMapOvr>
    <a:masterClrMapping/>
  </p:clrMapOvr>
  <p:transition spd="med">
    <p:fade/>
  </p:transition>
</p:sldLayout>
</file>

<file path=ppt/slideLayouts/slideLayout7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3324594163"/>
      </p:ext>
    </p:extLst>
  </p:cSld>
  <p:clrMapOvr>
    <a:masterClrMapping/>
  </p:clrMapOvr>
  <p:transition spd="med">
    <p:fade/>
  </p:transition>
</p:sldLayout>
</file>

<file path=ppt/slideLayouts/slideLayout7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ru-RU"/>
              <a:t>Click to edit Master title style</a:t>
            </a:r>
            <a:endParaRPr lang="en-US"/>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ru-RU"/>
              <a:t>Click to edit Master text styles</a:t>
            </a:r>
          </a:p>
        </p:txBody>
      </p:sp>
    </p:spTree>
    <p:extLst>
      <p:ext uri="{BB962C8B-B14F-4D97-AF65-F5344CB8AC3E}">
        <p14:creationId xmlns:p14="http://schemas.microsoft.com/office/powerpoint/2010/main" val="794344177"/>
      </p:ext>
    </p:extLst>
  </p:cSld>
  <p:clrMapOvr>
    <a:masterClrMapping/>
  </p:clrMapOvr>
  <p:transition spd="med">
    <p:fade/>
  </p:transition>
</p:sldLayout>
</file>

<file path=ppt/slideLayouts/slideLayout7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15301304"/>
      </p:ext>
    </p:extLst>
  </p:cSld>
  <p:clrMapOvr>
    <a:masterClrMapping/>
  </p:clrMapOvr>
  <p:transition spd="med">
    <p:fade/>
  </p:transition>
</p:sldLayout>
</file>

<file path=ppt/slideLayouts/slideLayout7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ru-RU"/>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3299731511"/>
      </p:ext>
    </p:extLst>
  </p:cSld>
  <p:clrMapOvr>
    <a:masterClrMapping/>
  </p:clrMapOvr>
  <p:transition spd="med">
    <p:fade/>
  </p:transition>
</p:sldLayout>
</file>

<file path=ppt/slideLayouts/slideLayout7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Tree>
    <p:extLst>
      <p:ext uri="{BB962C8B-B14F-4D97-AF65-F5344CB8AC3E}">
        <p14:creationId xmlns:p14="http://schemas.microsoft.com/office/powerpoint/2010/main" val="130058085"/>
      </p:ext>
    </p:extLst>
  </p:cSld>
  <p:clrMapOvr>
    <a:masterClrMapping/>
  </p:clrMapOvr>
  <p:transition spd="med">
    <p:fade/>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fld id="{E85900B5-354B-DA4B-ABA5-ED4F7EA06F13}" type="slidenum">
              <a:rPr lang="en-GB" smtClean="0"/>
              <a:pPr>
                <a:defRPr/>
              </a:pPr>
              <a:t>‹#›</a:t>
            </a:fld>
            <a:endParaRPr lang="en-GB" dirty="0"/>
          </a:p>
        </p:txBody>
      </p:sp>
    </p:spTree>
    <p:extLst>
      <p:ext uri="{BB962C8B-B14F-4D97-AF65-F5344CB8AC3E}">
        <p14:creationId xmlns:p14="http://schemas.microsoft.com/office/powerpoint/2010/main" val="703815675"/>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324637846"/>
      </p:ext>
    </p:extLst>
  </p:cSld>
  <p:clrMapOvr>
    <a:masterClrMapping/>
  </p:clrMapOvr>
  <p:transition spd="med">
    <p:fade/>
  </p:transition>
</p:sldLayout>
</file>

<file path=ppt/slideLayouts/slideLayout7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ru-RU"/>
              <a:t>Click to edit Master title style</a:t>
            </a:r>
            <a:endParaRPr lang="en-US"/>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a:t>Click to edit Master text styles</a:t>
            </a:r>
          </a:p>
        </p:txBody>
      </p:sp>
    </p:spTree>
    <p:extLst>
      <p:ext uri="{BB962C8B-B14F-4D97-AF65-F5344CB8AC3E}">
        <p14:creationId xmlns:p14="http://schemas.microsoft.com/office/powerpoint/2010/main" val="1337778059"/>
      </p:ext>
    </p:extLst>
  </p:cSld>
  <p:clrMapOvr>
    <a:masterClrMapping/>
  </p:clrMapOvr>
  <p:transition spd="med">
    <p:fade/>
  </p:transition>
</p:sldLayout>
</file>

<file path=ppt/slideLayouts/slideLayout7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ru-RU"/>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a:t>Click to edit Master text styles</a:t>
            </a:r>
          </a:p>
        </p:txBody>
      </p:sp>
    </p:spTree>
    <p:extLst>
      <p:ext uri="{BB962C8B-B14F-4D97-AF65-F5344CB8AC3E}">
        <p14:creationId xmlns:p14="http://schemas.microsoft.com/office/powerpoint/2010/main" val="804179433"/>
      </p:ext>
    </p:extLst>
  </p:cSld>
  <p:clrMapOvr>
    <a:masterClrMapping/>
  </p:clrMapOvr>
  <p:transition spd="med">
    <p:fade/>
  </p:transition>
</p:sldLayout>
</file>

<file path=ppt/slideLayouts/slideLayout7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399699267"/>
      </p:ext>
    </p:extLst>
  </p:cSld>
  <p:clrMapOvr>
    <a:masterClrMapping/>
  </p:clrMapOvr>
  <p:transition spd="med">
    <p:fade/>
  </p:transition>
</p:sldLayout>
</file>

<file path=ppt/slideLayouts/slideLayout7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ru-RU"/>
              <a:t>Click to edit Master title style</a:t>
            </a:r>
            <a:endParaRPr lang="en-US"/>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1638476832"/>
      </p:ext>
    </p:extLst>
  </p:cSld>
  <p:clrMapOvr>
    <a:masterClrMapping/>
  </p:clrMapOvr>
  <p:transition spd="med">
    <p:fade/>
  </p:transition>
</p:sldLayout>
</file>

<file path=ppt/slideLayouts/slideLayout75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1066800" y="2995613"/>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5" name="Rectangle 3"/>
          <p:cNvSpPr>
            <a:spLocks noChangeArrowheads="1"/>
          </p:cNvSpPr>
          <p:nvPr/>
        </p:nvSpPr>
        <p:spPr bwMode="auto">
          <a:xfrm>
            <a:off x="0" y="2995613"/>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grpSp>
        <p:nvGrpSpPr>
          <p:cNvPr id="6" name="Group 7"/>
          <p:cNvGrpSpPr>
            <a:grpSpLocks/>
          </p:cNvGrpSpPr>
          <p:nvPr/>
        </p:nvGrpSpPr>
        <p:grpSpPr bwMode="auto">
          <a:xfrm>
            <a:off x="0" y="1905000"/>
            <a:ext cx="6172200" cy="2438400"/>
            <a:chOff x="0" y="1200"/>
            <a:chExt cx="3888" cy="1536"/>
          </a:xfrm>
        </p:grpSpPr>
        <p:sp>
          <p:nvSpPr>
            <p:cNvPr id="7"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a:defRPr/>
              </a:pPr>
              <a:endParaRPr lang="en-US">
                <a:latin typeface="Times New Roman" pitchFamily="-112" charset="0"/>
                <a:ea typeface="+mn-ea"/>
                <a:cs typeface="+mn-cs"/>
              </a:endParaRPr>
            </a:p>
          </p:txBody>
        </p:sp>
        <p:sp>
          <p:nvSpPr>
            <p:cNvPr id="8"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a:defRPr/>
              </a:pPr>
              <a:endParaRPr lang="en-US">
                <a:latin typeface="Times New Roman" pitchFamily="-112" charset="0"/>
                <a:ea typeface="+mn-ea"/>
                <a:cs typeface="+mn-cs"/>
              </a:endParaRPr>
            </a:p>
          </p:txBody>
        </p:sp>
        <p:sp>
          <p:nvSpPr>
            <p:cNvPr id="9"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10"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11"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grpSp>
      <p:sp>
        <p:nvSpPr>
          <p:cNvPr id="247821" name="Rectangle 13"/>
          <p:cNvSpPr>
            <a:spLocks noGrp="1" noChangeArrowheads="1"/>
          </p:cNvSpPr>
          <p:nvPr>
            <p:ph type="subTitle" idx="1"/>
          </p:nvPr>
        </p:nvSpPr>
        <p:spPr>
          <a:xfrm>
            <a:off x="1371600" y="3886200"/>
            <a:ext cx="6400800" cy="1752600"/>
          </a:xfrm>
        </p:spPr>
        <p:txBody>
          <a:bodyPr/>
          <a:lstStyle>
            <a:lvl1pPr marL="0" indent="0" algn="ctr">
              <a:buFont typeface="Times" pitchFamily="-112" charset="0"/>
              <a:buNone/>
              <a:defRPr/>
            </a:lvl1pPr>
          </a:lstStyle>
          <a:p>
            <a:r>
              <a:rPr lang="en-US"/>
              <a:t>Click to edit Master subtitle style</a:t>
            </a:r>
          </a:p>
        </p:txBody>
      </p:sp>
      <p:sp>
        <p:nvSpPr>
          <p:cNvPr id="247822" name="Rectangle 14"/>
          <p:cNvSpPr>
            <a:spLocks noGrp="1" noChangeArrowheads="1"/>
          </p:cNvSpPr>
          <p:nvPr>
            <p:ph type="ctrTitle"/>
          </p:nvPr>
        </p:nvSpPr>
        <p:spPr>
          <a:xfrm>
            <a:off x="609600" y="990600"/>
            <a:ext cx="8229600" cy="1143000"/>
          </a:xfrm>
        </p:spPr>
        <p:txBody>
          <a:bodyPr/>
          <a:lstStyle>
            <a:lvl1pPr>
              <a:defRPr/>
            </a:lvl1pPr>
          </a:lstStyle>
          <a:p>
            <a:r>
              <a:rPr lang="en-US"/>
              <a:t>Click to edit Master title style</a:t>
            </a:r>
          </a:p>
        </p:txBody>
      </p:sp>
      <p:sp>
        <p:nvSpPr>
          <p:cNvPr id="12" name="Rectangle 4"/>
          <p:cNvSpPr>
            <a:spLocks noGrp="1" noChangeArrowheads="1"/>
          </p:cNvSpPr>
          <p:nvPr>
            <p:ph type="dt" sz="half" idx="10"/>
          </p:nvPr>
        </p:nvSpPr>
        <p:spPr>
          <a:xfrm>
            <a:off x="685800" y="6248400"/>
            <a:ext cx="1905000" cy="457200"/>
          </a:xfrm>
        </p:spPr>
        <p:txBody>
          <a:bodyPr/>
          <a:lstStyle>
            <a:lvl1pPr>
              <a:defRPr/>
            </a:lvl1pPr>
          </a:lstStyle>
          <a:p>
            <a:pPr>
              <a:defRPr/>
            </a:pPr>
            <a:endParaRPr lang="en-US"/>
          </a:p>
        </p:txBody>
      </p:sp>
      <p:sp>
        <p:nvSpPr>
          <p:cNvPr id="13" name="Rectangle 5"/>
          <p:cNvSpPr>
            <a:spLocks noGrp="1" noChangeArrowheads="1"/>
          </p:cNvSpPr>
          <p:nvPr>
            <p:ph type="ftr" sz="quarter" idx="11"/>
          </p:nvPr>
        </p:nvSpPr>
        <p:spPr>
          <a:xfrm>
            <a:off x="3124200" y="6248400"/>
            <a:ext cx="2895600" cy="457200"/>
          </a:xfrm>
        </p:spPr>
        <p:txBody>
          <a:bodyPr/>
          <a:lstStyle>
            <a:lvl1pPr>
              <a:defRPr/>
            </a:lvl1pPr>
          </a:lstStyle>
          <a:p>
            <a:pPr>
              <a:defRPr/>
            </a:pPr>
            <a:endParaRPr lang="en-US"/>
          </a:p>
        </p:txBody>
      </p:sp>
      <p:sp>
        <p:nvSpPr>
          <p:cNvPr id="14" name="Rectangle 6"/>
          <p:cNvSpPr>
            <a:spLocks noGrp="1" noChangeArrowheads="1"/>
          </p:cNvSpPr>
          <p:nvPr>
            <p:ph type="sldNum" sz="quarter" idx="12"/>
          </p:nvPr>
        </p:nvSpPr>
        <p:spPr>
          <a:xfrm>
            <a:off x="6553200" y="6248400"/>
            <a:ext cx="1905000" cy="457200"/>
          </a:xfrm>
        </p:spPr>
        <p:txBody>
          <a:bodyPr/>
          <a:lstStyle>
            <a:lvl1pPr>
              <a:defRPr/>
            </a:lvl1pPr>
          </a:lstStyle>
          <a:p>
            <a:pPr>
              <a:defRPr/>
            </a:pPr>
            <a:fld id="{87754D6D-5474-5E47-8418-ECCE9D0C6676}" type="slidenum">
              <a:rPr lang="en-US"/>
              <a:pPr>
                <a:defRPr/>
              </a:pPr>
              <a:t>‹#›</a:t>
            </a:fld>
            <a:endParaRPr lang="en-US"/>
          </a:p>
        </p:txBody>
      </p:sp>
    </p:spTree>
    <p:extLst>
      <p:ext uri="{BB962C8B-B14F-4D97-AF65-F5344CB8AC3E}">
        <p14:creationId xmlns:p14="http://schemas.microsoft.com/office/powerpoint/2010/main" val="163656403"/>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D33EE13-E60B-1A40-907D-7C7B524CA27D}" type="slidenum">
              <a:rPr lang="en-US"/>
              <a:pPr>
                <a:defRPr/>
              </a:pPr>
              <a:t>‹#›</a:t>
            </a:fld>
            <a:endParaRPr lang="en-US"/>
          </a:p>
        </p:txBody>
      </p:sp>
    </p:spTree>
    <p:extLst>
      <p:ext uri="{BB962C8B-B14F-4D97-AF65-F5344CB8AC3E}">
        <p14:creationId xmlns:p14="http://schemas.microsoft.com/office/powerpoint/2010/main" val="554945505"/>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C22EBB9-0566-CF43-8091-4B36EE0889B4}" type="slidenum">
              <a:rPr lang="en-US"/>
              <a:pPr>
                <a:defRPr/>
              </a:pPr>
              <a:t>‹#›</a:t>
            </a:fld>
            <a:endParaRPr lang="en-US"/>
          </a:p>
        </p:txBody>
      </p:sp>
    </p:spTree>
    <p:extLst>
      <p:ext uri="{BB962C8B-B14F-4D97-AF65-F5344CB8AC3E}">
        <p14:creationId xmlns:p14="http://schemas.microsoft.com/office/powerpoint/2010/main" val="3431130593"/>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A42CB38-3C0D-DC46-B8CC-ED1960056392}" type="slidenum">
              <a:rPr lang="en-US"/>
              <a:pPr>
                <a:defRPr/>
              </a:pPr>
              <a:t>‹#›</a:t>
            </a:fld>
            <a:endParaRPr lang="en-US"/>
          </a:p>
        </p:txBody>
      </p:sp>
    </p:spTree>
    <p:extLst>
      <p:ext uri="{BB962C8B-B14F-4D97-AF65-F5344CB8AC3E}">
        <p14:creationId xmlns:p14="http://schemas.microsoft.com/office/powerpoint/2010/main" val="3050825337"/>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A2964138-D536-A748-8F74-63F1528BB974}" type="slidenum">
              <a:rPr lang="en-US"/>
              <a:pPr>
                <a:defRPr/>
              </a:pPr>
              <a:t>‹#›</a:t>
            </a:fld>
            <a:endParaRPr lang="en-US"/>
          </a:p>
        </p:txBody>
      </p:sp>
    </p:spTree>
    <p:extLst>
      <p:ext uri="{BB962C8B-B14F-4D97-AF65-F5344CB8AC3E}">
        <p14:creationId xmlns:p14="http://schemas.microsoft.com/office/powerpoint/2010/main" val="2609035864"/>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fld id="{5AA3ACCC-2C6F-C44D-AA3B-341300F42860}" type="slidenum">
              <a:rPr lang="en-GB" smtClean="0"/>
              <a:pPr>
                <a:defRPr/>
              </a:pPr>
              <a:t>‹#›</a:t>
            </a:fld>
            <a:endParaRPr lang="en-GB" dirty="0"/>
          </a:p>
        </p:txBody>
      </p:sp>
    </p:spTree>
    <p:extLst>
      <p:ext uri="{BB962C8B-B14F-4D97-AF65-F5344CB8AC3E}">
        <p14:creationId xmlns:p14="http://schemas.microsoft.com/office/powerpoint/2010/main" val="2706473994"/>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33C98877-8C6C-2440-AAEB-5FFDC6ABED6A}" type="slidenum">
              <a:rPr lang="en-US"/>
              <a:pPr>
                <a:defRPr/>
              </a:pPr>
              <a:t>‹#›</a:t>
            </a:fld>
            <a:endParaRPr lang="en-US"/>
          </a:p>
        </p:txBody>
      </p:sp>
    </p:spTree>
    <p:extLst>
      <p:ext uri="{BB962C8B-B14F-4D97-AF65-F5344CB8AC3E}">
        <p14:creationId xmlns:p14="http://schemas.microsoft.com/office/powerpoint/2010/main" val="402310705"/>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F7328582-7EB6-B84E-A12D-0913BE53540A}" type="slidenum">
              <a:rPr lang="en-US"/>
              <a:pPr>
                <a:defRPr/>
              </a:pPr>
              <a:t>‹#›</a:t>
            </a:fld>
            <a:endParaRPr lang="en-US"/>
          </a:p>
        </p:txBody>
      </p:sp>
    </p:spTree>
    <p:extLst>
      <p:ext uri="{BB962C8B-B14F-4D97-AF65-F5344CB8AC3E}">
        <p14:creationId xmlns:p14="http://schemas.microsoft.com/office/powerpoint/2010/main" val="24555082"/>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8E84A13-B4CC-D340-AB0C-829608C87EB3}" type="slidenum">
              <a:rPr lang="en-US"/>
              <a:pPr>
                <a:defRPr/>
              </a:pPr>
              <a:t>‹#›</a:t>
            </a:fld>
            <a:endParaRPr lang="en-US"/>
          </a:p>
        </p:txBody>
      </p:sp>
    </p:spTree>
    <p:extLst>
      <p:ext uri="{BB962C8B-B14F-4D97-AF65-F5344CB8AC3E}">
        <p14:creationId xmlns:p14="http://schemas.microsoft.com/office/powerpoint/2010/main" val="2418573537"/>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65D5BFE-C29D-EA4F-B965-A9191E0B137F}" type="slidenum">
              <a:rPr lang="en-US"/>
              <a:pPr>
                <a:defRPr/>
              </a:pPr>
              <a:t>‹#›</a:t>
            </a:fld>
            <a:endParaRPr lang="en-US"/>
          </a:p>
        </p:txBody>
      </p:sp>
    </p:spTree>
    <p:extLst>
      <p:ext uri="{BB962C8B-B14F-4D97-AF65-F5344CB8AC3E}">
        <p14:creationId xmlns:p14="http://schemas.microsoft.com/office/powerpoint/2010/main" val="3942827869"/>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C855CA2-BDC9-1A45-AD38-7549D4B38F46}" type="slidenum">
              <a:rPr lang="en-US"/>
              <a:pPr>
                <a:defRPr/>
              </a:pPr>
              <a:t>‹#›</a:t>
            </a:fld>
            <a:endParaRPr lang="en-US"/>
          </a:p>
        </p:txBody>
      </p:sp>
    </p:spTree>
    <p:extLst>
      <p:ext uri="{BB962C8B-B14F-4D97-AF65-F5344CB8AC3E}">
        <p14:creationId xmlns:p14="http://schemas.microsoft.com/office/powerpoint/2010/main" val="2531102775"/>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152400"/>
            <a:ext cx="22288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52400" y="152400"/>
            <a:ext cx="65341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E027FBC-6AFB-FC49-A66C-70DA0CD8061A}" type="slidenum">
              <a:rPr lang="en-US"/>
              <a:pPr>
                <a:defRPr/>
              </a:pPr>
              <a:t>‹#›</a:t>
            </a:fld>
            <a:endParaRPr lang="en-US"/>
          </a:p>
        </p:txBody>
      </p:sp>
    </p:spTree>
    <p:extLst>
      <p:ext uri="{BB962C8B-B14F-4D97-AF65-F5344CB8AC3E}">
        <p14:creationId xmlns:p14="http://schemas.microsoft.com/office/powerpoint/2010/main" val="3103675991"/>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152400" y="152400"/>
            <a:ext cx="8915400" cy="1143000"/>
          </a:xfrm>
        </p:spPr>
        <p:txBody>
          <a:bodyPr/>
          <a:lstStyle/>
          <a:p>
            <a:r>
              <a:rPr lang="en-US"/>
              <a:t>Click to edit Master title style</a:t>
            </a:r>
          </a:p>
        </p:txBody>
      </p:sp>
      <p:sp>
        <p:nvSpPr>
          <p:cNvPr id="3" name="Text Placeholder 2"/>
          <p:cNvSpPr>
            <a:spLocks noGrp="1"/>
          </p:cNvSpPr>
          <p:nvPr>
            <p:ph type="body" sz="half" idx="1"/>
          </p:nvPr>
        </p:nvSpPr>
        <p:spPr>
          <a:xfrm>
            <a:off x="1219200" y="1676400"/>
            <a:ext cx="38100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5181600" y="1676400"/>
            <a:ext cx="3810000" cy="4572000"/>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E225744-1A84-B54F-8E7C-6A3B6CBC5DC5}" type="slidenum">
              <a:rPr lang="en-US"/>
              <a:pPr>
                <a:defRPr/>
              </a:pPr>
              <a:t>‹#›</a:t>
            </a:fld>
            <a:endParaRPr lang="en-US"/>
          </a:p>
        </p:txBody>
      </p:sp>
    </p:spTree>
    <p:extLst>
      <p:ext uri="{BB962C8B-B14F-4D97-AF65-F5344CB8AC3E}">
        <p14:creationId xmlns:p14="http://schemas.microsoft.com/office/powerpoint/2010/main" val="3316753278"/>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445220613"/>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825AE983-F2DC-4542-88E5-0D93BF5A1159}" type="slidenum">
              <a:rPr lang="en-US"/>
              <a:pPr>
                <a:defRPr/>
              </a:pPr>
              <a:t>‹#›</a:t>
            </a:fld>
            <a:endParaRPr lang="en-US"/>
          </a:p>
        </p:txBody>
      </p:sp>
    </p:spTree>
    <p:extLst>
      <p:ext uri="{BB962C8B-B14F-4D97-AF65-F5344CB8AC3E}">
        <p14:creationId xmlns:p14="http://schemas.microsoft.com/office/powerpoint/2010/main" val="1239272240"/>
      </p:ext>
    </p:extLst>
  </p:cSld>
  <p:clrMapOvr>
    <a:masterClrMapping/>
  </p:clrMapOvr>
  <p:transition spd="med">
    <p:randomBar dir="vert"/>
  </p:transition>
</p:sldLayout>
</file>

<file path=ppt/slideLayouts/slideLayout7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253DA4C4-FCDA-2448-BC37-78BEE8E6F8B5}" type="slidenum">
              <a:rPr lang="en-US"/>
              <a:pPr>
                <a:defRPr/>
              </a:pPr>
              <a:t>‹#›</a:t>
            </a:fld>
            <a:endParaRPr lang="en-US"/>
          </a:p>
        </p:txBody>
      </p:sp>
    </p:spTree>
    <p:extLst>
      <p:ext uri="{BB962C8B-B14F-4D97-AF65-F5344CB8AC3E}">
        <p14:creationId xmlns:p14="http://schemas.microsoft.com/office/powerpoint/2010/main" val="1665611420"/>
      </p:ext>
    </p:extLst>
  </p:cSld>
  <p:clrMapOvr>
    <a:masterClrMapping/>
  </p:clrMapOvr>
  <p:transition spd="med">
    <p:randomBar dir="vert"/>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fld id="{C89B5D0E-B44D-0244-B093-C1B56BBBD3CD}" type="slidenum">
              <a:rPr lang="en-GB" smtClean="0"/>
              <a:pPr>
                <a:defRPr/>
              </a:pPr>
              <a:t>‹#›</a:t>
            </a:fld>
            <a:endParaRPr lang="en-GB" dirty="0"/>
          </a:p>
        </p:txBody>
      </p:sp>
    </p:spTree>
    <p:extLst>
      <p:ext uri="{BB962C8B-B14F-4D97-AF65-F5344CB8AC3E}">
        <p14:creationId xmlns:p14="http://schemas.microsoft.com/office/powerpoint/2010/main" val="2268980452"/>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04C744F0-DC22-8B44-9840-F85B16DC91B6}" type="slidenum">
              <a:rPr lang="en-US"/>
              <a:pPr>
                <a:defRPr/>
              </a:pPr>
              <a:t>‹#›</a:t>
            </a:fld>
            <a:endParaRPr lang="en-US"/>
          </a:p>
        </p:txBody>
      </p:sp>
    </p:spTree>
    <p:extLst>
      <p:ext uri="{BB962C8B-B14F-4D97-AF65-F5344CB8AC3E}">
        <p14:creationId xmlns:p14="http://schemas.microsoft.com/office/powerpoint/2010/main" val="2377170800"/>
      </p:ext>
    </p:extLst>
  </p:cSld>
  <p:clrMapOvr>
    <a:masterClrMapping/>
  </p:clrMapOvr>
  <p:transition spd="med">
    <p:randomBar dir="vert"/>
  </p:transition>
</p:sldLayout>
</file>

<file path=ppt/slideLayouts/slideLayout7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4E58C9DD-8C44-F245-839D-10F9FE3F3811}" type="slidenum">
              <a:rPr lang="en-US"/>
              <a:pPr>
                <a:defRPr/>
              </a:pPr>
              <a:t>‹#›</a:t>
            </a:fld>
            <a:endParaRPr lang="en-US"/>
          </a:p>
        </p:txBody>
      </p:sp>
    </p:spTree>
    <p:extLst>
      <p:ext uri="{BB962C8B-B14F-4D97-AF65-F5344CB8AC3E}">
        <p14:creationId xmlns:p14="http://schemas.microsoft.com/office/powerpoint/2010/main" val="4115430582"/>
      </p:ext>
    </p:extLst>
  </p:cSld>
  <p:clrMapOvr>
    <a:masterClrMapping/>
  </p:clrMapOvr>
  <p:transition spd="med">
    <p:randomBar dir="vert"/>
  </p:transition>
</p:sldLayout>
</file>

<file path=ppt/slideLayouts/slideLayout7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CF7F716E-9D11-6345-9C47-C40E320C533E}" type="slidenum">
              <a:rPr lang="en-US"/>
              <a:pPr>
                <a:defRPr/>
              </a:pPr>
              <a:t>‹#›</a:t>
            </a:fld>
            <a:endParaRPr lang="en-US"/>
          </a:p>
        </p:txBody>
      </p:sp>
    </p:spTree>
    <p:extLst>
      <p:ext uri="{BB962C8B-B14F-4D97-AF65-F5344CB8AC3E}">
        <p14:creationId xmlns:p14="http://schemas.microsoft.com/office/powerpoint/2010/main" val="2936265068"/>
      </p:ext>
    </p:extLst>
  </p:cSld>
  <p:clrMapOvr>
    <a:masterClrMapping/>
  </p:clrMapOvr>
  <p:transition spd="med">
    <p:randomBar dir="vert"/>
  </p:transition>
</p:sldLayout>
</file>

<file path=ppt/slideLayouts/slideLayout7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0925E6A7-EB35-A54A-8B93-D585C7D04074}" type="slidenum">
              <a:rPr lang="en-US"/>
              <a:pPr>
                <a:defRPr/>
              </a:pPr>
              <a:t>‹#›</a:t>
            </a:fld>
            <a:endParaRPr lang="en-US"/>
          </a:p>
        </p:txBody>
      </p:sp>
    </p:spTree>
    <p:extLst>
      <p:ext uri="{BB962C8B-B14F-4D97-AF65-F5344CB8AC3E}">
        <p14:creationId xmlns:p14="http://schemas.microsoft.com/office/powerpoint/2010/main" val="2977138229"/>
      </p:ext>
    </p:extLst>
  </p:cSld>
  <p:clrMapOvr>
    <a:masterClrMapping/>
  </p:clrMapOvr>
  <p:transition spd="med">
    <p:randomBar dir="vert"/>
  </p:transition>
</p:sldLayout>
</file>

<file path=ppt/slideLayouts/slideLayout7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76F94063-C7BD-BA43-974C-A85FCBBEEB72}" type="slidenum">
              <a:rPr lang="en-US"/>
              <a:pPr>
                <a:defRPr/>
              </a:pPr>
              <a:t>‹#›</a:t>
            </a:fld>
            <a:endParaRPr lang="en-US"/>
          </a:p>
        </p:txBody>
      </p:sp>
    </p:spTree>
    <p:extLst>
      <p:ext uri="{BB962C8B-B14F-4D97-AF65-F5344CB8AC3E}">
        <p14:creationId xmlns:p14="http://schemas.microsoft.com/office/powerpoint/2010/main" val="3842635296"/>
      </p:ext>
    </p:extLst>
  </p:cSld>
  <p:clrMapOvr>
    <a:masterClrMapping/>
  </p:clrMapOvr>
  <p:transition spd="med">
    <p:randomBar dir="vert"/>
  </p:transition>
</p:sldLayout>
</file>

<file path=ppt/slideLayouts/slideLayout7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16EE9BB8-F978-8643-95A8-D004FFFA0996}" type="slidenum">
              <a:rPr lang="en-US"/>
              <a:pPr>
                <a:defRPr/>
              </a:pPr>
              <a:t>‹#›</a:t>
            </a:fld>
            <a:endParaRPr lang="en-US"/>
          </a:p>
        </p:txBody>
      </p:sp>
    </p:spTree>
    <p:extLst>
      <p:ext uri="{BB962C8B-B14F-4D97-AF65-F5344CB8AC3E}">
        <p14:creationId xmlns:p14="http://schemas.microsoft.com/office/powerpoint/2010/main" val="1492174651"/>
      </p:ext>
    </p:extLst>
  </p:cSld>
  <p:clrMapOvr>
    <a:masterClrMapping/>
  </p:clrMapOvr>
  <p:transition spd="med">
    <p:randomBar dir="vert"/>
  </p:transition>
</p:sldLayout>
</file>

<file path=ppt/slideLayouts/slideLayout7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AC5639E3-3F89-304F-8309-0CD2D99507D7}" type="slidenum">
              <a:rPr lang="en-US"/>
              <a:pPr>
                <a:defRPr/>
              </a:pPr>
              <a:t>‹#›</a:t>
            </a:fld>
            <a:endParaRPr lang="en-US"/>
          </a:p>
        </p:txBody>
      </p:sp>
    </p:spTree>
    <p:extLst>
      <p:ext uri="{BB962C8B-B14F-4D97-AF65-F5344CB8AC3E}">
        <p14:creationId xmlns:p14="http://schemas.microsoft.com/office/powerpoint/2010/main" val="641182901"/>
      </p:ext>
    </p:extLst>
  </p:cSld>
  <p:clrMapOvr>
    <a:masterClrMapping/>
  </p:clrMapOvr>
  <p:transition spd="med">
    <p:randomBar dir="vert"/>
  </p:transition>
</p:sldLayout>
</file>

<file path=ppt/slideLayouts/slideLayout7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D7E4AB61-6C36-EB47-A67D-F56D2AE5C22A}" type="slidenum">
              <a:rPr lang="en-US"/>
              <a:pPr>
                <a:defRPr/>
              </a:pPr>
              <a:t>‹#›</a:t>
            </a:fld>
            <a:endParaRPr lang="en-US"/>
          </a:p>
        </p:txBody>
      </p:sp>
    </p:spTree>
    <p:extLst>
      <p:ext uri="{BB962C8B-B14F-4D97-AF65-F5344CB8AC3E}">
        <p14:creationId xmlns:p14="http://schemas.microsoft.com/office/powerpoint/2010/main" val="4154631974"/>
      </p:ext>
    </p:extLst>
  </p:cSld>
  <p:clrMapOvr>
    <a:masterClrMapping/>
  </p:clrMapOvr>
  <p:transition spd="med">
    <p:randomBar dir="vert"/>
  </p:transition>
</p:sldLayout>
</file>

<file path=ppt/slideLayouts/slideLayout7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B9E0CE9C-AD37-2F40-AC34-0A7BF6D36FB1}" type="slidenum">
              <a:rPr lang="en-US"/>
              <a:pPr>
                <a:defRPr/>
              </a:pPr>
              <a:t>‹#›</a:t>
            </a:fld>
            <a:endParaRPr lang="en-US"/>
          </a:p>
        </p:txBody>
      </p:sp>
    </p:spTree>
    <p:extLst>
      <p:ext uri="{BB962C8B-B14F-4D97-AF65-F5344CB8AC3E}">
        <p14:creationId xmlns:p14="http://schemas.microsoft.com/office/powerpoint/2010/main" val="3118557881"/>
      </p:ext>
    </p:extLst>
  </p:cSld>
  <p:clrMapOvr>
    <a:masterClrMapping/>
  </p:clrMapOvr>
  <p:transition spd="med">
    <p:randomBar dir="vert"/>
  </p:transition>
</p:sldLayout>
</file>

<file path=ppt/slideLayouts/slideLayout7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457200" y="1600200"/>
            <a:ext cx="8229600" cy="4525963"/>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fld id="{55D5C35C-32D3-E847-BE3C-F53EE900479F}" type="slidenum">
              <a:rPr lang="en-GB" smtClean="0"/>
              <a:pPr>
                <a:defRPr/>
              </a:pPr>
              <a:t>‹#›</a:t>
            </a:fld>
            <a:endParaRPr lang="en-GB" dirty="0"/>
          </a:p>
        </p:txBody>
      </p:sp>
    </p:spTree>
    <p:extLst>
      <p:ext uri="{BB962C8B-B14F-4D97-AF65-F5344CB8AC3E}">
        <p14:creationId xmlns:p14="http://schemas.microsoft.com/office/powerpoint/2010/main" val="3382524812"/>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7"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8"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fld id="{B2D1F3A3-4E7D-1D4A-8F94-63F6BE32485C}" type="slidenum">
              <a:rPr lang="en-GB" smtClean="0"/>
              <a:pPr>
                <a:defRPr/>
              </a:pPr>
              <a:t>‹#›</a:t>
            </a:fld>
            <a:endParaRPr lang="en-GB" dirty="0"/>
          </a:p>
        </p:txBody>
      </p:sp>
    </p:spTree>
    <p:extLst>
      <p:ext uri="{BB962C8B-B14F-4D97-AF65-F5344CB8AC3E}">
        <p14:creationId xmlns:p14="http://schemas.microsoft.com/office/powerpoint/2010/main" val="150424141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09008150"/>
      </p:ext>
    </p:extLst>
  </p:cSld>
  <p:clrMapOvr>
    <a:masterClrMapping/>
  </p:clrMapOvr>
  <p:transition>
    <p:wheel spokes="0"/>
  </p:transition>
</p:sldLayout>
</file>

<file path=ppt/slideLayouts/slideLayout8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fld id="{9EA54E93-157B-7246-A788-2E2C2584B549}" type="slidenum">
              <a:rPr lang="en-GB" smtClean="0"/>
              <a:pPr>
                <a:defRPr/>
              </a:pPr>
              <a:t>‹#›</a:t>
            </a:fld>
            <a:endParaRPr lang="en-GB" dirty="0"/>
          </a:p>
        </p:txBody>
      </p:sp>
    </p:spTree>
    <p:extLst>
      <p:ext uri="{BB962C8B-B14F-4D97-AF65-F5344CB8AC3E}">
        <p14:creationId xmlns:p14="http://schemas.microsoft.com/office/powerpoint/2010/main" val="2270385417"/>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7"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8"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fld id="{02197706-E4EA-FD40-981B-26CD15610D81}" type="slidenum">
              <a:rPr lang="en-GB" smtClean="0"/>
              <a:pPr>
                <a:defRPr/>
              </a:pPr>
              <a:t>‹#›</a:t>
            </a:fld>
            <a:endParaRPr lang="en-GB" dirty="0"/>
          </a:p>
        </p:txBody>
      </p:sp>
    </p:spTree>
    <p:extLst>
      <p:ext uri="{BB962C8B-B14F-4D97-AF65-F5344CB8AC3E}">
        <p14:creationId xmlns:p14="http://schemas.microsoft.com/office/powerpoint/2010/main" val="3511116895"/>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457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57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fld id="{0133FFB5-8078-7140-AE67-59D2D3029589}" type="slidenum">
              <a:rPr lang="en-GB" smtClean="0"/>
              <a:pPr>
                <a:defRPr/>
              </a:pPr>
              <a:t>‹#›</a:t>
            </a:fld>
            <a:endParaRPr lang="en-GB" dirty="0"/>
          </a:p>
        </p:txBody>
      </p:sp>
    </p:spTree>
    <p:extLst>
      <p:ext uri="{BB962C8B-B14F-4D97-AF65-F5344CB8AC3E}">
        <p14:creationId xmlns:p14="http://schemas.microsoft.com/office/powerpoint/2010/main" val="1156415305"/>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CD041659-A932-954F-BAC3-2E2DBBB0AC80}" type="slidenum">
              <a:rPr lang="en-US"/>
              <a:pPr>
                <a:defRPr/>
              </a:pPr>
              <a:t>‹#›</a:t>
            </a:fld>
            <a:endParaRPr lang="en-US"/>
          </a:p>
        </p:txBody>
      </p:sp>
    </p:spTree>
    <p:extLst>
      <p:ext uri="{BB962C8B-B14F-4D97-AF65-F5344CB8AC3E}">
        <p14:creationId xmlns:p14="http://schemas.microsoft.com/office/powerpoint/2010/main" val="926320808"/>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DD8DCF77-D3DC-2A44-9554-F38DAC15D26F}" type="slidenum">
              <a:rPr lang="en-US"/>
              <a:pPr>
                <a:defRPr/>
              </a:pPr>
              <a:t>‹#›</a:t>
            </a:fld>
            <a:endParaRPr lang="en-US"/>
          </a:p>
        </p:txBody>
      </p:sp>
    </p:spTree>
    <p:extLst>
      <p:ext uri="{BB962C8B-B14F-4D97-AF65-F5344CB8AC3E}">
        <p14:creationId xmlns:p14="http://schemas.microsoft.com/office/powerpoint/2010/main" val="2154675544"/>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CCB99917-C34C-2E4C-B307-81064113059D}" type="slidenum">
              <a:rPr lang="en-US"/>
              <a:pPr>
                <a:defRPr/>
              </a:pPr>
              <a:t>‹#›</a:t>
            </a:fld>
            <a:endParaRPr lang="en-US"/>
          </a:p>
        </p:txBody>
      </p:sp>
    </p:spTree>
    <p:extLst>
      <p:ext uri="{BB962C8B-B14F-4D97-AF65-F5344CB8AC3E}">
        <p14:creationId xmlns:p14="http://schemas.microsoft.com/office/powerpoint/2010/main" val="903605014"/>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E28ABC0E-7D5F-6D4C-A171-7CD9C096BA64}" type="slidenum">
              <a:rPr lang="en-US"/>
              <a:pPr>
                <a:defRPr/>
              </a:pPr>
              <a:t>‹#›</a:t>
            </a:fld>
            <a:endParaRPr lang="en-US"/>
          </a:p>
        </p:txBody>
      </p:sp>
    </p:spTree>
    <p:extLst>
      <p:ext uri="{BB962C8B-B14F-4D97-AF65-F5344CB8AC3E}">
        <p14:creationId xmlns:p14="http://schemas.microsoft.com/office/powerpoint/2010/main" val="1431511016"/>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E2A5EBB0-90DD-5C44-8A65-89F8C5468659}" type="slidenum">
              <a:rPr lang="en-US"/>
              <a:pPr>
                <a:defRPr/>
              </a:pPr>
              <a:t>‹#›</a:t>
            </a:fld>
            <a:endParaRPr lang="en-US"/>
          </a:p>
        </p:txBody>
      </p:sp>
    </p:spTree>
    <p:extLst>
      <p:ext uri="{BB962C8B-B14F-4D97-AF65-F5344CB8AC3E}">
        <p14:creationId xmlns:p14="http://schemas.microsoft.com/office/powerpoint/2010/main" val="186613645"/>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28E48B0C-E6BC-FB42-9246-E2056F65E2BA}" type="slidenum">
              <a:rPr lang="en-US"/>
              <a:pPr>
                <a:defRPr/>
              </a:pPr>
              <a:t>‹#›</a:t>
            </a:fld>
            <a:endParaRPr lang="en-US"/>
          </a:p>
        </p:txBody>
      </p:sp>
    </p:spTree>
    <p:extLst>
      <p:ext uri="{BB962C8B-B14F-4D97-AF65-F5344CB8AC3E}">
        <p14:creationId xmlns:p14="http://schemas.microsoft.com/office/powerpoint/2010/main" val="2444183813"/>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B5EC8A7A-D8F5-3947-ACE7-397BF2BAABB3}" type="slidenum">
              <a:rPr lang="en-US"/>
              <a:pPr>
                <a:defRPr/>
              </a:pPr>
              <a:t>‹#›</a:t>
            </a:fld>
            <a:endParaRPr lang="en-US"/>
          </a:p>
        </p:txBody>
      </p:sp>
    </p:spTree>
    <p:extLst>
      <p:ext uri="{BB962C8B-B14F-4D97-AF65-F5344CB8AC3E}">
        <p14:creationId xmlns:p14="http://schemas.microsoft.com/office/powerpoint/2010/main" val="409215075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903291307"/>
      </p:ext>
    </p:extLst>
  </p:cSld>
  <p:clrMapOvr>
    <a:masterClrMapping/>
  </p:clrMapOvr>
  <p:transition>
    <p:wheel spokes="0"/>
  </p:transition>
</p:sldLayout>
</file>

<file path=ppt/slideLayouts/slideLayout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FE0B0BDD-6D23-3C4D-9DC8-B3B2FDC9C091}" type="slidenum">
              <a:rPr lang="en-US"/>
              <a:pPr>
                <a:defRPr/>
              </a:pPr>
              <a:t>‹#›</a:t>
            </a:fld>
            <a:endParaRPr lang="en-US"/>
          </a:p>
        </p:txBody>
      </p:sp>
    </p:spTree>
    <p:extLst>
      <p:ext uri="{BB962C8B-B14F-4D97-AF65-F5344CB8AC3E}">
        <p14:creationId xmlns:p14="http://schemas.microsoft.com/office/powerpoint/2010/main" val="43649853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86BDD13C-92A8-584D-A049-F026DA95DF33}" type="slidenum">
              <a:rPr lang="en-US"/>
              <a:pPr>
                <a:defRPr/>
              </a:pPr>
              <a:t>‹#›</a:t>
            </a:fld>
            <a:endParaRPr lang="en-US"/>
          </a:p>
        </p:txBody>
      </p:sp>
    </p:spTree>
    <p:extLst>
      <p:ext uri="{BB962C8B-B14F-4D97-AF65-F5344CB8AC3E}">
        <p14:creationId xmlns:p14="http://schemas.microsoft.com/office/powerpoint/2010/main" val="8454915"/>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E893E03B-7812-F94A-B9DB-11A7A855DE21}" type="slidenum">
              <a:rPr lang="en-US"/>
              <a:pPr>
                <a:defRPr/>
              </a:pPr>
              <a:t>‹#›</a:t>
            </a:fld>
            <a:endParaRPr lang="en-US"/>
          </a:p>
        </p:txBody>
      </p:sp>
    </p:spTree>
    <p:extLst>
      <p:ext uri="{BB962C8B-B14F-4D97-AF65-F5344CB8AC3E}">
        <p14:creationId xmlns:p14="http://schemas.microsoft.com/office/powerpoint/2010/main" val="2425030847"/>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76F45FE5-12B1-324C-9F1B-65171C5192D8}" type="slidenum">
              <a:rPr lang="en-US"/>
              <a:pPr>
                <a:defRPr/>
              </a:pPr>
              <a:t>‹#›</a:t>
            </a:fld>
            <a:endParaRPr lang="en-US"/>
          </a:p>
        </p:txBody>
      </p:sp>
    </p:spTree>
    <p:extLst>
      <p:ext uri="{BB962C8B-B14F-4D97-AF65-F5344CB8AC3E}">
        <p14:creationId xmlns:p14="http://schemas.microsoft.com/office/powerpoint/2010/main" val="2274047393"/>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183608D9-E17D-EF41-B855-0F776DCE407A}" type="slidenum">
              <a:rPr lang="en-US" smtClean="0"/>
              <a:pPr>
                <a:defRPr/>
              </a:pPr>
              <a:t>‹#›</a:t>
            </a:fld>
            <a:endParaRPr lang="en-US" dirty="0"/>
          </a:p>
        </p:txBody>
      </p:sp>
    </p:spTree>
    <p:extLst>
      <p:ext uri="{BB962C8B-B14F-4D97-AF65-F5344CB8AC3E}">
        <p14:creationId xmlns:p14="http://schemas.microsoft.com/office/powerpoint/2010/main" val="136290582"/>
      </p:ext>
    </p:extLst>
  </p:cSld>
  <p:clrMapOvr>
    <a:masterClrMapping/>
  </p:clrMapOvr>
  <p:transition/>
</p:sldLayout>
</file>

<file path=ppt/slideLayouts/slideLayout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BE16645-8042-E44F-8343-D9B42FFDC89F}" type="slidenum">
              <a:rPr lang="en-US" smtClean="0"/>
              <a:pPr>
                <a:defRPr/>
              </a:pPr>
              <a:t>‹#›</a:t>
            </a:fld>
            <a:endParaRPr lang="en-US" dirty="0"/>
          </a:p>
        </p:txBody>
      </p:sp>
    </p:spTree>
    <p:extLst>
      <p:ext uri="{BB962C8B-B14F-4D97-AF65-F5344CB8AC3E}">
        <p14:creationId xmlns:p14="http://schemas.microsoft.com/office/powerpoint/2010/main" val="3735404137"/>
      </p:ext>
    </p:extLst>
  </p:cSld>
  <p:clrMapOvr>
    <a:masterClrMapping/>
  </p:clrMapOvr>
  <p:transition/>
</p:sldLayout>
</file>

<file path=ppt/slideLayouts/slideLayout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51189A3A-0DC1-7C41-A456-8DF8558F2B8D}" type="slidenum">
              <a:rPr lang="en-US" smtClean="0"/>
              <a:pPr>
                <a:defRPr/>
              </a:pPr>
              <a:t>‹#›</a:t>
            </a:fld>
            <a:endParaRPr lang="en-US" dirty="0"/>
          </a:p>
        </p:txBody>
      </p:sp>
    </p:spTree>
    <p:extLst>
      <p:ext uri="{BB962C8B-B14F-4D97-AF65-F5344CB8AC3E}">
        <p14:creationId xmlns:p14="http://schemas.microsoft.com/office/powerpoint/2010/main" val="2337773192"/>
      </p:ext>
    </p:extLst>
  </p:cSld>
  <p:clrMapOvr>
    <a:masterClrMapping/>
  </p:clrMapOvr>
  <p:transition/>
</p:sldLayout>
</file>

<file path=ppt/slideLayouts/slideLayout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6BEA7D18-D1E9-844D-9A76-98DC3D89FEEC}" type="slidenum">
              <a:rPr lang="en-US" smtClean="0"/>
              <a:pPr>
                <a:defRPr/>
              </a:pPr>
              <a:t>‹#›</a:t>
            </a:fld>
            <a:endParaRPr lang="en-US" dirty="0"/>
          </a:p>
        </p:txBody>
      </p:sp>
    </p:spTree>
    <p:extLst>
      <p:ext uri="{BB962C8B-B14F-4D97-AF65-F5344CB8AC3E}">
        <p14:creationId xmlns:p14="http://schemas.microsoft.com/office/powerpoint/2010/main" val="2453248625"/>
      </p:ext>
    </p:extLst>
  </p:cSld>
  <p:clrMapOvr>
    <a:masterClrMapping/>
  </p:clrMapOvr>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2E524601-B81A-284C-8D49-5BB266B52D21}" type="slidenum">
              <a:rPr lang="en-US" smtClean="0"/>
              <a:pPr>
                <a:defRPr/>
              </a:pPr>
              <a:t>‹#›</a:t>
            </a:fld>
            <a:endParaRPr lang="en-US" dirty="0"/>
          </a:p>
        </p:txBody>
      </p:sp>
    </p:spTree>
    <p:extLst>
      <p:ext uri="{BB962C8B-B14F-4D97-AF65-F5344CB8AC3E}">
        <p14:creationId xmlns:p14="http://schemas.microsoft.com/office/powerpoint/2010/main" val="2272919477"/>
      </p:ext>
    </p:extLst>
  </p:cSld>
  <p:clrMapOvr>
    <a:masterClrMapping/>
  </p:clrMapOvr>
  <p:transition/>
</p:sldLayout>
</file>

<file path=ppt/slideLayouts/slideLayout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BB98C5F-39FA-514F-B41D-4A35F65A936B}" type="slidenum">
              <a:rPr lang="en-US" smtClean="0"/>
              <a:pPr>
                <a:defRPr/>
              </a:pPr>
              <a:t>‹#›</a:t>
            </a:fld>
            <a:endParaRPr lang="en-US" dirty="0"/>
          </a:p>
        </p:txBody>
      </p:sp>
    </p:spTree>
    <p:extLst>
      <p:ext uri="{BB962C8B-B14F-4D97-AF65-F5344CB8AC3E}">
        <p14:creationId xmlns:p14="http://schemas.microsoft.com/office/powerpoint/2010/main" val="2828842853"/>
      </p:ext>
    </p:extLst>
  </p:cSld>
  <p:clrMapOvr>
    <a:masterClrMapping/>
  </p:clrMapOvr>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2.xml"/><Relationship Id="rId13" Type="http://schemas.openxmlformats.org/officeDocument/2006/relationships/slideLayout" Target="../slideLayouts/slideLayout117.xml"/><Relationship Id="rId3" Type="http://schemas.openxmlformats.org/officeDocument/2006/relationships/slideLayout" Target="../slideLayouts/slideLayout107.xml"/><Relationship Id="rId7" Type="http://schemas.openxmlformats.org/officeDocument/2006/relationships/slideLayout" Target="../slideLayouts/slideLayout111.xml"/><Relationship Id="rId12" Type="http://schemas.openxmlformats.org/officeDocument/2006/relationships/slideLayout" Target="../slideLayouts/slideLayout116.xml"/><Relationship Id="rId2" Type="http://schemas.openxmlformats.org/officeDocument/2006/relationships/slideLayout" Target="../slideLayouts/slideLayout106.xml"/><Relationship Id="rId1" Type="http://schemas.openxmlformats.org/officeDocument/2006/relationships/slideLayout" Target="../slideLayouts/slideLayout105.xml"/><Relationship Id="rId6" Type="http://schemas.openxmlformats.org/officeDocument/2006/relationships/slideLayout" Target="../slideLayouts/slideLayout110.xml"/><Relationship Id="rId11" Type="http://schemas.openxmlformats.org/officeDocument/2006/relationships/slideLayout" Target="../slideLayouts/slideLayout115.xml"/><Relationship Id="rId5" Type="http://schemas.openxmlformats.org/officeDocument/2006/relationships/slideLayout" Target="../slideLayouts/slideLayout109.xml"/><Relationship Id="rId10" Type="http://schemas.openxmlformats.org/officeDocument/2006/relationships/slideLayout" Target="../slideLayouts/slideLayout114.xml"/><Relationship Id="rId4" Type="http://schemas.openxmlformats.org/officeDocument/2006/relationships/slideLayout" Target="../slideLayouts/slideLayout108.xml"/><Relationship Id="rId9" Type="http://schemas.openxmlformats.org/officeDocument/2006/relationships/slideLayout" Target="../slideLayouts/slideLayout113.xml"/><Relationship Id="rId14" Type="http://schemas.openxmlformats.org/officeDocument/2006/relationships/theme" Target="../theme/theme10.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5.xml"/><Relationship Id="rId3" Type="http://schemas.openxmlformats.org/officeDocument/2006/relationships/slideLayout" Target="../slideLayouts/slideLayout120.xml"/><Relationship Id="rId7" Type="http://schemas.openxmlformats.org/officeDocument/2006/relationships/slideLayout" Target="../slideLayouts/slideLayout124.xml"/><Relationship Id="rId12" Type="http://schemas.openxmlformats.org/officeDocument/2006/relationships/theme" Target="../theme/theme11.xml"/><Relationship Id="rId2" Type="http://schemas.openxmlformats.org/officeDocument/2006/relationships/slideLayout" Target="../slideLayouts/slideLayout119.xml"/><Relationship Id="rId1" Type="http://schemas.openxmlformats.org/officeDocument/2006/relationships/slideLayout" Target="../slideLayouts/slideLayout118.xml"/><Relationship Id="rId6" Type="http://schemas.openxmlformats.org/officeDocument/2006/relationships/slideLayout" Target="../slideLayouts/slideLayout123.xml"/><Relationship Id="rId11" Type="http://schemas.openxmlformats.org/officeDocument/2006/relationships/slideLayout" Target="../slideLayouts/slideLayout128.xml"/><Relationship Id="rId5" Type="http://schemas.openxmlformats.org/officeDocument/2006/relationships/slideLayout" Target="../slideLayouts/slideLayout122.xml"/><Relationship Id="rId10" Type="http://schemas.openxmlformats.org/officeDocument/2006/relationships/slideLayout" Target="../slideLayouts/slideLayout127.xml"/><Relationship Id="rId4" Type="http://schemas.openxmlformats.org/officeDocument/2006/relationships/slideLayout" Target="../slideLayouts/slideLayout121.xml"/><Relationship Id="rId9" Type="http://schemas.openxmlformats.org/officeDocument/2006/relationships/slideLayout" Target="../slideLayouts/slideLayout126.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6.xml"/><Relationship Id="rId13" Type="http://schemas.openxmlformats.org/officeDocument/2006/relationships/theme" Target="../theme/theme12.xml"/><Relationship Id="rId3" Type="http://schemas.openxmlformats.org/officeDocument/2006/relationships/slideLayout" Target="../slideLayouts/slideLayout131.xml"/><Relationship Id="rId7" Type="http://schemas.openxmlformats.org/officeDocument/2006/relationships/slideLayout" Target="../slideLayouts/slideLayout135.xml"/><Relationship Id="rId12" Type="http://schemas.openxmlformats.org/officeDocument/2006/relationships/slideLayout" Target="../slideLayouts/slideLayout140.xml"/><Relationship Id="rId2" Type="http://schemas.openxmlformats.org/officeDocument/2006/relationships/slideLayout" Target="../slideLayouts/slideLayout130.xml"/><Relationship Id="rId1" Type="http://schemas.openxmlformats.org/officeDocument/2006/relationships/slideLayout" Target="../slideLayouts/slideLayout129.xml"/><Relationship Id="rId6" Type="http://schemas.openxmlformats.org/officeDocument/2006/relationships/slideLayout" Target="../slideLayouts/slideLayout134.xml"/><Relationship Id="rId11" Type="http://schemas.openxmlformats.org/officeDocument/2006/relationships/slideLayout" Target="../slideLayouts/slideLayout139.xml"/><Relationship Id="rId5" Type="http://schemas.openxmlformats.org/officeDocument/2006/relationships/slideLayout" Target="../slideLayouts/slideLayout133.xml"/><Relationship Id="rId10" Type="http://schemas.openxmlformats.org/officeDocument/2006/relationships/slideLayout" Target="../slideLayouts/slideLayout138.xml"/><Relationship Id="rId4" Type="http://schemas.openxmlformats.org/officeDocument/2006/relationships/slideLayout" Target="../slideLayouts/slideLayout132.xml"/><Relationship Id="rId9" Type="http://schemas.openxmlformats.org/officeDocument/2006/relationships/slideLayout" Target="../slideLayouts/slideLayout137.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8.xml"/><Relationship Id="rId3" Type="http://schemas.openxmlformats.org/officeDocument/2006/relationships/slideLayout" Target="../slideLayouts/slideLayout143.xml"/><Relationship Id="rId7" Type="http://schemas.openxmlformats.org/officeDocument/2006/relationships/slideLayout" Target="../slideLayouts/slideLayout147.xml"/><Relationship Id="rId12" Type="http://schemas.openxmlformats.org/officeDocument/2006/relationships/theme" Target="../theme/theme13.xml"/><Relationship Id="rId2" Type="http://schemas.openxmlformats.org/officeDocument/2006/relationships/slideLayout" Target="../slideLayouts/slideLayout142.xml"/><Relationship Id="rId1" Type="http://schemas.openxmlformats.org/officeDocument/2006/relationships/slideLayout" Target="../slideLayouts/slideLayout141.xml"/><Relationship Id="rId6" Type="http://schemas.openxmlformats.org/officeDocument/2006/relationships/slideLayout" Target="../slideLayouts/slideLayout146.xml"/><Relationship Id="rId11" Type="http://schemas.openxmlformats.org/officeDocument/2006/relationships/slideLayout" Target="../slideLayouts/slideLayout151.xml"/><Relationship Id="rId5" Type="http://schemas.openxmlformats.org/officeDocument/2006/relationships/slideLayout" Target="../slideLayouts/slideLayout145.xml"/><Relationship Id="rId10" Type="http://schemas.openxmlformats.org/officeDocument/2006/relationships/slideLayout" Target="../slideLayouts/slideLayout150.xml"/><Relationship Id="rId4" Type="http://schemas.openxmlformats.org/officeDocument/2006/relationships/slideLayout" Target="../slideLayouts/slideLayout144.xml"/><Relationship Id="rId9" Type="http://schemas.openxmlformats.org/officeDocument/2006/relationships/slideLayout" Target="../slideLayouts/slideLayout149.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9.xml"/><Relationship Id="rId13" Type="http://schemas.openxmlformats.org/officeDocument/2006/relationships/theme" Target="../theme/theme14.xml"/><Relationship Id="rId3" Type="http://schemas.openxmlformats.org/officeDocument/2006/relationships/slideLayout" Target="../slideLayouts/slideLayout154.xml"/><Relationship Id="rId7" Type="http://schemas.openxmlformats.org/officeDocument/2006/relationships/slideLayout" Target="../slideLayouts/slideLayout158.xml"/><Relationship Id="rId12" Type="http://schemas.openxmlformats.org/officeDocument/2006/relationships/slideLayout" Target="../slideLayouts/slideLayout163.xml"/><Relationship Id="rId2" Type="http://schemas.openxmlformats.org/officeDocument/2006/relationships/slideLayout" Target="../slideLayouts/slideLayout153.xml"/><Relationship Id="rId1" Type="http://schemas.openxmlformats.org/officeDocument/2006/relationships/slideLayout" Target="../slideLayouts/slideLayout152.xml"/><Relationship Id="rId6" Type="http://schemas.openxmlformats.org/officeDocument/2006/relationships/slideLayout" Target="../slideLayouts/slideLayout157.xml"/><Relationship Id="rId11" Type="http://schemas.openxmlformats.org/officeDocument/2006/relationships/slideLayout" Target="../slideLayouts/slideLayout162.xml"/><Relationship Id="rId5" Type="http://schemas.openxmlformats.org/officeDocument/2006/relationships/slideLayout" Target="../slideLayouts/slideLayout156.xml"/><Relationship Id="rId10" Type="http://schemas.openxmlformats.org/officeDocument/2006/relationships/slideLayout" Target="../slideLayouts/slideLayout161.xml"/><Relationship Id="rId4" Type="http://schemas.openxmlformats.org/officeDocument/2006/relationships/slideLayout" Target="../slideLayouts/slideLayout155.xml"/><Relationship Id="rId9" Type="http://schemas.openxmlformats.org/officeDocument/2006/relationships/slideLayout" Target="../slideLayouts/slideLayout160.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71.xml"/><Relationship Id="rId3" Type="http://schemas.openxmlformats.org/officeDocument/2006/relationships/slideLayout" Target="../slideLayouts/slideLayout166.xml"/><Relationship Id="rId7" Type="http://schemas.openxmlformats.org/officeDocument/2006/relationships/slideLayout" Target="../slideLayouts/slideLayout170.xml"/><Relationship Id="rId12" Type="http://schemas.openxmlformats.org/officeDocument/2006/relationships/theme" Target="../theme/theme15.xml"/><Relationship Id="rId2" Type="http://schemas.openxmlformats.org/officeDocument/2006/relationships/slideLayout" Target="../slideLayouts/slideLayout165.xml"/><Relationship Id="rId1" Type="http://schemas.openxmlformats.org/officeDocument/2006/relationships/slideLayout" Target="../slideLayouts/slideLayout164.xml"/><Relationship Id="rId6" Type="http://schemas.openxmlformats.org/officeDocument/2006/relationships/slideLayout" Target="../slideLayouts/slideLayout169.xml"/><Relationship Id="rId11" Type="http://schemas.openxmlformats.org/officeDocument/2006/relationships/slideLayout" Target="../slideLayouts/slideLayout174.xml"/><Relationship Id="rId5" Type="http://schemas.openxmlformats.org/officeDocument/2006/relationships/slideLayout" Target="../slideLayouts/slideLayout168.xml"/><Relationship Id="rId10" Type="http://schemas.openxmlformats.org/officeDocument/2006/relationships/slideLayout" Target="../slideLayouts/slideLayout173.xml"/><Relationship Id="rId4" Type="http://schemas.openxmlformats.org/officeDocument/2006/relationships/slideLayout" Target="../slideLayouts/slideLayout167.xml"/><Relationship Id="rId9" Type="http://schemas.openxmlformats.org/officeDocument/2006/relationships/slideLayout" Target="../slideLayouts/slideLayout172.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82.xml"/><Relationship Id="rId13" Type="http://schemas.openxmlformats.org/officeDocument/2006/relationships/slideLayout" Target="../slideLayouts/slideLayout187.xml"/><Relationship Id="rId3" Type="http://schemas.openxmlformats.org/officeDocument/2006/relationships/slideLayout" Target="../slideLayouts/slideLayout177.xml"/><Relationship Id="rId7" Type="http://schemas.openxmlformats.org/officeDocument/2006/relationships/slideLayout" Target="../slideLayouts/slideLayout181.xml"/><Relationship Id="rId12" Type="http://schemas.openxmlformats.org/officeDocument/2006/relationships/slideLayout" Target="../slideLayouts/slideLayout186.xml"/><Relationship Id="rId17" Type="http://schemas.openxmlformats.org/officeDocument/2006/relationships/image" Target="../media/image4.png"/><Relationship Id="rId2" Type="http://schemas.openxmlformats.org/officeDocument/2006/relationships/slideLayout" Target="../slideLayouts/slideLayout176.xml"/><Relationship Id="rId16" Type="http://schemas.openxmlformats.org/officeDocument/2006/relationships/image" Target="../media/image3.png"/><Relationship Id="rId1" Type="http://schemas.openxmlformats.org/officeDocument/2006/relationships/slideLayout" Target="../slideLayouts/slideLayout175.xml"/><Relationship Id="rId6" Type="http://schemas.openxmlformats.org/officeDocument/2006/relationships/slideLayout" Target="../slideLayouts/slideLayout180.xml"/><Relationship Id="rId11" Type="http://schemas.openxmlformats.org/officeDocument/2006/relationships/slideLayout" Target="../slideLayouts/slideLayout185.xml"/><Relationship Id="rId5" Type="http://schemas.openxmlformats.org/officeDocument/2006/relationships/slideLayout" Target="../slideLayouts/slideLayout179.xml"/><Relationship Id="rId15" Type="http://schemas.openxmlformats.org/officeDocument/2006/relationships/image" Target="../media/image2.png"/><Relationship Id="rId10" Type="http://schemas.openxmlformats.org/officeDocument/2006/relationships/slideLayout" Target="../slideLayouts/slideLayout184.xml"/><Relationship Id="rId4" Type="http://schemas.openxmlformats.org/officeDocument/2006/relationships/slideLayout" Target="../slideLayouts/slideLayout178.xml"/><Relationship Id="rId9" Type="http://schemas.openxmlformats.org/officeDocument/2006/relationships/slideLayout" Target="../slideLayouts/slideLayout183.xml"/><Relationship Id="rId14" Type="http://schemas.openxmlformats.org/officeDocument/2006/relationships/theme" Target="../theme/theme16.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95.xml"/><Relationship Id="rId13" Type="http://schemas.openxmlformats.org/officeDocument/2006/relationships/theme" Target="../theme/theme17.xml"/><Relationship Id="rId3" Type="http://schemas.openxmlformats.org/officeDocument/2006/relationships/slideLayout" Target="../slideLayouts/slideLayout190.xml"/><Relationship Id="rId7" Type="http://schemas.openxmlformats.org/officeDocument/2006/relationships/slideLayout" Target="../slideLayouts/slideLayout194.xml"/><Relationship Id="rId12" Type="http://schemas.openxmlformats.org/officeDocument/2006/relationships/slideLayout" Target="../slideLayouts/slideLayout199.xml"/><Relationship Id="rId2" Type="http://schemas.openxmlformats.org/officeDocument/2006/relationships/slideLayout" Target="../slideLayouts/slideLayout189.xml"/><Relationship Id="rId1" Type="http://schemas.openxmlformats.org/officeDocument/2006/relationships/slideLayout" Target="../slideLayouts/slideLayout188.xml"/><Relationship Id="rId6" Type="http://schemas.openxmlformats.org/officeDocument/2006/relationships/slideLayout" Target="../slideLayouts/slideLayout193.xml"/><Relationship Id="rId11" Type="http://schemas.openxmlformats.org/officeDocument/2006/relationships/slideLayout" Target="../slideLayouts/slideLayout198.xml"/><Relationship Id="rId5" Type="http://schemas.openxmlformats.org/officeDocument/2006/relationships/slideLayout" Target="../slideLayouts/slideLayout192.xml"/><Relationship Id="rId10" Type="http://schemas.openxmlformats.org/officeDocument/2006/relationships/slideLayout" Target="../slideLayouts/slideLayout197.xml"/><Relationship Id="rId4" Type="http://schemas.openxmlformats.org/officeDocument/2006/relationships/slideLayout" Target="../slideLayouts/slideLayout191.xml"/><Relationship Id="rId9" Type="http://schemas.openxmlformats.org/officeDocument/2006/relationships/slideLayout" Target="../slideLayouts/slideLayout196.xml"/><Relationship Id="rId14" Type="http://schemas.openxmlformats.org/officeDocument/2006/relationships/image" Target="../media/image5.png"/></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07.xml"/><Relationship Id="rId3" Type="http://schemas.openxmlformats.org/officeDocument/2006/relationships/slideLayout" Target="../slideLayouts/slideLayout202.xml"/><Relationship Id="rId7" Type="http://schemas.openxmlformats.org/officeDocument/2006/relationships/slideLayout" Target="../slideLayouts/slideLayout206.xml"/><Relationship Id="rId12" Type="http://schemas.openxmlformats.org/officeDocument/2006/relationships/theme" Target="../theme/theme18.xml"/><Relationship Id="rId2" Type="http://schemas.openxmlformats.org/officeDocument/2006/relationships/slideLayout" Target="../slideLayouts/slideLayout201.xml"/><Relationship Id="rId1" Type="http://schemas.openxmlformats.org/officeDocument/2006/relationships/slideLayout" Target="../slideLayouts/slideLayout200.xml"/><Relationship Id="rId6" Type="http://schemas.openxmlformats.org/officeDocument/2006/relationships/slideLayout" Target="../slideLayouts/slideLayout205.xml"/><Relationship Id="rId11" Type="http://schemas.openxmlformats.org/officeDocument/2006/relationships/slideLayout" Target="../slideLayouts/slideLayout210.xml"/><Relationship Id="rId5" Type="http://schemas.openxmlformats.org/officeDocument/2006/relationships/slideLayout" Target="../slideLayouts/slideLayout204.xml"/><Relationship Id="rId10" Type="http://schemas.openxmlformats.org/officeDocument/2006/relationships/slideLayout" Target="../slideLayouts/slideLayout209.xml"/><Relationship Id="rId4" Type="http://schemas.openxmlformats.org/officeDocument/2006/relationships/slideLayout" Target="../slideLayouts/slideLayout203.xml"/><Relationship Id="rId9" Type="http://schemas.openxmlformats.org/officeDocument/2006/relationships/slideLayout" Target="../slideLayouts/slideLayout208.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18.xml"/><Relationship Id="rId3" Type="http://schemas.openxmlformats.org/officeDocument/2006/relationships/slideLayout" Target="../slideLayouts/slideLayout213.xml"/><Relationship Id="rId7" Type="http://schemas.openxmlformats.org/officeDocument/2006/relationships/slideLayout" Target="../slideLayouts/slideLayout217.xml"/><Relationship Id="rId12" Type="http://schemas.openxmlformats.org/officeDocument/2006/relationships/theme" Target="../theme/theme19.xml"/><Relationship Id="rId2" Type="http://schemas.openxmlformats.org/officeDocument/2006/relationships/slideLayout" Target="../slideLayouts/slideLayout212.xml"/><Relationship Id="rId1" Type="http://schemas.openxmlformats.org/officeDocument/2006/relationships/slideLayout" Target="../slideLayouts/slideLayout211.xml"/><Relationship Id="rId6" Type="http://schemas.openxmlformats.org/officeDocument/2006/relationships/slideLayout" Target="../slideLayouts/slideLayout216.xml"/><Relationship Id="rId11" Type="http://schemas.openxmlformats.org/officeDocument/2006/relationships/slideLayout" Target="../slideLayouts/slideLayout221.xml"/><Relationship Id="rId5" Type="http://schemas.openxmlformats.org/officeDocument/2006/relationships/slideLayout" Target="../slideLayouts/slideLayout215.xml"/><Relationship Id="rId10" Type="http://schemas.openxmlformats.org/officeDocument/2006/relationships/slideLayout" Target="../slideLayouts/slideLayout220.xml"/><Relationship Id="rId4" Type="http://schemas.openxmlformats.org/officeDocument/2006/relationships/slideLayout" Target="../slideLayouts/slideLayout214.xml"/><Relationship Id="rId9" Type="http://schemas.openxmlformats.org/officeDocument/2006/relationships/slideLayout" Target="../slideLayouts/slideLayout21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29.xml"/><Relationship Id="rId3" Type="http://schemas.openxmlformats.org/officeDocument/2006/relationships/slideLayout" Target="../slideLayouts/slideLayout224.xml"/><Relationship Id="rId7" Type="http://schemas.openxmlformats.org/officeDocument/2006/relationships/slideLayout" Target="../slideLayouts/slideLayout228.xml"/><Relationship Id="rId12" Type="http://schemas.openxmlformats.org/officeDocument/2006/relationships/theme" Target="../theme/theme20.xml"/><Relationship Id="rId2" Type="http://schemas.openxmlformats.org/officeDocument/2006/relationships/slideLayout" Target="../slideLayouts/slideLayout223.xml"/><Relationship Id="rId1" Type="http://schemas.openxmlformats.org/officeDocument/2006/relationships/slideLayout" Target="../slideLayouts/slideLayout222.xml"/><Relationship Id="rId6" Type="http://schemas.openxmlformats.org/officeDocument/2006/relationships/slideLayout" Target="../slideLayouts/slideLayout227.xml"/><Relationship Id="rId11" Type="http://schemas.openxmlformats.org/officeDocument/2006/relationships/slideLayout" Target="../slideLayouts/slideLayout232.xml"/><Relationship Id="rId5" Type="http://schemas.openxmlformats.org/officeDocument/2006/relationships/slideLayout" Target="../slideLayouts/slideLayout226.xml"/><Relationship Id="rId10" Type="http://schemas.openxmlformats.org/officeDocument/2006/relationships/slideLayout" Target="../slideLayouts/slideLayout231.xml"/><Relationship Id="rId4" Type="http://schemas.openxmlformats.org/officeDocument/2006/relationships/slideLayout" Target="../slideLayouts/slideLayout225.xml"/><Relationship Id="rId9" Type="http://schemas.openxmlformats.org/officeDocument/2006/relationships/slideLayout" Target="../slideLayouts/slideLayout230.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40.xml"/><Relationship Id="rId13" Type="http://schemas.openxmlformats.org/officeDocument/2006/relationships/theme" Target="../theme/theme21.xml"/><Relationship Id="rId3" Type="http://schemas.openxmlformats.org/officeDocument/2006/relationships/slideLayout" Target="../slideLayouts/slideLayout235.xml"/><Relationship Id="rId7" Type="http://schemas.openxmlformats.org/officeDocument/2006/relationships/slideLayout" Target="../slideLayouts/slideLayout239.xml"/><Relationship Id="rId12" Type="http://schemas.openxmlformats.org/officeDocument/2006/relationships/slideLayout" Target="../slideLayouts/slideLayout244.xml"/><Relationship Id="rId2" Type="http://schemas.openxmlformats.org/officeDocument/2006/relationships/slideLayout" Target="../slideLayouts/slideLayout234.xml"/><Relationship Id="rId1" Type="http://schemas.openxmlformats.org/officeDocument/2006/relationships/slideLayout" Target="../slideLayouts/slideLayout233.xml"/><Relationship Id="rId6" Type="http://schemas.openxmlformats.org/officeDocument/2006/relationships/slideLayout" Target="../slideLayouts/slideLayout238.xml"/><Relationship Id="rId11" Type="http://schemas.openxmlformats.org/officeDocument/2006/relationships/slideLayout" Target="../slideLayouts/slideLayout243.xml"/><Relationship Id="rId5" Type="http://schemas.openxmlformats.org/officeDocument/2006/relationships/slideLayout" Target="../slideLayouts/slideLayout237.xml"/><Relationship Id="rId10" Type="http://schemas.openxmlformats.org/officeDocument/2006/relationships/slideLayout" Target="../slideLayouts/slideLayout242.xml"/><Relationship Id="rId4" Type="http://schemas.openxmlformats.org/officeDocument/2006/relationships/slideLayout" Target="../slideLayouts/slideLayout236.xml"/><Relationship Id="rId9" Type="http://schemas.openxmlformats.org/officeDocument/2006/relationships/slideLayout" Target="../slideLayouts/slideLayout241.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52.xml"/><Relationship Id="rId3" Type="http://schemas.openxmlformats.org/officeDocument/2006/relationships/slideLayout" Target="../slideLayouts/slideLayout247.xml"/><Relationship Id="rId7" Type="http://schemas.openxmlformats.org/officeDocument/2006/relationships/slideLayout" Target="../slideLayouts/slideLayout251.xml"/><Relationship Id="rId12" Type="http://schemas.openxmlformats.org/officeDocument/2006/relationships/theme" Target="../theme/theme22.xml"/><Relationship Id="rId2" Type="http://schemas.openxmlformats.org/officeDocument/2006/relationships/slideLayout" Target="../slideLayouts/slideLayout246.xml"/><Relationship Id="rId1" Type="http://schemas.openxmlformats.org/officeDocument/2006/relationships/slideLayout" Target="../slideLayouts/slideLayout245.xml"/><Relationship Id="rId6" Type="http://schemas.openxmlformats.org/officeDocument/2006/relationships/slideLayout" Target="../slideLayouts/slideLayout250.xml"/><Relationship Id="rId11" Type="http://schemas.openxmlformats.org/officeDocument/2006/relationships/slideLayout" Target="../slideLayouts/slideLayout255.xml"/><Relationship Id="rId5" Type="http://schemas.openxmlformats.org/officeDocument/2006/relationships/slideLayout" Target="../slideLayouts/slideLayout249.xml"/><Relationship Id="rId10" Type="http://schemas.openxmlformats.org/officeDocument/2006/relationships/slideLayout" Target="../slideLayouts/slideLayout254.xml"/><Relationship Id="rId4" Type="http://schemas.openxmlformats.org/officeDocument/2006/relationships/slideLayout" Target="../slideLayouts/slideLayout248.xml"/><Relationship Id="rId9" Type="http://schemas.openxmlformats.org/officeDocument/2006/relationships/slideLayout" Target="../slideLayouts/slideLayout253.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63.xml"/><Relationship Id="rId3" Type="http://schemas.openxmlformats.org/officeDocument/2006/relationships/slideLayout" Target="../slideLayouts/slideLayout258.xml"/><Relationship Id="rId7" Type="http://schemas.openxmlformats.org/officeDocument/2006/relationships/slideLayout" Target="../slideLayouts/slideLayout262.xml"/><Relationship Id="rId12" Type="http://schemas.openxmlformats.org/officeDocument/2006/relationships/theme" Target="../theme/theme23.xml"/><Relationship Id="rId2" Type="http://schemas.openxmlformats.org/officeDocument/2006/relationships/slideLayout" Target="../slideLayouts/slideLayout257.xml"/><Relationship Id="rId1" Type="http://schemas.openxmlformats.org/officeDocument/2006/relationships/slideLayout" Target="../slideLayouts/slideLayout256.xml"/><Relationship Id="rId6" Type="http://schemas.openxmlformats.org/officeDocument/2006/relationships/slideLayout" Target="../slideLayouts/slideLayout261.xml"/><Relationship Id="rId11" Type="http://schemas.openxmlformats.org/officeDocument/2006/relationships/slideLayout" Target="../slideLayouts/slideLayout266.xml"/><Relationship Id="rId5" Type="http://schemas.openxmlformats.org/officeDocument/2006/relationships/slideLayout" Target="../slideLayouts/slideLayout260.xml"/><Relationship Id="rId10" Type="http://schemas.openxmlformats.org/officeDocument/2006/relationships/slideLayout" Target="../slideLayouts/slideLayout265.xml"/><Relationship Id="rId4" Type="http://schemas.openxmlformats.org/officeDocument/2006/relationships/slideLayout" Target="../slideLayouts/slideLayout259.xml"/><Relationship Id="rId9" Type="http://schemas.openxmlformats.org/officeDocument/2006/relationships/slideLayout" Target="../slideLayouts/slideLayout264.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74.xml"/><Relationship Id="rId3" Type="http://schemas.openxmlformats.org/officeDocument/2006/relationships/slideLayout" Target="../slideLayouts/slideLayout269.xml"/><Relationship Id="rId7" Type="http://schemas.openxmlformats.org/officeDocument/2006/relationships/slideLayout" Target="../slideLayouts/slideLayout273.xml"/><Relationship Id="rId12" Type="http://schemas.openxmlformats.org/officeDocument/2006/relationships/theme" Target="../theme/theme24.xml"/><Relationship Id="rId2" Type="http://schemas.openxmlformats.org/officeDocument/2006/relationships/slideLayout" Target="../slideLayouts/slideLayout268.xml"/><Relationship Id="rId1" Type="http://schemas.openxmlformats.org/officeDocument/2006/relationships/slideLayout" Target="../slideLayouts/slideLayout267.xml"/><Relationship Id="rId6" Type="http://schemas.openxmlformats.org/officeDocument/2006/relationships/slideLayout" Target="../slideLayouts/slideLayout272.xml"/><Relationship Id="rId11" Type="http://schemas.openxmlformats.org/officeDocument/2006/relationships/slideLayout" Target="../slideLayouts/slideLayout277.xml"/><Relationship Id="rId5" Type="http://schemas.openxmlformats.org/officeDocument/2006/relationships/slideLayout" Target="../slideLayouts/slideLayout271.xml"/><Relationship Id="rId10" Type="http://schemas.openxmlformats.org/officeDocument/2006/relationships/slideLayout" Target="../slideLayouts/slideLayout276.xml"/><Relationship Id="rId4" Type="http://schemas.openxmlformats.org/officeDocument/2006/relationships/slideLayout" Target="../slideLayouts/slideLayout270.xml"/><Relationship Id="rId9" Type="http://schemas.openxmlformats.org/officeDocument/2006/relationships/slideLayout" Target="../slideLayouts/slideLayout275.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85.xml"/><Relationship Id="rId3" Type="http://schemas.openxmlformats.org/officeDocument/2006/relationships/slideLayout" Target="../slideLayouts/slideLayout280.xml"/><Relationship Id="rId7" Type="http://schemas.openxmlformats.org/officeDocument/2006/relationships/slideLayout" Target="../slideLayouts/slideLayout284.xml"/><Relationship Id="rId12" Type="http://schemas.openxmlformats.org/officeDocument/2006/relationships/theme" Target="../theme/theme25.xml"/><Relationship Id="rId2" Type="http://schemas.openxmlformats.org/officeDocument/2006/relationships/slideLayout" Target="../slideLayouts/slideLayout279.xml"/><Relationship Id="rId1" Type="http://schemas.openxmlformats.org/officeDocument/2006/relationships/slideLayout" Target="../slideLayouts/slideLayout278.xml"/><Relationship Id="rId6" Type="http://schemas.openxmlformats.org/officeDocument/2006/relationships/slideLayout" Target="../slideLayouts/slideLayout283.xml"/><Relationship Id="rId11" Type="http://schemas.openxmlformats.org/officeDocument/2006/relationships/slideLayout" Target="../slideLayouts/slideLayout288.xml"/><Relationship Id="rId5" Type="http://schemas.openxmlformats.org/officeDocument/2006/relationships/slideLayout" Target="../slideLayouts/slideLayout282.xml"/><Relationship Id="rId10" Type="http://schemas.openxmlformats.org/officeDocument/2006/relationships/slideLayout" Target="../slideLayouts/slideLayout287.xml"/><Relationship Id="rId4" Type="http://schemas.openxmlformats.org/officeDocument/2006/relationships/slideLayout" Target="../slideLayouts/slideLayout281.xml"/><Relationship Id="rId9" Type="http://schemas.openxmlformats.org/officeDocument/2006/relationships/slideLayout" Target="../slideLayouts/slideLayout286.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96.xml"/><Relationship Id="rId13" Type="http://schemas.openxmlformats.org/officeDocument/2006/relationships/image" Target="../media/image5.png"/><Relationship Id="rId3" Type="http://schemas.openxmlformats.org/officeDocument/2006/relationships/slideLayout" Target="../slideLayouts/slideLayout291.xml"/><Relationship Id="rId7" Type="http://schemas.openxmlformats.org/officeDocument/2006/relationships/slideLayout" Target="../slideLayouts/slideLayout295.xml"/><Relationship Id="rId12" Type="http://schemas.openxmlformats.org/officeDocument/2006/relationships/theme" Target="../theme/theme26.xml"/><Relationship Id="rId2" Type="http://schemas.openxmlformats.org/officeDocument/2006/relationships/slideLayout" Target="../slideLayouts/slideLayout290.xml"/><Relationship Id="rId1" Type="http://schemas.openxmlformats.org/officeDocument/2006/relationships/slideLayout" Target="../slideLayouts/slideLayout289.xml"/><Relationship Id="rId6" Type="http://schemas.openxmlformats.org/officeDocument/2006/relationships/slideLayout" Target="../slideLayouts/slideLayout294.xml"/><Relationship Id="rId11" Type="http://schemas.openxmlformats.org/officeDocument/2006/relationships/slideLayout" Target="../slideLayouts/slideLayout299.xml"/><Relationship Id="rId5" Type="http://schemas.openxmlformats.org/officeDocument/2006/relationships/slideLayout" Target="../slideLayouts/slideLayout293.xml"/><Relationship Id="rId10" Type="http://schemas.openxmlformats.org/officeDocument/2006/relationships/slideLayout" Target="../slideLayouts/slideLayout298.xml"/><Relationship Id="rId4" Type="http://schemas.openxmlformats.org/officeDocument/2006/relationships/slideLayout" Target="../slideLayouts/slideLayout292.xml"/><Relationship Id="rId9" Type="http://schemas.openxmlformats.org/officeDocument/2006/relationships/slideLayout" Target="../slideLayouts/slideLayout297.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307.xml"/><Relationship Id="rId3" Type="http://schemas.openxmlformats.org/officeDocument/2006/relationships/slideLayout" Target="../slideLayouts/slideLayout302.xml"/><Relationship Id="rId7" Type="http://schemas.openxmlformats.org/officeDocument/2006/relationships/slideLayout" Target="../slideLayouts/slideLayout306.xml"/><Relationship Id="rId12" Type="http://schemas.openxmlformats.org/officeDocument/2006/relationships/theme" Target="../theme/theme27.xml"/><Relationship Id="rId2" Type="http://schemas.openxmlformats.org/officeDocument/2006/relationships/slideLayout" Target="../slideLayouts/slideLayout301.xml"/><Relationship Id="rId1" Type="http://schemas.openxmlformats.org/officeDocument/2006/relationships/slideLayout" Target="../slideLayouts/slideLayout300.xml"/><Relationship Id="rId6" Type="http://schemas.openxmlformats.org/officeDocument/2006/relationships/slideLayout" Target="../slideLayouts/slideLayout305.xml"/><Relationship Id="rId11" Type="http://schemas.openxmlformats.org/officeDocument/2006/relationships/slideLayout" Target="../slideLayouts/slideLayout310.xml"/><Relationship Id="rId5" Type="http://schemas.openxmlformats.org/officeDocument/2006/relationships/slideLayout" Target="../slideLayouts/slideLayout304.xml"/><Relationship Id="rId10" Type="http://schemas.openxmlformats.org/officeDocument/2006/relationships/slideLayout" Target="../slideLayouts/slideLayout309.xml"/><Relationship Id="rId4" Type="http://schemas.openxmlformats.org/officeDocument/2006/relationships/slideLayout" Target="../slideLayouts/slideLayout303.xml"/><Relationship Id="rId9" Type="http://schemas.openxmlformats.org/officeDocument/2006/relationships/slideLayout" Target="../slideLayouts/slideLayout308.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18.xml"/><Relationship Id="rId3" Type="http://schemas.openxmlformats.org/officeDocument/2006/relationships/slideLayout" Target="../slideLayouts/slideLayout313.xml"/><Relationship Id="rId7" Type="http://schemas.openxmlformats.org/officeDocument/2006/relationships/slideLayout" Target="../slideLayouts/slideLayout317.xml"/><Relationship Id="rId12" Type="http://schemas.openxmlformats.org/officeDocument/2006/relationships/theme" Target="../theme/theme28.xml"/><Relationship Id="rId2" Type="http://schemas.openxmlformats.org/officeDocument/2006/relationships/slideLayout" Target="../slideLayouts/slideLayout312.xml"/><Relationship Id="rId1" Type="http://schemas.openxmlformats.org/officeDocument/2006/relationships/slideLayout" Target="../slideLayouts/slideLayout311.xml"/><Relationship Id="rId6" Type="http://schemas.openxmlformats.org/officeDocument/2006/relationships/slideLayout" Target="../slideLayouts/slideLayout316.xml"/><Relationship Id="rId11" Type="http://schemas.openxmlformats.org/officeDocument/2006/relationships/slideLayout" Target="../slideLayouts/slideLayout321.xml"/><Relationship Id="rId5" Type="http://schemas.openxmlformats.org/officeDocument/2006/relationships/slideLayout" Target="../slideLayouts/slideLayout315.xml"/><Relationship Id="rId10" Type="http://schemas.openxmlformats.org/officeDocument/2006/relationships/slideLayout" Target="../slideLayouts/slideLayout320.xml"/><Relationship Id="rId4" Type="http://schemas.openxmlformats.org/officeDocument/2006/relationships/slideLayout" Target="../slideLayouts/slideLayout314.xml"/><Relationship Id="rId9" Type="http://schemas.openxmlformats.org/officeDocument/2006/relationships/slideLayout" Target="../slideLayouts/slideLayout319.xml"/></Relationships>
</file>

<file path=ppt/slideMasters/_rels/slideMaster29.xml.rels><?xml version="1.0" encoding="UTF-8" standalone="yes"?>
<Relationships xmlns="http://schemas.openxmlformats.org/package/2006/relationships"><Relationship Id="rId3" Type="http://schemas.openxmlformats.org/officeDocument/2006/relationships/theme" Target="../theme/theme29.xml"/><Relationship Id="rId2" Type="http://schemas.openxmlformats.org/officeDocument/2006/relationships/slideLayout" Target="../slideLayouts/slideLayout323.xml"/><Relationship Id="rId1" Type="http://schemas.openxmlformats.org/officeDocument/2006/relationships/slideLayout" Target="../slideLayouts/slideLayout32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31.xml"/><Relationship Id="rId13" Type="http://schemas.openxmlformats.org/officeDocument/2006/relationships/theme" Target="../theme/theme30.xml"/><Relationship Id="rId3" Type="http://schemas.openxmlformats.org/officeDocument/2006/relationships/slideLayout" Target="../slideLayouts/slideLayout326.xml"/><Relationship Id="rId7" Type="http://schemas.openxmlformats.org/officeDocument/2006/relationships/slideLayout" Target="../slideLayouts/slideLayout330.xml"/><Relationship Id="rId12" Type="http://schemas.openxmlformats.org/officeDocument/2006/relationships/slideLayout" Target="../slideLayouts/slideLayout335.xml"/><Relationship Id="rId2" Type="http://schemas.openxmlformats.org/officeDocument/2006/relationships/slideLayout" Target="../slideLayouts/slideLayout325.xml"/><Relationship Id="rId1" Type="http://schemas.openxmlformats.org/officeDocument/2006/relationships/slideLayout" Target="../slideLayouts/slideLayout324.xml"/><Relationship Id="rId6" Type="http://schemas.openxmlformats.org/officeDocument/2006/relationships/slideLayout" Target="../slideLayouts/slideLayout329.xml"/><Relationship Id="rId11" Type="http://schemas.openxmlformats.org/officeDocument/2006/relationships/slideLayout" Target="../slideLayouts/slideLayout334.xml"/><Relationship Id="rId5" Type="http://schemas.openxmlformats.org/officeDocument/2006/relationships/slideLayout" Target="../slideLayouts/slideLayout328.xml"/><Relationship Id="rId10" Type="http://schemas.openxmlformats.org/officeDocument/2006/relationships/slideLayout" Target="../slideLayouts/slideLayout333.xml"/><Relationship Id="rId4" Type="http://schemas.openxmlformats.org/officeDocument/2006/relationships/slideLayout" Target="../slideLayouts/slideLayout327.xml"/><Relationship Id="rId9" Type="http://schemas.openxmlformats.org/officeDocument/2006/relationships/slideLayout" Target="../slideLayouts/slideLayout332.xml"/><Relationship Id="rId14" Type="http://schemas.openxmlformats.org/officeDocument/2006/relationships/image" Target="../media/image5.png"/></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43.xml"/><Relationship Id="rId3" Type="http://schemas.openxmlformats.org/officeDocument/2006/relationships/slideLayout" Target="../slideLayouts/slideLayout338.xml"/><Relationship Id="rId7" Type="http://schemas.openxmlformats.org/officeDocument/2006/relationships/slideLayout" Target="../slideLayouts/slideLayout342.xml"/><Relationship Id="rId12" Type="http://schemas.openxmlformats.org/officeDocument/2006/relationships/theme" Target="../theme/theme31.xml"/><Relationship Id="rId2" Type="http://schemas.openxmlformats.org/officeDocument/2006/relationships/slideLayout" Target="../slideLayouts/slideLayout337.xml"/><Relationship Id="rId1" Type="http://schemas.openxmlformats.org/officeDocument/2006/relationships/slideLayout" Target="../slideLayouts/slideLayout336.xml"/><Relationship Id="rId6" Type="http://schemas.openxmlformats.org/officeDocument/2006/relationships/slideLayout" Target="../slideLayouts/slideLayout341.xml"/><Relationship Id="rId11" Type="http://schemas.openxmlformats.org/officeDocument/2006/relationships/slideLayout" Target="../slideLayouts/slideLayout346.xml"/><Relationship Id="rId5" Type="http://schemas.openxmlformats.org/officeDocument/2006/relationships/slideLayout" Target="../slideLayouts/slideLayout340.xml"/><Relationship Id="rId10" Type="http://schemas.openxmlformats.org/officeDocument/2006/relationships/slideLayout" Target="../slideLayouts/slideLayout345.xml"/><Relationship Id="rId4" Type="http://schemas.openxmlformats.org/officeDocument/2006/relationships/slideLayout" Target="../slideLayouts/slideLayout339.xml"/><Relationship Id="rId9" Type="http://schemas.openxmlformats.org/officeDocument/2006/relationships/slideLayout" Target="../slideLayouts/slideLayout344.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54.xml"/><Relationship Id="rId13" Type="http://schemas.openxmlformats.org/officeDocument/2006/relationships/theme" Target="../theme/theme32.xml"/><Relationship Id="rId3" Type="http://schemas.openxmlformats.org/officeDocument/2006/relationships/slideLayout" Target="../slideLayouts/slideLayout349.xml"/><Relationship Id="rId7" Type="http://schemas.openxmlformats.org/officeDocument/2006/relationships/slideLayout" Target="../slideLayouts/slideLayout353.xml"/><Relationship Id="rId12" Type="http://schemas.openxmlformats.org/officeDocument/2006/relationships/slideLayout" Target="../slideLayouts/slideLayout358.xml"/><Relationship Id="rId2" Type="http://schemas.openxmlformats.org/officeDocument/2006/relationships/slideLayout" Target="../slideLayouts/slideLayout348.xml"/><Relationship Id="rId1" Type="http://schemas.openxmlformats.org/officeDocument/2006/relationships/slideLayout" Target="../slideLayouts/slideLayout347.xml"/><Relationship Id="rId6" Type="http://schemas.openxmlformats.org/officeDocument/2006/relationships/slideLayout" Target="../slideLayouts/slideLayout352.xml"/><Relationship Id="rId11" Type="http://schemas.openxmlformats.org/officeDocument/2006/relationships/slideLayout" Target="../slideLayouts/slideLayout357.xml"/><Relationship Id="rId5" Type="http://schemas.openxmlformats.org/officeDocument/2006/relationships/slideLayout" Target="../slideLayouts/slideLayout351.xml"/><Relationship Id="rId10" Type="http://schemas.openxmlformats.org/officeDocument/2006/relationships/slideLayout" Target="../slideLayouts/slideLayout356.xml"/><Relationship Id="rId4" Type="http://schemas.openxmlformats.org/officeDocument/2006/relationships/slideLayout" Target="../slideLayouts/slideLayout350.xml"/><Relationship Id="rId9" Type="http://schemas.openxmlformats.org/officeDocument/2006/relationships/slideLayout" Target="../slideLayouts/slideLayout355.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66.xml"/><Relationship Id="rId3" Type="http://schemas.openxmlformats.org/officeDocument/2006/relationships/slideLayout" Target="../slideLayouts/slideLayout361.xml"/><Relationship Id="rId7" Type="http://schemas.openxmlformats.org/officeDocument/2006/relationships/slideLayout" Target="../slideLayouts/slideLayout365.xml"/><Relationship Id="rId12" Type="http://schemas.openxmlformats.org/officeDocument/2006/relationships/theme" Target="../theme/theme33.xml"/><Relationship Id="rId2" Type="http://schemas.openxmlformats.org/officeDocument/2006/relationships/slideLayout" Target="../slideLayouts/slideLayout360.xml"/><Relationship Id="rId1" Type="http://schemas.openxmlformats.org/officeDocument/2006/relationships/slideLayout" Target="../slideLayouts/slideLayout359.xml"/><Relationship Id="rId6" Type="http://schemas.openxmlformats.org/officeDocument/2006/relationships/slideLayout" Target="../slideLayouts/slideLayout364.xml"/><Relationship Id="rId11" Type="http://schemas.openxmlformats.org/officeDocument/2006/relationships/slideLayout" Target="../slideLayouts/slideLayout369.xml"/><Relationship Id="rId5" Type="http://schemas.openxmlformats.org/officeDocument/2006/relationships/slideLayout" Target="../slideLayouts/slideLayout363.xml"/><Relationship Id="rId10" Type="http://schemas.openxmlformats.org/officeDocument/2006/relationships/slideLayout" Target="../slideLayouts/slideLayout368.xml"/><Relationship Id="rId4" Type="http://schemas.openxmlformats.org/officeDocument/2006/relationships/slideLayout" Target="../slideLayouts/slideLayout362.xml"/><Relationship Id="rId9" Type="http://schemas.openxmlformats.org/officeDocument/2006/relationships/slideLayout" Target="../slideLayouts/slideLayout367.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77.xml"/><Relationship Id="rId3" Type="http://schemas.openxmlformats.org/officeDocument/2006/relationships/slideLayout" Target="../slideLayouts/slideLayout372.xml"/><Relationship Id="rId7" Type="http://schemas.openxmlformats.org/officeDocument/2006/relationships/slideLayout" Target="../slideLayouts/slideLayout376.xml"/><Relationship Id="rId12" Type="http://schemas.openxmlformats.org/officeDocument/2006/relationships/theme" Target="../theme/theme34.xml"/><Relationship Id="rId2" Type="http://schemas.openxmlformats.org/officeDocument/2006/relationships/slideLayout" Target="../slideLayouts/slideLayout371.xml"/><Relationship Id="rId1" Type="http://schemas.openxmlformats.org/officeDocument/2006/relationships/slideLayout" Target="../slideLayouts/slideLayout370.xml"/><Relationship Id="rId6" Type="http://schemas.openxmlformats.org/officeDocument/2006/relationships/slideLayout" Target="../slideLayouts/slideLayout375.xml"/><Relationship Id="rId11" Type="http://schemas.openxmlformats.org/officeDocument/2006/relationships/slideLayout" Target="../slideLayouts/slideLayout380.xml"/><Relationship Id="rId5" Type="http://schemas.openxmlformats.org/officeDocument/2006/relationships/slideLayout" Target="../slideLayouts/slideLayout374.xml"/><Relationship Id="rId10" Type="http://schemas.openxmlformats.org/officeDocument/2006/relationships/slideLayout" Target="../slideLayouts/slideLayout379.xml"/><Relationship Id="rId4" Type="http://schemas.openxmlformats.org/officeDocument/2006/relationships/slideLayout" Target="../slideLayouts/slideLayout373.xml"/><Relationship Id="rId9" Type="http://schemas.openxmlformats.org/officeDocument/2006/relationships/slideLayout" Target="../slideLayouts/slideLayout378.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88.xml"/><Relationship Id="rId13" Type="http://schemas.openxmlformats.org/officeDocument/2006/relationships/slideLayout" Target="../slideLayouts/slideLayout393.xml"/><Relationship Id="rId3" Type="http://schemas.openxmlformats.org/officeDocument/2006/relationships/slideLayout" Target="../slideLayouts/slideLayout383.xml"/><Relationship Id="rId7" Type="http://schemas.openxmlformats.org/officeDocument/2006/relationships/slideLayout" Target="../slideLayouts/slideLayout387.xml"/><Relationship Id="rId12" Type="http://schemas.openxmlformats.org/officeDocument/2006/relationships/slideLayout" Target="../slideLayouts/slideLayout392.xml"/><Relationship Id="rId17" Type="http://schemas.openxmlformats.org/officeDocument/2006/relationships/theme" Target="../theme/theme35.xml"/><Relationship Id="rId2" Type="http://schemas.openxmlformats.org/officeDocument/2006/relationships/slideLayout" Target="../slideLayouts/slideLayout382.xml"/><Relationship Id="rId16" Type="http://schemas.openxmlformats.org/officeDocument/2006/relationships/slideLayout" Target="../slideLayouts/slideLayout396.xml"/><Relationship Id="rId1" Type="http://schemas.openxmlformats.org/officeDocument/2006/relationships/slideLayout" Target="../slideLayouts/slideLayout381.xml"/><Relationship Id="rId6" Type="http://schemas.openxmlformats.org/officeDocument/2006/relationships/slideLayout" Target="../slideLayouts/slideLayout386.xml"/><Relationship Id="rId11" Type="http://schemas.openxmlformats.org/officeDocument/2006/relationships/slideLayout" Target="../slideLayouts/slideLayout391.xml"/><Relationship Id="rId5" Type="http://schemas.openxmlformats.org/officeDocument/2006/relationships/slideLayout" Target="../slideLayouts/slideLayout385.xml"/><Relationship Id="rId15" Type="http://schemas.openxmlformats.org/officeDocument/2006/relationships/slideLayout" Target="../slideLayouts/slideLayout395.xml"/><Relationship Id="rId10" Type="http://schemas.openxmlformats.org/officeDocument/2006/relationships/slideLayout" Target="../slideLayouts/slideLayout390.xml"/><Relationship Id="rId4" Type="http://schemas.openxmlformats.org/officeDocument/2006/relationships/slideLayout" Target="../slideLayouts/slideLayout384.xml"/><Relationship Id="rId9" Type="http://schemas.openxmlformats.org/officeDocument/2006/relationships/slideLayout" Target="../slideLayouts/slideLayout389.xml"/><Relationship Id="rId14" Type="http://schemas.openxmlformats.org/officeDocument/2006/relationships/slideLayout" Target="../slideLayouts/slideLayout394.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404.xml"/><Relationship Id="rId3" Type="http://schemas.openxmlformats.org/officeDocument/2006/relationships/slideLayout" Target="../slideLayouts/slideLayout399.xml"/><Relationship Id="rId7" Type="http://schemas.openxmlformats.org/officeDocument/2006/relationships/slideLayout" Target="../slideLayouts/slideLayout403.xml"/><Relationship Id="rId12" Type="http://schemas.openxmlformats.org/officeDocument/2006/relationships/theme" Target="../theme/theme36.xml"/><Relationship Id="rId2" Type="http://schemas.openxmlformats.org/officeDocument/2006/relationships/slideLayout" Target="../slideLayouts/slideLayout398.xml"/><Relationship Id="rId1" Type="http://schemas.openxmlformats.org/officeDocument/2006/relationships/slideLayout" Target="../slideLayouts/slideLayout397.xml"/><Relationship Id="rId6" Type="http://schemas.openxmlformats.org/officeDocument/2006/relationships/slideLayout" Target="../slideLayouts/slideLayout402.xml"/><Relationship Id="rId11" Type="http://schemas.openxmlformats.org/officeDocument/2006/relationships/slideLayout" Target="../slideLayouts/slideLayout407.xml"/><Relationship Id="rId5" Type="http://schemas.openxmlformats.org/officeDocument/2006/relationships/slideLayout" Target="../slideLayouts/slideLayout401.xml"/><Relationship Id="rId10" Type="http://schemas.openxmlformats.org/officeDocument/2006/relationships/slideLayout" Target="../slideLayouts/slideLayout406.xml"/><Relationship Id="rId4" Type="http://schemas.openxmlformats.org/officeDocument/2006/relationships/slideLayout" Target="../slideLayouts/slideLayout400.xml"/><Relationship Id="rId9" Type="http://schemas.openxmlformats.org/officeDocument/2006/relationships/slideLayout" Target="../slideLayouts/slideLayout405.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415.xml"/><Relationship Id="rId3" Type="http://schemas.openxmlformats.org/officeDocument/2006/relationships/slideLayout" Target="../slideLayouts/slideLayout410.xml"/><Relationship Id="rId7" Type="http://schemas.openxmlformats.org/officeDocument/2006/relationships/slideLayout" Target="../slideLayouts/slideLayout414.xml"/><Relationship Id="rId12" Type="http://schemas.openxmlformats.org/officeDocument/2006/relationships/theme" Target="../theme/theme37.xml"/><Relationship Id="rId2" Type="http://schemas.openxmlformats.org/officeDocument/2006/relationships/slideLayout" Target="../slideLayouts/slideLayout409.xml"/><Relationship Id="rId1" Type="http://schemas.openxmlformats.org/officeDocument/2006/relationships/slideLayout" Target="../slideLayouts/slideLayout408.xml"/><Relationship Id="rId6" Type="http://schemas.openxmlformats.org/officeDocument/2006/relationships/slideLayout" Target="../slideLayouts/slideLayout413.xml"/><Relationship Id="rId11" Type="http://schemas.openxmlformats.org/officeDocument/2006/relationships/slideLayout" Target="../slideLayouts/slideLayout418.xml"/><Relationship Id="rId5" Type="http://schemas.openxmlformats.org/officeDocument/2006/relationships/slideLayout" Target="../slideLayouts/slideLayout412.xml"/><Relationship Id="rId10" Type="http://schemas.openxmlformats.org/officeDocument/2006/relationships/slideLayout" Target="../slideLayouts/slideLayout417.xml"/><Relationship Id="rId4" Type="http://schemas.openxmlformats.org/officeDocument/2006/relationships/slideLayout" Target="../slideLayouts/slideLayout411.xml"/><Relationship Id="rId9" Type="http://schemas.openxmlformats.org/officeDocument/2006/relationships/slideLayout" Target="../slideLayouts/slideLayout416.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26.xml"/><Relationship Id="rId3" Type="http://schemas.openxmlformats.org/officeDocument/2006/relationships/slideLayout" Target="../slideLayouts/slideLayout421.xml"/><Relationship Id="rId7" Type="http://schemas.openxmlformats.org/officeDocument/2006/relationships/slideLayout" Target="../slideLayouts/slideLayout425.xml"/><Relationship Id="rId2" Type="http://schemas.openxmlformats.org/officeDocument/2006/relationships/slideLayout" Target="../slideLayouts/slideLayout420.xml"/><Relationship Id="rId1" Type="http://schemas.openxmlformats.org/officeDocument/2006/relationships/slideLayout" Target="../slideLayouts/slideLayout419.xml"/><Relationship Id="rId6" Type="http://schemas.openxmlformats.org/officeDocument/2006/relationships/slideLayout" Target="../slideLayouts/slideLayout424.xml"/><Relationship Id="rId11" Type="http://schemas.openxmlformats.org/officeDocument/2006/relationships/theme" Target="../theme/theme38.xml"/><Relationship Id="rId5" Type="http://schemas.openxmlformats.org/officeDocument/2006/relationships/slideLayout" Target="../slideLayouts/slideLayout423.xml"/><Relationship Id="rId10" Type="http://schemas.openxmlformats.org/officeDocument/2006/relationships/slideLayout" Target="../slideLayouts/slideLayout428.xml"/><Relationship Id="rId4" Type="http://schemas.openxmlformats.org/officeDocument/2006/relationships/slideLayout" Target="../slideLayouts/slideLayout422.xml"/><Relationship Id="rId9" Type="http://schemas.openxmlformats.org/officeDocument/2006/relationships/slideLayout" Target="../slideLayouts/slideLayout427.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36.xml"/><Relationship Id="rId13" Type="http://schemas.openxmlformats.org/officeDocument/2006/relationships/slideLayout" Target="../slideLayouts/slideLayout441.xml"/><Relationship Id="rId3" Type="http://schemas.openxmlformats.org/officeDocument/2006/relationships/slideLayout" Target="../slideLayouts/slideLayout431.xml"/><Relationship Id="rId7" Type="http://schemas.openxmlformats.org/officeDocument/2006/relationships/slideLayout" Target="../slideLayouts/slideLayout435.xml"/><Relationship Id="rId12" Type="http://schemas.openxmlformats.org/officeDocument/2006/relationships/slideLayout" Target="../slideLayouts/slideLayout440.xml"/><Relationship Id="rId2" Type="http://schemas.openxmlformats.org/officeDocument/2006/relationships/slideLayout" Target="../slideLayouts/slideLayout430.xml"/><Relationship Id="rId1" Type="http://schemas.openxmlformats.org/officeDocument/2006/relationships/slideLayout" Target="../slideLayouts/slideLayout429.xml"/><Relationship Id="rId6" Type="http://schemas.openxmlformats.org/officeDocument/2006/relationships/slideLayout" Target="../slideLayouts/slideLayout434.xml"/><Relationship Id="rId11" Type="http://schemas.openxmlformats.org/officeDocument/2006/relationships/slideLayout" Target="../slideLayouts/slideLayout439.xml"/><Relationship Id="rId5" Type="http://schemas.openxmlformats.org/officeDocument/2006/relationships/slideLayout" Target="../slideLayouts/slideLayout433.xml"/><Relationship Id="rId10" Type="http://schemas.openxmlformats.org/officeDocument/2006/relationships/slideLayout" Target="../slideLayouts/slideLayout438.xml"/><Relationship Id="rId4" Type="http://schemas.openxmlformats.org/officeDocument/2006/relationships/slideLayout" Target="../slideLayouts/slideLayout432.xml"/><Relationship Id="rId9" Type="http://schemas.openxmlformats.org/officeDocument/2006/relationships/slideLayout" Target="../slideLayouts/slideLayout437.xml"/><Relationship Id="rId14" Type="http://schemas.openxmlformats.org/officeDocument/2006/relationships/theme" Target="../theme/theme3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4.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49.xml"/><Relationship Id="rId3" Type="http://schemas.openxmlformats.org/officeDocument/2006/relationships/slideLayout" Target="../slideLayouts/slideLayout444.xml"/><Relationship Id="rId7" Type="http://schemas.openxmlformats.org/officeDocument/2006/relationships/slideLayout" Target="../slideLayouts/slideLayout448.xml"/><Relationship Id="rId12" Type="http://schemas.openxmlformats.org/officeDocument/2006/relationships/theme" Target="../theme/theme40.xml"/><Relationship Id="rId2" Type="http://schemas.openxmlformats.org/officeDocument/2006/relationships/slideLayout" Target="../slideLayouts/slideLayout443.xml"/><Relationship Id="rId1" Type="http://schemas.openxmlformats.org/officeDocument/2006/relationships/slideLayout" Target="../slideLayouts/slideLayout442.xml"/><Relationship Id="rId6" Type="http://schemas.openxmlformats.org/officeDocument/2006/relationships/slideLayout" Target="../slideLayouts/slideLayout447.xml"/><Relationship Id="rId11" Type="http://schemas.openxmlformats.org/officeDocument/2006/relationships/slideLayout" Target="../slideLayouts/slideLayout452.xml"/><Relationship Id="rId5" Type="http://schemas.openxmlformats.org/officeDocument/2006/relationships/slideLayout" Target="../slideLayouts/slideLayout446.xml"/><Relationship Id="rId10" Type="http://schemas.openxmlformats.org/officeDocument/2006/relationships/slideLayout" Target="../slideLayouts/slideLayout451.xml"/><Relationship Id="rId4" Type="http://schemas.openxmlformats.org/officeDocument/2006/relationships/slideLayout" Target="../slideLayouts/slideLayout445.xml"/><Relationship Id="rId9" Type="http://schemas.openxmlformats.org/officeDocument/2006/relationships/slideLayout" Target="../slideLayouts/slideLayout450.xml"/></Relationships>
</file>

<file path=ppt/slideMasters/_rels/slideMaster41.xml.rels><?xml version="1.0" encoding="UTF-8" standalone="yes"?>
<Relationships xmlns="http://schemas.openxmlformats.org/package/2006/relationships"><Relationship Id="rId2" Type="http://schemas.openxmlformats.org/officeDocument/2006/relationships/theme" Target="../theme/theme41.xml"/><Relationship Id="rId1" Type="http://schemas.openxmlformats.org/officeDocument/2006/relationships/slideLayout" Target="../slideLayouts/slideLayout453.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61.xml"/><Relationship Id="rId13" Type="http://schemas.openxmlformats.org/officeDocument/2006/relationships/image" Target="../media/image9.png"/><Relationship Id="rId3" Type="http://schemas.openxmlformats.org/officeDocument/2006/relationships/slideLayout" Target="../slideLayouts/slideLayout456.xml"/><Relationship Id="rId7" Type="http://schemas.openxmlformats.org/officeDocument/2006/relationships/slideLayout" Target="../slideLayouts/slideLayout460.xml"/><Relationship Id="rId12" Type="http://schemas.openxmlformats.org/officeDocument/2006/relationships/theme" Target="../theme/theme42.xml"/><Relationship Id="rId2" Type="http://schemas.openxmlformats.org/officeDocument/2006/relationships/slideLayout" Target="../slideLayouts/slideLayout455.xml"/><Relationship Id="rId1" Type="http://schemas.openxmlformats.org/officeDocument/2006/relationships/slideLayout" Target="../slideLayouts/slideLayout454.xml"/><Relationship Id="rId6" Type="http://schemas.openxmlformats.org/officeDocument/2006/relationships/slideLayout" Target="../slideLayouts/slideLayout459.xml"/><Relationship Id="rId11" Type="http://schemas.openxmlformats.org/officeDocument/2006/relationships/slideLayout" Target="../slideLayouts/slideLayout464.xml"/><Relationship Id="rId5" Type="http://schemas.openxmlformats.org/officeDocument/2006/relationships/slideLayout" Target="../slideLayouts/slideLayout458.xml"/><Relationship Id="rId10" Type="http://schemas.openxmlformats.org/officeDocument/2006/relationships/slideLayout" Target="../slideLayouts/slideLayout463.xml"/><Relationship Id="rId4" Type="http://schemas.openxmlformats.org/officeDocument/2006/relationships/slideLayout" Target="../slideLayouts/slideLayout457.xml"/><Relationship Id="rId9" Type="http://schemas.openxmlformats.org/officeDocument/2006/relationships/slideLayout" Target="../slideLayouts/slideLayout462.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72.xml"/><Relationship Id="rId3" Type="http://schemas.openxmlformats.org/officeDocument/2006/relationships/slideLayout" Target="../slideLayouts/slideLayout467.xml"/><Relationship Id="rId7" Type="http://schemas.openxmlformats.org/officeDocument/2006/relationships/slideLayout" Target="../slideLayouts/slideLayout471.xml"/><Relationship Id="rId12" Type="http://schemas.openxmlformats.org/officeDocument/2006/relationships/theme" Target="../theme/theme43.xml"/><Relationship Id="rId2" Type="http://schemas.openxmlformats.org/officeDocument/2006/relationships/slideLayout" Target="../slideLayouts/slideLayout466.xml"/><Relationship Id="rId1" Type="http://schemas.openxmlformats.org/officeDocument/2006/relationships/slideLayout" Target="../slideLayouts/slideLayout465.xml"/><Relationship Id="rId6" Type="http://schemas.openxmlformats.org/officeDocument/2006/relationships/slideLayout" Target="../slideLayouts/slideLayout470.xml"/><Relationship Id="rId11" Type="http://schemas.openxmlformats.org/officeDocument/2006/relationships/slideLayout" Target="../slideLayouts/slideLayout475.xml"/><Relationship Id="rId5" Type="http://schemas.openxmlformats.org/officeDocument/2006/relationships/slideLayout" Target="../slideLayouts/slideLayout469.xml"/><Relationship Id="rId10" Type="http://schemas.openxmlformats.org/officeDocument/2006/relationships/slideLayout" Target="../slideLayouts/slideLayout474.xml"/><Relationship Id="rId4" Type="http://schemas.openxmlformats.org/officeDocument/2006/relationships/slideLayout" Target="../slideLayouts/slideLayout468.xml"/><Relationship Id="rId9" Type="http://schemas.openxmlformats.org/officeDocument/2006/relationships/slideLayout" Target="../slideLayouts/slideLayout473.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83.xml"/><Relationship Id="rId13" Type="http://schemas.openxmlformats.org/officeDocument/2006/relationships/slideLayout" Target="../slideLayouts/slideLayout488.xml"/><Relationship Id="rId3" Type="http://schemas.openxmlformats.org/officeDocument/2006/relationships/slideLayout" Target="../slideLayouts/slideLayout478.xml"/><Relationship Id="rId7" Type="http://schemas.openxmlformats.org/officeDocument/2006/relationships/slideLayout" Target="../slideLayouts/slideLayout482.xml"/><Relationship Id="rId12" Type="http://schemas.openxmlformats.org/officeDocument/2006/relationships/slideLayout" Target="../slideLayouts/slideLayout487.xml"/><Relationship Id="rId17" Type="http://schemas.openxmlformats.org/officeDocument/2006/relationships/theme" Target="../theme/theme44.xml"/><Relationship Id="rId2" Type="http://schemas.openxmlformats.org/officeDocument/2006/relationships/slideLayout" Target="../slideLayouts/slideLayout477.xml"/><Relationship Id="rId16" Type="http://schemas.openxmlformats.org/officeDocument/2006/relationships/slideLayout" Target="../slideLayouts/slideLayout491.xml"/><Relationship Id="rId1" Type="http://schemas.openxmlformats.org/officeDocument/2006/relationships/slideLayout" Target="../slideLayouts/slideLayout476.xml"/><Relationship Id="rId6" Type="http://schemas.openxmlformats.org/officeDocument/2006/relationships/slideLayout" Target="../slideLayouts/slideLayout481.xml"/><Relationship Id="rId11" Type="http://schemas.openxmlformats.org/officeDocument/2006/relationships/slideLayout" Target="../slideLayouts/slideLayout486.xml"/><Relationship Id="rId5" Type="http://schemas.openxmlformats.org/officeDocument/2006/relationships/slideLayout" Target="../slideLayouts/slideLayout480.xml"/><Relationship Id="rId15" Type="http://schemas.openxmlformats.org/officeDocument/2006/relationships/slideLayout" Target="../slideLayouts/slideLayout490.xml"/><Relationship Id="rId10" Type="http://schemas.openxmlformats.org/officeDocument/2006/relationships/slideLayout" Target="../slideLayouts/slideLayout485.xml"/><Relationship Id="rId4" Type="http://schemas.openxmlformats.org/officeDocument/2006/relationships/slideLayout" Target="../slideLayouts/slideLayout479.xml"/><Relationship Id="rId9" Type="http://schemas.openxmlformats.org/officeDocument/2006/relationships/slideLayout" Target="../slideLayouts/slideLayout484.xml"/><Relationship Id="rId14" Type="http://schemas.openxmlformats.org/officeDocument/2006/relationships/slideLayout" Target="../slideLayouts/slideLayout489.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99.xml"/><Relationship Id="rId13" Type="http://schemas.openxmlformats.org/officeDocument/2006/relationships/image" Target="../media/image5.png"/><Relationship Id="rId3" Type="http://schemas.openxmlformats.org/officeDocument/2006/relationships/slideLayout" Target="../slideLayouts/slideLayout494.xml"/><Relationship Id="rId7" Type="http://schemas.openxmlformats.org/officeDocument/2006/relationships/slideLayout" Target="../slideLayouts/slideLayout498.xml"/><Relationship Id="rId12" Type="http://schemas.openxmlformats.org/officeDocument/2006/relationships/theme" Target="../theme/theme45.xml"/><Relationship Id="rId2" Type="http://schemas.openxmlformats.org/officeDocument/2006/relationships/slideLayout" Target="../slideLayouts/slideLayout493.xml"/><Relationship Id="rId1" Type="http://schemas.openxmlformats.org/officeDocument/2006/relationships/slideLayout" Target="../slideLayouts/slideLayout492.xml"/><Relationship Id="rId6" Type="http://schemas.openxmlformats.org/officeDocument/2006/relationships/slideLayout" Target="../slideLayouts/slideLayout497.xml"/><Relationship Id="rId11" Type="http://schemas.openxmlformats.org/officeDocument/2006/relationships/slideLayout" Target="../slideLayouts/slideLayout502.xml"/><Relationship Id="rId5" Type="http://schemas.openxmlformats.org/officeDocument/2006/relationships/slideLayout" Target="../slideLayouts/slideLayout496.xml"/><Relationship Id="rId10" Type="http://schemas.openxmlformats.org/officeDocument/2006/relationships/slideLayout" Target="../slideLayouts/slideLayout501.xml"/><Relationship Id="rId4" Type="http://schemas.openxmlformats.org/officeDocument/2006/relationships/slideLayout" Target="../slideLayouts/slideLayout495.xml"/><Relationship Id="rId9" Type="http://schemas.openxmlformats.org/officeDocument/2006/relationships/slideLayout" Target="../slideLayouts/slideLayout500.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510.xml"/><Relationship Id="rId13" Type="http://schemas.openxmlformats.org/officeDocument/2006/relationships/image" Target="../media/image5.png"/><Relationship Id="rId3" Type="http://schemas.openxmlformats.org/officeDocument/2006/relationships/slideLayout" Target="../slideLayouts/slideLayout505.xml"/><Relationship Id="rId7" Type="http://schemas.openxmlformats.org/officeDocument/2006/relationships/slideLayout" Target="../slideLayouts/slideLayout509.xml"/><Relationship Id="rId12" Type="http://schemas.openxmlformats.org/officeDocument/2006/relationships/theme" Target="../theme/theme46.xml"/><Relationship Id="rId2" Type="http://schemas.openxmlformats.org/officeDocument/2006/relationships/slideLayout" Target="../slideLayouts/slideLayout504.xml"/><Relationship Id="rId1" Type="http://schemas.openxmlformats.org/officeDocument/2006/relationships/slideLayout" Target="../slideLayouts/slideLayout503.xml"/><Relationship Id="rId6" Type="http://schemas.openxmlformats.org/officeDocument/2006/relationships/slideLayout" Target="../slideLayouts/slideLayout508.xml"/><Relationship Id="rId11" Type="http://schemas.openxmlformats.org/officeDocument/2006/relationships/slideLayout" Target="../slideLayouts/slideLayout513.xml"/><Relationship Id="rId5" Type="http://schemas.openxmlformats.org/officeDocument/2006/relationships/slideLayout" Target="../slideLayouts/slideLayout507.xml"/><Relationship Id="rId10" Type="http://schemas.openxmlformats.org/officeDocument/2006/relationships/slideLayout" Target="../slideLayouts/slideLayout512.xml"/><Relationship Id="rId4" Type="http://schemas.openxmlformats.org/officeDocument/2006/relationships/slideLayout" Target="../slideLayouts/slideLayout506.xml"/><Relationship Id="rId9" Type="http://schemas.openxmlformats.org/officeDocument/2006/relationships/slideLayout" Target="../slideLayouts/slideLayout511.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521.xml"/><Relationship Id="rId3" Type="http://schemas.openxmlformats.org/officeDocument/2006/relationships/slideLayout" Target="../slideLayouts/slideLayout516.xml"/><Relationship Id="rId7" Type="http://schemas.openxmlformats.org/officeDocument/2006/relationships/slideLayout" Target="../slideLayouts/slideLayout520.xml"/><Relationship Id="rId12" Type="http://schemas.openxmlformats.org/officeDocument/2006/relationships/theme" Target="../theme/theme47.xml"/><Relationship Id="rId2" Type="http://schemas.openxmlformats.org/officeDocument/2006/relationships/slideLayout" Target="../slideLayouts/slideLayout515.xml"/><Relationship Id="rId1" Type="http://schemas.openxmlformats.org/officeDocument/2006/relationships/slideLayout" Target="../slideLayouts/slideLayout514.xml"/><Relationship Id="rId6" Type="http://schemas.openxmlformats.org/officeDocument/2006/relationships/slideLayout" Target="../slideLayouts/slideLayout519.xml"/><Relationship Id="rId11" Type="http://schemas.openxmlformats.org/officeDocument/2006/relationships/slideLayout" Target="../slideLayouts/slideLayout524.xml"/><Relationship Id="rId5" Type="http://schemas.openxmlformats.org/officeDocument/2006/relationships/slideLayout" Target="../slideLayouts/slideLayout518.xml"/><Relationship Id="rId10" Type="http://schemas.openxmlformats.org/officeDocument/2006/relationships/slideLayout" Target="../slideLayouts/slideLayout523.xml"/><Relationship Id="rId4" Type="http://schemas.openxmlformats.org/officeDocument/2006/relationships/slideLayout" Target="../slideLayouts/slideLayout517.xml"/><Relationship Id="rId9" Type="http://schemas.openxmlformats.org/officeDocument/2006/relationships/slideLayout" Target="../slideLayouts/slideLayout522.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532.xml"/><Relationship Id="rId3" Type="http://schemas.openxmlformats.org/officeDocument/2006/relationships/slideLayout" Target="../slideLayouts/slideLayout527.xml"/><Relationship Id="rId7" Type="http://schemas.openxmlformats.org/officeDocument/2006/relationships/slideLayout" Target="../slideLayouts/slideLayout531.xml"/><Relationship Id="rId12" Type="http://schemas.openxmlformats.org/officeDocument/2006/relationships/theme" Target="../theme/theme48.xml"/><Relationship Id="rId2" Type="http://schemas.openxmlformats.org/officeDocument/2006/relationships/slideLayout" Target="../slideLayouts/slideLayout526.xml"/><Relationship Id="rId1" Type="http://schemas.openxmlformats.org/officeDocument/2006/relationships/slideLayout" Target="../slideLayouts/slideLayout525.xml"/><Relationship Id="rId6" Type="http://schemas.openxmlformats.org/officeDocument/2006/relationships/slideLayout" Target="../slideLayouts/slideLayout530.xml"/><Relationship Id="rId11" Type="http://schemas.openxmlformats.org/officeDocument/2006/relationships/slideLayout" Target="../slideLayouts/slideLayout535.xml"/><Relationship Id="rId5" Type="http://schemas.openxmlformats.org/officeDocument/2006/relationships/slideLayout" Target="../slideLayouts/slideLayout529.xml"/><Relationship Id="rId10" Type="http://schemas.openxmlformats.org/officeDocument/2006/relationships/slideLayout" Target="../slideLayouts/slideLayout534.xml"/><Relationship Id="rId4" Type="http://schemas.openxmlformats.org/officeDocument/2006/relationships/slideLayout" Target="../slideLayouts/slideLayout528.xml"/><Relationship Id="rId9" Type="http://schemas.openxmlformats.org/officeDocument/2006/relationships/slideLayout" Target="../slideLayouts/slideLayout533.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543.xml"/><Relationship Id="rId3" Type="http://schemas.openxmlformats.org/officeDocument/2006/relationships/slideLayout" Target="../slideLayouts/slideLayout538.xml"/><Relationship Id="rId7" Type="http://schemas.openxmlformats.org/officeDocument/2006/relationships/slideLayout" Target="../slideLayouts/slideLayout542.xml"/><Relationship Id="rId12" Type="http://schemas.openxmlformats.org/officeDocument/2006/relationships/theme" Target="../theme/theme49.xml"/><Relationship Id="rId2" Type="http://schemas.openxmlformats.org/officeDocument/2006/relationships/slideLayout" Target="../slideLayouts/slideLayout537.xml"/><Relationship Id="rId1" Type="http://schemas.openxmlformats.org/officeDocument/2006/relationships/slideLayout" Target="../slideLayouts/slideLayout536.xml"/><Relationship Id="rId6" Type="http://schemas.openxmlformats.org/officeDocument/2006/relationships/slideLayout" Target="../slideLayouts/slideLayout541.xml"/><Relationship Id="rId11" Type="http://schemas.openxmlformats.org/officeDocument/2006/relationships/slideLayout" Target="../slideLayouts/slideLayout546.xml"/><Relationship Id="rId5" Type="http://schemas.openxmlformats.org/officeDocument/2006/relationships/slideLayout" Target="../slideLayouts/slideLayout540.xml"/><Relationship Id="rId10" Type="http://schemas.openxmlformats.org/officeDocument/2006/relationships/slideLayout" Target="../slideLayouts/slideLayout545.xml"/><Relationship Id="rId4" Type="http://schemas.openxmlformats.org/officeDocument/2006/relationships/slideLayout" Target="../slideLayouts/slideLayout539.xml"/><Relationship Id="rId9" Type="http://schemas.openxmlformats.org/officeDocument/2006/relationships/slideLayout" Target="../slideLayouts/slideLayout54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2.xml"/><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theme" Target="../theme/theme5.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554.xml"/><Relationship Id="rId3" Type="http://schemas.openxmlformats.org/officeDocument/2006/relationships/slideLayout" Target="../slideLayouts/slideLayout549.xml"/><Relationship Id="rId7" Type="http://schemas.openxmlformats.org/officeDocument/2006/relationships/slideLayout" Target="../slideLayouts/slideLayout553.xml"/><Relationship Id="rId2" Type="http://schemas.openxmlformats.org/officeDocument/2006/relationships/slideLayout" Target="../slideLayouts/slideLayout548.xml"/><Relationship Id="rId1" Type="http://schemas.openxmlformats.org/officeDocument/2006/relationships/slideLayout" Target="../slideLayouts/slideLayout547.xml"/><Relationship Id="rId6" Type="http://schemas.openxmlformats.org/officeDocument/2006/relationships/slideLayout" Target="../slideLayouts/slideLayout552.xml"/><Relationship Id="rId5" Type="http://schemas.openxmlformats.org/officeDocument/2006/relationships/slideLayout" Target="../slideLayouts/slideLayout551.xml"/><Relationship Id="rId10" Type="http://schemas.openxmlformats.org/officeDocument/2006/relationships/theme" Target="../theme/theme50.xml"/><Relationship Id="rId4" Type="http://schemas.openxmlformats.org/officeDocument/2006/relationships/slideLayout" Target="../slideLayouts/slideLayout550.xml"/><Relationship Id="rId9" Type="http://schemas.openxmlformats.org/officeDocument/2006/relationships/slideLayout" Target="../slideLayouts/slideLayout555.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63.xml"/><Relationship Id="rId13" Type="http://schemas.openxmlformats.org/officeDocument/2006/relationships/image" Target="../media/image13.emf"/><Relationship Id="rId3" Type="http://schemas.openxmlformats.org/officeDocument/2006/relationships/slideLayout" Target="../slideLayouts/slideLayout558.xml"/><Relationship Id="rId7" Type="http://schemas.openxmlformats.org/officeDocument/2006/relationships/slideLayout" Target="../slideLayouts/slideLayout562.xml"/><Relationship Id="rId12" Type="http://schemas.openxmlformats.org/officeDocument/2006/relationships/theme" Target="../theme/theme51.xml"/><Relationship Id="rId2" Type="http://schemas.openxmlformats.org/officeDocument/2006/relationships/slideLayout" Target="../slideLayouts/slideLayout557.xml"/><Relationship Id="rId1" Type="http://schemas.openxmlformats.org/officeDocument/2006/relationships/slideLayout" Target="../slideLayouts/slideLayout556.xml"/><Relationship Id="rId6" Type="http://schemas.openxmlformats.org/officeDocument/2006/relationships/slideLayout" Target="../slideLayouts/slideLayout561.xml"/><Relationship Id="rId11" Type="http://schemas.openxmlformats.org/officeDocument/2006/relationships/slideLayout" Target="../slideLayouts/slideLayout566.xml"/><Relationship Id="rId5" Type="http://schemas.openxmlformats.org/officeDocument/2006/relationships/slideLayout" Target="../slideLayouts/slideLayout560.xml"/><Relationship Id="rId10" Type="http://schemas.openxmlformats.org/officeDocument/2006/relationships/slideLayout" Target="../slideLayouts/slideLayout565.xml"/><Relationship Id="rId4" Type="http://schemas.openxmlformats.org/officeDocument/2006/relationships/slideLayout" Target="../slideLayouts/slideLayout559.xml"/><Relationship Id="rId9" Type="http://schemas.openxmlformats.org/officeDocument/2006/relationships/slideLayout" Target="../slideLayouts/slideLayout564.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74.xml"/><Relationship Id="rId13" Type="http://schemas.openxmlformats.org/officeDocument/2006/relationships/image" Target="../media/image14.jpeg"/><Relationship Id="rId18" Type="http://schemas.openxmlformats.org/officeDocument/2006/relationships/image" Target="../media/image19.jpeg"/><Relationship Id="rId3" Type="http://schemas.openxmlformats.org/officeDocument/2006/relationships/slideLayout" Target="../slideLayouts/slideLayout569.xml"/><Relationship Id="rId7" Type="http://schemas.openxmlformats.org/officeDocument/2006/relationships/slideLayout" Target="../slideLayouts/slideLayout573.xml"/><Relationship Id="rId12" Type="http://schemas.openxmlformats.org/officeDocument/2006/relationships/theme" Target="../theme/theme52.xml"/><Relationship Id="rId17" Type="http://schemas.openxmlformats.org/officeDocument/2006/relationships/image" Target="../media/image18.jpeg"/><Relationship Id="rId2" Type="http://schemas.openxmlformats.org/officeDocument/2006/relationships/slideLayout" Target="../slideLayouts/slideLayout568.xml"/><Relationship Id="rId16" Type="http://schemas.openxmlformats.org/officeDocument/2006/relationships/image" Target="../media/image17.jpeg"/><Relationship Id="rId1" Type="http://schemas.openxmlformats.org/officeDocument/2006/relationships/slideLayout" Target="../slideLayouts/slideLayout567.xml"/><Relationship Id="rId6" Type="http://schemas.openxmlformats.org/officeDocument/2006/relationships/slideLayout" Target="../slideLayouts/slideLayout572.xml"/><Relationship Id="rId11" Type="http://schemas.openxmlformats.org/officeDocument/2006/relationships/slideLayout" Target="../slideLayouts/slideLayout577.xml"/><Relationship Id="rId5" Type="http://schemas.openxmlformats.org/officeDocument/2006/relationships/slideLayout" Target="../slideLayouts/slideLayout571.xml"/><Relationship Id="rId15" Type="http://schemas.openxmlformats.org/officeDocument/2006/relationships/image" Target="../media/image16.jpeg"/><Relationship Id="rId10" Type="http://schemas.openxmlformats.org/officeDocument/2006/relationships/slideLayout" Target="../slideLayouts/slideLayout576.xml"/><Relationship Id="rId4" Type="http://schemas.openxmlformats.org/officeDocument/2006/relationships/slideLayout" Target="../slideLayouts/slideLayout570.xml"/><Relationship Id="rId9" Type="http://schemas.openxmlformats.org/officeDocument/2006/relationships/slideLayout" Target="../slideLayouts/slideLayout575.xml"/><Relationship Id="rId14" Type="http://schemas.openxmlformats.org/officeDocument/2006/relationships/image" Target="../media/image15.jpeg"/></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85.xml"/><Relationship Id="rId3" Type="http://schemas.openxmlformats.org/officeDocument/2006/relationships/slideLayout" Target="../slideLayouts/slideLayout580.xml"/><Relationship Id="rId7" Type="http://schemas.openxmlformats.org/officeDocument/2006/relationships/slideLayout" Target="../slideLayouts/slideLayout584.xml"/><Relationship Id="rId12" Type="http://schemas.openxmlformats.org/officeDocument/2006/relationships/theme" Target="../theme/theme53.xml"/><Relationship Id="rId2" Type="http://schemas.openxmlformats.org/officeDocument/2006/relationships/slideLayout" Target="../slideLayouts/slideLayout579.xml"/><Relationship Id="rId1" Type="http://schemas.openxmlformats.org/officeDocument/2006/relationships/slideLayout" Target="../slideLayouts/slideLayout578.xml"/><Relationship Id="rId6" Type="http://schemas.openxmlformats.org/officeDocument/2006/relationships/slideLayout" Target="../slideLayouts/slideLayout583.xml"/><Relationship Id="rId11" Type="http://schemas.openxmlformats.org/officeDocument/2006/relationships/slideLayout" Target="../slideLayouts/slideLayout588.xml"/><Relationship Id="rId5" Type="http://schemas.openxmlformats.org/officeDocument/2006/relationships/slideLayout" Target="../slideLayouts/slideLayout582.xml"/><Relationship Id="rId10" Type="http://schemas.openxmlformats.org/officeDocument/2006/relationships/slideLayout" Target="../slideLayouts/slideLayout587.xml"/><Relationship Id="rId4" Type="http://schemas.openxmlformats.org/officeDocument/2006/relationships/slideLayout" Target="../slideLayouts/slideLayout581.xml"/><Relationship Id="rId9" Type="http://schemas.openxmlformats.org/officeDocument/2006/relationships/slideLayout" Target="../slideLayouts/slideLayout586.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96.xml"/><Relationship Id="rId3" Type="http://schemas.openxmlformats.org/officeDocument/2006/relationships/slideLayout" Target="../slideLayouts/slideLayout591.xml"/><Relationship Id="rId7" Type="http://schemas.openxmlformats.org/officeDocument/2006/relationships/slideLayout" Target="../slideLayouts/slideLayout595.xml"/><Relationship Id="rId12" Type="http://schemas.openxmlformats.org/officeDocument/2006/relationships/theme" Target="../theme/theme54.xml"/><Relationship Id="rId2" Type="http://schemas.openxmlformats.org/officeDocument/2006/relationships/slideLayout" Target="../slideLayouts/slideLayout590.xml"/><Relationship Id="rId1" Type="http://schemas.openxmlformats.org/officeDocument/2006/relationships/slideLayout" Target="../slideLayouts/slideLayout589.xml"/><Relationship Id="rId6" Type="http://schemas.openxmlformats.org/officeDocument/2006/relationships/slideLayout" Target="../slideLayouts/slideLayout594.xml"/><Relationship Id="rId11" Type="http://schemas.openxmlformats.org/officeDocument/2006/relationships/slideLayout" Target="../slideLayouts/slideLayout599.xml"/><Relationship Id="rId5" Type="http://schemas.openxmlformats.org/officeDocument/2006/relationships/slideLayout" Target="../slideLayouts/slideLayout593.xml"/><Relationship Id="rId10" Type="http://schemas.openxmlformats.org/officeDocument/2006/relationships/slideLayout" Target="../slideLayouts/slideLayout598.xml"/><Relationship Id="rId4" Type="http://schemas.openxmlformats.org/officeDocument/2006/relationships/slideLayout" Target="../slideLayouts/slideLayout592.xml"/><Relationship Id="rId9" Type="http://schemas.openxmlformats.org/officeDocument/2006/relationships/slideLayout" Target="../slideLayouts/slideLayout597.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607.xml"/><Relationship Id="rId13" Type="http://schemas.openxmlformats.org/officeDocument/2006/relationships/slideLayout" Target="../slideLayouts/slideLayout612.xml"/><Relationship Id="rId3" Type="http://schemas.openxmlformats.org/officeDocument/2006/relationships/slideLayout" Target="../slideLayouts/slideLayout602.xml"/><Relationship Id="rId7" Type="http://schemas.openxmlformats.org/officeDocument/2006/relationships/slideLayout" Target="../slideLayouts/slideLayout606.xml"/><Relationship Id="rId12" Type="http://schemas.openxmlformats.org/officeDocument/2006/relationships/slideLayout" Target="../slideLayouts/slideLayout611.xml"/><Relationship Id="rId2" Type="http://schemas.openxmlformats.org/officeDocument/2006/relationships/slideLayout" Target="../slideLayouts/slideLayout601.xml"/><Relationship Id="rId1" Type="http://schemas.openxmlformats.org/officeDocument/2006/relationships/slideLayout" Target="../slideLayouts/slideLayout600.xml"/><Relationship Id="rId6" Type="http://schemas.openxmlformats.org/officeDocument/2006/relationships/slideLayout" Target="../slideLayouts/slideLayout605.xml"/><Relationship Id="rId11" Type="http://schemas.openxmlformats.org/officeDocument/2006/relationships/slideLayout" Target="../slideLayouts/slideLayout610.xml"/><Relationship Id="rId5" Type="http://schemas.openxmlformats.org/officeDocument/2006/relationships/slideLayout" Target="../slideLayouts/slideLayout604.xml"/><Relationship Id="rId10" Type="http://schemas.openxmlformats.org/officeDocument/2006/relationships/slideLayout" Target="../slideLayouts/slideLayout609.xml"/><Relationship Id="rId4" Type="http://schemas.openxmlformats.org/officeDocument/2006/relationships/slideLayout" Target="../slideLayouts/slideLayout603.xml"/><Relationship Id="rId9" Type="http://schemas.openxmlformats.org/officeDocument/2006/relationships/slideLayout" Target="../slideLayouts/slideLayout608.xml"/><Relationship Id="rId14" Type="http://schemas.openxmlformats.org/officeDocument/2006/relationships/theme" Target="../theme/theme55.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620.xml"/><Relationship Id="rId3" Type="http://schemas.openxmlformats.org/officeDocument/2006/relationships/slideLayout" Target="../slideLayouts/slideLayout615.xml"/><Relationship Id="rId7" Type="http://schemas.openxmlformats.org/officeDocument/2006/relationships/slideLayout" Target="../slideLayouts/slideLayout619.xml"/><Relationship Id="rId12" Type="http://schemas.openxmlformats.org/officeDocument/2006/relationships/theme" Target="../theme/theme56.xml"/><Relationship Id="rId2" Type="http://schemas.openxmlformats.org/officeDocument/2006/relationships/slideLayout" Target="../slideLayouts/slideLayout614.xml"/><Relationship Id="rId1" Type="http://schemas.openxmlformats.org/officeDocument/2006/relationships/slideLayout" Target="../slideLayouts/slideLayout613.xml"/><Relationship Id="rId6" Type="http://schemas.openxmlformats.org/officeDocument/2006/relationships/slideLayout" Target="../slideLayouts/slideLayout618.xml"/><Relationship Id="rId11" Type="http://schemas.openxmlformats.org/officeDocument/2006/relationships/slideLayout" Target="../slideLayouts/slideLayout623.xml"/><Relationship Id="rId5" Type="http://schemas.openxmlformats.org/officeDocument/2006/relationships/slideLayout" Target="../slideLayouts/slideLayout617.xml"/><Relationship Id="rId10" Type="http://schemas.openxmlformats.org/officeDocument/2006/relationships/slideLayout" Target="../slideLayouts/slideLayout622.xml"/><Relationship Id="rId4" Type="http://schemas.openxmlformats.org/officeDocument/2006/relationships/slideLayout" Target="../slideLayouts/slideLayout616.xml"/><Relationship Id="rId9" Type="http://schemas.openxmlformats.org/officeDocument/2006/relationships/slideLayout" Target="../slideLayouts/slideLayout621.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631.xml"/><Relationship Id="rId3" Type="http://schemas.openxmlformats.org/officeDocument/2006/relationships/slideLayout" Target="../slideLayouts/slideLayout626.xml"/><Relationship Id="rId7" Type="http://schemas.openxmlformats.org/officeDocument/2006/relationships/slideLayout" Target="../slideLayouts/slideLayout630.xml"/><Relationship Id="rId12" Type="http://schemas.openxmlformats.org/officeDocument/2006/relationships/theme" Target="../theme/theme57.xml"/><Relationship Id="rId2" Type="http://schemas.openxmlformats.org/officeDocument/2006/relationships/slideLayout" Target="../slideLayouts/slideLayout625.xml"/><Relationship Id="rId1" Type="http://schemas.openxmlformats.org/officeDocument/2006/relationships/slideLayout" Target="../slideLayouts/slideLayout624.xml"/><Relationship Id="rId6" Type="http://schemas.openxmlformats.org/officeDocument/2006/relationships/slideLayout" Target="../slideLayouts/slideLayout629.xml"/><Relationship Id="rId11" Type="http://schemas.openxmlformats.org/officeDocument/2006/relationships/slideLayout" Target="../slideLayouts/slideLayout634.xml"/><Relationship Id="rId5" Type="http://schemas.openxmlformats.org/officeDocument/2006/relationships/slideLayout" Target="../slideLayouts/slideLayout628.xml"/><Relationship Id="rId10" Type="http://schemas.openxmlformats.org/officeDocument/2006/relationships/slideLayout" Target="../slideLayouts/slideLayout633.xml"/><Relationship Id="rId4" Type="http://schemas.openxmlformats.org/officeDocument/2006/relationships/slideLayout" Target="../slideLayouts/slideLayout627.xml"/><Relationship Id="rId9" Type="http://schemas.openxmlformats.org/officeDocument/2006/relationships/slideLayout" Target="../slideLayouts/slideLayout632.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642.xml"/><Relationship Id="rId3" Type="http://schemas.openxmlformats.org/officeDocument/2006/relationships/slideLayout" Target="../slideLayouts/slideLayout637.xml"/><Relationship Id="rId7" Type="http://schemas.openxmlformats.org/officeDocument/2006/relationships/slideLayout" Target="../slideLayouts/slideLayout641.xml"/><Relationship Id="rId12" Type="http://schemas.openxmlformats.org/officeDocument/2006/relationships/theme" Target="../theme/theme58.xml"/><Relationship Id="rId2" Type="http://schemas.openxmlformats.org/officeDocument/2006/relationships/slideLayout" Target="../slideLayouts/slideLayout636.xml"/><Relationship Id="rId1" Type="http://schemas.openxmlformats.org/officeDocument/2006/relationships/slideLayout" Target="../slideLayouts/slideLayout635.xml"/><Relationship Id="rId6" Type="http://schemas.openxmlformats.org/officeDocument/2006/relationships/slideLayout" Target="../slideLayouts/slideLayout640.xml"/><Relationship Id="rId11" Type="http://schemas.openxmlformats.org/officeDocument/2006/relationships/slideLayout" Target="../slideLayouts/slideLayout645.xml"/><Relationship Id="rId5" Type="http://schemas.openxmlformats.org/officeDocument/2006/relationships/slideLayout" Target="../slideLayouts/slideLayout639.xml"/><Relationship Id="rId10" Type="http://schemas.openxmlformats.org/officeDocument/2006/relationships/slideLayout" Target="../slideLayouts/slideLayout644.xml"/><Relationship Id="rId4" Type="http://schemas.openxmlformats.org/officeDocument/2006/relationships/slideLayout" Target="../slideLayouts/slideLayout638.xml"/><Relationship Id="rId9" Type="http://schemas.openxmlformats.org/officeDocument/2006/relationships/slideLayout" Target="../slideLayouts/slideLayout643.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653.xml"/><Relationship Id="rId13" Type="http://schemas.openxmlformats.org/officeDocument/2006/relationships/slideLayout" Target="../slideLayouts/slideLayout658.xml"/><Relationship Id="rId3" Type="http://schemas.openxmlformats.org/officeDocument/2006/relationships/slideLayout" Target="../slideLayouts/slideLayout648.xml"/><Relationship Id="rId7" Type="http://schemas.openxmlformats.org/officeDocument/2006/relationships/slideLayout" Target="../slideLayouts/slideLayout652.xml"/><Relationship Id="rId12" Type="http://schemas.openxmlformats.org/officeDocument/2006/relationships/slideLayout" Target="../slideLayouts/slideLayout657.xml"/><Relationship Id="rId2" Type="http://schemas.openxmlformats.org/officeDocument/2006/relationships/slideLayout" Target="../slideLayouts/slideLayout647.xml"/><Relationship Id="rId16" Type="http://schemas.openxmlformats.org/officeDocument/2006/relationships/theme" Target="../theme/theme59.xml"/><Relationship Id="rId1" Type="http://schemas.openxmlformats.org/officeDocument/2006/relationships/slideLayout" Target="../slideLayouts/slideLayout646.xml"/><Relationship Id="rId6" Type="http://schemas.openxmlformats.org/officeDocument/2006/relationships/slideLayout" Target="../slideLayouts/slideLayout651.xml"/><Relationship Id="rId11" Type="http://schemas.openxmlformats.org/officeDocument/2006/relationships/slideLayout" Target="../slideLayouts/slideLayout656.xml"/><Relationship Id="rId5" Type="http://schemas.openxmlformats.org/officeDocument/2006/relationships/slideLayout" Target="../slideLayouts/slideLayout650.xml"/><Relationship Id="rId15" Type="http://schemas.openxmlformats.org/officeDocument/2006/relationships/slideLayout" Target="../slideLayouts/slideLayout660.xml"/><Relationship Id="rId10" Type="http://schemas.openxmlformats.org/officeDocument/2006/relationships/slideLayout" Target="../slideLayouts/slideLayout655.xml"/><Relationship Id="rId4" Type="http://schemas.openxmlformats.org/officeDocument/2006/relationships/slideLayout" Target="../slideLayouts/slideLayout649.xml"/><Relationship Id="rId9" Type="http://schemas.openxmlformats.org/officeDocument/2006/relationships/slideLayout" Target="../slideLayouts/slideLayout654.xml"/><Relationship Id="rId14" Type="http://schemas.openxmlformats.org/officeDocument/2006/relationships/slideLayout" Target="../slideLayouts/slideLayout659.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3.xml"/><Relationship Id="rId13" Type="http://schemas.openxmlformats.org/officeDocument/2006/relationships/image" Target="../media/image1.png"/><Relationship Id="rId3" Type="http://schemas.openxmlformats.org/officeDocument/2006/relationships/slideLayout" Target="../slideLayouts/slideLayout58.xml"/><Relationship Id="rId7" Type="http://schemas.openxmlformats.org/officeDocument/2006/relationships/slideLayout" Target="../slideLayouts/slideLayout62.xml"/><Relationship Id="rId12" Type="http://schemas.openxmlformats.org/officeDocument/2006/relationships/theme" Target="../theme/theme6.xml"/><Relationship Id="rId2" Type="http://schemas.openxmlformats.org/officeDocument/2006/relationships/slideLayout" Target="../slideLayouts/slideLayout57.xml"/><Relationship Id="rId1" Type="http://schemas.openxmlformats.org/officeDocument/2006/relationships/slideLayout" Target="../slideLayouts/slideLayout56.xml"/><Relationship Id="rId6" Type="http://schemas.openxmlformats.org/officeDocument/2006/relationships/slideLayout" Target="../slideLayouts/slideLayout61.xml"/><Relationship Id="rId11" Type="http://schemas.openxmlformats.org/officeDocument/2006/relationships/slideLayout" Target="../slideLayouts/slideLayout66.xml"/><Relationship Id="rId5" Type="http://schemas.openxmlformats.org/officeDocument/2006/relationships/slideLayout" Target="../slideLayouts/slideLayout60.xml"/><Relationship Id="rId10" Type="http://schemas.openxmlformats.org/officeDocument/2006/relationships/slideLayout" Target="../slideLayouts/slideLayout65.xml"/><Relationship Id="rId4" Type="http://schemas.openxmlformats.org/officeDocument/2006/relationships/slideLayout" Target="../slideLayouts/slideLayout59.xml"/><Relationship Id="rId9" Type="http://schemas.openxmlformats.org/officeDocument/2006/relationships/slideLayout" Target="../slideLayouts/slideLayout64.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668.xml"/><Relationship Id="rId13" Type="http://schemas.openxmlformats.org/officeDocument/2006/relationships/slideLayout" Target="../slideLayouts/slideLayout673.xml"/><Relationship Id="rId3" Type="http://schemas.openxmlformats.org/officeDocument/2006/relationships/slideLayout" Target="../slideLayouts/slideLayout663.xml"/><Relationship Id="rId7" Type="http://schemas.openxmlformats.org/officeDocument/2006/relationships/slideLayout" Target="../slideLayouts/slideLayout667.xml"/><Relationship Id="rId12" Type="http://schemas.openxmlformats.org/officeDocument/2006/relationships/slideLayout" Target="../slideLayouts/slideLayout672.xml"/><Relationship Id="rId2" Type="http://schemas.openxmlformats.org/officeDocument/2006/relationships/slideLayout" Target="../slideLayouts/slideLayout662.xml"/><Relationship Id="rId1" Type="http://schemas.openxmlformats.org/officeDocument/2006/relationships/slideLayout" Target="../slideLayouts/slideLayout661.xml"/><Relationship Id="rId6" Type="http://schemas.openxmlformats.org/officeDocument/2006/relationships/slideLayout" Target="../slideLayouts/slideLayout666.xml"/><Relationship Id="rId11" Type="http://schemas.openxmlformats.org/officeDocument/2006/relationships/slideLayout" Target="../slideLayouts/slideLayout671.xml"/><Relationship Id="rId5" Type="http://schemas.openxmlformats.org/officeDocument/2006/relationships/slideLayout" Target="../slideLayouts/slideLayout665.xml"/><Relationship Id="rId10" Type="http://schemas.openxmlformats.org/officeDocument/2006/relationships/slideLayout" Target="../slideLayouts/slideLayout670.xml"/><Relationship Id="rId4" Type="http://schemas.openxmlformats.org/officeDocument/2006/relationships/slideLayout" Target="../slideLayouts/slideLayout664.xml"/><Relationship Id="rId9" Type="http://schemas.openxmlformats.org/officeDocument/2006/relationships/slideLayout" Target="../slideLayouts/slideLayout669.xml"/><Relationship Id="rId14" Type="http://schemas.openxmlformats.org/officeDocument/2006/relationships/theme" Target="../theme/theme60.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681.xml"/><Relationship Id="rId13" Type="http://schemas.openxmlformats.org/officeDocument/2006/relationships/image" Target="../media/image9.png"/><Relationship Id="rId3" Type="http://schemas.openxmlformats.org/officeDocument/2006/relationships/slideLayout" Target="../slideLayouts/slideLayout676.xml"/><Relationship Id="rId7" Type="http://schemas.openxmlformats.org/officeDocument/2006/relationships/slideLayout" Target="../slideLayouts/slideLayout680.xml"/><Relationship Id="rId12" Type="http://schemas.openxmlformats.org/officeDocument/2006/relationships/theme" Target="../theme/theme61.xml"/><Relationship Id="rId2" Type="http://schemas.openxmlformats.org/officeDocument/2006/relationships/slideLayout" Target="../slideLayouts/slideLayout675.xml"/><Relationship Id="rId1" Type="http://schemas.openxmlformats.org/officeDocument/2006/relationships/slideLayout" Target="../slideLayouts/slideLayout674.xml"/><Relationship Id="rId6" Type="http://schemas.openxmlformats.org/officeDocument/2006/relationships/slideLayout" Target="../slideLayouts/slideLayout679.xml"/><Relationship Id="rId11" Type="http://schemas.openxmlformats.org/officeDocument/2006/relationships/slideLayout" Target="../slideLayouts/slideLayout684.xml"/><Relationship Id="rId5" Type="http://schemas.openxmlformats.org/officeDocument/2006/relationships/slideLayout" Target="../slideLayouts/slideLayout678.xml"/><Relationship Id="rId10" Type="http://schemas.openxmlformats.org/officeDocument/2006/relationships/slideLayout" Target="../slideLayouts/slideLayout683.xml"/><Relationship Id="rId4" Type="http://schemas.openxmlformats.org/officeDocument/2006/relationships/slideLayout" Target="../slideLayouts/slideLayout677.xml"/><Relationship Id="rId9" Type="http://schemas.openxmlformats.org/officeDocument/2006/relationships/slideLayout" Target="../slideLayouts/slideLayout682.xml"/></Relationships>
</file>

<file path=ppt/slideMasters/_rels/slideMaster62.xml.rels><?xml version="1.0" encoding="UTF-8" standalone="yes"?>
<Relationships xmlns="http://schemas.openxmlformats.org/package/2006/relationships"><Relationship Id="rId2" Type="http://schemas.openxmlformats.org/officeDocument/2006/relationships/theme" Target="../theme/theme62.xml"/><Relationship Id="rId1" Type="http://schemas.openxmlformats.org/officeDocument/2006/relationships/slideLayout" Target="../slideLayouts/slideLayout685.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693.xml"/><Relationship Id="rId3" Type="http://schemas.openxmlformats.org/officeDocument/2006/relationships/slideLayout" Target="../slideLayouts/slideLayout688.xml"/><Relationship Id="rId7" Type="http://schemas.openxmlformats.org/officeDocument/2006/relationships/slideLayout" Target="../slideLayouts/slideLayout692.xml"/><Relationship Id="rId12" Type="http://schemas.openxmlformats.org/officeDocument/2006/relationships/theme" Target="../theme/theme63.xml"/><Relationship Id="rId2" Type="http://schemas.openxmlformats.org/officeDocument/2006/relationships/slideLayout" Target="../slideLayouts/slideLayout687.xml"/><Relationship Id="rId1" Type="http://schemas.openxmlformats.org/officeDocument/2006/relationships/slideLayout" Target="../slideLayouts/slideLayout686.xml"/><Relationship Id="rId6" Type="http://schemas.openxmlformats.org/officeDocument/2006/relationships/slideLayout" Target="../slideLayouts/slideLayout691.xml"/><Relationship Id="rId11" Type="http://schemas.openxmlformats.org/officeDocument/2006/relationships/slideLayout" Target="../slideLayouts/slideLayout696.xml"/><Relationship Id="rId5" Type="http://schemas.openxmlformats.org/officeDocument/2006/relationships/slideLayout" Target="../slideLayouts/slideLayout690.xml"/><Relationship Id="rId10" Type="http://schemas.openxmlformats.org/officeDocument/2006/relationships/slideLayout" Target="../slideLayouts/slideLayout695.xml"/><Relationship Id="rId4" Type="http://schemas.openxmlformats.org/officeDocument/2006/relationships/slideLayout" Target="../slideLayouts/slideLayout689.xml"/><Relationship Id="rId9" Type="http://schemas.openxmlformats.org/officeDocument/2006/relationships/slideLayout" Target="../slideLayouts/slideLayout694.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704.xml"/><Relationship Id="rId3" Type="http://schemas.openxmlformats.org/officeDocument/2006/relationships/slideLayout" Target="../slideLayouts/slideLayout699.xml"/><Relationship Id="rId7" Type="http://schemas.openxmlformats.org/officeDocument/2006/relationships/slideLayout" Target="../slideLayouts/slideLayout703.xml"/><Relationship Id="rId12" Type="http://schemas.openxmlformats.org/officeDocument/2006/relationships/theme" Target="../theme/theme64.xml"/><Relationship Id="rId2" Type="http://schemas.openxmlformats.org/officeDocument/2006/relationships/slideLayout" Target="../slideLayouts/slideLayout698.xml"/><Relationship Id="rId1" Type="http://schemas.openxmlformats.org/officeDocument/2006/relationships/slideLayout" Target="../slideLayouts/slideLayout697.xml"/><Relationship Id="rId6" Type="http://schemas.openxmlformats.org/officeDocument/2006/relationships/slideLayout" Target="../slideLayouts/slideLayout702.xml"/><Relationship Id="rId11" Type="http://schemas.openxmlformats.org/officeDocument/2006/relationships/slideLayout" Target="../slideLayouts/slideLayout707.xml"/><Relationship Id="rId5" Type="http://schemas.openxmlformats.org/officeDocument/2006/relationships/slideLayout" Target="../slideLayouts/slideLayout701.xml"/><Relationship Id="rId10" Type="http://schemas.openxmlformats.org/officeDocument/2006/relationships/slideLayout" Target="../slideLayouts/slideLayout706.xml"/><Relationship Id="rId4" Type="http://schemas.openxmlformats.org/officeDocument/2006/relationships/slideLayout" Target="../slideLayouts/slideLayout700.xml"/><Relationship Id="rId9" Type="http://schemas.openxmlformats.org/officeDocument/2006/relationships/slideLayout" Target="../slideLayouts/slideLayout705.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715.xml"/><Relationship Id="rId13" Type="http://schemas.openxmlformats.org/officeDocument/2006/relationships/slideLayout" Target="../slideLayouts/slideLayout720.xml"/><Relationship Id="rId3" Type="http://schemas.openxmlformats.org/officeDocument/2006/relationships/slideLayout" Target="../slideLayouts/slideLayout710.xml"/><Relationship Id="rId7" Type="http://schemas.openxmlformats.org/officeDocument/2006/relationships/slideLayout" Target="../slideLayouts/slideLayout714.xml"/><Relationship Id="rId12" Type="http://schemas.openxmlformats.org/officeDocument/2006/relationships/slideLayout" Target="../slideLayouts/slideLayout719.xml"/><Relationship Id="rId2" Type="http://schemas.openxmlformats.org/officeDocument/2006/relationships/slideLayout" Target="../slideLayouts/slideLayout709.xml"/><Relationship Id="rId1" Type="http://schemas.openxmlformats.org/officeDocument/2006/relationships/slideLayout" Target="../slideLayouts/slideLayout708.xml"/><Relationship Id="rId6" Type="http://schemas.openxmlformats.org/officeDocument/2006/relationships/slideLayout" Target="../slideLayouts/slideLayout713.xml"/><Relationship Id="rId11" Type="http://schemas.openxmlformats.org/officeDocument/2006/relationships/slideLayout" Target="../slideLayouts/slideLayout718.xml"/><Relationship Id="rId5" Type="http://schemas.openxmlformats.org/officeDocument/2006/relationships/slideLayout" Target="../slideLayouts/slideLayout712.xml"/><Relationship Id="rId10" Type="http://schemas.openxmlformats.org/officeDocument/2006/relationships/slideLayout" Target="../slideLayouts/slideLayout717.xml"/><Relationship Id="rId4" Type="http://schemas.openxmlformats.org/officeDocument/2006/relationships/slideLayout" Target="../slideLayouts/slideLayout711.xml"/><Relationship Id="rId9" Type="http://schemas.openxmlformats.org/officeDocument/2006/relationships/slideLayout" Target="../slideLayouts/slideLayout716.xml"/><Relationship Id="rId14" Type="http://schemas.openxmlformats.org/officeDocument/2006/relationships/theme" Target="../theme/theme65.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728.xml"/><Relationship Id="rId13" Type="http://schemas.openxmlformats.org/officeDocument/2006/relationships/theme" Target="../theme/theme66.xml"/><Relationship Id="rId3" Type="http://schemas.openxmlformats.org/officeDocument/2006/relationships/slideLayout" Target="../slideLayouts/slideLayout723.xml"/><Relationship Id="rId7" Type="http://schemas.openxmlformats.org/officeDocument/2006/relationships/slideLayout" Target="../slideLayouts/slideLayout727.xml"/><Relationship Id="rId12" Type="http://schemas.openxmlformats.org/officeDocument/2006/relationships/slideLayout" Target="../slideLayouts/slideLayout732.xml"/><Relationship Id="rId2" Type="http://schemas.openxmlformats.org/officeDocument/2006/relationships/slideLayout" Target="../slideLayouts/slideLayout722.xml"/><Relationship Id="rId1" Type="http://schemas.openxmlformats.org/officeDocument/2006/relationships/slideLayout" Target="../slideLayouts/slideLayout721.xml"/><Relationship Id="rId6" Type="http://schemas.openxmlformats.org/officeDocument/2006/relationships/slideLayout" Target="../slideLayouts/slideLayout726.xml"/><Relationship Id="rId11" Type="http://schemas.openxmlformats.org/officeDocument/2006/relationships/slideLayout" Target="../slideLayouts/slideLayout731.xml"/><Relationship Id="rId5" Type="http://schemas.openxmlformats.org/officeDocument/2006/relationships/slideLayout" Target="../slideLayouts/slideLayout725.xml"/><Relationship Id="rId10" Type="http://schemas.openxmlformats.org/officeDocument/2006/relationships/slideLayout" Target="../slideLayouts/slideLayout730.xml"/><Relationship Id="rId4" Type="http://schemas.openxmlformats.org/officeDocument/2006/relationships/slideLayout" Target="../slideLayouts/slideLayout724.xml"/><Relationship Id="rId9" Type="http://schemas.openxmlformats.org/officeDocument/2006/relationships/slideLayout" Target="../slideLayouts/slideLayout729.xml"/><Relationship Id="rId14" Type="http://schemas.openxmlformats.org/officeDocument/2006/relationships/image" Target="../media/image5.png"/></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740.xml"/><Relationship Id="rId3" Type="http://schemas.openxmlformats.org/officeDocument/2006/relationships/slideLayout" Target="../slideLayouts/slideLayout735.xml"/><Relationship Id="rId7" Type="http://schemas.openxmlformats.org/officeDocument/2006/relationships/slideLayout" Target="../slideLayouts/slideLayout739.xml"/><Relationship Id="rId12" Type="http://schemas.openxmlformats.org/officeDocument/2006/relationships/theme" Target="../theme/theme67.xml"/><Relationship Id="rId2" Type="http://schemas.openxmlformats.org/officeDocument/2006/relationships/slideLayout" Target="../slideLayouts/slideLayout734.xml"/><Relationship Id="rId1" Type="http://schemas.openxmlformats.org/officeDocument/2006/relationships/slideLayout" Target="../slideLayouts/slideLayout733.xml"/><Relationship Id="rId6" Type="http://schemas.openxmlformats.org/officeDocument/2006/relationships/slideLayout" Target="../slideLayouts/slideLayout738.xml"/><Relationship Id="rId11" Type="http://schemas.openxmlformats.org/officeDocument/2006/relationships/slideLayout" Target="../slideLayouts/slideLayout743.xml"/><Relationship Id="rId5" Type="http://schemas.openxmlformats.org/officeDocument/2006/relationships/slideLayout" Target="../slideLayouts/slideLayout737.xml"/><Relationship Id="rId10" Type="http://schemas.openxmlformats.org/officeDocument/2006/relationships/slideLayout" Target="../slideLayouts/slideLayout742.xml"/><Relationship Id="rId4" Type="http://schemas.openxmlformats.org/officeDocument/2006/relationships/slideLayout" Target="../slideLayouts/slideLayout736.xml"/><Relationship Id="rId9" Type="http://schemas.openxmlformats.org/officeDocument/2006/relationships/slideLayout" Target="../slideLayouts/slideLayout741.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751.xml"/><Relationship Id="rId3" Type="http://schemas.openxmlformats.org/officeDocument/2006/relationships/slideLayout" Target="../slideLayouts/slideLayout746.xml"/><Relationship Id="rId7" Type="http://schemas.openxmlformats.org/officeDocument/2006/relationships/slideLayout" Target="../slideLayouts/slideLayout750.xml"/><Relationship Id="rId12" Type="http://schemas.openxmlformats.org/officeDocument/2006/relationships/theme" Target="../theme/theme68.xml"/><Relationship Id="rId2" Type="http://schemas.openxmlformats.org/officeDocument/2006/relationships/slideLayout" Target="../slideLayouts/slideLayout745.xml"/><Relationship Id="rId1" Type="http://schemas.openxmlformats.org/officeDocument/2006/relationships/slideLayout" Target="../slideLayouts/slideLayout744.xml"/><Relationship Id="rId6" Type="http://schemas.openxmlformats.org/officeDocument/2006/relationships/slideLayout" Target="../slideLayouts/slideLayout749.xml"/><Relationship Id="rId11" Type="http://schemas.openxmlformats.org/officeDocument/2006/relationships/slideLayout" Target="../slideLayouts/slideLayout754.xml"/><Relationship Id="rId5" Type="http://schemas.openxmlformats.org/officeDocument/2006/relationships/slideLayout" Target="../slideLayouts/slideLayout748.xml"/><Relationship Id="rId10" Type="http://schemas.openxmlformats.org/officeDocument/2006/relationships/slideLayout" Target="../slideLayouts/slideLayout753.xml"/><Relationship Id="rId4" Type="http://schemas.openxmlformats.org/officeDocument/2006/relationships/slideLayout" Target="../slideLayouts/slideLayout747.xml"/><Relationship Id="rId9" Type="http://schemas.openxmlformats.org/officeDocument/2006/relationships/slideLayout" Target="../slideLayouts/slideLayout752.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762.xml"/><Relationship Id="rId13" Type="http://schemas.openxmlformats.org/officeDocument/2006/relationships/slideLayout" Target="../slideLayouts/slideLayout767.xml"/><Relationship Id="rId3" Type="http://schemas.openxmlformats.org/officeDocument/2006/relationships/slideLayout" Target="../slideLayouts/slideLayout757.xml"/><Relationship Id="rId7" Type="http://schemas.openxmlformats.org/officeDocument/2006/relationships/slideLayout" Target="../slideLayouts/slideLayout761.xml"/><Relationship Id="rId12" Type="http://schemas.openxmlformats.org/officeDocument/2006/relationships/slideLayout" Target="../slideLayouts/slideLayout766.xml"/><Relationship Id="rId2" Type="http://schemas.openxmlformats.org/officeDocument/2006/relationships/slideLayout" Target="../slideLayouts/slideLayout756.xml"/><Relationship Id="rId1" Type="http://schemas.openxmlformats.org/officeDocument/2006/relationships/slideLayout" Target="../slideLayouts/slideLayout755.xml"/><Relationship Id="rId6" Type="http://schemas.openxmlformats.org/officeDocument/2006/relationships/slideLayout" Target="../slideLayouts/slideLayout760.xml"/><Relationship Id="rId11" Type="http://schemas.openxmlformats.org/officeDocument/2006/relationships/slideLayout" Target="../slideLayouts/slideLayout765.xml"/><Relationship Id="rId5" Type="http://schemas.openxmlformats.org/officeDocument/2006/relationships/slideLayout" Target="../slideLayouts/slideLayout759.xml"/><Relationship Id="rId10" Type="http://schemas.openxmlformats.org/officeDocument/2006/relationships/slideLayout" Target="../slideLayouts/slideLayout764.xml"/><Relationship Id="rId4" Type="http://schemas.openxmlformats.org/officeDocument/2006/relationships/slideLayout" Target="../slideLayouts/slideLayout758.xml"/><Relationship Id="rId9" Type="http://schemas.openxmlformats.org/officeDocument/2006/relationships/slideLayout" Target="../slideLayouts/slideLayout763.xml"/><Relationship Id="rId14" Type="http://schemas.openxmlformats.org/officeDocument/2006/relationships/theme" Target="../theme/theme69.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4.xml"/><Relationship Id="rId13" Type="http://schemas.openxmlformats.org/officeDocument/2006/relationships/slideLayout" Target="../slideLayouts/slideLayout79.xml"/><Relationship Id="rId3" Type="http://schemas.openxmlformats.org/officeDocument/2006/relationships/slideLayout" Target="../slideLayouts/slideLayout69.xml"/><Relationship Id="rId7" Type="http://schemas.openxmlformats.org/officeDocument/2006/relationships/slideLayout" Target="../slideLayouts/slideLayout73.xml"/><Relationship Id="rId12" Type="http://schemas.openxmlformats.org/officeDocument/2006/relationships/slideLayout" Target="../slideLayouts/slideLayout78.xml"/><Relationship Id="rId17" Type="http://schemas.openxmlformats.org/officeDocument/2006/relationships/theme" Target="../theme/theme7.xml"/><Relationship Id="rId2" Type="http://schemas.openxmlformats.org/officeDocument/2006/relationships/slideLayout" Target="../slideLayouts/slideLayout68.xml"/><Relationship Id="rId16" Type="http://schemas.openxmlformats.org/officeDocument/2006/relationships/slideLayout" Target="../slideLayouts/slideLayout82.xml"/><Relationship Id="rId1" Type="http://schemas.openxmlformats.org/officeDocument/2006/relationships/slideLayout" Target="../slideLayouts/slideLayout67.xml"/><Relationship Id="rId6" Type="http://schemas.openxmlformats.org/officeDocument/2006/relationships/slideLayout" Target="../slideLayouts/slideLayout72.xml"/><Relationship Id="rId11" Type="http://schemas.openxmlformats.org/officeDocument/2006/relationships/slideLayout" Target="../slideLayouts/slideLayout77.xml"/><Relationship Id="rId5" Type="http://schemas.openxmlformats.org/officeDocument/2006/relationships/slideLayout" Target="../slideLayouts/slideLayout71.xml"/><Relationship Id="rId15" Type="http://schemas.openxmlformats.org/officeDocument/2006/relationships/slideLayout" Target="../slideLayouts/slideLayout81.xml"/><Relationship Id="rId10" Type="http://schemas.openxmlformats.org/officeDocument/2006/relationships/slideLayout" Target="../slideLayouts/slideLayout76.xml"/><Relationship Id="rId4" Type="http://schemas.openxmlformats.org/officeDocument/2006/relationships/slideLayout" Target="../slideLayouts/slideLayout70.xml"/><Relationship Id="rId9" Type="http://schemas.openxmlformats.org/officeDocument/2006/relationships/slideLayout" Target="../slideLayouts/slideLayout75.xml"/><Relationship Id="rId14" Type="http://schemas.openxmlformats.org/officeDocument/2006/relationships/slideLayout" Target="../slideLayouts/slideLayout80.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775.xml"/><Relationship Id="rId3" Type="http://schemas.openxmlformats.org/officeDocument/2006/relationships/slideLayout" Target="../slideLayouts/slideLayout770.xml"/><Relationship Id="rId7" Type="http://schemas.openxmlformats.org/officeDocument/2006/relationships/slideLayout" Target="../slideLayouts/slideLayout774.xml"/><Relationship Id="rId12" Type="http://schemas.openxmlformats.org/officeDocument/2006/relationships/theme" Target="../theme/theme70.xml"/><Relationship Id="rId2" Type="http://schemas.openxmlformats.org/officeDocument/2006/relationships/slideLayout" Target="../slideLayouts/slideLayout769.xml"/><Relationship Id="rId1" Type="http://schemas.openxmlformats.org/officeDocument/2006/relationships/slideLayout" Target="../slideLayouts/slideLayout768.xml"/><Relationship Id="rId6" Type="http://schemas.openxmlformats.org/officeDocument/2006/relationships/slideLayout" Target="../slideLayouts/slideLayout773.xml"/><Relationship Id="rId11" Type="http://schemas.openxmlformats.org/officeDocument/2006/relationships/slideLayout" Target="../slideLayouts/slideLayout778.xml"/><Relationship Id="rId5" Type="http://schemas.openxmlformats.org/officeDocument/2006/relationships/slideLayout" Target="../slideLayouts/slideLayout772.xml"/><Relationship Id="rId10" Type="http://schemas.openxmlformats.org/officeDocument/2006/relationships/slideLayout" Target="../slideLayouts/slideLayout777.xml"/><Relationship Id="rId4" Type="http://schemas.openxmlformats.org/officeDocument/2006/relationships/slideLayout" Target="../slideLayouts/slideLayout771.xml"/><Relationship Id="rId9" Type="http://schemas.openxmlformats.org/officeDocument/2006/relationships/slideLayout" Target="../slideLayouts/slideLayout776.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90.xml"/><Relationship Id="rId3" Type="http://schemas.openxmlformats.org/officeDocument/2006/relationships/slideLayout" Target="../slideLayouts/slideLayout85.xml"/><Relationship Id="rId7" Type="http://schemas.openxmlformats.org/officeDocument/2006/relationships/slideLayout" Target="../slideLayouts/slideLayout89.xml"/><Relationship Id="rId12" Type="http://schemas.openxmlformats.org/officeDocument/2006/relationships/theme" Target="../theme/theme8.xml"/><Relationship Id="rId2" Type="http://schemas.openxmlformats.org/officeDocument/2006/relationships/slideLayout" Target="../slideLayouts/slideLayout84.xml"/><Relationship Id="rId1" Type="http://schemas.openxmlformats.org/officeDocument/2006/relationships/slideLayout" Target="../slideLayouts/slideLayout83.xml"/><Relationship Id="rId6" Type="http://schemas.openxmlformats.org/officeDocument/2006/relationships/slideLayout" Target="../slideLayouts/slideLayout88.xml"/><Relationship Id="rId11" Type="http://schemas.openxmlformats.org/officeDocument/2006/relationships/slideLayout" Target="../slideLayouts/slideLayout93.xml"/><Relationship Id="rId5" Type="http://schemas.openxmlformats.org/officeDocument/2006/relationships/slideLayout" Target="../slideLayouts/slideLayout87.xml"/><Relationship Id="rId10" Type="http://schemas.openxmlformats.org/officeDocument/2006/relationships/slideLayout" Target="../slideLayouts/slideLayout92.xml"/><Relationship Id="rId4" Type="http://schemas.openxmlformats.org/officeDocument/2006/relationships/slideLayout" Target="../slideLayouts/slideLayout86.xml"/><Relationship Id="rId9" Type="http://schemas.openxmlformats.org/officeDocument/2006/relationships/slideLayout" Target="../slideLayouts/slideLayout91.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01.xml"/><Relationship Id="rId3" Type="http://schemas.openxmlformats.org/officeDocument/2006/relationships/slideLayout" Target="../slideLayouts/slideLayout96.xml"/><Relationship Id="rId7" Type="http://schemas.openxmlformats.org/officeDocument/2006/relationships/slideLayout" Target="../slideLayouts/slideLayout100.xml"/><Relationship Id="rId12" Type="http://schemas.openxmlformats.org/officeDocument/2006/relationships/theme" Target="../theme/theme9.xml"/><Relationship Id="rId2" Type="http://schemas.openxmlformats.org/officeDocument/2006/relationships/slideLayout" Target="../slideLayouts/slideLayout95.xml"/><Relationship Id="rId1" Type="http://schemas.openxmlformats.org/officeDocument/2006/relationships/slideLayout" Target="../slideLayouts/slideLayout94.xml"/><Relationship Id="rId6" Type="http://schemas.openxmlformats.org/officeDocument/2006/relationships/slideLayout" Target="../slideLayouts/slideLayout99.xml"/><Relationship Id="rId11" Type="http://schemas.openxmlformats.org/officeDocument/2006/relationships/slideLayout" Target="../slideLayouts/slideLayout104.xml"/><Relationship Id="rId5" Type="http://schemas.openxmlformats.org/officeDocument/2006/relationships/slideLayout" Target="../slideLayouts/slideLayout98.xml"/><Relationship Id="rId10" Type="http://schemas.openxmlformats.org/officeDocument/2006/relationships/slideLayout" Target="../slideLayouts/slideLayout103.xml"/><Relationship Id="rId4" Type="http://schemas.openxmlformats.org/officeDocument/2006/relationships/slideLayout" Target="../slideLayouts/slideLayout97.xml"/><Relationship Id="rId9" Type="http://schemas.openxmlformats.org/officeDocument/2006/relationships/slideLayout" Target="../slideLayouts/slideLayout10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9938" name="Group 2"/>
          <p:cNvGrpSpPr>
            <a:grpSpLocks/>
          </p:cNvGrpSpPr>
          <p:nvPr/>
        </p:nvGrpSpPr>
        <p:grpSpPr bwMode="auto">
          <a:xfrm>
            <a:off x="0" y="0"/>
            <a:ext cx="9132888" cy="6845300"/>
            <a:chOff x="0" y="0"/>
            <a:chExt cx="5753" cy="4312"/>
          </a:xfrm>
        </p:grpSpPr>
        <p:sp>
          <p:nvSpPr>
            <p:cNvPr id="39941"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i="0" dirty="0">
                <a:solidFill>
                  <a:srgbClr val="FFFFFF"/>
                </a:solidFill>
                <a:cs typeface="Arial" panose="020B0604020202020204" pitchFamily="34" charset="0"/>
              </a:endParaRPr>
            </a:p>
          </p:txBody>
        </p:sp>
        <p:grpSp>
          <p:nvGrpSpPr>
            <p:cNvPr id="39942" name="Group 4"/>
            <p:cNvGrpSpPr>
              <a:grpSpLocks/>
            </p:cNvGrpSpPr>
            <p:nvPr/>
          </p:nvGrpSpPr>
          <p:grpSpPr bwMode="auto">
            <a:xfrm>
              <a:off x="246" y="204"/>
              <a:ext cx="5271" cy="3889"/>
              <a:chOff x="246" y="204"/>
              <a:chExt cx="5271" cy="3889"/>
            </a:xfrm>
          </p:grpSpPr>
          <p:sp>
            <p:nvSpPr>
              <p:cNvPr id="91141"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b="1" i="0" dirty="0">
                  <a:solidFill>
                    <a:srgbClr val="FFFFFF"/>
                  </a:solidFill>
                  <a:latin typeface="Arial Narrow" pitchFamily="-105" charset="0"/>
                  <a:ea typeface="Times New Roman" pitchFamily="-105" charset="0"/>
                  <a:cs typeface="Arial" panose="020B0604020202020204" pitchFamily="34" charset="0"/>
                </a:endParaRPr>
              </a:p>
            </p:txBody>
          </p:sp>
          <p:sp>
            <p:nvSpPr>
              <p:cNvPr id="39948"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39949"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39950"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39951"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39952"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39953"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39954"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39955"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39956"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39957"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39958"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39959"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39960"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39961"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39962"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39963"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39964"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39965"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39966"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39967"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39968"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39969"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grpSp>
        <p:grpSp>
          <p:nvGrpSpPr>
            <p:cNvPr id="39943" name="Group 28"/>
            <p:cNvGrpSpPr>
              <a:grpSpLocks/>
            </p:cNvGrpSpPr>
            <p:nvPr/>
          </p:nvGrpSpPr>
          <p:grpSpPr bwMode="auto">
            <a:xfrm>
              <a:off x="0" y="0"/>
              <a:ext cx="1246" cy="1232"/>
              <a:chOff x="0" y="0"/>
              <a:chExt cx="1246" cy="1232"/>
            </a:xfrm>
          </p:grpSpPr>
          <p:sp>
            <p:nvSpPr>
              <p:cNvPr id="39944"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i="0" dirty="0">
                  <a:solidFill>
                    <a:srgbClr val="FFFFFF"/>
                  </a:solidFill>
                  <a:cs typeface="Arial" panose="020B0604020202020204" pitchFamily="34" charset="0"/>
                </a:endParaRPr>
              </a:p>
            </p:txBody>
          </p:sp>
          <p:sp>
            <p:nvSpPr>
              <p:cNvPr id="39945"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i="0" dirty="0">
                  <a:solidFill>
                    <a:srgbClr val="FFFFFF"/>
                  </a:solidFill>
                  <a:cs typeface="Arial" panose="020B0604020202020204" pitchFamily="34" charset="0"/>
                </a:endParaRPr>
              </a:p>
            </p:txBody>
          </p:sp>
          <p:sp>
            <p:nvSpPr>
              <p:cNvPr id="39946"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i="0" dirty="0">
                  <a:solidFill>
                    <a:srgbClr val="FFFFFF"/>
                  </a:solidFill>
                  <a:cs typeface="Arial" panose="020B0604020202020204" pitchFamily="34" charset="0"/>
                </a:endParaRPr>
              </a:p>
            </p:txBody>
          </p:sp>
        </p:grpSp>
      </p:grpSp>
      <p:sp>
        <p:nvSpPr>
          <p:cNvPr id="74755" name="Text Box 32"/>
          <p:cNvSpPr txBox="1">
            <a:spLocks noChangeArrowheads="1"/>
          </p:cNvSpPr>
          <p:nvPr userDrawn="1"/>
        </p:nvSpPr>
        <p:spPr bwMode="auto">
          <a:xfrm>
            <a:off x="465138" y="6577013"/>
            <a:ext cx="915987"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defRPr/>
            </a:pPr>
            <a:r>
              <a:rPr kumimoji="0" lang="en-US" sz="900" b="1" i="0" dirty="0">
                <a:solidFill>
                  <a:srgbClr val="FFFFFF"/>
                </a:solidFill>
                <a:latin typeface="Arial" panose="020B0604020202020204" pitchFamily="34" charset="0"/>
                <a:cs typeface="Arial" panose="020B0604020202020204" pitchFamily="34" charset="0"/>
              </a:rPr>
              <a:t>©2003 TBBMI</a:t>
            </a:r>
          </a:p>
        </p:txBody>
      </p:sp>
      <p:sp>
        <p:nvSpPr>
          <p:cNvPr id="91169" name="Rectangle 33"/>
          <p:cNvSpPr>
            <a:spLocks noChangeArrowheads="1"/>
          </p:cNvSpPr>
          <p:nvPr userDrawn="1"/>
        </p:nvSpPr>
        <p:spPr bwMode="auto">
          <a:xfrm>
            <a:off x="7562532" y="6543596"/>
            <a:ext cx="689612" cy="246221"/>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b="1" i="0" dirty="0">
                <a:solidFill>
                  <a:srgbClr val="FFFFFF"/>
                </a:solidFill>
                <a:effectLst>
                  <a:outerShdw blurRad="38100" dist="38100" dir="2700000" algn="tl">
                    <a:srgbClr val="000000"/>
                  </a:outerShdw>
                </a:effectLst>
                <a:latin typeface="Comic Sans MS" charset="0"/>
                <a:cs typeface="Arial" panose="020B0604020202020204" pitchFamily="34" charset="0"/>
              </a:rPr>
              <a:t>7.5.03d.</a:t>
            </a:r>
          </a:p>
        </p:txBody>
      </p:sp>
    </p:spTree>
  </p:cSld>
  <p:clrMap bg1="dk2" tx1="lt1" bg2="dk1" tx2="lt2" accent1="accent1" accent2="accent2" accent3="accent3" accent4="accent4" accent5="accent5" accent6="accent6" hlink="hlink" folHlink="folHlink"/>
  <p:sldLayoutIdLst>
    <p:sldLayoutId id="2147486952" r:id="rId1"/>
    <p:sldLayoutId id="2147486953" r:id="rId2"/>
    <p:sldLayoutId id="2147486954" r:id="rId3"/>
    <p:sldLayoutId id="2147486955" r:id="rId4"/>
    <p:sldLayoutId id="2147486956" r:id="rId5"/>
    <p:sldLayoutId id="2147486957" r:id="rId6"/>
    <p:sldLayoutId id="2147486958" r:id="rId7"/>
    <p:sldLayoutId id="2147486959" r:id="rId8"/>
    <p:sldLayoutId id="2147486960" r:id="rId9"/>
    <p:sldLayoutId id="2147486961" r:id="rId10"/>
    <p:sldLayoutId id="2147486962"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5" charset="-128"/>
          <a:cs typeface="ＭＳ Ｐゴシック" pitchFamily="-105"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1" i="0">
                <a:solidFill>
                  <a:srgbClr val="000000"/>
                </a:solidFill>
                <a:latin typeface="Arial" panose="020B0604020202020204" pitchFamily="34" charset="0"/>
                <a:ea typeface="+mn-ea"/>
                <a:cs typeface="+mn-cs"/>
              </a:defRPr>
            </a:lvl1pPr>
          </a:lstStyle>
          <a:p>
            <a:pPr>
              <a:lnSpc>
                <a:spcPct val="100000"/>
              </a:lnSpc>
              <a:spcBef>
                <a:spcPct val="0"/>
              </a:spcBef>
              <a:buFontTx/>
              <a:buNone/>
              <a:defRPr/>
            </a:pPr>
            <a:endParaRPr kumimoji="0"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mn-ea"/>
                <a:cs typeface="+mn-cs"/>
              </a:defRPr>
            </a:lvl1pPr>
          </a:lstStyle>
          <a:p>
            <a:pPr>
              <a:lnSpc>
                <a:spcPct val="100000"/>
              </a:lnSpc>
              <a:spcBef>
                <a:spcPct val="0"/>
              </a:spcBef>
              <a:buFontTx/>
              <a:buNone/>
              <a:defRPr/>
            </a:pPr>
            <a:endParaRPr kumimoji="0"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pPr>
              <a:lnSpc>
                <a:spcPct val="100000"/>
              </a:lnSpc>
              <a:spcBef>
                <a:spcPct val="0"/>
              </a:spcBef>
              <a:buFontTx/>
              <a:buNone/>
              <a:defRPr/>
            </a:pPr>
            <a:fld id="{C7FCEC4A-0619-534F-AB0C-4C4D1986DF16}" type="slidenum">
              <a:rPr kumimoji="0" lang="en-US" smtClean="0"/>
              <a:pPr>
                <a:lnSpc>
                  <a:spcPct val="100000"/>
                </a:lnSpc>
                <a:spcBef>
                  <a:spcPct val="0"/>
                </a:spcBef>
                <a:buFontTx/>
                <a:buNone/>
                <a:defRPr/>
              </a:pPr>
              <a:t>‹#›</a:t>
            </a:fld>
            <a:endParaRPr kumimoji="0" lang="en-US" b="0" dirty="0"/>
          </a:p>
        </p:txBody>
      </p:sp>
    </p:spTree>
    <p:extLst>
      <p:ext uri="{BB962C8B-B14F-4D97-AF65-F5344CB8AC3E}">
        <p14:creationId xmlns:p14="http://schemas.microsoft.com/office/powerpoint/2010/main" val="2532297239"/>
      </p:ext>
    </p:extLst>
  </p:cSld>
  <p:clrMap bg1="lt1" tx1="dk1" bg2="lt2" tx2="dk2" accent1="accent1" accent2="accent2" accent3="accent3" accent4="accent4" accent5="accent5" accent6="accent6" hlink="hlink" folHlink="folHlink"/>
  <p:sldLayoutIdLst>
    <p:sldLayoutId id="2147487213" r:id="rId1"/>
    <p:sldLayoutId id="2147487214" r:id="rId2"/>
    <p:sldLayoutId id="2147487215" r:id="rId3"/>
    <p:sldLayoutId id="2147487216" r:id="rId4"/>
    <p:sldLayoutId id="2147487217" r:id="rId5"/>
    <p:sldLayoutId id="2147487218" r:id="rId6"/>
    <p:sldLayoutId id="2147487219" r:id="rId7"/>
    <p:sldLayoutId id="2147487220" r:id="rId8"/>
    <p:sldLayoutId id="2147487221" r:id="rId9"/>
    <p:sldLayoutId id="2147487222" r:id="rId10"/>
    <p:sldLayoutId id="2147487223" r:id="rId11"/>
    <p:sldLayoutId id="2147487224" r:id="rId12"/>
    <p:sldLayoutId id="2147487225"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base" hangingPunct="1">
              <a:spcBef>
                <a:spcPct val="0"/>
              </a:spcBef>
              <a:defRPr sz="1200" b="1" i="0">
                <a:effectLst/>
                <a:latin typeface="Arial" panose="020B0604020202020204" pitchFamily="34" charset="0"/>
                <a:ea typeface="+mn-ea"/>
                <a:cs typeface="+mn-cs"/>
              </a:defRPr>
            </a:lvl1pPr>
          </a:lstStyle>
          <a:p>
            <a:pPr>
              <a:lnSpc>
                <a:spcPct val="100000"/>
              </a:lnSpc>
              <a:buFontTx/>
              <a:buNone/>
              <a:defRPr/>
            </a:pPr>
            <a:endParaRPr kumimoji="0" lang="en-US" dirty="0">
              <a:solidFill>
                <a:srgbClr val="FFFFFF"/>
              </a:solidFill>
            </a:endParaRPr>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base" hangingPunct="1">
              <a:spcBef>
                <a:spcPct val="0"/>
              </a:spcBef>
              <a:defRPr sz="1200" b="1" i="0" smtClean="0">
                <a:effectLst/>
                <a:latin typeface="Arial" panose="020B0604020202020204" pitchFamily="34" charset="0"/>
              </a:defRPr>
            </a:lvl1pPr>
          </a:lstStyle>
          <a:p>
            <a:pPr>
              <a:lnSpc>
                <a:spcPct val="100000"/>
              </a:lnSpc>
              <a:buFontTx/>
              <a:buNone/>
              <a:defRPr/>
            </a:pPr>
            <a:fld id="{A4FF9E5A-01D3-EB4B-B480-238130A9993B}" type="slidenum">
              <a:rPr kumimoji="0" lang="en-US" smtClean="0">
                <a:solidFill>
                  <a:srgbClr val="FFFFFF"/>
                </a:solidFill>
              </a:rPr>
              <a:pPr>
                <a:lnSpc>
                  <a:spcPct val="100000"/>
                </a:lnSpc>
                <a:buFontTx/>
                <a:buNone/>
                <a:defRPr/>
              </a:pPr>
              <a:t>‹#›</a:t>
            </a:fld>
            <a:endParaRPr kumimoji="0" lang="en-US" dirty="0">
              <a:solidFill>
                <a:srgbClr val="FFFFFF"/>
              </a:solidFill>
            </a:endParaRPr>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base" hangingPunct="1">
              <a:spcBef>
                <a:spcPct val="0"/>
              </a:spcBef>
              <a:defRPr sz="1200" b="1" i="0">
                <a:effectLst/>
                <a:latin typeface="Arial" panose="020B0604020202020204" pitchFamily="34" charset="0"/>
                <a:ea typeface="+mn-ea"/>
                <a:cs typeface="+mn-cs"/>
              </a:defRPr>
            </a:lvl1pPr>
          </a:lstStyle>
          <a:p>
            <a:pPr>
              <a:lnSpc>
                <a:spcPct val="100000"/>
              </a:lnSpc>
              <a:buFontTx/>
              <a:buNone/>
              <a:defRPr/>
            </a:pPr>
            <a:endParaRPr kumimoji="0" lang="en-US" dirty="0">
              <a:solidFill>
                <a:srgbClr val="FFFFFF"/>
              </a:solidFill>
            </a:endParaRPr>
          </a:p>
        </p:txBody>
      </p:sp>
      <p:sp>
        <p:nvSpPr>
          <p:cNvPr id="11279"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904480195"/>
      </p:ext>
    </p:extLst>
  </p:cSld>
  <p:clrMap bg1="dk2" tx1="lt1" bg2="dk1" tx2="lt2" accent1="accent1" accent2="accent2" accent3="accent3" accent4="accent4" accent5="accent5" accent6="accent6" hlink="hlink" folHlink="folHlink"/>
  <p:sldLayoutIdLst>
    <p:sldLayoutId id="2147487251" r:id="rId1"/>
    <p:sldLayoutId id="2147487252" r:id="rId2"/>
    <p:sldLayoutId id="2147487253" r:id="rId3"/>
    <p:sldLayoutId id="2147487254" r:id="rId4"/>
    <p:sldLayoutId id="2147487255" r:id="rId5"/>
    <p:sldLayoutId id="2147487256" r:id="rId6"/>
    <p:sldLayoutId id="2147487257" r:id="rId7"/>
    <p:sldLayoutId id="2147487258" r:id="rId8"/>
    <p:sldLayoutId id="2147487259" r:id="rId9"/>
    <p:sldLayoutId id="2147487260" r:id="rId10"/>
    <p:sldLayoutId id="2147487261"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lr>
          <a:schemeClr val="accent2"/>
        </a:buClr>
        <a:buSzPct val="70000"/>
        <a:buFont typeface="Wingdings" charset="0"/>
        <a:buChar char="n"/>
        <a:defRPr sz="2800" b="1" i="0">
          <a:solidFill>
            <a:schemeClr val="tx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defRPr>
      </a:lvl2pPr>
      <a:lvl3pPr marL="1143000" indent="-228600" algn="l" rtl="0" eaLnBrk="0" fontAlgn="base" hangingPunct="0">
        <a:spcBef>
          <a:spcPct val="20000"/>
        </a:spcBef>
        <a:spcAft>
          <a:spcPct val="0"/>
        </a:spcAft>
        <a:buClr>
          <a:schemeClr val="tx2"/>
        </a:buClr>
        <a:buSzPct val="70000"/>
        <a:buFont typeface="Wingdings" charset="0"/>
        <a:buChar char="n"/>
        <a:defRPr sz="2400" b="1" i="0">
          <a:solidFill>
            <a:schemeClr val="tx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defRPr>
      </a:lvl3pPr>
      <a:lvl4pPr marL="1600200" indent="-228600" algn="l" rtl="0" eaLnBrk="0" fontAlgn="base" hangingPunct="0">
        <a:spcBef>
          <a:spcPct val="20000"/>
        </a:spcBef>
        <a:spcAft>
          <a:spcPct val="0"/>
        </a:spcAft>
        <a:buClr>
          <a:schemeClr val="accent2"/>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defRPr>
      </a:lvl4pPr>
      <a:lvl5pPr marL="2057400" indent="-228600" algn="l" rtl="0" eaLnBrk="0" fontAlgn="base" hangingPunct="0">
        <a:spcBef>
          <a:spcPct val="20000"/>
        </a:spcBef>
        <a:spcAft>
          <a:spcPct val="0"/>
        </a:spcAft>
        <a:buClr>
          <a:schemeClr val="hlink"/>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defRPr>
      </a:lvl5pPr>
      <a:lvl6pPr marL="25146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6pPr>
      <a:lvl7pPr marL="29718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7pPr>
      <a:lvl8pPr marL="34290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8pPr>
      <a:lvl9pPr marL="38862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base" hangingPunct="1">
              <a:spcBef>
                <a:spcPct val="0"/>
              </a:spcBef>
              <a:defRPr sz="1200" b="1" i="0">
                <a:effectLst/>
                <a:latin typeface="Arial" panose="020B0604020202020204" pitchFamily="34" charset="0"/>
                <a:ea typeface="+mn-ea"/>
                <a:cs typeface="+mn-cs"/>
              </a:defRPr>
            </a:lvl1pPr>
          </a:lstStyle>
          <a:p>
            <a:pPr>
              <a:lnSpc>
                <a:spcPct val="100000"/>
              </a:lnSpc>
              <a:buFontTx/>
              <a:buNone/>
              <a:defRPr/>
            </a:pPr>
            <a:endParaRPr kumimoji="0" lang="en-US" dirty="0">
              <a:solidFill>
                <a:srgbClr val="FFFFFF"/>
              </a:solidFill>
            </a:endParaRPr>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base" hangingPunct="1">
              <a:spcBef>
                <a:spcPct val="0"/>
              </a:spcBef>
              <a:defRPr sz="1200" b="1" i="0">
                <a:effectLst/>
                <a:latin typeface="Arial" panose="020B0604020202020204" pitchFamily="34" charset="0"/>
                <a:cs typeface="Geneva" charset="0"/>
              </a:defRPr>
            </a:lvl1pPr>
          </a:lstStyle>
          <a:p>
            <a:pPr>
              <a:lnSpc>
                <a:spcPct val="100000"/>
              </a:lnSpc>
              <a:buFontTx/>
              <a:buNone/>
              <a:defRPr/>
            </a:pPr>
            <a:fld id="{521E94FD-DB1E-F145-88EA-5C026183F2BE}" type="slidenum">
              <a:rPr kumimoji="0" lang="en-US" smtClean="0">
                <a:solidFill>
                  <a:srgbClr val="FFFFFF"/>
                </a:solidFill>
              </a:rPr>
              <a:pPr>
                <a:lnSpc>
                  <a:spcPct val="100000"/>
                </a:lnSpc>
                <a:buFontTx/>
                <a:buNone/>
                <a:defRPr/>
              </a:pPr>
              <a:t>‹#›</a:t>
            </a:fld>
            <a:endParaRPr kumimoji="0" lang="en-US" dirty="0">
              <a:solidFill>
                <a:srgbClr val="FFFFFF"/>
              </a:solidFill>
            </a:endParaRPr>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base" hangingPunct="1">
              <a:spcBef>
                <a:spcPct val="0"/>
              </a:spcBef>
              <a:defRPr sz="1200" b="1" i="0">
                <a:effectLst/>
                <a:latin typeface="Arial" panose="020B0604020202020204" pitchFamily="34" charset="0"/>
                <a:ea typeface="+mn-ea"/>
                <a:cs typeface="+mn-cs"/>
              </a:defRPr>
            </a:lvl1pPr>
          </a:lstStyle>
          <a:p>
            <a:pPr>
              <a:lnSpc>
                <a:spcPct val="100000"/>
              </a:lnSpc>
              <a:buFontTx/>
              <a:buNone/>
              <a:defRPr/>
            </a:pPr>
            <a:endParaRPr kumimoji="0" lang="en-US" dirty="0">
              <a:solidFill>
                <a:srgbClr val="FFFFFF"/>
              </a:solidFill>
            </a:endParaRPr>
          </a:p>
        </p:txBody>
      </p:sp>
      <p:sp>
        <p:nvSpPr>
          <p:cNvPr id="11279"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41594263"/>
      </p:ext>
    </p:extLst>
  </p:cSld>
  <p:clrMap bg1="dk2" tx1="lt1" bg2="dk1" tx2="lt2" accent1="accent1" accent2="accent2" accent3="accent3" accent4="accent4" accent5="accent5" accent6="accent6" hlink="hlink" folHlink="folHlink"/>
  <p:sldLayoutIdLst>
    <p:sldLayoutId id="2147487263" r:id="rId1"/>
    <p:sldLayoutId id="2147487264" r:id="rId2"/>
    <p:sldLayoutId id="2147487265" r:id="rId3"/>
    <p:sldLayoutId id="2147487266" r:id="rId4"/>
    <p:sldLayoutId id="2147487267" r:id="rId5"/>
    <p:sldLayoutId id="2147487268" r:id="rId6"/>
    <p:sldLayoutId id="2147487269" r:id="rId7"/>
    <p:sldLayoutId id="2147487270" r:id="rId8"/>
    <p:sldLayoutId id="2147487271" r:id="rId9"/>
    <p:sldLayoutId id="2147487272" r:id="rId10"/>
    <p:sldLayoutId id="2147487273" r:id="rId11"/>
    <p:sldLayoutId id="2147487274"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31"/>
          <p:cNvGrpSpPr>
            <a:grpSpLocks/>
          </p:cNvGrpSpPr>
          <p:nvPr/>
        </p:nvGrpSpPr>
        <p:grpSpPr bwMode="auto">
          <a:xfrm>
            <a:off x="0" y="0"/>
            <a:ext cx="9132888" cy="6845300"/>
            <a:chOff x="0" y="0"/>
            <a:chExt cx="5753" cy="4312"/>
          </a:xfrm>
        </p:grpSpPr>
        <p:sp>
          <p:nvSpPr>
            <p:cNvPr id="1029"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nvGrpSpPr>
            <p:cNvPr id="1030"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1036"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37"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38"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39"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0"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1"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2"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3"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4"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5"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6"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7"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8"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9"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0"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1"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2"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3"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4"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5"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6"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7"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grpSp>
        <p:grpSp>
          <p:nvGrpSpPr>
            <p:cNvPr id="1031" name="Group 30"/>
            <p:cNvGrpSpPr>
              <a:grpSpLocks/>
            </p:cNvGrpSpPr>
            <p:nvPr/>
          </p:nvGrpSpPr>
          <p:grpSpPr bwMode="auto">
            <a:xfrm>
              <a:off x="0" y="0"/>
              <a:ext cx="1246" cy="1232"/>
              <a:chOff x="0" y="0"/>
              <a:chExt cx="1246" cy="1232"/>
            </a:xfrm>
          </p:grpSpPr>
          <p:sp>
            <p:nvSpPr>
              <p:cNvPr id="1032"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33"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34"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grpSp>
      <p:sp>
        <p:nvSpPr>
          <p:cNvPr id="1027" name="Text Box 35"/>
          <p:cNvSpPr txBox="1">
            <a:spLocks noChangeArrowheads="1"/>
          </p:cNvSpPr>
          <p:nvPr userDrawn="1"/>
        </p:nvSpPr>
        <p:spPr bwMode="auto">
          <a:xfrm>
            <a:off x="417513" y="6569075"/>
            <a:ext cx="1011237"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defRPr/>
            </a:pPr>
            <a:r>
              <a:rPr kumimoji="0" lang="en-US" sz="900" b="1" i="0" dirty="0">
                <a:solidFill>
                  <a:srgbClr val="FFFFFF"/>
                </a:solidFill>
                <a:latin typeface="Arial" panose="020B0604020202020204" pitchFamily="34" charset="0"/>
              </a:rPr>
              <a:t>© </a:t>
            </a:r>
            <a:r>
              <a:rPr kumimoji="0" lang="en-US" sz="1000" b="1" i="0" dirty="0">
                <a:solidFill>
                  <a:srgbClr val="FFFFFF"/>
                </a:solidFill>
                <a:latin typeface="Arial" panose="020B0604020202020204" pitchFamily="34" charset="0"/>
              </a:rPr>
              <a:t>2006 </a:t>
            </a:r>
            <a:r>
              <a:rPr kumimoji="0" lang="en-US" sz="900" b="1" i="0" dirty="0">
                <a:solidFill>
                  <a:srgbClr val="FFFFFF"/>
                </a:solidFill>
                <a:latin typeface="Arial" panose="020B0604020202020204" pitchFamily="34" charset="0"/>
              </a:rPr>
              <a:t> TBBMI</a:t>
            </a:r>
          </a:p>
        </p:txBody>
      </p:sp>
      <p:sp>
        <p:nvSpPr>
          <p:cNvPr id="1060" name="Rectangle 36"/>
          <p:cNvSpPr>
            <a:spLocks noChangeArrowheads="1"/>
          </p:cNvSpPr>
          <p:nvPr userDrawn="1"/>
        </p:nvSpPr>
        <p:spPr bwMode="auto">
          <a:xfrm>
            <a:off x="7493000" y="6543675"/>
            <a:ext cx="811213"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a:solidFill>
                  <a:srgbClr val="FFFFFF"/>
                </a:solidFill>
                <a:effectLst>
                  <a:outerShdw blurRad="38100" dist="38100" dir="2700000" algn="tl">
                    <a:srgbClr val="000000"/>
                  </a:outerShdw>
                </a:effectLst>
                <a:latin typeface="Comic Sans MS" charset="0"/>
              </a:rPr>
              <a:t>9.65.03d.</a:t>
            </a:r>
          </a:p>
        </p:txBody>
      </p:sp>
    </p:spTree>
    <p:extLst>
      <p:ext uri="{BB962C8B-B14F-4D97-AF65-F5344CB8AC3E}">
        <p14:creationId xmlns:p14="http://schemas.microsoft.com/office/powerpoint/2010/main" val="1925598109"/>
      </p:ext>
    </p:extLst>
  </p:cSld>
  <p:clrMap bg1="dk2" tx1="lt1" bg2="dk1" tx2="lt2" accent1="accent1" accent2="accent2" accent3="accent3" accent4="accent4" accent5="accent5" accent6="accent6" hlink="hlink" folHlink="folHlink"/>
  <p:sldLayoutIdLst>
    <p:sldLayoutId id="2147487324" r:id="rId1"/>
    <p:sldLayoutId id="2147487325" r:id="rId2"/>
    <p:sldLayoutId id="2147487326" r:id="rId3"/>
    <p:sldLayoutId id="2147487327" r:id="rId4"/>
    <p:sldLayoutId id="2147487328" r:id="rId5"/>
    <p:sldLayoutId id="2147487329" r:id="rId6"/>
    <p:sldLayoutId id="2147487330" r:id="rId7"/>
    <p:sldLayoutId id="2147487331" r:id="rId8"/>
    <p:sldLayoutId id="2147487332" r:id="rId9"/>
    <p:sldLayoutId id="2147487333" r:id="rId10"/>
    <p:sldLayoutId id="2147487334" r:id="rId11"/>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1085850" cy="6854825"/>
            <a:chOff x="0" y="0"/>
            <a:chExt cx="684" cy="4318"/>
          </a:xfrm>
        </p:grpSpPr>
        <p:sp>
          <p:nvSpPr>
            <p:cNvPr id="7171"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eaLnBrk="1" hangingPunct="1">
                <a:lnSpc>
                  <a:spcPct val="100000"/>
                </a:lnSpc>
                <a:spcBef>
                  <a:spcPct val="0"/>
                </a:spcBef>
                <a:buFontTx/>
                <a:buNone/>
                <a:defRPr/>
              </a:pPr>
              <a:endParaRPr kumimoji="0" lang="en-US" b="1" i="0" dirty="0">
                <a:solidFill>
                  <a:srgbClr val="FFFFFF"/>
                </a:solidFill>
                <a:latin typeface="Arial" panose="020B0604020202020204" pitchFamily="34" charset="0"/>
              </a:endParaRPr>
            </a:p>
          </p:txBody>
        </p:sp>
        <p:grpSp>
          <p:nvGrpSpPr>
            <p:cNvPr id="1033" name="Group 4"/>
            <p:cNvGrpSpPr>
              <a:grpSpLocks/>
            </p:cNvGrpSpPr>
            <p:nvPr/>
          </p:nvGrpSpPr>
          <p:grpSpPr bwMode="auto">
            <a:xfrm>
              <a:off x="48" y="102"/>
              <a:ext cx="96" cy="4128"/>
              <a:chOff x="48" y="102"/>
              <a:chExt cx="96" cy="4128"/>
            </a:xfrm>
          </p:grpSpPr>
          <p:sp>
            <p:nvSpPr>
              <p:cNvPr id="1034"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35" name="Rectangle 6"/>
              <p:cNvSpPr>
                <a:spLocks noChangeArrowheads="1"/>
              </p:cNvSpPr>
              <p:nvPr/>
            </p:nvSpPr>
            <p:spPr bwMode="auto">
              <a:xfrm>
                <a:off x="48" y="1250"/>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36"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37" name="Rectangle 8"/>
              <p:cNvSpPr>
                <a:spLocks noChangeArrowheads="1"/>
              </p:cNvSpPr>
              <p:nvPr/>
            </p:nvSpPr>
            <p:spPr bwMode="auto">
              <a:xfrm>
                <a:off x="48" y="1538"/>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38"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39" name="Rectangle 10"/>
              <p:cNvSpPr>
                <a:spLocks noChangeArrowheads="1"/>
              </p:cNvSpPr>
              <p:nvPr/>
            </p:nvSpPr>
            <p:spPr bwMode="auto">
              <a:xfrm>
                <a:off x="48" y="1826"/>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40"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41" name="Rectangle 12"/>
              <p:cNvSpPr>
                <a:spLocks noChangeArrowheads="1"/>
              </p:cNvSpPr>
              <p:nvPr/>
            </p:nvSpPr>
            <p:spPr bwMode="auto">
              <a:xfrm>
                <a:off x="48" y="2115"/>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42"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43" name="Rectangle 14"/>
              <p:cNvSpPr>
                <a:spLocks noChangeArrowheads="1"/>
              </p:cNvSpPr>
              <p:nvPr/>
            </p:nvSpPr>
            <p:spPr bwMode="auto">
              <a:xfrm>
                <a:off x="48" y="240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44" name="Rectangle 15"/>
              <p:cNvSpPr>
                <a:spLocks noChangeArrowheads="1"/>
              </p:cNvSpPr>
              <p:nvPr/>
            </p:nvSpPr>
            <p:spPr bwMode="auto">
              <a:xfrm>
                <a:off x="48" y="2548"/>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45" name="Rectangle 16"/>
              <p:cNvSpPr>
                <a:spLocks noChangeArrowheads="1"/>
              </p:cNvSpPr>
              <p:nvPr/>
            </p:nvSpPr>
            <p:spPr bwMode="auto">
              <a:xfrm>
                <a:off x="48" y="2692"/>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46"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47" name="Rectangle 18"/>
              <p:cNvSpPr>
                <a:spLocks noChangeArrowheads="1"/>
              </p:cNvSpPr>
              <p:nvPr/>
            </p:nvSpPr>
            <p:spPr bwMode="auto">
              <a:xfrm>
                <a:off x="48" y="2980"/>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48"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49"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50"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51" name="Rectangle 22"/>
              <p:cNvSpPr>
                <a:spLocks noChangeArrowheads="1"/>
              </p:cNvSpPr>
              <p:nvPr/>
            </p:nvSpPr>
            <p:spPr bwMode="auto">
              <a:xfrm>
                <a:off x="48" y="3557"/>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52"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53"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54"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55" name="Rectangle 26"/>
              <p:cNvSpPr>
                <a:spLocks noChangeArrowheads="1"/>
              </p:cNvSpPr>
              <p:nvPr/>
            </p:nvSpPr>
            <p:spPr bwMode="auto">
              <a:xfrm>
                <a:off x="48" y="413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56" name="Rectangle 27"/>
              <p:cNvSpPr>
                <a:spLocks noChangeArrowheads="1"/>
              </p:cNvSpPr>
              <p:nvPr/>
            </p:nvSpPr>
            <p:spPr bwMode="auto">
              <a:xfrm>
                <a:off x="48" y="102"/>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57"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58"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59"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60" name="Rectangle 31"/>
              <p:cNvSpPr>
                <a:spLocks noChangeArrowheads="1"/>
              </p:cNvSpPr>
              <p:nvPr/>
            </p:nvSpPr>
            <p:spPr bwMode="auto">
              <a:xfrm>
                <a:off x="48" y="679"/>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61"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62"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grpSp>
      </p:grpSp>
      <p:sp>
        <p:nvSpPr>
          <p:cNvPr id="1027" name="Rectangle 34"/>
          <p:cNvSpPr>
            <a:spLocks noGrp="1" noChangeArrowheads="1"/>
          </p:cNvSpPr>
          <p:nvPr>
            <p:ph type="title"/>
          </p:nvPr>
        </p:nvSpPr>
        <p:spPr bwMode="auto">
          <a:xfrm>
            <a:off x="11430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7203" name="Rectangle 35"/>
          <p:cNvSpPr>
            <a:spLocks noGrp="1" noChangeArrowheads="1"/>
          </p:cNvSpPr>
          <p:nvPr>
            <p:ph type="dt" sz="half" idx="2"/>
          </p:nvPr>
        </p:nvSpPr>
        <p:spPr bwMode="auto">
          <a:xfrm>
            <a:off x="11430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defRPr sz="1400" b="1" i="0">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solidFill>
                <a:srgbClr val="FFFFFF"/>
              </a:solidFill>
            </a:endParaRPr>
          </a:p>
        </p:txBody>
      </p:sp>
      <p:sp>
        <p:nvSpPr>
          <p:cNvPr id="7204" name="Rectangle 36"/>
          <p:cNvSpPr>
            <a:spLocks noGrp="1" noChangeArrowheads="1"/>
          </p:cNvSpPr>
          <p:nvPr>
            <p:ph type="ftr" sz="quarter" idx="3"/>
          </p:nvPr>
        </p:nvSpPr>
        <p:spPr bwMode="auto">
          <a:xfrm>
            <a:off x="3581400" y="62484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b="1" i="0">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solidFill>
                <a:srgbClr val="FFFFFF"/>
              </a:solidFill>
            </a:endParaRPr>
          </a:p>
        </p:txBody>
      </p:sp>
      <p:sp>
        <p:nvSpPr>
          <p:cNvPr id="7205" name="Rectangle 37"/>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b="1" i="0">
                <a:latin typeface="Arial" panose="020B0604020202020204" pitchFamily="34" charset="0"/>
              </a:defRPr>
            </a:lvl1pPr>
          </a:lstStyle>
          <a:p>
            <a:pPr eaLnBrk="1" hangingPunct="1">
              <a:lnSpc>
                <a:spcPct val="100000"/>
              </a:lnSpc>
              <a:spcBef>
                <a:spcPct val="0"/>
              </a:spcBef>
              <a:buFontTx/>
              <a:buNone/>
              <a:defRPr/>
            </a:pPr>
            <a:fld id="{5AF2E0E5-980C-5B4E-BF7F-DCE178AA98FA}" type="slidenum">
              <a:rPr kumimoji="0" lang="en-US" smtClean="0">
                <a:solidFill>
                  <a:srgbClr val="FFFFFF"/>
                </a:solidFill>
              </a:rPr>
              <a:pPr eaLnBrk="1" hangingPunct="1">
                <a:lnSpc>
                  <a:spcPct val="100000"/>
                </a:lnSpc>
                <a:spcBef>
                  <a:spcPct val="0"/>
                </a:spcBef>
                <a:buFontTx/>
                <a:buNone/>
                <a:defRPr/>
              </a:pPr>
              <a:t>‹#›</a:t>
            </a:fld>
            <a:endParaRPr kumimoji="0" lang="en-US" dirty="0">
              <a:solidFill>
                <a:srgbClr val="FFFFFF"/>
              </a:solidFill>
            </a:endParaRPr>
          </a:p>
        </p:txBody>
      </p:sp>
      <p:sp>
        <p:nvSpPr>
          <p:cNvPr id="7206" name="Rectangle 38"/>
          <p:cNvSpPr>
            <a:spLocks noGrp="1" noChangeArrowheads="1"/>
          </p:cNvSpPr>
          <p:nvPr>
            <p:ph type="body" idx="1"/>
          </p:nvPr>
        </p:nvSpPr>
        <p:spPr bwMode="auto">
          <a:xfrm>
            <a:off x="1169988" y="1946275"/>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130964527"/>
      </p:ext>
    </p:extLst>
  </p:cSld>
  <p:clrMap bg1="dk2" tx1="lt1" bg2="dk1" tx2="lt2" accent1="accent1" accent2="accent2" accent3="accent3" accent4="accent4" accent5="accent5" accent6="accent6" hlink="hlink" folHlink="folHlink"/>
  <p:sldLayoutIdLst>
    <p:sldLayoutId id="2147487336" r:id="rId1"/>
    <p:sldLayoutId id="2147487337" r:id="rId2"/>
    <p:sldLayoutId id="2147487338" r:id="rId3"/>
    <p:sldLayoutId id="2147487339" r:id="rId4"/>
    <p:sldLayoutId id="2147487340" r:id="rId5"/>
    <p:sldLayoutId id="2147487341" r:id="rId6"/>
    <p:sldLayoutId id="2147487342" r:id="rId7"/>
    <p:sldLayoutId id="2147487343" r:id="rId8"/>
    <p:sldLayoutId id="2147487344" r:id="rId9"/>
    <p:sldLayoutId id="2147487345" r:id="rId10"/>
    <p:sldLayoutId id="2147487346" r:id="rId11"/>
    <p:sldLayoutId id="2147487347" r:id="rId12"/>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0" charset="-128"/>
          <a:cs typeface="Arial" panose="020B0604020202020204" pitchFamily="34" charset="0"/>
        </a:defRPr>
      </a:lvl1pPr>
      <a:lvl2pPr algn="l" rtl="0" eaLnBrk="0" fontAlgn="base" hangingPunct="0">
        <a:spcBef>
          <a:spcPct val="0"/>
        </a:spcBef>
        <a:spcAft>
          <a:spcPct val="0"/>
        </a:spcAft>
        <a:defRPr sz="4400">
          <a:solidFill>
            <a:schemeClr val="tx2"/>
          </a:solidFill>
          <a:latin typeface="Arial" pitchFamily="-110" charset="0"/>
          <a:ea typeface="ＭＳ Ｐゴシック" pitchFamily="-110" charset="-128"/>
        </a:defRPr>
      </a:lvl2pPr>
      <a:lvl3pPr algn="l" rtl="0" eaLnBrk="0" fontAlgn="base" hangingPunct="0">
        <a:spcBef>
          <a:spcPct val="0"/>
        </a:spcBef>
        <a:spcAft>
          <a:spcPct val="0"/>
        </a:spcAft>
        <a:defRPr sz="4400">
          <a:solidFill>
            <a:schemeClr val="tx2"/>
          </a:solidFill>
          <a:latin typeface="Arial" pitchFamily="-110" charset="0"/>
          <a:ea typeface="ＭＳ Ｐゴシック" pitchFamily="-110" charset="-128"/>
        </a:defRPr>
      </a:lvl3pPr>
      <a:lvl4pPr algn="l" rtl="0" eaLnBrk="0" fontAlgn="base" hangingPunct="0">
        <a:spcBef>
          <a:spcPct val="0"/>
        </a:spcBef>
        <a:spcAft>
          <a:spcPct val="0"/>
        </a:spcAft>
        <a:defRPr sz="4400">
          <a:solidFill>
            <a:schemeClr val="tx2"/>
          </a:solidFill>
          <a:latin typeface="Arial" pitchFamily="-110" charset="0"/>
          <a:ea typeface="ＭＳ Ｐゴシック" pitchFamily="-110" charset="-128"/>
        </a:defRPr>
      </a:lvl4pPr>
      <a:lvl5pPr algn="l" rtl="0" eaLnBrk="0" fontAlgn="base" hangingPunct="0">
        <a:spcBef>
          <a:spcPct val="0"/>
        </a:spcBef>
        <a:spcAft>
          <a:spcPct val="0"/>
        </a:spcAft>
        <a:defRPr sz="4400">
          <a:solidFill>
            <a:schemeClr val="tx2"/>
          </a:solidFill>
          <a:latin typeface="Arial" pitchFamily="-110" charset="0"/>
          <a:ea typeface="ＭＳ Ｐゴシック" pitchFamily="-110" charset="-128"/>
        </a:defRPr>
      </a:lvl5pPr>
      <a:lvl6pPr marL="457200" algn="l" rtl="0" fontAlgn="base">
        <a:spcBef>
          <a:spcPct val="0"/>
        </a:spcBef>
        <a:spcAft>
          <a:spcPct val="0"/>
        </a:spcAft>
        <a:defRPr sz="4400">
          <a:solidFill>
            <a:schemeClr val="tx2"/>
          </a:solidFill>
          <a:latin typeface="Times New Roman" pitchFamily="-110" charset="0"/>
        </a:defRPr>
      </a:lvl6pPr>
      <a:lvl7pPr marL="914400" algn="l" rtl="0" fontAlgn="base">
        <a:spcBef>
          <a:spcPct val="0"/>
        </a:spcBef>
        <a:spcAft>
          <a:spcPct val="0"/>
        </a:spcAft>
        <a:defRPr sz="4400">
          <a:solidFill>
            <a:schemeClr val="tx2"/>
          </a:solidFill>
          <a:latin typeface="Times New Roman" pitchFamily="-110" charset="0"/>
        </a:defRPr>
      </a:lvl7pPr>
      <a:lvl8pPr marL="1371600" algn="l" rtl="0" fontAlgn="base">
        <a:spcBef>
          <a:spcPct val="0"/>
        </a:spcBef>
        <a:spcAft>
          <a:spcPct val="0"/>
        </a:spcAft>
        <a:defRPr sz="4400">
          <a:solidFill>
            <a:schemeClr val="tx2"/>
          </a:solidFill>
          <a:latin typeface="Times New Roman" pitchFamily="-110" charset="0"/>
        </a:defRPr>
      </a:lvl8pPr>
      <a:lvl9pPr marL="1828800" algn="l" rtl="0" fontAlgn="base">
        <a:spcBef>
          <a:spcPct val="0"/>
        </a:spcBef>
        <a:spcAft>
          <a:spcPct val="0"/>
        </a:spcAft>
        <a:defRPr sz="4400">
          <a:solidFill>
            <a:schemeClr val="tx2"/>
          </a:solidFill>
          <a:latin typeface="Times New Roman" pitchFamily="-110" charset="0"/>
        </a:defRPr>
      </a:lvl9pPr>
    </p:titleStyle>
    <p:bodyStyle>
      <a:lvl1pPr marL="342900" indent="-342900" algn="l" rtl="0" eaLnBrk="0" fontAlgn="base" hangingPunct="0">
        <a:spcBef>
          <a:spcPct val="20000"/>
        </a:spcBef>
        <a:spcAft>
          <a:spcPct val="0"/>
        </a:spcAft>
        <a:buClr>
          <a:schemeClr val="tx2"/>
        </a:buClr>
        <a:buSzPct val="75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cs typeface="Arial" panose="020B0604020202020204" pitchFamily="34" charset="0"/>
        </a:defRPr>
      </a:lvl1pPr>
      <a:lvl2pPr marL="742950" indent="-285750" algn="l" rtl="0" eaLnBrk="0" fontAlgn="base" hangingPunct="0">
        <a:spcBef>
          <a:spcPct val="20000"/>
        </a:spcBef>
        <a:spcAft>
          <a:spcPct val="0"/>
        </a:spcAft>
        <a:buClr>
          <a:schemeClr val="folHlink"/>
        </a:buClr>
        <a:buSzPct val="60000"/>
        <a:buFont typeface="Wingdings" charset="0"/>
        <a:buChar char="u"/>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cs typeface="Arial" panose="020B0604020202020204" pitchFamily="34" charset="0"/>
        </a:defRPr>
      </a:lvl2pPr>
      <a:lvl3pPr marL="1143000" indent="-228600" algn="l" rtl="0" eaLnBrk="0" fontAlgn="base" hangingPunct="0">
        <a:spcBef>
          <a:spcPct val="20000"/>
        </a:spcBef>
        <a:spcAft>
          <a:spcPct val="0"/>
        </a:spcAft>
        <a:buClr>
          <a:schemeClr val="tx2"/>
        </a:buClr>
        <a:buSzPct val="60000"/>
        <a:buFont typeface="Wingdings" charset="0"/>
        <a:buChar char="t"/>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cs typeface="Arial" panose="020B0604020202020204" pitchFamily="34" charset="0"/>
        </a:defRPr>
      </a:lvl3pPr>
      <a:lvl4pPr marL="1600200" indent="-228600" algn="l" rtl="0" eaLnBrk="0" fontAlgn="base" hangingPunct="0">
        <a:spcBef>
          <a:spcPct val="20000"/>
        </a:spcBef>
        <a:spcAft>
          <a:spcPct val="0"/>
        </a:spcAft>
        <a:buClr>
          <a:schemeClr val="tx1"/>
        </a:buClr>
        <a:buSzPct val="100000"/>
        <a:buChar char="•"/>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cs typeface="Arial" panose="020B0604020202020204" pitchFamily="34" charset="0"/>
        </a:defRPr>
      </a:lvl4pPr>
      <a:lvl5pPr marL="2057400" indent="-228600" algn="l" rtl="0" eaLnBrk="0" fontAlgn="base" hangingPunct="0">
        <a:spcBef>
          <a:spcPct val="20000"/>
        </a:spcBef>
        <a:spcAft>
          <a:spcPct val="0"/>
        </a:spcAft>
        <a:buClr>
          <a:schemeClr val="tx1"/>
        </a:buClr>
        <a:buSzPct val="100000"/>
        <a:buChar char="–"/>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cs typeface="Arial" panose="020B0604020202020204" pitchFamily="34" charset="0"/>
        </a:defRPr>
      </a:lvl5pPr>
      <a:lvl6pPr marL="25146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43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602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solidFill>
                <a:srgbClr val="000000"/>
              </a:solidFill>
            </a:endParaRPr>
          </a:p>
        </p:txBody>
      </p:sp>
      <p:sp>
        <p:nvSpPr>
          <p:cNvPr id="8602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solidFill>
                <a:srgbClr val="000000"/>
              </a:solidFill>
            </a:endParaRPr>
          </a:p>
        </p:txBody>
      </p:sp>
      <p:sp>
        <p:nvSpPr>
          <p:cNvPr id="8602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eaLnBrk="1" hangingPunct="1">
              <a:lnSpc>
                <a:spcPct val="100000"/>
              </a:lnSpc>
              <a:spcBef>
                <a:spcPct val="0"/>
              </a:spcBef>
              <a:buFontTx/>
              <a:buNone/>
              <a:defRPr/>
            </a:pPr>
            <a:fld id="{FC44B28A-C438-8C4B-88E4-3E699CBEE1FA}" type="slidenum">
              <a:rPr kumimoji="0" lang="en-US" smtClean="0">
                <a:solidFill>
                  <a:srgbClr val="000000"/>
                </a:solidFill>
              </a:rPr>
              <a:pPr eaLnBrk="1" hangingPunct="1">
                <a:lnSpc>
                  <a:spcPct val="100000"/>
                </a:lnSpc>
                <a:spcBef>
                  <a:spcPct val="0"/>
                </a:spcBef>
                <a:buFontTx/>
                <a:buNone/>
                <a:defRPr/>
              </a:pPr>
              <a:t>‹#›</a:t>
            </a:fld>
            <a:endParaRPr kumimoji="0" lang="en-US" dirty="0">
              <a:solidFill>
                <a:srgbClr val="000000"/>
              </a:solidFill>
            </a:endParaRPr>
          </a:p>
        </p:txBody>
      </p:sp>
    </p:spTree>
    <p:extLst>
      <p:ext uri="{BB962C8B-B14F-4D97-AF65-F5344CB8AC3E}">
        <p14:creationId xmlns:p14="http://schemas.microsoft.com/office/powerpoint/2010/main" val="2000666876"/>
      </p:ext>
    </p:extLst>
  </p:cSld>
  <p:clrMap bg1="lt1" tx1="dk1" bg2="lt2" tx2="dk2" accent1="accent1" accent2="accent2" accent3="accent3" accent4="accent4" accent5="accent5" accent6="accent6" hlink="hlink" folHlink="folHlink"/>
  <p:sldLayoutIdLst>
    <p:sldLayoutId id="2147487386" r:id="rId1"/>
    <p:sldLayoutId id="2147487387" r:id="rId2"/>
    <p:sldLayoutId id="2147487388" r:id="rId3"/>
    <p:sldLayoutId id="2147487389" r:id="rId4"/>
    <p:sldLayoutId id="2147487390" r:id="rId5"/>
    <p:sldLayoutId id="2147487391" r:id="rId6"/>
    <p:sldLayoutId id="2147487392" r:id="rId7"/>
    <p:sldLayoutId id="2147487393" r:id="rId8"/>
    <p:sldLayoutId id="2147487394" r:id="rId9"/>
    <p:sldLayoutId id="2147487395" r:id="rId10"/>
    <p:sldLayoutId id="2147487396" r:id="rId11"/>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5"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5"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5"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2355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355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355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1035" name="Freeform 6"/>
            <p:cNvSpPr>
              <a:spLocks/>
            </p:cNvSpPr>
            <p:nvPr/>
          </p:nvSpPr>
          <p:spPr bwMode="hidden">
            <a:xfrm>
              <a:off x="4038" y="3577"/>
              <a:ext cx="1720" cy="65"/>
            </a:xfrm>
            <a:custGeom>
              <a:avLst/>
              <a:gdLst>
                <a:gd name="T0" fmla="*/ 1718 w 1722"/>
                <a:gd name="T1" fmla="*/ 64 h 66"/>
                <a:gd name="T2" fmla="*/ 1718 w 1722"/>
                <a:gd name="T3" fmla="*/ 58 h 66"/>
                <a:gd name="T4" fmla="*/ 0 w 1722"/>
                <a:gd name="T5" fmla="*/ 0 h 66"/>
                <a:gd name="T6" fmla="*/ 0 w 1722"/>
                <a:gd name="T7" fmla="*/ 46 h 66"/>
                <a:gd name="T8" fmla="*/ 1718 w 1722"/>
                <a:gd name="T9" fmla="*/ 64 h 66"/>
                <a:gd name="T10" fmla="*/ 1718 w 1722"/>
                <a:gd name="T11" fmla="*/ 64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2355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1037" name="Freeform 8"/>
            <p:cNvSpPr>
              <a:spLocks/>
            </p:cNvSpPr>
            <p:nvPr/>
          </p:nvSpPr>
          <p:spPr bwMode="hidden">
            <a:xfrm>
              <a:off x="4784" y="3702"/>
              <a:ext cx="974" cy="101"/>
            </a:xfrm>
            <a:custGeom>
              <a:avLst/>
              <a:gdLst>
                <a:gd name="T0" fmla="*/ 973 w 975"/>
                <a:gd name="T1" fmla="*/ 48 h 101"/>
                <a:gd name="T2" fmla="*/ 973 w 975"/>
                <a:gd name="T3" fmla="*/ 0 h 101"/>
                <a:gd name="T4" fmla="*/ 0 w 975"/>
                <a:gd name="T5" fmla="*/ 24 h 101"/>
                <a:gd name="T6" fmla="*/ 0 w 975"/>
                <a:gd name="T7" fmla="*/ 101 h 101"/>
                <a:gd name="T8" fmla="*/ 973 w 975"/>
                <a:gd name="T9" fmla="*/ 48 h 101"/>
                <a:gd name="T10" fmla="*/ 973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1038" name="Freeform 9"/>
            <p:cNvSpPr>
              <a:spLocks/>
            </p:cNvSpPr>
            <p:nvPr/>
          </p:nvSpPr>
          <p:spPr bwMode="hidden">
            <a:xfrm>
              <a:off x="3619" y="3815"/>
              <a:ext cx="2139" cy="198"/>
            </a:xfrm>
            <a:custGeom>
              <a:avLst/>
              <a:gdLst>
                <a:gd name="T0" fmla="*/ 2137 w 2141"/>
                <a:gd name="T1" fmla="*/ 0 h 198"/>
                <a:gd name="T2" fmla="*/ 0 w 2141"/>
                <a:gd name="T3" fmla="*/ 156 h 198"/>
                <a:gd name="T4" fmla="*/ 0 w 2141"/>
                <a:gd name="T5" fmla="*/ 198 h 198"/>
                <a:gd name="T6" fmla="*/ 2137 w 2141"/>
                <a:gd name="T7" fmla="*/ 0 h 198"/>
                <a:gd name="T8" fmla="*/ 2137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2356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1040" name="Freeform 11"/>
            <p:cNvSpPr>
              <a:spLocks/>
            </p:cNvSpPr>
            <p:nvPr/>
          </p:nvSpPr>
          <p:spPr bwMode="hidden">
            <a:xfrm>
              <a:off x="2097" y="4043"/>
              <a:ext cx="2514" cy="276"/>
            </a:xfrm>
            <a:custGeom>
              <a:avLst/>
              <a:gdLst>
                <a:gd name="T0" fmla="*/ 2176 w 2517"/>
                <a:gd name="T1" fmla="*/ 276 h 276"/>
                <a:gd name="T2" fmla="*/ 2511 w 2517"/>
                <a:gd name="T3" fmla="*/ 204 h 276"/>
                <a:gd name="T4" fmla="*/ 2254 w 2517"/>
                <a:gd name="T5" fmla="*/ 0 h 276"/>
                <a:gd name="T6" fmla="*/ 0 w 2517"/>
                <a:gd name="T7" fmla="*/ 276 h 276"/>
                <a:gd name="T8" fmla="*/ 2176 w 2517"/>
                <a:gd name="T9" fmla="*/ 276 h 276"/>
                <a:gd name="T10" fmla="*/ 2176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2356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1042" name="Freeform 13"/>
            <p:cNvSpPr>
              <a:spLocks/>
            </p:cNvSpPr>
            <p:nvPr/>
          </p:nvSpPr>
          <p:spPr bwMode="hidden">
            <a:xfrm>
              <a:off x="5030" y="3151"/>
              <a:ext cx="728" cy="240"/>
            </a:xfrm>
            <a:custGeom>
              <a:avLst/>
              <a:gdLst>
                <a:gd name="T0" fmla="*/ 727 w 729"/>
                <a:gd name="T1" fmla="*/ 240 h 240"/>
                <a:gd name="T2" fmla="*/ 0 w 729"/>
                <a:gd name="T3" fmla="*/ 0 h 240"/>
                <a:gd name="T4" fmla="*/ 0 w 729"/>
                <a:gd name="T5" fmla="*/ 6 h 240"/>
                <a:gd name="T6" fmla="*/ 727 w 729"/>
                <a:gd name="T7" fmla="*/ 240 h 240"/>
                <a:gd name="T8" fmla="*/ 727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2356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1044" name="Freeform 15"/>
            <p:cNvSpPr>
              <a:spLocks/>
            </p:cNvSpPr>
            <p:nvPr/>
          </p:nvSpPr>
          <p:spPr bwMode="hidden">
            <a:xfrm>
              <a:off x="5030" y="3049"/>
              <a:ext cx="728" cy="318"/>
            </a:xfrm>
            <a:custGeom>
              <a:avLst/>
              <a:gdLst>
                <a:gd name="T0" fmla="*/ 727 w 729"/>
                <a:gd name="T1" fmla="*/ 318 h 318"/>
                <a:gd name="T2" fmla="*/ 727 w 729"/>
                <a:gd name="T3" fmla="*/ 312 h 318"/>
                <a:gd name="T4" fmla="*/ 0 w 729"/>
                <a:gd name="T5" fmla="*/ 0 h 318"/>
                <a:gd name="T6" fmla="*/ 0 w 729"/>
                <a:gd name="T7" fmla="*/ 54 h 318"/>
                <a:gd name="T8" fmla="*/ 727 w 729"/>
                <a:gd name="T9" fmla="*/ 318 h 318"/>
                <a:gd name="T10" fmla="*/ 727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2356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356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357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2357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2357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357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357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2357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357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310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2358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2358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358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358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358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358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358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358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359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grpSp>
          <p:nvGrpSpPr>
            <p:cNvPr id="1068" name="Group 39"/>
            <p:cNvGrpSpPr>
              <a:grpSpLocks/>
            </p:cNvGrpSpPr>
            <p:nvPr userDrawn="1"/>
          </p:nvGrpSpPr>
          <p:grpSpPr bwMode="auto">
            <a:xfrm>
              <a:off x="0" y="1632"/>
              <a:ext cx="5758" cy="1858"/>
              <a:chOff x="0" y="1632"/>
              <a:chExt cx="5758" cy="1858"/>
            </a:xfrm>
          </p:grpSpPr>
          <p:sp>
            <p:nvSpPr>
              <p:cNvPr id="2359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359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grpSp>
      </p:grpSp>
      <p:sp>
        <p:nvSpPr>
          <p:cNvPr id="2359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359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359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b="1" i="0">
                <a:effectLst>
                  <a:outerShdw blurRad="38100" dist="38100" dir="2700000" algn="tl">
                    <a:srgbClr val="000000"/>
                  </a:outerShdw>
                </a:effectLst>
                <a:latin typeface="Arial" panose="020B0604020202020204" pitchFamily="34" charset="0"/>
                <a:ea typeface="+mn-ea"/>
                <a:cs typeface="+mn-cs"/>
              </a:defRPr>
            </a:lvl1pPr>
          </a:lstStyle>
          <a:p>
            <a:pPr>
              <a:lnSpc>
                <a:spcPct val="100000"/>
              </a:lnSpc>
              <a:spcBef>
                <a:spcPct val="0"/>
              </a:spcBef>
              <a:buFontTx/>
              <a:buNone/>
              <a:defRPr/>
            </a:pPr>
            <a:endParaRPr kumimoji="0" lang="en-US" dirty="0">
              <a:solidFill>
                <a:srgbClr val="FFFFFF"/>
              </a:solidFill>
            </a:endParaRPr>
          </a:p>
        </p:txBody>
      </p:sp>
      <p:sp>
        <p:nvSpPr>
          <p:cNvPr id="2359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b="1" i="0">
                <a:effectLst>
                  <a:outerShdw blurRad="38100" dist="38100" dir="2700000" algn="tl">
                    <a:srgbClr val="000000"/>
                  </a:outerShdw>
                </a:effectLst>
                <a:latin typeface="Arial" panose="020B0604020202020204" pitchFamily="34" charset="0"/>
                <a:ea typeface="+mn-ea"/>
                <a:cs typeface="+mn-cs"/>
              </a:defRPr>
            </a:lvl1pPr>
          </a:lstStyle>
          <a:p>
            <a:pPr>
              <a:lnSpc>
                <a:spcPct val="100000"/>
              </a:lnSpc>
              <a:spcBef>
                <a:spcPct val="0"/>
              </a:spcBef>
              <a:buFontTx/>
              <a:buNone/>
              <a:defRPr/>
            </a:pPr>
            <a:endParaRPr kumimoji="0" lang="en-US" dirty="0">
              <a:solidFill>
                <a:srgbClr val="FFFFFF"/>
              </a:solidFill>
            </a:endParaRPr>
          </a:p>
        </p:txBody>
      </p:sp>
      <p:sp>
        <p:nvSpPr>
          <p:cNvPr id="2359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b="1" i="0">
                <a:effectLst>
                  <a:outerShdw blurRad="38100" dist="38100" dir="2700000" algn="tl">
                    <a:srgbClr val="000000"/>
                  </a:outerShdw>
                </a:effectLst>
                <a:latin typeface="Arial" panose="020B0604020202020204" pitchFamily="34" charset="0"/>
              </a:defRPr>
            </a:lvl1pPr>
          </a:lstStyle>
          <a:p>
            <a:pPr>
              <a:lnSpc>
                <a:spcPct val="100000"/>
              </a:lnSpc>
              <a:spcBef>
                <a:spcPct val="0"/>
              </a:spcBef>
              <a:buFontTx/>
              <a:buNone/>
              <a:defRPr/>
            </a:pPr>
            <a:fld id="{4B77B74A-6AAD-7C42-A814-FB755387CD29}" type="slidenum">
              <a:rPr kumimoji="0" lang="en-US" smtClean="0">
                <a:solidFill>
                  <a:srgbClr val="FFFFFF"/>
                </a:solidFill>
              </a:rPr>
              <a:pPr>
                <a:lnSpc>
                  <a:spcPct val="100000"/>
                </a:lnSpc>
                <a:spcBef>
                  <a:spcPct val="0"/>
                </a:spcBef>
                <a:buFontTx/>
                <a:buNone/>
                <a:defRPr/>
              </a:pPr>
              <a:t>‹#›</a:t>
            </a:fld>
            <a:endParaRPr kumimoji="0" lang="en-US" dirty="0">
              <a:solidFill>
                <a:srgbClr val="FFFFFF"/>
              </a:solidFill>
            </a:endParaRPr>
          </a:p>
        </p:txBody>
      </p:sp>
    </p:spTree>
    <p:extLst>
      <p:ext uri="{BB962C8B-B14F-4D97-AF65-F5344CB8AC3E}">
        <p14:creationId xmlns:p14="http://schemas.microsoft.com/office/powerpoint/2010/main" val="1720267175"/>
      </p:ext>
    </p:extLst>
  </p:cSld>
  <p:clrMap bg1="dk2" tx1="lt1" bg2="dk1" tx2="lt2" accent1="accent1" accent2="accent2" accent3="accent3" accent4="accent4" accent5="accent5" accent6="accent6" hlink="hlink" folHlink="folHlink"/>
  <p:sldLayoutIdLst>
    <p:sldLayoutId id="2147487398" r:id="rId1"/>
    <p:sldLayoutId id="2147487399" r:id="rId2"/>
    <p:sldLayoutId id="2147487400" r:id="rId3"/>
    <p:sldLayoutId id="2147487401" r:id="rId4"/>
    <p:sldLayoutId id="2147487402" r:id="rId5"/>
    <p:sldLayoutId id="2147487403" r:id="rId6"/>
    <p:sldLayoutId id="2147487404" r:id="rId7"/>
    <p:sldLayoutId id="2147487405" r:id="rId8"/>
    <p:sldLayoutId id="2147487406" r:id="rId9"/>
    <p:sldLayoutId id="2147487407" r:id="rId10"/>
    <p:sldLayoutId id="2147487408" r:id="rId11"/>
    <p:sldLayoutId id="2147487409" r:id="rId12"/>
    <p:sldLayoutId id="2147487410" r:id="rId13"/>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24" charset="-128"/>
          <a:cs typeface="ＭＳ Ｐゴシック" pitchFamily="24"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5"/>
        </a:buBlip>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6"/>
        </a:buBlip>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lr>
          <a:schemeClr val="folHlink"/>
        </a:buClr>
        <a:buSzPct val="90000"/>
        <a:buFont typeface="Wingdings" charset="0"/>
        <a:buBlip>
          <a:blip r:embed="rId17"/>
        </a:buBlip>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defRPr>
      </a:lvl5pPr>
      <a:lvl6pPr marL="25146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1" i="0" dirty="0">
              <a:solidFill>
                <a:srgbClr val="000000"/>
              </a:solidFill>
              <a:latin typeface="Arial" panose="020B0604020202020204" pitchFamily="34" charset="0"/>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eaLnBrk="1" hangingPunct="1">
              <a:lnSpc>
                <a:spcPct val="100000"/>
              </a:lnSpc>
              <a:spcBef>
                <a:spcPct val="0"/>
              </a:spcBef>
              <a:buFontTx/>
              <a:buNone/>
            </a:pPr>
            <a:endParaRPr kumimoji="0" lang="en-US" b="1" i="0" dirty="0">
              <a:solidFill>
                <a:srgbClr val="000000"/>
              </a:solidFill>
              <a:latin typeface="Arial" panose="020B0604020202020204" pitchFamily="34" charset="0"/>
            </a:endParaRPr>
          </a:p>
        </p:txBody>
      </p:sp>
      <p:pic>
        <p:nvPicPr>
          <p:cNvPr id="1028" name="Picture 4" descr="minispir"/>
          <p:cNvPicPr>
            <a:picLocks noChangeAspect="1" noChangeArrowheads="1"/>
          </p:cNvPicPr>
          <p:nvPr/>
        </p:nvPicPr>
        <p:blipFill>
          <a:blip r:embed="rId14"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4"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eaLnBrk="1" hangingPunct="1">
              <a:lnSpc>
                <a:spcPct val="100000"/>
              </a:lnSpc>
              <a:spcBef>
                <a:spcPct val="0"/>
              </a:spcBef>
              <a:buFontTx/>
              <a:buNone/>
              <a:defRPr/>
            </a:pPr>
            <a:fld id="{85AD1E48-D9F8-EE4A-8C63-704420AC1CFC}" type="slidenum">
              <a:rPr kumimoji="0" lang="en-US" smtClean="0">
                <a:solidFill>
                  <a:srgbClr val="000000"/>
                </a:solidFill>
              </a:rPr>
              <a:pPr eaLnBrk="1" hangingPunct="1">
                <a:lnSpc>
                  <a:spcPct val="100000"/>
                </a:lnSpc>
                <a:spcBef>
                  <a:spcPct val="0"/>
                </a:spcBef>
                <a:buFontTx/>
                <a:buNone/>
                <a:defRPr/>
              </a:pPr>
              <a:t>‹#›</a:t>
            </a:fld>
            <a:endParaRPr kumimoji="0" lang="en-US" dirty="0">
              <a:solidFill>
                <a:srgbClr val="000000"/>
              </a:solidFill>
            </a:endParaRPr>
          </a:p>
        </p:txBody>
      </p:sp>
    </p:spTree>
    <p:extLst>
      <p:ext uri="{BB962C8B-B14F-4D97-AF65-F5344CB8AC3E}">
        <p14:creationId xmlns:p14="http://schemas.microsoft.com/office/powerpoint/2010/main" val="902042882"/>
      </p:ext>
    </p:extLst>
  </p:cSld>
  <p:clrMap bg1="lt1" tx1="dk1" bg2="lt2" tx2="dk2" accent1="accent1" accent2="accent2" accent3="accent3" accent4="accent4" accent5="accent5" accent6="accent6" hlink="hlink" folHlink="folHlink"/>
  <p:sldLayoutIdLst>
    <p:sldLayoutId id="2147487412" r:id="rId1"/>
    <p:sldLayoutId id="2147487413" r:id="rId2"/>
    <p:sldLayoutId id="2147487414" r:id="rId3"/>
    <p:sldLayoutId id="2147487415" r:id="rId4"/>
    <p:sldLayoutId id="2147487416" r:id="rId5"/>
    <p:sldLayoutId id="2147487417" r:id="rId6"/>
    <p:sldLayoutId id="2147487418" r:id="rId7"/>
    <p:sldLayoutId id="2147487419" r:id="rId8"/>
    <p:sldLayoutId id="2147487420" r:id="rId9"/>
    <p:sldLayoutId id="2147487421" r:id="rId10"/>
    <p:sldLayoutId id="2147487422" r:id="rId11"/>
    <p:sldLayoutId id="2147487423"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5"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5"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5"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lnSpc>
                <a:spcPct val="100000"/>
              </a:lnSpc>
              <a:spcBef>
                <a:spcPct val="0"/>
              </a:spcBef>
              <a:buFontTx/>
              <a:buNone/>
              <a:defRPr/>
            </a:pPr>
            <a:endParaRPr kumimoji="0"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lnSpc>
                <a:spcPct val="100000"/>
              </a:lnSpc>
              <a:spcBef>
                <a:spcPct val="0"/>
              </a:spcBef>
              <a:buFontTx/>
              <a:buNone/>
              <a:defRPr/>
            </a:pPr>
            <a:endParaRPr kumimoji="0"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pPr>
              <a:lnSpc>
                <a:spcPct val="100000"/>
              </a:lnSpc>
              <a:spcBef>
                <a:spcPct val="0"/>
              </a:spcBef>
              <a:buFontTx/>
              <a:buNone/>
            </a:pPr>
            <a:fld id="{B9D20AD3-D622-EC41-AF78-52EA093B16AC}" type="slidenum">
              <a:rPr kumimoji="0" lang="en-US" smtClean="0">
                <a:solidFill>
                  <a:srgbClr val="000000"/>
                </a:solidFill>
              </a:rPr>
              <a:pPr>
                <a:lnSpc>
                  <a:spcPct val="100000"/>
                </a:lnSpc>
                <a:spcBef>
                  <a:spcPct val="0"/>
                </a:spcBef>
                <a:buFontTx/>
                <a:buNone/>
              </a:pPr>
              <a:t>‹#›</a:t>
            </a:fld>
            <a:endParaRPr kumimoji="0" lang="en-US" dirty="0">
              <a:solidFill>
                <a:srgbClr val="000000"/>
              </a:solidFill>
            </a:endParaRPr>
          </a:p>
        </p:txBody>
      </p:sp>
    </p:spTree>
    <p:extLst>
      <p:ext uri="{BB962C8B-B14F-4D97-AF65-F5344CB8AC3E}">
        <p14:creationId xmlns:p14="http://schemas.microsoft.com/office/powerpoint/2010/main" val="1720990262"/>
      </p:ext>
    </p:extLst>
  </p:cSld>
  <p:clrMap bg1="lt1" tx1="dk1" bg2="lt2" tx2="dk2" accent1="accent1" accent2="accent2" accent3="accent3" accent4="accent4" accent5="accent5" accent6="accent6" hlink="hlink" folHlink="folHlink"/>
  <p:sldLayoutIdLst>
    <p:sldLayoutId id="2147487425" r:id="rId1"/>
    <p:sldLayoutId id="2147487426" r:id="rId2"/>
    <p:sldLayoutId id="2147487427" r:id="rId3"/>
    <p:sldLayoutId id="2147487428" r:id="rId4"/>
    <p:sldLayoutId id="2147487429" r:id="rId5"/>
    <p:sldLayoutId id="2147487430" r:id="rId6"/>
    <p:sldLayoutId id="2147487431" r:id="rId7"/>
    <p:sldLayoutId id="2147487432" r:id="rId8"/>
    <p:sldLayoutId id="2147487433" r:id="rId9"/>
    <p:sldLayoutId id="2147487434" r:id="rId10"/>
    <p:sldLayoutId id="2147487435"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cs typeface="+mn-cs"/>
              </a:defRPr>
            </a:lvl1pPr>
          </a:lstStyle>
          <a:p>
            <a:pPr eaLnBrk="1" hangingPunct="1">
              <a:lnSpc>
                <a:spcPct val="100000"/>
              </a:lnSpc>
              <a:spcBef>
                <a:spcPct val="0"/>
              </a:spcBef>
              <a:buFontTx/>
              <a:buNone/>
              <a:defRPr/>
            </a:pPr>
            <a:endParaRPr kumimoji="0" lang="en-US" alt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cs typeface="+mn-cs"/>
              </a:defRPr>
            </a:lvl1pPr>
          </a:lstStyle>
          <a:p>
            <a:pPr eaLnBrk="1" hangingPunct="1">
              <a:lnSpc>
                <a:spcPct val="100000"/>
              </a:lnSpc>
              <a:spcBef>
                <a:spcPct val="0"/>
              </a:spcBef>
              <a:buFontTx/>
              <a:buNone/>
              <a:defRPr/>
            </a:pPr>
            <a:endParaRPr kumimoji="0" lang="en-US" altLang="en-US" dirty="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cs typeface="+mn-cs"/>
              </a:defRPr>
            </a:lvl1pPr>
          </a:lstStyle>
          <a:p>
            <a:pPr eaLnBrk="1" hangingPunct="1">
              <a:lnSpc>
                <a:spcPct val="100000"/>
              </a:lnSpc>
              <a:spcBef>
                <a:spcPct val="0"/>
              </a:spcBef>
              <a:buFontTx/>
              <a:buNone/>
              <a:defRPr/>
            </a:pPr>
            <a:fld id="{AAD39680-1F54-E141-9E32-973F00A29FA2}" type="slidenum">
              <a:rPr kumimoji="0" lang="en-US" altLang="en-US" smtClean="0">
                <a:solidFill>
                  <a:srgbClr val="000000"/>
                </a:solidFill>
              </a:rPr>
              <a:pPr eaLnBrk="1" hangingPunct="1">
                <a:lnSpc>
                  <a:spcPct val="100000"/>
                </a:lnSpc>
                <a:spcBef>
                  <a:spcPct val="0"/>
                </a:spcBef>
                <a:buFontTx/>
                <a:buNone/>
                <a:defRPr/>
              </a:pPr>
              <a:t>‹#›</a:t>
            </a:fld>
            <a:endParaRPr kumimoji="0" lang="en-US" altLang="en-US" dirty="0">
              <a:solidFill>
                <a:srgbClr val="000000"/>
              </a:solidFill>
            </a:endParaRPr>
          </a:p>
        </p:txBody>
      </p:sp>
    </p:spTree>
    <p:extLst>
      <p:ext uri="{BB962C8B-B14F-4D97-AF65-F5344CB8AC3E}">
        <p14:creationId xmlns:p14="http://schemas.microsoft.com/office/powerpoint/2010/main" val="3361854020"/>
      </p:ext>
    </p:extLst>
  </p:cSld>
  <p:clrMap bg1="lt1" tx1="dk1" bg2="lt2" tx2="dk2" accent1="accent1" accent2="accent2" accent3="accent3" accent4="accent4" accent5="accent5" accent6="accent6" hlink="hlink" folHlink="folHlink"/>
  <p:sldLayoutIdLst>
    <p:sldLayoutId id="2147487437" r:id="rId1"/>
    <p:sldLayoutId id="2147487438" r:id="rId2"/>
    <p:sldLayoutId id="2147487439" r:id="rId3"/>
    <p:sldLayoutId id="2147487440" r:id="rId4"/>
    <p:sldLayoutId id="2147487441" r:id="rId5"/>
    <p:sldLayoutId id="2147487442" r:id="rId6"/>
    <p:sldLayoutId id="2147487443" r:id="rId7"/>
    <p:sldLayoutId id="2147487444" r:id="rId8"/>
    <p:sldLayoutId id="2147487445" r:id="rId9"/>
    <p:sldLayoutId id="2147487446" r:id="rId10"/>
    <p:sldLayoutId id="2147487447" r:id="rId11"/>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b="1" i="0">
          <a:solidFill>
            <a:srgbClr val="FFFFFF"/>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har char="–"/>
        <a:defRPr sz="2800" b="1" i="0">
          <a:solidFill>
            <a:srgbClr val="FFFFFF"/>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rgbClr val="FFFFFF"/>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lumMod val="75000"/>
              </a:schemeClr>
            </a:gs>
            <a:gs pos="100000">
              <a:schemeClr val="bg2"/>
            </a:gs>
          </a:gsLst>
          <a:path path="rect">
            <a:fillToRect l="100000" t="100000"/>
          </a:path>
          <a:tileRect r="-100000" b="-100000"/>
        </a:gradFill>
        <a:effectLst/>
      </p:bgPr>
    </p:bg>
    <p:spTree>
      <p:nvGrpSpPr>
        <p:cNvPr id="1" name=""/>
        <p:cNvGrpSpPr/>
        <p:nvPr/>
      </p:nvGrpSpPr>
      <p:grpSpPr>
        <a:xfrm>
          <a:off x="0" y="0"/>
          <a:ext cx="0" cy="0"/>
          <a:chOff x="0" y="0"/>
          <a:chExt cx="0" cy="0"/>
        </a:xfrm>
      </p:grpSpPr>
      <p:grpSp>
        <p:nvGrpSpPr>
          <p:cNvPr id="40962" name="Group 2"/>
          <p:cNvGrpSpPr>
            <a:grpSpLocks/>
          </p:cNvGrpSpPr>
          <p:nvPr/>
        </p:nvGrpSpPr>
        <p:grpSpPr bwMode="auto">
          <a:xfrm>
            <a:off x="685800" y="117475"/>
            <a:ext cx="8456613" cy="6738938"/>
            <a:chOff x="432" y="74"/>
            <a:chExt cx="5327" cy="4245"/>
          </a:xfrm>
        </p:grpSpPr>
        <p:sp>
          <p:nvSpPr>
            <p:cNvPr id="40965"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i="0" dirty="0">
                <a:solidFill>
                  <a:srgbClr val="FFFFFF"/>
                </a:solidFill>
                <a:cs typeface="Arial" panose="020B0604020202020204" pitchFamily="34" charset="0"/>
              </a:endParaRPr>
            </a:p>
          </p:txBody>
        </p:sp>
        <p:grpSp>
          <p:nvGrpSpPr>
            <p:cNvPr id="40966" name="Group 4"/>
            <p:cNvGrpSpPr>
              <a:grpSpLocks/>
            </p:cNvGrpSpPr>
            <p:nvPr/>
          </p:nvGrpSpPr>
          <p:grpSpPr bwMode="auto">
            <a:xfrm>
              <a:off x="2859" y="4250"/>
              <a:ext cx="2729" cy="41"/>
              <a:chOff x="2859" y="4250"/>
              <a:chExt cx="2729" cy="41"/>
            </a:xfrm>
          </p:grpSpPr>
          <p:sp>
            <p:nvSpPr>
              <p:cNvPr id="40971"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40972"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40973"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40974"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40975"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40976"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40977"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40978"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grpSp>
        <p:sp>
          <p:nvSpPr>
            <p:cNvPr id="40967"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i="0" dirty="0">
                <a:solidFill>
                  <a:srgbClr val="FFFFFF"/>
                </a:solidFill>
                <a:cs typeface="Arial" panose="020B0604020202020204" pitchFamily="34" charset="0"/>
              </a:endParaRPr>
            </a:p>
          </p:txBody>
        </p:sp>
        <p:sp>
          <p:nvSpPr>
            <p:cNvPr id="40968"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40969"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40970"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grpSp>
      <p:sp>
        <p:nvSpPr>
          <p:cNvPr id="40963" name="Rectangle 17"/>
          <p:cNvSpPr>
            <a:spLocks noGrp="1" noChangeArrowheads="1"/>
          </p:cNvSpPr>
          <p:nvPr>
            <p:ph type="title"/>
          </p:nvPr>
        </p:nvSpPr>
        <p:spPr bwMode="auto">
          <a:xfrm>
            <a:off x="250825" y="609600"/>
            <a:ext cx="8783638"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40964" name="Rectangle 18"/>
          <p:cNvSpPr>
            <a:spLocks noGrp="1" noChangeArrowheads="1"/>
          </p:cNvSpPr>
          <p:nvPr>
            <p:ph type="body" idx="1"/>
          </p:nvPr>
        </p:nvSpPr>
        <p:spPr bwMode="auto">
          <a:xfrm>
            <a:off x="684213" y="1981200"/>
            <a:ext cx="835025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cSld>
  <p:clrMap bg1="dk2" tx1="lt1" bg2="dk1" tx2="lt2" accent1="accent1" accent2="accent2" accent3="accent3" accent4="accent4" accent5="accent5" accent6="accent6" hlink="hlink" folHlink="folHlink"/>
  <p:sldLayoutIdLst>
    <p:sldLayoutId id="2147487051" r:id="rId1"/>
    <p:sldLayoutId id="2147487052" r:id="rId2"/>
    <p:sldLayoutId id="2147487053" r:id="rId3"/>
    <p:sldLayoutId id="2147487054" r:id="rId4"/>
    <p:sldLayoutId id="2147487055" r:id="rId5"/>
    <p:sldLayoutId id="2147487056" r:id="rId6"/>
    <p:sldLayoutId id="2147487057" r:id="rId7"/>
    <p:sldLayoutId id="2147487058" r:id="rId8"/>
    <p:sldLayoutId id="2147487059" r:id="rId9"/>
    <p:sldLayoutId id="2147487060" r:id="rId10"/>
    <p:sldLayoutId id="2147487061" r:id="rId11"/>
  </p:sldLayoutIdLst>
  <p:txStyles>
    <p:titleStyle>
      <a:lvl1pPr algn="ctr" rtl="0" eaLnBrk="0" fontAlgn="base" hangingPunct="0">
        <a:spcBef>
          <a:spcPct val="0"/>
        </a:spcBef>
        <a:spcAft>
          <a:spcPct val="0"/>
        </a:spcAft>
        <a:defRPr kumimoji="1" sz="4400" b="1" i="0">
          <a:solidFill>
            <a:srgbClr val="FFFFFF"/>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3902075"/>
            <a:ext cx="3400425" cy="2949575"/>
            <a:chOff x="0" y="2458"/>
            <a:chExt cx="2142" cy="1858"/>
          </a:xfrm>
        </p:grpSpPr>
        <p:sp>
          <p:nvSpPr>
            <p:cNvPr id="16387"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7200" b="1" i="0" dirty="0">
                <a:solidFill>
                  <a:srgbClr val="FFFFFF"/>
                </a:solidFill>
                <a:latin typeface="Arial" panose="020B0604020202020204" pitchFamily="34" charset="0"/>
              </a:endParaRPr>
            </a:p>
          </p:txBody>
        </p:sp>
        <p:sp>
          <p:nvSpPr>
            <p:cNvPr id="16388"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lnSpc>
                  <a:spcPct val="100000"/>
                </a:lnSpc>
                <a:spcBef>
                  <a:spcPct val="0"/>
                </a:spcBef>
                <a:buFontTx/>
                <a:buNone/>
                <a:defRPr/>
              </a:pPr>
              <a:endParaRPr kumimoji="0" lang="en-US" sz="7200" b="1" i="0" dirty="0">
                <a:solidFill>
                  <a:srgbClr val="FFFFFF"/>
                </a:solidFill>
                <a:latin typeface="Arial" panose="020B0604020202020204" pitchFamily="34" charset="0"/>
              </a:endParaRPr>
            </a:p>
          </p:txBody>
        </p:sp>
        <p:sp>
          <p:nvSpPr>
            <p:cNvPr id="16389"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7200" b="1" i="0" dirty="0">
                <a:solidFill>
                  <a:srgbClr val="FFFFFF"/>
                </a:solidFill>
                <a:latin typeface="Arial" panose="020B0604020202020204" pitchFamily="34" charset="0"/>
              </a:endParaRPr>
            </a:p>
          </p:txBody>
        </p:sp>
        <p:sp>
          <p:nvSpPr>
            <p:cNvPr id="16390"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7200" b="1" i="0" dirty="0">
                <a:solidFill>
                  <a:srgbClr val="FFFFFF"/>
                </a:solidFill>
                <a:latin typeface="Arial" panose="020B0604020202020204" pitchFamily="34" charset="0"/>
              </a:endParaRPr>
            </a:p>
          </p:txBody>
        </p:sp>
        <p:sp>
          <p:nvSpPr>
            <p:cNvPr id="1036"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7200" b="1" i="0" dirty="0">
                <a:solidFill>
                  <a:srgbClr val="FFFFFF"/>
                </a:solidFill>
                <a:latin typeface="Arial" panose="020B0604020202020204" pitchFamily="34" charset="0"/>
              </a:endParaRPr>
            </a:p>
          </p:txBody>
        </p:sp>
        <p:sp>
          <p:nvSpPr>
            <p:cNvPr id="1037"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7200" b="1" i="0" dirty="0">
                <a:solidFill>
                  <a:srgbClr val="FFFFFF"/>
                </a:solidFill>
                <a:latin typeface="Arial" panose="020B0604020202020204" pitchFamily="34" charset="0"/>
              </a:endParaRPr>
            </a:p>
          </p:txBody>
        </p:sp>
        <p:sp>
          <p:nvSpPr>
            <p:cNvPr id="1038"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7200" b="1" i="0" dirty="0">
                <a:solidFill>
                  <a:srgbClr val="FFFFFF"/>
                </a:solidFill>
                <a:latin typeface="Arial" panose="020B0604020202020204" pitchFamily="34" charset="0"/>
              </a:endParaRPr>
            </a:p>
          </p:txBody>
        </p:sp>
      </p:grpSp>
      <p:sp>
        <p:nvSpPr>
          <p:cNvPr id="16394"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16395"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396"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b="1" i="0">
                <a:effectLst>
                  <a:outerShdw blurRad="38100" dist="38100" dir="2700000" algn="tl">
                    <a:srgbClr val="000000"/>
                  </a:outerShdw>
                </a:effectLst>
                <a:latin typeface="Arial" panose="020B0604020202020204" pitchFamily="34" charset="0"/>
                <a:ea typeface="+mn-ea"/>
                <a:cs typeface="+mn-cs"/>
              </a:defRPr>
            </a:lvl1pPr>
          </a:lstStyle>
          <a:p>
            <a:pPr>
              <a:lnSpc>
                <a:spcPct val="100000"/>
              </a:lnSpc>
              <a:spcBef>
                <a:spcPct val="0"/>
              </a:spcBef>
              <a:buFontTx/>
              <a:buNone/>
              <a:defRPr/>
            </a:pPr>
            <a:endParaRPr kumimoji="0" lang="en-US" dirty="0">
              <a:solidFill>
                <a:srgbClr val="FFFFFF"/>
              </a:solidFill>
            </a:endParaRPr>
          </a:p>
        </p:txBody>
      </p:sp>
      <p:sp>
        <p:nvSpPr>
          <p:cNvPr id="16397"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b="1" i="0">
                <a:effectLst>
                  <a:outerShdw blurRad="38100" dist="38100" dir="2700000" algn="tl">
                    <a:srgbClr val="000000"/>
                  </a:outerShdw>
                </a:effectLst>
                <a:latin typeface="Arial" panose="020B0604020202020204" pitchFamily="34" charset="0"/>
                <a:ea typeface="+mn-ea"/>
                <a:cs typeface="+mn-cs"/>
              </a:defRPr>
            </a:lvl1pPr>
          </a:lstStyle>
          <a:p>
            <a:pPr>
              <a:lnSpc>
                <a:spcPct val="100000"/>
              </a:lnSpc>
              <a:spcBef>
                <a:spcPct val="0"/>
              </a:spcBef>
              <a:buFontTx/>
              <a:buNone/>
              <a:defRPr/>
            </a:pPr>
            <a:endParaRPr kumimoji="0" lang="en-US" dirty="0">
              <a:solidFill>
                <a:srgbClr val="FFFFFF"/>
              </a:solidFill>
            </a:endParaRPr>
          </a:p>
        </p:txBody>
      </p:sp>
      <p:sp>
        <p:nvSpPr>
          <p:cNvPr id="16398"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b="1" i="0">
                <a:effectLst>
                  <a:outerShdw blurRad="38100" dist="38100" dir="2700000" algn="tl">
                    <a:srgbClr val="000000"/>
                  </a:outerShdw>
                </a:effectLst>
                <a:latin typeface="Arial" panose="020B0604020202020204" pitchFamily="34" charset="0"/>
              </a:defRPr>
            </a:lvl1pPr>
          </a:lstStyle>
          <a:p>
            <a:pPr>
              <a:lnSpc>
                <a:spcPct val="100000"/>
              </a:lnSpc>
              <a:spcBef>
                <a:spcPct val="0"/>
              </a:spcBef>
              <a:buFontTx/>
              <a:buNone/>
              <a:defRPr/>
            </a:pPr>
            <a:fld id="{7099D075-7D6D-024F-B45D-57035EFCA1A3}" type="slidenum">
              <a:rPr kumimoji="0" lang="en-US" smtClean="0">
                <a:solidFill>
                  <a:srgbClr val="FFFFFF"/>
                </a:solidFill>
              </a:rPr>
              <a:pPr>
                <a:lnSpc>
                  <a:spcPct val="100000"/>
                </a:lnSpc>
                <a:spcBef>
                  <a:spcPct val="0"/>
                </a:spcBef>
                <a:buFontTx/>
                <a:buNone/>
                <a:defRPr/>
              </a:pPr>
              <a:t>‹#›</a:t>
            </a:fld>
            <a:endParaRPr kumimoji="0" lang="en-US" dirty="0">
              <a:solidFill>
                <a:srgbClr val="FFFFFF"/>
              </a:solidFill>
            </a:endParaRPr>
          </a:p>
        </p:txBody>
      </p:sp>
    </p:spTree>
    <p:extLst>
      <p:ext uri="{BB962C8B-B14F-4D97-AF65-F5344CB8AC3E}">
        <p14:creationId xmlns:p14="http://schemas.microsoft.com/office/powerpoint/2010/main" val="1949537012"/>
      </p:ext>
    </p:extLst>
  </p:cSld>
  <p:clrMap bg1="dk2" tx1="lt1" bg2="dk1" tx2="lt2" accent1="accent1" accent2="accent2" accent3="accent3" accent4="accent4" accent5="accent5" accent6="accent6" hlink="hlink" folHlink="folHlink"/>
  <p:sldLayoutIdLst>
    <p:sldLayoutId id="2147487449" r:id="rId1"/>
    <p:sldLayoutId id="2147487450" r:id="rId2"/>
    <p:sldLayoutId id="2147487451" r:id="rId3"/>
    <p:sldLayoutId id="2147487452" r:id="rId4"/>
    <p:sldLayoutId id="2147487453" r:id="rId5"/>
    <p:sldLayoutId id="2147487454" r:id="rId6"/>
    <p:sldLayoutId id="2147487455" r:id="rId7"/>
    <p:sldLayoutId id="2147487456" r:id="rId8"/>
    <p:sldLayoutId id="2147487457" r:id="rId9"/>
    <p:sldLayoutId id="2147487458" r:id="rId10"/>
    <p:sldLayoutId id="2147487459" r:id="rId11"/>
  </p:sldLayoutIdLst>
  <p:transition advClick="0" advTm="5000"/>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buClr>
          <a:schemeClr val="tx1"/>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686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0" hangingPunct="0">
              <a:defRPr sz="1400" b="1" i="0">
                <a:solidFill>
                  <a:srgbClr val="FFFFFF"/>
                </a:solidFill>
                <a:latin typeface="Arial" panose="020B0604020202020204" pitchFamily="34" charset="0"/>
              </a:defRPr>
            </a:lvl1pPr>
          </a:lstStyle>
          <a:p>
            <a:pPr>
              <a:lnSpc>
                <a:spcPct val="100000"/>
              </a:lnSpc>
              <a:spcBef>
                <a:spcPct val="0"/>
              </a:spcBef>
              <a:buFontTx/>
              <a:buNone/>
              <a:defRPr/>
            </a:pPr>
            <a:endParaRPr kumimoji="0" lang="en-US" dirty="0"/>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0" hangingPunct="0">
              <a:defRPr sz="1400" b="1" i="0">
                <a:solidFill>
                  <a:srgbClr val="FFFFFF"/>
                </a:solidFill>
                <a:latin typeface="Arial" panose="020B0604020202020204" pitchFamily="34" charset="0"/>
              </a:defRPr>
            </a:lvl1pPr>
          </a:lstStyle>
          <a:p>
            <a:pPr>
              <a:lnSpc>
                <a:spcPct val="100000"/>
              </a:lnSpc>
              <a:spcBef>
                <a:spcPct val="0"/>
              </a:spcBef>
              <a:buFontTx/>
              <a:buNone/>
              <a:defRPr/>
            </a:pPr>
            <a:endParaRPr kumimoji="0" lang="en-US" dirty="0"/>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0" hangingPunct="0">
              <a:defRPr sz="1400" b="1" i="0">
                <a:solidFill>
                  <a:srgbClr val="FFFFFF"/>
                </a:solidFill>
                <a:latin typeface="Arial" panose="020B0604020202020204" pitchFamily="34" charset="0"/>
              </a:defRPr>
            </a:lvl1pPr>
          </a:lstStyle>
          <a:p>
            <a:pPr>
              <a:lnSpc>
                <a:spcPct val="100000"/>
              </a:lnSpc>
              <a:spcBef>
                <a:spcPct val="0"/>
              </a:spcBef>
              <a:buFontTx/>
              <a:buNone/>
              <a:defRPr/>
            </a:pPr>
            <a:fld id="{F5056FE8-D165-9948-828B-BC6E174C315C}" type="slidenum">
              <a:rPr kumimoji="0" lang="en-US" smtClean="0"/>
              <a:pPr>
                <a:lnSpc>
                  <a:spcPct val="100000"/>
                </a:lnSpc>
                <a:spcBef>
                  <a:spcPct val="0"/>
                </a:spcBef>
                <a:buFontTx/>
                <a:buNone/>
                <a:defRPr/>
              </a:pPr>
              <a:t>‹#›</a:t>
            </a:fld>
            <a:endParaRPr kumimoji="0" lang="en-US" dirty="0"/>
          </a:p>
        </p:txBody>
      </p:sp>
    </p:spTree>
    <p:extLst>
      <p:ext uri="{BB962C8B-B14F-4D97-AF65-F5344CB8AC3E}">
        <p14:creationId xmlns:p14="http://schemas.microsoft.com/office/powerpoint/2010/main" val="3248520216"/>
      </p:ext>
    </p:extLst>
  </p:cSld>
  <p:clrMap bg1="dk2" tx1="lt1" bg2="dk1" tx2="lt2" accent1="accent1" accent2="accent2" accent3="accent3" accent4="accent4" accent5="accent5" accent6="accent6" hlink="hlink" folHlink="folHlink"/>
  <p:sldLayoutIdLst>
    <p:sldLayoutId id="2147487461" r:id="rId1"/>
    <p:sldLayoutId id="2147487462" r:id="rId2"/>
    <p:sldLayoutId id="2147487463" r:id="rId3"/>
    <p:sldLayoutId id="2147487464" r:id="rId4"/>
    <p:sldLayoutId id="2147487465" r:id="rId5"/>
    <p:sldLayoutId id="2147487466" r:id="rId6"/>
    <p:sldLayoutId id="2147487467" r:id="rId7"/>
    <p:sldLayoutId id="2147487468" r:id="rId8"/>
    <p:sldLayoutId id="2147487469" r:id="rId9"/>
    <p:sldLayoutId id="2147487470" r:id="rId10"/>
    <p:sldLayoutId id="2147487471" r:id="rId11"/>
    <p:sldLayoutId id="2147487472" r:id="rId12"/>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76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5738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solidFill>
                <a:srgbClr val="000000"/>
              </a:solidFill>
            </a:endParaRPr>
          </a:p>
        </p:txBody>
      </p:sp>
      <p:sp>
        <p:nvSpPr>
          <p:cNvPr id="35738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solidFill>
                <a:srgbClr val="000000"/>
              </a:solidFill>
            </a:endParaRPr>
          </a:p>
        </p:txBody>
      </p:sp>
      <p:sp>
        <p:nvSpPr>
          <p:cNvPr id="35738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eaLnBrk="1" hangingPunct="1">
              <a:lnSpc>
                <a:spcPct val="100000"/>
              </a:lnSpc>
              <a:spcBef>
                <a:spcPct val="0"/>
              </a:spcBef>
              <a:buFontTx/>
              <a:buNone/>
              <a:defRPr/>
            </a:pPr>
            <a:fld id="{B3C66E19-9CD0-224A-9094-37324153C567}" type="slidenum">
              <a:rPr kumimoji="0" lang="en-US" smtClean="0">
                <a:solidFill>
                  <a:srgbClr val="000000"/>
                </a:solidFill>
              </a:rPr>
              <a:pPr eaLnBrk="1" hangingPunct="1">
                <a:lnSpc>
                  <a:spcPct val="100000"/>
                </a:lnSpc>
                <a:spcBef>
                  <a:spcPct val="0"/>
                </a:spcBef>
                <a:buFontTx/>
                <a:buNone/>
                <a:defRPr/>
              </a:pPr>
              <a:t>‹#›</a:t>
            </a:fld>
            <a:endParaRPr kumimoji="0" lang="en-US" dirty="0">
              <a:solidFill>
                <a:srgbClr val="000000"/>
              </a:solidFill>
            </a:endParaRPr>
          </a:p>
        </p:txBody>
      </p:sp>
    </p:spTree>
    <p:extLst>
      <p:ext uri="{BB962C8B-B14F-4D97-AF65-F5344CB8AC3E}">
        <p14:creationId xmlns:p14="http://schemas.microsoft.com/office/powerpoint/2010/main" val="1584103876"/>
      </p:ext>
    </p:extLst>
  </p:cSld>
  <p:clrMap bg1="lt1" tx1="dk1" bg2="lt2" tx2="dk2" accent1="accent1" accent2="accent2" accent3="accent3" accent4="accent4" accent5="accent5" accent6="accent6" hlink="hlink" folHlink="folHlink"/>
  <p:sldLayoutIdLst>
    <p:sldLayoutId id="2147487474" r:id="rId1"/>
    <p:sldLayoutId id="2147487475" r:id="rId2"/>
    <p:sldLayoutId id="2147487476" r:id="rId3"/>
    <p:sldLayoutId id="2147487477" r:id="rId4"/>
    <p:sldLayoutId id="2147487478" r:id="rId5"/>
    <p:sldLayoutId id="2147487479" r:id="rId6"/>
    <p:sldLayoutId id="2147487480" r:id="rId7"/>
    <p:sldLayoutId id="2147487481" r:id="rId8"/>
    <p:sldLayoutId id="2147487482" r:id="rId9"/>
    <p:sldLayoutId id="2147487483" r:id="rId10"/>
    <p:sldLayoutId id="214748748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GB" dirty="0"/>
              <a:t>Click to edit Master title style</a:t>
            </a:r>
          </a:p>
        </p:txBody>
      </p:sp>
      <p:sp>
        <p:nvSpPr>
          <p:cNvPr id="1331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0244"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charset="0"/>
                <a:cs typeface="Arial" panose="020B0604020202020204" pitchFamily="34" charset="0"/>
              </a:defRPr>
            </a:lvl1pPr>
          </a:lstStyle>
          <a:p>
            <a:pPr>
              <a:lnSpc>
                <a:spcPct val="100000"/>
              </a:lnSpc>
              <a:spcBef>
                <a:spcPct val="0"/>
              </a:spcBef>
              <a:buFontTx/>
              <a:buNone/>
              <a:defRPr/>
            </a:pPr>
            <a:endParaRPr kumimoji="0" lang="en-GB" dirty="0"/>
          </a:p>
        </p:txBody>
      </p:sp>
      <p:sp>
        <p:nvSpPr>
          <p:cNvPr id="10245"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charset="0"/>
                <a:cs typeface="Arial" panose="020B0604020202020204" pitchFamily="34" charset="0"/>
              </a:defRPr>
            </a:lvl1pPr>
          </a:lstStyle>
          <a:p>
            <a:pPr>
              <a:lnSpc>
                <a:spcPct val="100000"/>
              </a:lnSpc>
              <a:spcBef>
                <a:spcPct val="0"/>
              </a:spcBef>
              <a:buFontTx/>
              <a:buNone/>
              <a:defRPr/>
            </a:pPr>
            <a:endParaRPr kumimoji="0" lang="en-GB" dirty="0"/>
          </a:p>
        </p:txBody>
      </p:sp>
      <p:sp>
        <p:nvSpPr>
          <p:cNvPr id="10246"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b="1" i="0">
                <a:solidFill>
                  <a:srgbClr val="000000"/>
                </a:solidFill>
                <a:latin typeface="Arial" panose="020B0604020202020204" pitchFamily="34" charset="0"/>
                <a:cs typeface="Arial" panose="020B0604020202020204" pitchFamily="34" charset="0"/>
              </a:defRPr>
            </a:lvl1pPr>
          </a:lstStyle>
          <a:p>
            <a:pPr>
              <a:lnSpc>
                <a:spcPct val="100000"/>
              </a:lnSpc>
              <a:spcBef>
                <a:spcPct val="0"/>
              </a:spcBef>
              <a:buFontTx/>
              <a:buNone/>
              <a:defRPr/>
            </a:pPr>
            <a:fld id="{3D438327-5452-CC47-8246-7A6748A34C58}" type="slidenum">
              <a:rPr kumimoji="0" lang="en-GB" smtClean="0"/>
              <a:pPr>
                <a:lnSpc>
                  <a:spcPct val="100000"/>
                </a:lnSpc>
                <a:spcBef>
                  <a:spcPct val="0"/>
                </a:spcBef>
                <a:buFontTx/>
                <a:buNone/>
                <a:defRPr/>
              </a:pPr>
              <a:t>‹#›</a:t>
            </a:fld>
            <a:endParaRPr kumimoji="0" lang="en-GB" dirty="0"/>
          </a:p>
        </p:txBody>
      </p:sp>
    </p:spTree>
    <p:extLst>
      <p:ext uri="{BB962C8B-B14F-4D97-AF65-F5344CB8AC3E}">
        <p14:creationId xmlns:p14="http://schemas.microsoft.com/office/powerpoint/2010/main" val="4043541973"/>
      </p:ext>
    </p:extLst>
  </p:cSld>
  <p:clrMap bg1="lt1" tx1="dk1" bg2="lt2" tx2="dk2" accent1="accent1" accent2="accent2" accent3="accent3" accent4="accent4" accent5="accent5" accent6="accent6" hlink="hlink" folHlink="folHlink"/>
  <p:sldLayoutIdLst>
    <p:sldLayoutId id="2147487486" r:id="rId1"/>
    <p:sldLayoutId id="2147487487" r:id="rId2"/>
    <p:sldLayoutId id="2147487488" r:id="rId3"/>
    <p:sldLayoutId id="2147487489" r:id="rId4"/>
    <p:sldLayoutId id="2147487490" r:id="rId5"/>
    <p:sldLayoutId id="2147487491" r:id="rId6"/>
    <p:sldLayoutId id="2147487492" r:id="rId7"/>
    <p:sldLayoutId id="2147487493" r:id="rId8"/>
    <p:sldLayoutId id="2147487494" r:id="rId9"/>
    <p:sldLayoutId id="2147487495" r:id="rId10"/>
    <p:sldLayoutId id="2147487496" r:id="rId11"/>
  </p:sldLayoutIdLst>
  <p:transition>
    <p:random/>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lnSpc>
                <a:spcPct val="100000"/>
              </a:lnSpc>
              <a:spcBef>
                <a:spcPct val="0"/>
              </a:spcBef>
              <a:buFontTx/>
              <a:buNone/>
              <a:defRPr/>
            </a:pPr>
            <a:endParaRPr kumimoji="0"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lnSpc>
                <a:spcPct val="100000"/>
              </a:lnSpc>
              <a:spcBef>
                <a:spcPct val="0"/>
              </a:spcBef>
              <a:buFontTx/>
              <a:buNone/>
              <a:defRPr/>
            </a:pPr>
            <a:endParaRPr kumimoji="0"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1" i="0">
                <a:solidFill>
                  <a:srgbClr val="000000"/>
                </a:solidFill>
                <a:latin typeface="Arial" panose="020B0604020202020204" pitchFamily="34" charset="0"/>
              </a:defRPr>
            </a:lvl1pPr>
          </a:lstStyle>
          <a:p>
            <a:pPr>
              <a:lnSpc>
                <a:spcPct val="100000"/>
              </a:lnSpc>
              <a:spcBef>
                <a:spcPct val="0"/>
              </a:spcBef>
              <a:buFontTx/>
              <a:buNone/>
              <a:defRPr/>
            </a:pPr>
            <a:fld id="{54762A65-A6BB-5348-9D18-719ECCE3A546}" type="slidenum">
              <a:rPr kumimoji="0" lang="en-US" smtClean="0"/>
              <a:pPr>
                <a:lnSpc>
                  <a:spcPct val="100000"/>
                </a:lnSpc>
                <a:spcBef>
                  <a:spcPct val="0"/>
                </a:spcBef>
                <a:buFontTx/>
                <a:buNone/>
                <a:defRPr/>
              </a:pPr>
              <a:t>‹#›</a:t>
            </a:fld>
            <a:endParaRPr kumimoji="0" lang="en-US" dirty="0"/>
          </a:p>
        </p:txBody>
      </p:sp>
    </p:spTree>
    <p:extLst>
      <p:ext uri="{BB962C8B-B14F-4D97-AF65-F5344CB8AC3E}">
        <p14:creationId xmlns:p14="http://schemas.microsoft.com/office/powerpoint/2010/main" val="3849695482"/>
      </p:ext>
    </p:extLst>
  </p:cSld>
  <p:clrMap bg1="lt1" tx1="dk1" bg2="lt2" tx2="dk2" accent1="accent1" accent2="accent2" accent3="accent3" accent4="accent4" accent5="accent5" accent6="accent6" hlink="hlink" folHlink="folHlink"/>
  <p:sldLayoutIdLst>
    <p:sldLayoutId id="2147487498" r:id="rId1"/>
    <p:sldLayoutId id="2147487499" r:id="rId2"/>
    <p:sldLayoutId id="2147487500" r:id="rId3"/>
    <p:sldLayoutId id="2147487501" r:id="rId4"/>
    <p:sldLayoutId id="2147487502" r:id="rId5"/>
    <p:sldLayoutId id="2147487503" r:id="rId6"/>
    <p:sldLayoutId id="2147487504" r:id="rId7"/>
    <p:sldLayoutId id="2147487505" r:id="rId8"/>
    <p:sldLayoutId id="2147487506" r:id="rId9"/>
    <p:sldLayoutId id="2147487507" r:id="rId10"/>
    <p:sldLayoutId id="2147487508"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5362" name="Group 2"/>
          <p:cNvGrpSpPr>
            <a:grpSpLocks/>
          </p:cNvGrpSpPr>
          <p:nvPr/>
        </p:nvGrpSpPr>
        <p:grpSpPr bwMode="auto">
          <a:xfrm>
            <a:off x="0" y="0"/>
            <a:ext cx="8839200" cy="6858000"/>
            <a:chOff x="0" y="0"/>
            <a:chExt cx="5568" cy="4320"/>
          </a:xfrm>
        </p:grpSpPr>
        <p:grpSp>
          <p:nvGrpSpPr>
            <p:cNvPr id="15368" name="Group 3"/>
            <p:cNvGrpSpPr>
              <a:grpSpLocks/>
            </p:cNvGrpSpPr>
            <p:nvPr userDrawn="1"/>
          </p:nvGrpSpPr>
          <p:grpSpPr bwMode="auto">
            <a:xfrm>
              <a:off x="0" y="0"/>
              <a:ext cx="3216" cy="3072"/>
              <a:chOff x="0" y="0"/>
              <a:chExt cx="2928" cy="2784"/>
            </a:xfrm>
          </p:grpSpPr>
          <p:sp>
            <p:nvSpPr>
              <p:cNvPr id="15381"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5382"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5383"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5384"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5385"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grpSp>
        <p:grpSp>
          <p:nvGrpSpPr>
            <p:cNvPr id="15369" name="Group 9"/>
            <p:cNvGrpSpPr>
              <a:grpSpLocks/>
            </p:cNvGrpSpPr>
            <p:nvPr userDrawn="1"/>
          </p:nvGrpSpPr>
          <p:grpSpPr bwMode="auto">
            <a:xfrm>
              <a:off x="2016" y="2016"/>
              <a:ext cx="2448" cy="2304"/>
              <a:chOff x="0" y="0"/>
              <a:chExt cx="2928" cy="2784"/>
            </a:xfrm>
          </p:grpSpPr>
          <p:sp>
            <p:nvSpPr>
              <p:cNvPr id="15376"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5377"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5378"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5379"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5380"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grpSp>
        <p:grpSp>
          <p:nvGrpSpPr>
            <p:cNvPr id="15370" name="Group 15"/>
            <p:cNvGrpSpPr>
              <a:grpSpLocks/>
            </p:cNvGrpSpPr>
            <p:nvPr userDrawn="1"/>
          </p:nvGrpSpPr>
          <p:grpSpPr bwMode="auto">
            <a:xfrm>
              <a:off x="2832" y="96"/>
              <a:ext cx="2736" cy="2592"/>
              <a:chOff x="0" y="0"/>
              <a:chExt cx="2928" cy="2784"/>
            </a:xfrm>
          </p:grpSpPr>
          <p:sp>
            <p:nvSpPr>
              <p:cNvPr id="15371"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5372"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5373"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5374"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5375"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grpSp>
      </p:grpSp>
      <p:sp>
        <p:nvSpPr>
          <p:cNvPr id="15363"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4"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6695"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b="1" i="0">
                <a:latin typeface="Arial" panose="020B0604020202020204" pitchFamily="34" charset="0"/>
                <a:ea typeface="+mn-ea"/>
                <a:cs typeface="+mn-cs"/>
              </a:defRPr>
            </a:lvl1pPr>
          </a:lstStyle>
          <a:p>
            <a:pPr eaLnBrk="1" hangingPunct="1">
              <a:lnSpc>
                <a:spcPct val="100000"/>
              </a:lnSpc>
              <a:buFontTx/>
              <a:buNone/>
              <a:defRPr/>
            </a:pPr>
            <a:endParaRPr kumimoji="0" lang="en-US" dirty="0">
              <a:solidFill>
                <a:srgbClr val="EAEAEA"/>
              </a:solidFill>
            </a:endParaRPr>
          </a:p>
        </p:txBody>
      </p:sp>
      <p:sp>
        <p:nvSpPr>
          <p:cNvPr id="156696"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b="1" i="0">
                <a:latin typeface="Arial" panose="020B0604020202020204" pitchFamily="34" charset="0"/>
                <a:ea typeface="+mn-ea"/>
                <a:cs typeface="+mn-cs"/>
              </a:defRPr>
            </a:lvl1pPr>
          </a:lstStyle>
          <a:p>
            <a:pPr eaLnBrk="1" hangingPunct="1">
              <a:lnSpc>
                <a:spcPct val="100000"/>
              </a:lnSpc>
              <a:buFontTx/>
              <a:buNone/>
              <a:defRPr/>
            </a:pPr>
            <a:endParaRPr kumimoji="0" lang="en-US" dirty="0">
              <a:solidFill>
                <a:srgbClr val="EAEAEA"/>
              </a:solidFill>
            </a:endParaRPr>
          </a:p>
        </p:txBody>
      </p:sp>
      <p:sp>
        <p:nvSpPr>
          <p:cNvPr id="156697"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b="1" i="0">
                <a:latin typeface="Arial" panose="020B0604020202020204" pitchFamily="34" charset="0"/>
              </a:defRPr>
            </a:lvl1pPr>
          </a:lstStyle>
          <a:p>
            <a:pPr eaLnBrk="1" hangingPunct="1">
              <a:lnSpc>
                <a:spcPct val="100000"/>
              </a:lnSpc>
              <a:buFontTx/>
              <a:buNone/>
              <a:defRPr/>
            </a:pPr>
            <a:fld id="{953A32E3-8671-6B4A-A1A7-287F101545AA}" type="slidenum">
              <a:rPr kumimoji="0" lang="en-US" smtClean="0">
                <a:solidFill>
                  <a:srgbClr val="EAEAEA"/>
                </a:solidFill>
              </a:rPr>
              <a:pPr eaLnBrk="1" hangingPunct="1">
                <a:lnSpc>
                  <a:spcPct val="100000"/>
                </a:lnSpc>
                <a:buFontTx/>
                <a:buNone/>
                <a:defRPr/>
              </a:pPr>
              <a:t>‹#›</a:t>
            </a:fld>
            <a:endParaRPr kumimoji="0" lang="en-US" dirty="0">
              <a:solidFill>
                <a:srgbClr val="EAEAEA"/>
              </a:solidFill>
            </a:endParaRPr>
          </a:p>
        </p:txBody>
      </p:sp>
    </p:spTree>
    <p:extLst>
      <p:ext uri="{BB962C8B-B14F-4D97-AF65-F5344CB8AC3E}">
        <p14:creationId xmlns:p14="http://schemas.microsoft.com/office/powerpoint/2010/main" val="2136865627"/>
      </p:ext>
    </p:extLst>
  </p:cSld>
  <p:clrMap bg1="dk2" tx1="lt1" bg2="dk1" tx2="lt2" accent1="accent1" accent2="accent2" accent3="accent3" accent4="accent4" accent5="accent5" accent6="accent6" hlink="hlink" folHlink="folHlink"/>
  <p:sldLayoutIdLst>
    <p:sldLayoutId id="2147487510" r:id="rId1"/>
    <p:sldLayoutId id="2147487511" r:id="rId2"/>
    <p:sldLayoutId id="2147487512" r:id="rId3"/>
    <p:sldLayoutId id="2147487513" r:id="rId4"/>
    <p:sldLayoutId id="2147487514" r:id="rId5"/>
    <p:sldLayoutId id="2147487515" r:id="rId6"/>
    <p:sldLayoutId id="2147487516" r:id="rId7"/>
    <p:sldLayoutId id="2147487517" r:id="rId8"/>
    <p:sldLayoutId id="2147487518" r:id="rId9"/>
    <p:sldLayoutId id="2147487519" r:id="rId10"/>
    <p:sldLayoutId id="214748752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lr>
          <a:schemeClr val="accent2"/>
        </a:buClr>
        <a:buSzPct val="110000"/>
        <a:buChar char="•"/>
        <a:defRPr sz="3200" b="1" i="0">
          <a:solidFill>
            <a:schemeClr val="tx1"/>
          </a:solidFill>
          <a:latin typeface="Arial" panose="020B0604020202020204" pitchFamily="34" charset="0"/>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hlink"/>
        </a:buClr>
        <a:buSzPct val="110000"/>
        <a:buChar char="•"/>
        <a:defRPr sz="2800" b="1" i="0">
          <a:solidFill>
            <a:schemeClr val="tx1"/>
          </a:solidFill>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lr>
          <a:schemeClr val="folHlink"/>
        </a:buClr>
        <a:buSzPct val="110000"/>
        <a:buChar char="•"/>
        <a:defRPr sz="2400" b="1" i="0">
          <a:solidFill>
            <a:schemeClr val="tx1"/>
          </a:solidFill>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ＭＳ Ｐゴシック" pitchFamily="-112" charset="-128"/>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53250"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1" i="0" dirty="0">
              <a:solidFill>
                <a:srgbClr val="000000"/>
              </a:solidFill>
              <a:latin typeface="Arial" panose="020B0604020202020204" pitchFamily="34" charset="0"/>
              <a:cs typeface="Arial" panose="020B0604020202020204" pitchFamily="34" charset="0"/>
            </a:endParaRPr>
          </a:p>
        </p:txBody>
      </p:sp>
      <p:sp>
        <p:nvSpPr>
          <p:cNvPr id="53251"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0000"/>
              </a:solidFill>
            </a:endParaRPr>
          </a:p>
        </p:txBody>
      </p:sp>
      <p:pic>
        <p:nvPicPr>
          <p:cNvPr id="53252" name="Picture 4"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3253" name="Picture 5"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3254"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3255"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5064"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lnSpc>
                <a:spcPct val="100000"/>
              </a:lnSpc>
              <a:spcBef>
                <a:spcPct val="0"/>
              </a:spcBef>
              <a:buFontTx/>
              <a:buNone/>
              <a:defRPr kumimoji="0"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45065"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lnSpc>
                <a:spcPct val="100000"/>
              </a:lnSpc>
              <a:spcBef>
                <a:spcPct val="0"/>
              </a:spcBef>
              <a:buFontTx/>
              <a:buNone/>
              <a:defRPr kumimoji="0"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45066"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lnSpc>
                <a:spcPct val="100000"/>
              </a:lnSpc>
              <a:spcBef>
                <a:spcPct val="0"/>
              </a:spcBef>
              <a:buFontTx/>
              <a:buNone/>
              <a:defRPr kumimoji="0" sz="1400" b="1" i="0">
                <a:solidFill>
                  <a:srgbClr val="000000"/>
                </a:solidFill>
                <a:latin typeface="Arial" panose="020B0604020202020204" pitchFamily="34" charset="0"/>
                <a:cs typeface="Arial" panose="020B0604020202020204" pitchFamily="34" charset="0"/>
              </a:defRPr>
            </a:lvl1pPr>
          </a:lstStyle>
          <a:p>
            <a:pPr>
              <a:defRPr/>
            </a:pPr>
            <a:fld id="{A0BE3A59-1EF5-A041-851A-638AC16A004B}" type="slidenum">
              <a:rPr lang="en-US" smtClean="0"/>
              <a:pPr>
                <a:defRPr/>
              </a:pPr>
              <a:t>‹#›</a:t>
            </a:fld>
            <a:endParaRPr lang="en-US" dirty="0"/>
          </a:p>
        </p:txBody>
      </p:sp>
    </p:spTree>
    <p:extLst>
      <p:ext uri="{BB962C8B-B14F-4D97-AF65-F5344CB8AC3E}">
        <p14:creationId xmlns:p14="http://schemas.microsoft.com/office/powerpoint/2010/main" val="4018935839"/>
      </p:ext>
    </p:extLst>
  </p:cSld>
  <p:clrMap bg1="lt1" tx1="dk1" bg2="lt2" tx2="dk2" accent1="accent1" accent2="accent2" accent3="accent3" accent4="accent4" accent5="accent5" accent6="accent6" hlink="hlink" folHlink="folHlink"/>
  <p:sldLayoutIdLst>
    <p:sldLayoutId id="2147487522" r:id="rId1"/>
    <p:sldLayoutId id="2147487523" r:id="rId2"/>
    <p:sldLayoutId id="2147487524" r:id="rId3"/>
    <p:sldLayoutId id="2147487525" r:id="rId4"/>
    <p:sldLayoutId id="2147487526" r:id="rId5"/>
    <p:sldLayoutId id="2147487527" r:id="rId6"/>
    <p:sldLayoutId id="2147487528" r:id="rId7"/>
    <p:sldLayoutId id="2147487529" r:id="rId8"/>
    <p:sldLayoutId id="2147487530" r:id="rId9"/>
    <p:sldLayoutId id="2147487531" r:id="rId10"/>
    <p:sldLayoutId id="2147487532"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60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8601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68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kumimoji="0" sz="1400" b="1" i="0">
                <a:solidFill>
                  <a:srgbClr val="000000"/>
                </a:solidFill>
                <a:latin typeface="Arial" panose="020B0604020202020204" pitchFamily="34" charset="0"/>
                <a:ea typeface="+mn-ea"/>
                <a:cs typeface="+mn-cs"/>
              </a:defRPr>
            </a:lvl1pPr>
          </a:lstStyle>
          <a:p>
            <a:pPr eaLnBrk="1" hangingPunct="1">
              <a:lnSpc>
                <a:spcPct val="100000"/>
              </a:lnSpc>
              <a:spcBef>
                <a:spcPct val="0"/>
              </a:spcBef>
              <a:buFontTx/>
              <a:buNone/>
              <a:defRPr/>
            </a:pPr>
            <a:endParaRPr lang="en-US" dirty="0"/>
          </a:p>
        </p:txBody>
      </p:sp>
      <p:sp>
        <p:nvSpPr>
          <p:cNvPr id="7168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kumimoji="0" sz="1400" b="1" i="0">
                <a:solidFill>
                  <a:srgbClr val="000000"/>
                </a:solidFill>
                <a:latin typeface="Arial" panose="020B0604020202020204" pitchFamily="34" charset="0"/>
                <a:ea typeface="+mn-ea"/>
                <a:cs typeface="+mn-cs"/>
              </a:defRPr>
            </a:lvl1pPr>
          </a:lstStyle>
          <a:p>
            <a:pPr eaLnBrk="1" hangingPunct="1">
              <a:lnSpc>
                <a:spcPct val="100000"/>
              </a:lnSpc>
              <a:spcBef>
                <a:spcPct val="0"/>
              </a:spcBef>
              <a:buFontTx/>
              <a:buNone/>
              <a:defRPr/>
            </a:pPr>
            <a:endParaRPr lang="en-US" dirty="0"/>
          </a:p>
        </p:txBody>
      </p:sp>
      <p:sp>
        <p:nvSpPr>
          <p:cNvPr id="7168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kumimoji="0" sz="1400" b="1" i="0">
                <a:solidFill>
                  <a:srgbClr val="000000"/>
                </a:solidFill>
                <a:latin typeface="Arial" panose="020B0604020202020204" pitchFamily="34" charset="0"/>
              </a:defRPr>
            </a:lvl1pPr>
          </a:lstStyle>
          <a:p>
            <a:pPr eaLnBrk="1" hangingPunct="1">
              <a:lnSpc>
                <a:spcPct val="100000"/>
              </a:lnSpc>
              <a:spcBef>
                <a:spcPct val="0"/>
              </a:spcBef>
              <a:buFontTx/>
              <a:buNone/>
              <a:defRPr/>
            </a:pPr>
            <a:fld id="{0C51EB5B-F75C-D04E-A71B-06104D0E2A94}" type="slidenum">
              <a:rPr lang="en-US" smtClean="0"/>
              <a:pPr eaLnBrk="1" hangingPunct="1">
                <a:lnSpc>
                  <a:spcPct val="100000"/>
                </a:lnSpc>
                <a:spcBef>
                  <a:spcPct val="0"/>
                </a:spcBef>
                <a:buFontTx/>
                <a:buNone/>
                <a:defRPr/>
              </a:pPr>
              <a:t>‹#›</a:t>
            </a:fld>
            <a:endParaRPr lang="en-US" dirty="0"/>
          </a:p>
        </p:txBody>
      </p:sp>
    </p:spTree>
    <p:extLst>
      <p:ext uri="{BB962C8B-B14F-4D97-AF65-F5344CB8AC3E}">
        <p14:creationId xmlns:p14="http://schemas.microsoft.com/office/powerpoint/2010/main" val="12820228"/>
      </p:ext>
    </p:extLst>
  </p:cSld>
  <p:clrMap bg1="lt1" tx1="dk1" bg2="lt2" tx2="dk2" accent1="accent1" accent2="accent2" accent3="accent3" accent4="accent4" accent5="accent5" accent6="accent6" hlink="hlink" folHlink="folHlink"/>
  <p:sldLayoutIdLst>
    <p:sldLayoutId id="2147487534" r:id="rId1"/>
    <p:sldLayoutId id="2147487535" r:id="rId2"/>
    <p:sldLayoutId id="2147487536" r:id="rId3"/>
    <p:sldLayoutId id="2147487537" r:id="rId4"/>
    <p:sldLayoutId id="2147487538" r:id="rId5"/>
    <p:sldLayoutId id="2147487539" r:id="rId6"/>
    <p:sldLayoutId id="2147487540" r:id="rId7"/>
    <p:sldLayoutId id="2147487541" r:id="rId8"/>
    <p:sldLayoutId id="2147487542" r:id="rId9"/>
    <p:sldLayoutId id="2147487543" r:id="rId10"/>
    <p:sldLayoutId id="2147487544" r:id="rId11"/>
  </p:sldLayoutIdLst>
  <p:transition spd="med">
    <p:randomBar dir="vert"/>
  </p:transition>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46275"/>
                <a:invGamma/>
              </a:schemeClr>
            </a:gs>
          </a:gsLst>
          <a:lin ang="5400000" scaled="1"/>
        </a:gradFill>
        <a:effectLst/>
      </p:bgPr>
    </p:bg>
    <p:spTree>
      <p:nvGrpSpPr>
        <p:cNvPr id="1" name=""/>
        <p:cNvGrpSpPr/>
        <p:nvPr/>
      </p:nvGrpSpPr>
      <p:grpSpPr>
        <a:xfrm>
          <a:off x="0" y="0"/>
          <a:ext cx="0" cy="0"/>
          <a:chOff x="0" y="0"/>
          <a:chExt cx="0" cy="0"/>
        </a:xfrm>
      </p:grpSpPr>
      <p:sp>
        <p:nvSpPr>
          <p:cNvPr id="152578" name="Rectangle 2"/>
          <p:cNvSpPr>
            <a:spLocks noChangeArrowheads="1"/>
          </p:cNvSpPr>
          <p:nvPr/>
        </p:nvSpPr>
        <p:spPr bwMode="auto">
          <a:xfrm>
            <a:off x="381000" y="0"/>
            <a:ext cx="1447800" cy="6856413"/>
          </a:xfrm>
          <a:prstGeom prst="rect">
            <a:avLst/>
          </a:prstGeom>
          <a:gradFill rotWithShape="0">
            <a:gsLst>
              <a:gs pos="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eaLnBrk="1" hangingPunct="1">
              <a:lnSpc>
                <a:spcPct val="100000"/>
              </a:lnSpc>
              <a:spcBef>
                <a:spcPct val="50000"/>
              </a:spcBef>
              <a:buFontTx/>
              <a:buNone/>
              <a:defRPr/>
            </a:pPr>
            <a:endParaRPr kumimoji="0" lang="en-US" sz="2800" b="1" i="0" dirty="0">
              <a:solidFill>
                <a:srgbClr val="FFFFFF"/>
              </a:solidFill>
              <a:latin typeface="Arial" panose="020B0604020202020204" pitchFamily="34" charset="0"/>
            </a:endParaRPr>
          </a:p>
        </p:txBody>
      </p:sp>
      <p:sp>
        <p:nvSpPr>
          <p:cNvPr id="27651" name="Rectangle 3"/>
          <p:cNvSpPr>
            <a:spLocks noChangeArrowheads="1"/>
          </p:cNvSpPr>
          <p:nvPr/>
        </p:nvSpPr>
        <p:spPr bwMode="auto">
          <a:xfrm>
            <a:off x="152400" y="1752600"/>
            <a:ext cx="4724400" cy="152400"/>
          </a:xfrm>
          <a:prstGeom prst="rect">
            <a:avLst/>
          </a:prstGeom>
          <a:solidFill>
            <a:schemeClr val="accent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lnSpc>
                <a:spcPct val="100000"/>
              </a:lnSpc>
              <a:spcBef>
                <a:spcPct val="50000"/>
              </a:spcBef>
              <a:buFontTx/>
              <a:buNone/>
            </a:pPr>
            <a:endParaRPr kumimoji="0" lang="en-US" sz="2800" b="1" i="0" dirty="0">
              <a:solidFill>
                <a:srgbClr val="FFFFFF"/>
              </a:solidFill>
              <a:latin typeface="Arial" panose="020B0604020202020204" pitchFamily="34" charset="0"/>
            </a:endParaRPr>
          </a:p>
        </p:txBody>
      </p:sp>
      <p:sp>
        <p:nvSpPr>
          <p:cNvPr id="152580" name="Rectangle 4"/>
          <p:cNvSpPr>
            <a:spLocks noChangeArrowheads="1"/>
          </p:cNvSpPr>
          <p:nvPr/>
        </p:nvSpPr>
        <p:spPr bwMode="auto">
          <a:xfrm>
            <a:off x="685800" y="6629400"/>
            <a:ext cx="3505200" cy="227013"/>
          </a:xfrm>
          <a:prstGeom prst="rect">
            <a:avLst/>
          </a:prstGeom>
          <a:gradFill rotWithShape="0">
            <a:gsLst>
              <a:gs pos="0">
                <a:schemeClr val="hlink">
                  <a:gamma/>
                  <a:shade val="46275"/>
                  <a:invGamma/>
                </a:schemeClr>
              </a:gs>
              <a:gs pos="50000">
                <a:schemeClr val="hlink"/>
              </a:gs>
              <a:gs pos="100000">
                <a:schemeClr val="hlink">
                  <a:gamma/>
                  <a:shade val="46275"/>
                  <a:invGamma/>
                </a:schemeClr>
              </a:gs>
            </a:gsLst>
            <a:lin ang="0" scaled="1"/>
          </a:gradFill>
          <a:ln w="9525">
            <a:noFill/>
            <a:miter lim="800000"/>
            <a:headEnd/>
            <a:tailEnd/>
          </a:ln>
          <a:effectLst/>
        </p:spPr>
        <p:txBody>
          <a:bodyPr/>
          <a:lstStyle/>
          <a:p>
            <a:pPr eaLnBrk="1" hangingPunct="1">
              <a:lnSpc>
                <a:spcPct val="100000"/>
              </a:lnSpc>
              <a:spcBef>
                <a:spcPct val="50000"/>
              </a:spcBef>
              <a:buFontTx/>
              <a:buNone/>
              <a:defRPr/>
            </a:pPr>
            <a:endParaRPr kumimoji="0" lang="en-US" sz="2800" b="1" i="0" dirty="0">
              <a:solidFill>
                <a:srgbClr val="FFFFFF"/>
              </a:solidFill>
              <a:latin typeface="Arial" panose="020B0604020202020204" pitchFamily="34" charset="0"/>
            </a:endParaRPr>
          </a:p>
        </p:txBody>
      </p:sp>
      <p:sp>
        <p:nvSpPr>
          <p:cNvPr id="152581" name="Rectangle 5"/>
          <p:cNvSpPr>
            <a:spLocks noChangeArrowheads="1"/>
          </p:cNvSpPr>
          <p:nvPr/>
        </p:nvSpPr>
        <p:spPr bwMode="auto">
          <a:xfrm>
            <a:off x="762000" y="762000"/>
            <a:ext cx="83804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eaLnBrk="1" hangingPunct="1">
              <a:lnSpc>
                <a:spcPct val="100000"/>
              </a:lnSpc>
              <a:spcBef>
                <a:spcPct val="50000"/>
              </a:spcBef>
              <a:buFontTx/>
              <a:buNone/>
              <a:defRPr/>
            </a:pPr>
            <a:endParaRPr kumimoji="0" lang="en-US" sz="2800" b="1" i="0" dirty="0">
              <a:solidFill>
                <a:srgbClr val="FFFFFF"/>
              </a:solidFill>
              <a:latin typeface="Arial" panose="020B0604020202020204" pitchFamily="34" charset="0"/>
            </a:endParaRPr>
          </a:p>
        </p:txBody>
      </p:sp>
      <p:sp>
        <p:nvSpPr>
          <p:cNvPr id="152582" name="Rectangle 6"/>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27655"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2584" name="Rectangle 8"/>
          <p:cNvSpPr>
            <a:spLocks noGrp="1" noChangeArrowheads="1"/>
          </p:cNvSpPr>
          <p:nvPr>
            <p:ph type="dt" sz="half" idx="2"/>
          </p:nvPr>
        </p:nvSpPr>
        <p:spPr bwMode="auto">
          <a:xfrm>
            <a:off x="6858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eaLnBrk="0" hangingPunct="0">
              <a:spcBef>
                <a:spcPct val="0"/>
              </a:spcBef>
              <a:defRPr kumimoji="1" sz="1400" b="1" i="0">
                <a:latin typeface="Arial" panose="020B0604020202020204" pitchFamily="34" charset="0"/>
                <a:ea typeface="+mn-ea"/>
                <a:cs typeface="+mn-cs"/>
              </a:defRPr>
            </a:lvl1pPr>
          </a:lstStyle>
          <a:p>
            <a:pPr>
              <a:lnSpc>
                <a:spcPct val="100000"/>
              </a:lnSpc>
              <a:buFontTx/>
              <a:buNone/>
              <a:defRPr/>
            </a:pPr>
            <a:endParaRPr lang="en-US" dirty="0">
              <a:solidFill>
                <a:srgbClr val="FFFFFF"/>
              </a:solidFill>
            </a:endParaRPr>
          </a:p>
        </p:txBody>
      </p:sp>
      <p:sp>
        <p:nvSpPr>
          <p:cNvPr id="152585" name="Rectangle 9"/>
          <p:cNvSpPr>
            <a:spLocks noGrp="1" noChangeArrowheads="1"/>
          </p:cNvSpPr>
          <p:nvPr>
            <p:ph type="ftr" sz="quarter" idx="3"/>
          </p:nvPr>
        </p:nvSpPr>
        <p:spPr bwMode="auto">
          <a:xfrm>
            <a:off x="3124200" y="6172200"/>
            <a:ext cx="28956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eaLnBrk="0" hangingPunct="0">
              <a:spcBef>
                <a:spcPct val="0"/>
              </a:spcBef>
              <a:defRPr kumimoji="1" sz="1400" b="1" i="0">
                <a:latin typeface="Arial" panose="020B0604020202020204" pitchFamily="34" charset="0"/>
                <a:ea typeface="+mn-ea"/>
                <a:cs typeface="+mn-cs"/>
              </a:defRPr>
            </a:lvl1pPr>
          </a:lstStyle>
          <a:p>
            <a:pPr>
              <a:lnSpc>
                <a:spcPct val="100000"/>
              </a:lnSpc>
              <a:buFontTx/>
              <a:buNone/>
              <a:defRPr/>
            </a:pPr>
            <a:endParaRPr lang="en-US" dirty="0">
              <a:solidFill>
                <a:srgbClr val="FFFFFF"/>
              </a:solidFill>
            </a:endParaRPr>
          </a:p>
        </p:txBody>
      </p:sp>
      <p:sp>
        <p:nvSpPr>
          <p:cNvPr id="152586" name="Rectangle 10"/>
          <p:cNvSpPr>
            <a:spLocks noGrp="1" noChangeArrowheads="1"/>
          </p:cNvSpPr>
          <p:nvPr>
            <p:ph type="sldNum" sz="quarter" idx="4"/>
          </p:nvPr>
        </p:nvSpPr>
        <p:spPr bwMode="auto">
          <a:xfrm>
            <a:off x="65532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eaLnBrk="0" hangingPunct="0">
              <a:spcBef>
                <a:spcPct val="0"/>
              </a:spcBef>
              <a:defRPr kumimoji="1" sz="1400" b="1" i="0">
                <a:latin typeface="Arial" panose="020B0604020202020204" pitchFamily="34" charset="0"/>
                <a:ea typeface="+mn-ea"/>
                <a:cs typeface="+mn-cs"/>
              </a:defRPr>
            </a:lvl1pPr>
          </a:lstStyle>
          <a:p>
            <a:pPr>
              <a:lnSpc>
                <a:spcPct val="100000"/>
              </a:lnSpc>
              <a:buFontTx/>
              <a:buNone/>
              <a:defRPr/>
            </a:pPr>
            <a:endParaRPr lang="en-US" dirty="0">
              <a:solidFill>
                <a:srgbClr val="FFFFFF"/>
              </a:solidFill>
            </a:endParaRPr>
          </a:p>
        </p:txBody>
      </p:sp>
    </p:spTree>
    <p:extLst>
      <p:ext uri="{BB962C8B-B14F-4D97-AF65-F5344CB8AC3E}">
        <p14:creationId xmlns:p14="http://schemas.microsoft.com/office/powerpoint/2010/main" val="4034581143"/>
      </p:ext>
    </p:extLst>
  </p:cSld>
  <p:clrMap bg1="dk2" tx1="lt1" bg2="dk1" tx2="lt2" accent1="accent1" accent2="accent2" accent3="accent3" accent4="accent4" accent5="accent5" accent6="accent6" hlink="hlink" folHlink="folHlink"/>
  <p:sldLayoutIdLst>
    <p:sldLayoutId id="2147487558" r:id="rId1"/>
    <p:sldLayoutId id="2147487559" r:id="rId2"/>
    <p:sldLayoutId id="2147487560" r:id="rId3"/>
    <p:sldLayoutId id="2147487561" r:id="rId4"/>
    <p:sldLayoutId id="2147487562" r:id="rId5"/>
    <p:sldLayoutId id="2147487563" r:id="rId6"/>
    <p:sldLayoutId id="2147487564" r:id="rId7"/>
    <p:sldLayoutId id="2147487565" r:id="rId8"/>
    <p:sldLayoutId id="2147487566" r:id="rId9"/>
    <p:sldLayoutId id="2147487567" r:id="rId10"/>
    <p:sldLayoutId id="2147487568" r:id="rId11"/>
  </p:sldLayoutIdLst>
  <p:transition spd="med">
    <p:zoom dir="in"/>
  </p:transition>
  <p:txStyles>
    <p:titleStyle>
      <a:lvl1pPr algn="l" rtl="0" eaLnBrk="0" fontAlgn="base" hangingPunct="0">
        <a:spcBef>
          <a:spcPct val="0"/>
        </a:spcBef>
        <a:spcAft>
          <a:spcPct val="0"/>
        </a:spcAft>
        <a:defRPr kumimoji="1" sz="4400" b="1" i="0">
          <a:solidFill>
            <a:schemeClr val="tx2"/>
          </a:solidFill>
          <a:effectLst>
            <a:outerShdw blurRad="38100" dist="38100" dir="2700000" algn="tl">
              <a:srgbClr val="000000"/>
            </a:outerShdw>
          </a:effectLst>
          <a:latin typeface="Arial" panose="020B0604020202020204" pitchFamily="34" charset="0"/>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Char char="l"/>
        <a:defRPr kumimoji="1" sz="3200" b="1" i="0">
          <a:solidFill>
            <a:schemeClr val="tx1"/>
          </a:solidFill>
          <a:latin typeface="Arial" panose="020B0604020202020204" pitchFamily="34" charset="0"/>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lr>
          <a:schemeClr val="accent2"/>
        </a:buClr>
        <a:buChar char="•"/>
        <a:defRPr kumimoji="1" sz="2400" b="1" i="0">
          <a:solidFill>
            <a:schemeClr val="tx1"/>
          </a:solidFill>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lr>
          <a:schemeClr val="accent2"/>
        </a:buClr>
        <a:buChar char="•"/>
        <a:defRPr kumimoji="1" sz="2000" b="1" i="0">
          <a:solidFill>
            <a:schemeClr val="tx1"/>
          </a:solidFill>
          <a:latin typeface="Arial" panose="020B0604020202020204" pitchFamily="34" charset="0"/>
          <a:ea typeface="ＭＳ Ｐゴシック" pitchFamily="-112" charset="-128"/>
        </a:defRPr>
      </a:lvl5pPr>
      <a:lvl6pPr marL="25146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239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239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lnSpc>
                <a:spcPct val="100000"/>
              </a:lnSpc>
              <a:spcBef>
                <a:spcPct val="0"/>
              </a:spcBef>
              <a:buFontTx/>
              <a:buNone/>
              <a:defRPr/>
            </a:pPr>
            <a:endParaRPr kumimoji="0" lang="en-US" sz="1400" dirty="0"/>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lnSpc>
                <a:spcPct val="100000"/>
              </a:lnSpc>
              <a:spcBef>
                <a:spcPct val="0"/>
              </a:spcBef>
              <a:buFontTx/>
              <a:buNone/>
              <a:defRPr/>
            </a:pPr>
            <a:endParaRPr kumimoji="0" lang="en-US" sz="1400" dirty="0"/>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b="1" i="0">
                <a:latin typeface="Arial" panose="020B0604020202020204" pitchFamily="34" charset="0"/>
                <a:cs typeface="Arial" panose="020B0604020202020204" pitchFamily="34" charset="0"/>
              </a:defRPr>
            </a:lvl1pPr>
          </a:lstStyle>
          <a:p>
            <a:pPr algn="r">
              <a:lnSpc>
                <a:spcPct val="100000"/>
              </a:lnSpc>
              <a:spcBef>
                <a:spcPct val="0"/>
              </a:spcBef>
              <a:buFontTx/>
              <a:buNone/>
              <a:defRPr/>
            </a:pPr>
            <a:fld id="{4F6FC76E-6795-844A-B4CA-9BAC1CD06A7D}" type="slidenum">
              <a:rPr kumimoji="0" lang="en-US" sz="1400" smtClean="0">
                <a:solidFill>
                  <a:srgbClr val="000000"/>
                </a:solidFill>
              </a:rPr>
              <a:pPr algn="r">
                <a:lnSpc>
                  <a:spcPct val="100000"/>
                </a:lnSpc>
                <a:spcBef>
                  <a:spcPct val="0"/>
                </a:spcBef>
                <a:buFontTx/>
                <a:buNone/>
                <a:defRPr/>
              </a:pPr>
              <a:t>‹#›</a:t>
            </a:fld>
            <a:endParaRPr kumimoji="0" lang="en-US" sz="1400" b="0" dirty="0">
              <a:solidFill>
                <a:srgbClr val="000000"/>
              </a:solidFill>
            </a:endParaRPr>
          </a:p>
        </p:txBody>
      </p:sp>
    </p:spTree>
    <p:extLst>
      <p:ext uri="{BB962C8B-B14F-4D97-AF65-F5344CB8AC3E}">
        <p14:creationId xmlns:p14="http://schemas.microsoft.com/office/powerpoint/2010/main" val="2303854943"/>
      </p:ext>
    </p:extLst>
  </p:cSld>
  <p:clrMap bg1="lt1" tx1="dk1" bg2="lt2" tx2="dk2" accent1="accent1" accent2="accent2" accent3="accent3" accent4="accent4" accent5="accent5" accent6="accent6" hlink="hlink" folHlink="folHlink"/>
  <p:sldLayoutIdLst>
    <p:sldLayoutId id="2147487570" r:id="rId1"/>
    <p:sldLayoutId id="2147487571" r:id="rId2"/>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lumMod val="75000"/>
              </a:schemeClr>
            </a:gs>
            <a:gs pos="100000">
              <a:schemeClr val="bg2"/>
            </a:gs>
          </a:gsLst>
          <a:path path="rect">
            <a:fillToRect l="100000" t="100000"/>
          </a:path>
          <a:tileRect r="-100000" b="-100000"/>
        </a:gradFill>
        <a:effectLst/>
      </p:bgPr>
    </p:bg>
    <p:spTree>
      <p:nvGrpSpPr>
        <p:cNvPr id="1" name=""/>
        <p:cNvGrpSpPr/>
        <p:nvPr/>
      </p:nvGrpSpPr>
      <p:grpSpPr>
        <a:xfrm>
          <a:off x="0" y="0"/>
          <a:ext cx="0" cy="0"/>
          <a:chOff x="0" y="0"/>
          <a:chExt cx="0" cy="0"/>
        </a:xfrm>
      </p:grpSpPr>
      <p:grpSp>
        <p:nvGrpSpPr>
          <p:cNvPr id="77826" name="Group 2"/>
          <p:cNvGrpSpPr>
            <a:grpSpLocks/>
          </p:cNvGrpSpPr>
          <p:nvPr/>
        </p:nvGrpSpPr>
        <p:grpSpPr bwMode="auto">
          <a:xfrm>
            <a:off x="685800" y="117475"/>
            <a:ext cx="8456613" cy="6738938"/>
            <a:chOff x="432" y="74"/>
            <a:chExt cx="5327" cy="4245"/>
          </a:xfrm>
        </p:grpSpPr>
        <p:sp>
          <p:nvSpPr>
            <p:cNvPr id="778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i="0" dirty="0">
                <a:solidFill>
                  <a:srgbClr val="FFFFFF"/>
                </a:solidFill>
                <a:cs typeface="Arial" panose="020B0604020202020204" pitchFamily="34" charset="0"/>
              </a:endParaRPr>
            </a:p>
          </p:txBody>
        </p:sp>
        <p:grpSp>
          <p:nvGrpSpPr>
            <p:cNvPr id="77833" name="Group 4"/>
            <p:cNvGrpSpPr>
              <a:grpSpLocks/>
            </p:cNvGrpSpPr>
            <p:nvPr/>
          </p:nvGrpSpPr>
          <p:grpSpPr bwMode="auto">
            <a:xfrm>
              <a:off x="2859" y="4250"/>
              <a:ext cx="2729" cy="41"/>
              <a:chOff x="2859" y="4250"/>
              <a:chExt cx="2729" cy="41"/>
            </a:xfrm>
          </p:grpSpPr>
          <p:sp>
            <p:nvSpPr>
              <p:cNvPr id="778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778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778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778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778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778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778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778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grpSp>
        <p:sp>
          <p:nvSpPr>
            <p:cNvPr id="77834"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i="0" dirty="0">
                <a:solidFill>
                  <a:srgbClr val="FFFFFF"/>
                </a:solidFill>
                <a:cs typeface="Arial" panose="020B0604020202020204" pitchFamily="34" charset="0"/>
              </a:endParaRPr>
            </a:p>
          </p:txBody>
        </p:sp>
        <p:sp>
          <p:nvSpPr>
            <p:cNvPr id="778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778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778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grpSp>
      <p:sp>
        <p:nvSpPr>
          <p:cNvPr id="778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778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699"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eaLnBrk="0" hangingPunct="0">
              <a:lnSpc>
                <a:spcPct val="100000"/>
              </a:lnSpc>
              <a:spcBef>
                <a:spcPct val="50000"/>
              </a:spcBef>
              <a:buFontTx/>
              <a:buNone/>
              <a:defRPr kumimoji="0" sz="1400" b="1" i="0">
                <a:solidFill>
                  <a:srgbClr val="FFFFFF"/>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71700"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eaLnBrk="0" hangingPunct="0">
              <a:lnSpc>
                <a:spcPct val="100000"/>
              </a:lnSpc>
              <a:spcBef>
                <a:spcPct val="50000"/>
              </a:spcBef>
              <a:buFontTx/>
              <a:buNone/>
              <a:defRPr kumimoji="0" sz="1400" b="1" i="0">
                <a:solidFill>
                  <a:srgbClr val="FFFFFF"/>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71701"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eaLnBrk="0" hangingPunct="0">
              <a:lnSpc>
                <a:spcPct val="100000"/>
              </a:lnSpc>
              <a:spcBef>
                <a:spcPct val="50000"/>
              </a:spcBef>
              <a:buFontTx/>
              <a:buNone/>
              <a:defRPr kumimoji="0" sz="1400" b="1" i="0">
                <a:solidFill>
                  <a:srgbClr val="FFFFFF"/>
                </a:solidFill>
                <a:latin typeface="Arial" panose="020B0604020202020204" pitchFamily="34" charset="0"/>
                <a:cs typeface="Arial" panose="020B0604020202020204" pitchFamily="34" charset="0"/>
              </a:defRPr>
            </a:lvl1pPr>
          </a:lstStyle>
          <a:p>
            <a:pPr>
              <a:defRPr/>
            </a:pPr>
            <a:fld id="{918456AB-5D30-484A-B23A-4FA2B43D40D8}" type="slidenum">
              <a:rPr lang="en-US" smtClean="0"/>
              <a:pPr>
                <a:defRPr/>
              </a:pPr>
              <a:t>‹#›</a:t>
            </a:fld>
            <a:endParaRPr lang="en-US" dirty="0"/>
          </a:p>
        </p:txBody>
      </p:sp>
    </p:spTree>
  </p:cSld>
  <p:clrMap bg1="dk2" tx1="lt1" bg2="dk1" tx2="lt2" accent1="accent1" accent2="accent2" accent3="accent3" accent4="accent4" accent5="accent5" accent6="accent6" hlink="hlink" folHlink="folHlink"/>
  <p:sldLayoutIdLst>
    <p:sldLayoutId id="2147487063" r:id="rId1"/>
    <p:sldLayoutId id="2147486984" r:id="rId2"/>
    <p:sldLayoutId id="2147486985" r:id="rId3"/>
    <p:sldLayoutId id="2147486986" r:id="rId4"/>
    <p:sldLayoutId id="2147486987" r:id="rId5"/>
    <p:sldLayoutId id="2147486988" r:id="rId6"/>
    <p:sldLayoutId id="2147486989" r:id="rId7"/>
    <p:sldLayoutId id="2147486990" r:id="rId8"/>
    <p:sldLayoutId id="2147486991" r:id="rId9"/>
    <p:sldLayoutId id="2147486992" r:id="rId10"/>
    <p:sldLayoutId id="2147486993" r:id="rId11"/>
  </p:sldLayoutIdLst>
  <p:txStyles>
    <p:titleStyle>
      <a:lvl1pPr algn="ctr" rtl="0" eaLnBrk="0" fontAlgn="base" hangingPunct="0">
        <a:spcBef>
          <a:spcPct val="0"/>
        </a:spcBef>
        <a:spcAft>
          <a:spcPct val="0"/>
        </a:spcAft>
        <a:defRPr kumimoji="1" sz="4400" b="1" i="0">
          <a:solidFill>
            <a:srgbClr val="FFFFFF"/>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kumimoji="1" sz="4400">
          <a:solidFill>
            <a:schemeClr val="tx2"/>
          </a:solidFill>
          <a:latin typeface="Times New Roman" pitchFamily="-108" charset="0"/>
        </a:defRPr>
      </a:lvl6pPr>
      <a:lvl7pPr marL="914400" algn="ctr" rtl="0" fontAlgn="base">
        <a:spcBef>
          <a:spcPct val="0"/>
        </a:spcBef>
        <a:spcAft>
          <a:spcPct val="0"/>
        </a:spcAft>
        <a:defRPr kumimoji="1" sz="4400">
          <a:solidFill>
            <a:schemeClr val="tx2"/>
          </a:solidFill>
          <a:latin typeface="Times New Roman" pitchFamily="-108" charset="0"/>
        </a:defRPr>
      </a:lvl7pPr>
      <a:lvl8pPr marL="1371600" algn="ctr" rtl="0" fontAlgn="base">
        <a:spcBef>
          <a:spcPct val="0"/>
        </a:spcBef>
        <a:spcAft>
          <a:spcPct val="0"/>
        </a:spcAft>
        <a:defRPr kumimoji="1" sz="4400">
          <a:solidFill>
            <a:schemeClr val="tx2"/>
          </a:solidFill>
          <a:latin typeface="Times New Roman" pitchFamily="-108" charset="0"/>
        </a:defRPr>
      </a:lvl8pPr>
      <a:lvl9pPr marL="1828800" algn="ctr" rtl="0" fontAlgn="base">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1" i="0" dirty="0">
              <a:solidFill>
                <a:srgbClr val="000000"/>
              </a:solidFill>
              <a:latin typeface="Arial" panose="020B0604020202020204" pitchFamily="34" charset="0"/>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eaLnBrk="1" hangingPunct="1">
              <a:lnSpc>
                <a:spcPct val="100000"/>
              </a:lnSpc>
              <a:spcBef>
                <a:spcPct val="0"/>
              </a:spcBef>
              <a:buFontTx/>
              <a:buNone/>
            </a:pPr>
            <a:endParaRPr kumimoji="0" lang="en-US" b="1" i="0" dirty="0">
              <a:solidFill>
                <a:srgbClr val="000000"/>
              </a:solidFill>
              <a:latin typeface="Arial" panose="020B0604020202020204" pitchFamily="34" charset="0"/>
            </a:endParaRPr>
          </a:p>
        </p:txBody>
      </p:sp>
      <p:pic>
        <p:nvPicPr>
          <p:cNvPr id="1028" name="Picture 4" descr="minispir"/>
          <p:cNvPicPr>
            <a:picLocks noChangeAspect="1" noChangeArrowheads="1"/>
          </p:cNvPicPr>
          <p:nvPr/>
        </p:nvPicPr>
        <p:blipFill>
          <a:blip r:embed="rId14"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4"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eaLnBrk="1" hangingPunct="1">
              <a:lnSpc>
                <a:spcPct val="100000"/>
              </a:lnSpc>
              <a:spcBef>
                <a:spcPct val="0"/>
              </a:spcBef>
              <a:buFontTx/>
              <a:buNone/>
              <a:defRPr/>
            </a:pPr>
            <a:fld id="{85AD1E48-D9F8-EE4A-8C63-704420AC1CFC}" type="slidenum">
              <a:rPr kumimoji="0" lang="en-US" smtClean="0">
                <a:solidFill>
                  <a:srgbClr val="000000"/>
                </a:solidFill>
              </a:rPr>
              <a:pPr eaLnBrk="1" hangingPunct="1">
                <a:lnSpc>
                  <a:spcPct val="100000"/>
                </a:lnSpc>
                <a:spcBef>
                  <a:spcPct val="0"/>
                </a:spcBef>
                <a:buFontTx/>
                <a:buNone/>
                <a:defRPr/>
              </a:pPr>
              <a:t>‹#›</a:t>
            </a:fld>
            <a:endParaRPr kumimoji="0" lang="en-US" dirty="0">
              <a:solidFill>
                <a:srgbClr val="000000"/>
              </a:solidFill>
            </a:endParaRPr>
          </a:p>
        </p:txBody>
      </p:sp>
    </p:spTree>
    <p:extLst>
      <p:ext uri="{BB962C8B-B14F-4D97-AF65-F5344CB8AC3E}">
        <p14:creationId xmlns:p14="http://schemas.microsoft.com/office/powerpoint/2010/main" val="288742333"/>
      </p:ext>
    </p:extLst>
  </p:cSld>
  <p:clrMap bg1="lt1" tx1="dk1" bg2="lt2" tx2="dk2" accent1="accent1" accent2="accent2" accent3="accent3" accent4="accent4" accent5="accent5" accent6="accent6" hlink="hlink" folHlink="folHlink"/>
  <p:sldLayoutIdLst>
    <p:sldLayoutId id="2147487573" r:id="rId1"/>
    <p:sldLayoutId id="2147487574" r:id="rId2"/>
    <p:sldLayoutId id="2147487575" r:id="rId3"/>
    <p:sldLayoutId id="2147487576" r:id="rId4"/>
    <p:sldLayoutId id="2147487577" r:id="rId5"/>
    <p:sldLayoutId id="2147487578" r:id="rId6"/>
    <p:sldLayoutId id="2147487579" r:id="rId7"/>
    <p:sldLayoutId id="2147487580" r:id="rId8"/>
    <p:sldLayoutId id="2147487581" r:id="rId9"/>
    <p:sldLayoutId id="2147487582" r:id="rId10"/>
    <p:sldLayoutId id="2147487583" r:id="rId11"/>
    <p:sldLayoutId id="2147487584"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5"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5"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5"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eaLnBrk="1" hangingPunct="1">
              <a:lnSpc>
                <a:spcPct val="100000"/>
              </a:lnSpc>
              <a:spcBef>
                <a:spcPct val="0"/>
              </a:spcBef>
              <a:buFontTx/>
              <a:buNone/>
              <a:defRPr/>
            </a:pPr>
            <a:fld id="{C16A198B-9034-4749-8A8D-B90A5F5B90A3}" type="datetimeFigureOut">
              <a:rPr kumimoji="0" lang="en-US" smtClean="0">
                <a:latin typeface="Calibri" charset="0"/>
              </a:rPr>
              <a:pPr eaLnBrk="1" hangingPunct="1">
                <a:lnSpc>
                  <a:spcPct val="100000"/>
                </a:lnSpc>
                <a:spcBef>
                  <a:spcPct val="0"/>
                </a:spcBef>
                <a:buFontTx/>
                <a:buNone/>
                <a:defRPr/>
              </a:pPr>
              <a:t>10/20/25</a:t>
            </a:fld>
            <a:endParaRPr kumimoji="0" lang="en-US" dirty="0">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eaLnBrk="1" hangingPunct="1">
              <a:lnSpc>
                <a:spcPct val="100000"/>
              </a:lnSpc>
              <a:buFontTx/>
              <a:buNone/>
              <a:defRPr/>
            </a:pPr>
            <a:endParaRPr kumimoji="0" lang="en-US" b="0">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eaLnBrk="1" hangingPunct="1">
              <a:lnSpc>
                <a:spcPct val="100000"/>
              </a:lnSpc>
              <a:spcBef>
                <a:spcPct val="0"/>
              </a:spcBef>
              <a:buFontTx/>
              <a:buNone/>
              <a:defRPr/>
            </a:pPr>
            <a:fld id="{FA356419-7718-C74B-9C0F-E2D2C7D5AD85}" type="slidenum">
              <a:rPr kumimoji="0" lang="en-US" smtClean="0">
                <a:latin typeface="Calibri" charset="0"/>
              </a:rPr>
              <a:pPr eaLnBrk="1" hangingPunct="1">
                <a:lnSpc>
                  <a:spcPct val="100000"/>
                </a:lnSpc>
                <a:spcBef>
                  <a:spcPct val="0"/>
                </a:spcBef>
                <a:buFontTx/>
                <a:buNone/>
                <a:defRPr/>
              </a:pPr>
              <a:t>‹#›</a:t>
            </a:fld>
            <a:endParaRPr kumimoji="0" lang="en-US" dirty="0">
              <a:latin typeface="Calibri" charset="0"/>
            </a:endParaRPr>
          </a:p>
        </p:txBody>
      </p:sp>
    </p:spTree>
    <p:extLst>
      <p:ext uri="{BB962C8B-B14F-4D97-AF65-F5344CB8AC3E}">
        <p14:creationId xmlns:p14="http://schemas.microsoft.com/office/powerpoint/2010/main" val="1853304720"/>
      </p:ext>
    </p:extLst>
  </p:cSld>
  <p:clrMap bg1="lt1" tx1="dk1" bg2="lt2" tx2="dk2" accent1="accent1" accent2="accent2" accent3="accent3" accent4="accent4" accent5="accent5" accent6="accent6" hlink="hlink" folHlink="folHlink"/>
  <p:sldLayoutIdLst>
    <p:sldLayoutId id="2147487586" r:id="rId1"/>
    <p:sldLayoutId id="2147487587" r:id="rId2"/>
    <p:sldLayoutId id="2147487588" r:id="rId3"/>
    <p:sldLayoutId id="2147487589" r:id="rId4"/>
    <p:sldLayoutId id="2147487590" r:id="rId5"/>
    <p:sldLayoutId id="2147487591" r:id="rId6"/>
    <p:sldLayoutId id="2147487592" r:id="rId7"/>
    <p:sldLayoutId id="2147487593" r:id="rId8"/>
    <p:sldLayoutId id="2147487594" r:id="rId9"/>
    <p:sldLayoutId id="2147487595" r:id="rId10"/>
    <p:sldLayoutId id="2147487596"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lnSpc>
                  <a:spcPct val="100000"/>
                </a:lnSpc>
                <a:spcBef>
                  <a:spcPct val="0"/>
                </a:spcBef>
                <a:buFontTx/>
                <a:buNone/>
              </a:pPr>
              <a:endParaRPr kumimoji="0" lang="en-US" sz="900" b="1" i="0" dirty="0">
                <a:solidFill>
                  <a:srgbClr val="FFA27C"/>
                </a:solidFill>
                <a:latin typeface="Arial" panose="020B0604020202020204" pitchFamily="34"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a:lnSpc>
                    <a:spcPct val="100000"/>
                  </a:lnSpc>
                  <a:spcBef>
                    <a:spcPct val="0"/>
                  </a:spcBef>
                  <a:buFontTx/>
                  <a:buNone/>
                  <a:defRPr/>
                </a:pPr>
                <a:endParaRPr kumimoji="0" lang="en-US" sz="900" b="1" i="0" dirty="0">
                  <a:solidFill>
                    <a:srgbClr val="FFA27C"/>
                  </a:solidFill>
                  <a:latin typeface="Arial" panose="020B0604020202020204" pitchFamily="34"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lnSpc>
                    <a:spcPct val="100000"/>
                  </a:lnSpc>
                  <a:spcBef>
                    <a:spcPct val="0"/>
                  </a:spcBef>
                  <a:buFontTx/>
                  <a:buNone/>
                </a:pPr>
                <a:endParaRPr kumimoji="0" lang="en-US" sz="900" b="1" i="0" dirty="0">
                  <a:solidFill>
                    <a:srgbClr val="FFA27C"/>
                  </a:solidFill>
                  <a:latin typeface="Arial" panose="020B0604020202020204" pitchFamily="34"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lnSpc>
                    <a:spcPct val="100000"/>
                  </a:lnSpc>
                  <a:spcBef>
                    <a:spcPct val="0"/>
                  </a:spcBef>
                  <a:buFontTx/>
                  <a:buNone/>
                </a:pPr>
                <a:endParaRPr kumimoji="0" lang="en-US" sz="900" b="1" i="0" dirty="0">
                  <a:solidFill>
                    <a:srgbClr val="FFA27C"/>
                  </a:solidFill>
                  <a:latin typeface="Arial" panose="020B0604020202020204" pitchFamily="34"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lnSpc>
                    <a:spcPct val="100000"/>
                  </a:lnSpc>
                  <a:spcBef>
                    <a:spcPct val="0"/>
                  </a:spcBef>
                  <a:buFontTx/>
                  <a:buNone/>
                </a:pPr>
                <a:endParaRPr kumimoji="0" lang="en-US" sz="900" b="1" i="0" dirty="0">
                  <a:solidFill>
                    <a:srgbClr val="FFA27C"/>
                  </a:solidFill>
                  <a:latin typeface="Arial" panose="020B0604020202020204" pitchFamily="34" charset="0"/>
                </a:endParaRPr>
              </a:p>
            </p:txBody>
          </p:sp>
        </p:grpSp>
      </p:grpSp>
    </p:spTree>
    <p:extLst>
      <p:ext uri="{BB962C8B-B14F-4D97-AF65-F5344CB8AC3E}">
        <p14:creationId xmlns:p14="http://schemas.microsoft.com/office/powerpoint/2010/main" val="4263697322"/>
      </p:ext>
    </p:extLst>
  </p:cSld>
  <p:clrMap bg1="dk2" tx1="lt1" bg2="dk1" tx2="lt2" accent1="accent1" accent2="accent2" accent3="accent3" accent4="accent4" accent5="accent5" accent6="accent6" hlink="hlink" folHlink="folHlink"/>
  <p:sldLayoutIdLst>
    <p:sldLayoutId id="2147487598" r:id="rId1"/>
    <p:sldLayoutId id="2147487599" r:id="rId2"/>
    <p:sldLayoutId id="2147487600" r:id="rId3"/>
    <p:sldLayoutId id="2147487601" r:id="rId4"/>
    <p:sldLayoutId id="2147487602" r:id="rId5"/>
    <p:sldLayoutId id="2147487603" r:id="rId6"/>
    <p:sldLayoutId id="2147487604" r:id="rId7"/>
    <p:sldLayoutId id="2147487605" r:id="rId8"/>
    <p:sldLayoutId id="2147487606" r:id="rId9"/>
    <p:sldLayoutId id="2147487607" r:id="rId10"/>
    <p:sldLayoutId id="2147487608" r:id="rId11"/>
    <p:sldLayoutId id="2147487609"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a:lnSpc>
                <a:spcPct val="100000"/>
              </a:lnSpc>
              <a:buFontTx/>
              <a:buNone/>
              <a:defRPr/>
            </a:pPr>
            <a:fld id="{1D5C261E-1679-774F-B786-F39C014CA69C}" type="datetimeFigureOut">
              <a:rPr lang="en-NZ"/>
              <a:pPr>
                <a:lnSpc>
                  <a:spcPct val="100000"/>
                </a:lnSpc>
                <a:buFontTx/>
                <a:buNone/>
                <a:defRPr/>
              </a:pPr>
              <a:t>20/10/2025</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a:lnSpc>
                <a:spcPct val="100000"/>
              </a:lnSpc>
              <a:buFontTx/>
              <a:buNone/>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latin typeface="Tw Cen MT"/>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latin typeface="Tw Cen MT"/>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latin typeface="Tw Cen MT"/>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a:lnSpc>
                <a:spcPct val="100000"/>
              </a:lnSpc>
              <a:buFontTx/>
              <a:buNone/>
              <a:defRPr/>
            </a:pPr>
            <a:fld id="{FAAF8DCE-046A-904B-90A6-C0407654BE76}" type="slidenum">
              <a:rPr lang="en-NZ"/>
              <a:pPr>
                <a:lnSpc>
                  <a:spcPct val="100000"/>
                </a:lnSpc>
                <a:buFontTx/>
                <a:buNone/>
                <a:defRPr/>
              </a:pPr>
              <a:t>‹#›</a:t>
            </a:fld>
            <a:endParaRPr lang="en-NZ"/>
          </a:p>
        </p:txBody>
      </p:sp>
    </p:spTree>
    <p:extLst>
      <p:ext uri="{BB962C8B-B14F-4D97-AF65-F5344CB8AC3E}">
        <p14:creationId xmlns:p14="http://schemas.microsoft.com/office/powerpoint/2010/main" val="673542736"/>
      </p:ext>
    </p:extLst>
  </p:cSld>
  <p:clrMap bg1="lt1" tx1="dk1" bg2="lt2" tx2="dk2" accent1="accent1" accent2="accent2" accent3="accent3" accent4="accent4" accent5="accent5" accent6="accent6" hlink="hlink" folHlink="folHlink"/>
  <p:sldLayoutIdLst>
    <p:sldLayoutId id="2147487611" r:id="rId1"/>
    <p:sldLayoutId id="2147487612" r:id="rId2"/>
    <p:sldLayoutId id="2147487613" r:id="rId3"/>
    <p:sldLayoutId id="2147487614" r:id="rId4"/>
    <p:sldLayoutId id="2147487615" r:id="rId5"/>
    <p:sldLayoutId id="2147487616" r:id="rId6"/>
    <p:sldLayoutId id="2147487617" r:id="rId7"/>
    <p:sldLayoutId id="2147487618" r:id="rId8"/>
    <p:sldLayoutId id="2147487619" r:id="rId9"/>
    <p:sldLayoutId id="2147487620" r:id="rId10"/>
    <p:sldLayoutId id="2147487621"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1094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1094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lnSpc>
                <a:spcPct val="100000"/>
              </a:lnSpc>
              <a:defRPr/>
            </a:pPr>
            <a:endParaRPr kumimoji="0" lang="en-US" dirty="0"/>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lnSpc>
                <a:spcPct val="100000"/>
              </a:lnSpc>
              <a:defRPr/>
            </a:pPr>
            <a:endParaRPr kumimoji="0" lang="en-US" dirty="0"/>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b="1" i="0">
                <a:solidFill>
                  <a:srgbClr val="000000"/>
                </a:solidFill>
                <a:latin typeface="Arial" panose="020B0604020202020204" pitchFamily="34" charset="0"/>
                <a:cs typeface="Arial" panose="020B0604020202020204" pitchFamily="34" charset="0"/>
              </a:defRPr>
            </a:lvl1pPr>
          </a:lstStyle>
          <a:p>
            <a:pPr eaLnBrk="1" hangingPunct="1">
              <a:lnSpc>
                <a:spcPct val="100000"/>
              </a:lnSpc>
              <a:spcBef>
                <a:spcPct val="0"/>
              </a:spcBef>
              <a:buFontTx/>
              <a:buNone/>
              <a:defRPr/>
            </a:pPr>
            <a:fld id="{DBBE7B64-30CB-424E-8C29-6751EC407BFC}" type="slidenum">
              <a:rPr kumimoji="0" lang="en-US" smtClean="0"/>
              <a:pPr eaLnBrk="1" hangingPunct="1">
                <a:lnSpc>
                  <a:spcPct val="100000"/>
                </a:lnSpc>
                <a:spcBef>
                  <a:spcPct val="0"/>
                </a:spcBef>
                <a:buFontTx/>
                <a:buNone/>
                <a:defRPr/>
              </a:pPr>
              <a:t>‹#›</a:t>
            </a:fld>
            <a:endParaRPr kumimoji="0" lang="en-US" b="0" dirty="0"/>
          </a:p>
        </p:txBody>
      </p:sp>
    </p:spTree>
    <p:extLst>
      <p:ext uri="{BB962C8B-B14F-4D97-AF65-F5344CB8AC3E}">
        <p14:creationId xmlns:p14="http://schemas.microsoft.com/office/powerpoint/2010/main" val="1010332231"/>
      </p:ext>
    </p:extLst>
  </p:cSld>
  <p:clrMap bg1="lt1" tx1="dk1" bg2="lt2" tx2="dk2" accent1="accent1" accent2="accent2" accent3="accent3" accent4="accent4" accent5="accent5" accent6="accent6" hlink="hlink" folHlink="folHlink"/>
  <p:sldLayoutIdLst>
    <p:sldLayoutId id="2147487647" r:id="rId1"/>
    <p:sldLayoutId id="2147487648" r:id="rId2"/>
    <p:sldLayoutId id="2147487649" r:id="rId3"/>
    <p:sldLayoutId id="2147487650" r:id="rId4"/>
    <p:sldLayoutId id="2147487651" r:id="rId5"/>
    <p:sldLayoutId id="2147487652" r:id="rId6"/>
    <p:sldLayoutId id="2147487653" r:id="rId7"/>
    <p:sldLayoutId id="2147487654" r:id="rId8"/>
    <p:sldLayoutId id="2147487655" r:id="rId9"/>
    <p:sldLayoutId id="2147487656" r:id="rId10"/>
    <p:sldLayoutId id="2147487657"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FFFF99"/>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GB" dirty="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7818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Arial" panose="020B0604020202020204" pitchFamily="34" charset="0"/>
                <a:cs typeface="Arial" panose="020B0604020202020204" pitchFamily="34" charset="0"/>
              </a:defRPr>
            </a:lvl1pPr>
          </a:lstStyle>
          <a:p>
            <a:pPr eaLnBrk="1" hangingPunct="1">
              <a:lnSpc>
                <a:spcPct val="100000"/>
              </a:lnSpc>
              <a:spcBef>
                <a:spcPct val="0"/>
              </a:spcBef>
              <a:buFontTx/>
              <a:buNone/>
              <a:defRPr/>
            </a:pPr>
            <a:endParaRPr kumimoji="0" lang="en-GB" dirty="0">
              <a:solidFill>
                <a:srgbClr val="000000"/>
              </a:solidFill>
            </a:endParaRPr>
          </a:p>
        </p:txBody>
      </p:sp>
      <p:sp>
        <p:nvSpPr>
          <p:cNvPr id="17818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Arial" panose="020B0604020202020204" pitchFamily="34" charset="0"/>
                <a:cs typeface="Arial" panose="020B0604020202020204" pitchFamily="34" charset="0"/>
              </a:defRPr>
            </a:lvl1pPr>
          </a:lstStyle>
          <a:p>
            <a:pPr eaLnBrk="1" hangingPunct="1">
              <a:lnSpc>
                <a:spcPct val="100000"/>
              </a:lnSpc>
              <a:spcBef>
                <a:spcPct val="0"/>
              </a:spcBef>
              <a:buFontTx/>
              <a:buNone/>
              <a:defRPr/>
            </a:pPr>
            <a:endParaRPr kumimoji="0" lang="en-GB" dirty="0">
              <a:solidFill>
                <a:srgbClr val="000000"/>
              </a:solidFill>
            </a:endParaRPr>
          </a:p>
        </p:txBody>
      </p:sp>
      <p:sp>
        <p:nvSpPr>
          <p:cNvPr id="17818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cs typeface="Arial" panose="020B0604020202020204" pitchFamily="34" charset="0"/>
              </a:defRPr>
            </a:lvl1pPr>
          </a:lstStyle>
          <a:p>
            <a:pPr eaLnBrk="1" hangingPunct="1">
              <a:lnSpc>
                <a:spcPct val="100000"/>
              </a:lnSpc>
              <a:spcBef>
                <a:spcPct val="0"/>
              </a:spcBef>
              <a:buFontTx/>
              <a:buNone/>
              <a:defRPr/>
            </a:pPr>
            <a:fld id="{1D540565-FA80-1D44-ADF1-EB323DAD15AA}" type="slidenum">
              <a:rPr kumimoji="0" lang="en-GB" smtClean="0">
                <a:solidFill>
                  <a:srgbClr val="000000"/>
                </a:solidFill>
              </a:rPr>
              <a:pPr eaLnBrk="1" hangingPunct="1">
                <a:lnSpc>
                  <a:spcPct val="100000"/>
                </a:lnSpc>
                <a:spcBef>
                  <a:spcPct val="0"/>
                </a:spcBef>
                <a:buFontTx/>
                <a:buNone/>
                <a:defRPr/>
              </a:pPr>
              <a:t>‹#›</a:t>
            </a:fld>
            <a:endParaRPr kumimoji="0" lang="en-GB" dirty="0">
              <a:solidFill>
                <a:srgbClr val="000000"/>
              </a:solidFill>
            </a:endParaRPr>
          </a:p>
        </p:txBody>
      </p:sp>
    </p:spTree>
    <p:extLst>
      <p:ext uri="{BB962C8B-B14F-4D97-AF65-F5344CB8AC3E}">
        <p14:creationId xmlns:p14="http://schemas.microsoft.com/office/powerpoint/2010/main" val="2174877926"/>
      </p:ext>
    </p:extLst>
  </p:cSld>
  <p:clrMap bg1="lt1" tx1="dk1" bg2="lt2" tx2="dk2" accent1="accent1" accent2="accent2" accent3="accent3" accent4="accent4" accent5="accent5" accent6="accent6" hlink="hlink" folHlink="folHlink"/>
  <p:sldLayoutIdLst>
    <p:sldLayoutId id="2147487659" r:id="rId1"/>
    <p:sldLayoutId id="2147487660" r:id="rId2"/>
    <p:sldLayoutId id="2147487661" r:id="rId3"/>
    <p:sldLayoutId id="2147487662" r:id="rId4"/>
    <p:sldLayoutId id="2147487663" r:id="rId5"/>
    <p:sldLayoutId id="2147487664" r:id="rId6"/>
    <p:sldLayoutId id="2147487665" r:id="rId7"/>
    <p:sldLayoutId id="2147487666" r:id="rId8"/>
    <p:sldLayoutId id="2147487667" r:id="rId9"/>
    <p:sldLayoutId id="2147487668" r:id="rId10"/>
    <p:sldLayoutId id="2147487669" r:id="rId11"/>
    <p:sldLayoutId id="2147487670" r:id="rId12"/>
    <p:sldLayoutId id="2147487671" r:id="rId13"/>
    <p:sldLayoutId id="2147487672" r:id="rId14"/>
    <p:sldLayoutId id="2147487673" r:id="rId15"/>
    <p:sldLayoutId id="2147487674" r:id="rId16"/>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5954"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lnSpc>
                  <a:spcPct val="100000"/>
                </a:lnSpc>
                <a:spcBef>
                  <a:spcPct val="0"/>
                </a:spcBef>
                <a:buFontTx/>
                <a:buNone/>
                <a:defRPr/>
              </a:pPr>
              <a:endParaRPr kumimoji="0" lang="en-US" b="1" i="0" dirty="0">
                <a:solidFill>
                  <a:srgbClr val="FFFFFF"/>
                </a:solidFill>
                <a:latin typeface="Arial" panose="020B0604020202020204" pitchFamily="34"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eaLnBrk="1" hangingPunct="1">
                <a:lnSpc>
                  <a:spcPct val="100000"/>
                </a:lnSpc>
                <a:spcBef>
                  <a:spcPct val="0"/>
                </a:spcBef>
                <a:buFontTx/>
                <a:buNone/>
                <a:defRPr/>
              </a:pPr>
              <a:endParaRPr kumimoji="0" lang="en-US" b="1" i="0" dirty="0">
                <a:solidFill>
                  <a:srgbClr val="FFFFFF"/>
                </a:solidFill>
                <a:latin typeface="Arial" panose="020B0604020202020204" pitchFamily="34"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lnSpc>
                  <a:spcPct val="100000"/>
                </a:lnSpc>
                <a:spcBef>
                  <a:spcPct val="0"/>
                </a:spcBef>
                <a:buFontTx/>
                <a:buNone/>
                <a:defRPr/>
              </a:pPr>
              <a:endParaRPr kumimoji="0" lang="en-US" b="1" i="0" dirty="0">
                <a:solidFill>
                  <a:srgbClr val="FFFFFF"/>
                </a:solidFill>
                <a:latin typeface="Arial" panose="020B0604020202020204" pitchFamily="34"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lnSpc>
                  <a:spcPct val="100000"/>
                </a:lnSpc>
                <a:spcBef>
                  <a:spcPct val="0"/>
                </a:spcBef>
                <a:buFontTx/>
                <a:buNone/>
                <a:defRPr/>
              </a:pPr>
              <a:endParaRPr kumimoji="0" lang="en-US" b="1" i="0" dirty="0">
                <a:solidFill>
                  <a:srgbClr val="FFFFFF"/>
                </a:solidFill>
                <a:latin typeface="Arial" panose="020B0604020202020204" pitchFamily="34" charset="0"/>
                <a:ea typeface="ＭＳ Ｐゴシック" charset="-128"/>
                <a:cs typeface="ＭＳ Ｐゴシック" charset="-128"/>
              </a:endParaRPr>
            </a:p>
          </p:txBody>
        </p:sp>
        <p:sp>
          <p:nvSpPr>
            <p:cNvPr id="125964"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25965"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25966"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solidFill>
                  <a:srgbClr val="FFFFFF"/>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eaLnBrk="1" hangingPunct="1">
              <a:lnSpc>
                <a:spcPct val="100000"/>
              </a:lnSpc>
              <a:spcBef>
                <a:spcPct val="0"/>
              </a:spcBef>
              <a:buFontTx/>
              <a:buNone/>
              <a:defRPr/>
            </a:pPr>
            <a:fld id="{FB4E8B0F-CE89-DD45-8B35-520116E0125B}" type="slidenum">
              <a:rPr kumimoji="0" lang="en-US" smtClean="0"/>
              <a:pPr eaLnBrk="1" hangingPunct="1">
                <a:lnSpc>
                  <a:spcPct val="100000"/>
                </a:lnSpc>
                <a:spcBef>
                  <a:spcPct val="0"/>
                </a:spcBef>
                <a:buFontTx/>
                <a:buNone/>
                <a:defRPr/>
              </a:pPr>
              <a:t>‹#›</a:t>
            </a:fld>
            <a:endParaRPr kumimoji="0" lang="en-US" dirty="0"/>
          </a:p>
        </p:txBody>
      </p:sp>
    </p:spTree>
    <p:extLst>
      <p:ext uri="{BB962C8B-B14F-4D97-AF65-F5344CB8AC3E}">
        <p14:creationId xmlns:p14="http://schemas.microsoft.com/office/powerpoint/2010/main" val="2801682642"/>
      </p:ext>
    </p:extLst>
  </p:cSld>
  <p:clrMap bg1="dk2" tx1="lt1" bg2="dk1" tx2="lt2" accent1="accent1" accent2="accent2" accent3="accent3" accent4="accent4" accent5="accent5" accent6="accent6" hlink="hlink" folHlink="folHlink"/>
  <p:sldLayoutIdLst>
    <p:sldLayoutId id="2147487702" r:id="rId1"/>
    <p:sldLayoutId id="2147487703" r:id="rId2"/>
    <p:sldLayoutId id="2147487704" r:id="rId3"/>
    <p:sldLayoutId id="2147487705" r:id="rId4"/>
    <p:sldLayoutId id="2147487706" r:id="rId5"/>
    <p:sldLayoutId id="2147487707" r:id="rId6"/>
    <p:sldLayoutId id="2147487708" r:id="rId7"/>
    <p:sldLayoutId id="2147487709" r:id="rId8"/>
    <p:sldLayoutId id="2147487710" r:id="rId9"/>
    <p:sldLayoutId id="2147487711" r:id="rId10"/>
    <p:sldLayoutId id="2147487712" r:id="rId11"/>
  </p:sldLayoutIdLst>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03778" name="Group 2"/>
          <p:cNvGrpSpPr>
            <a:grpSpLocks/>
          </p:cNvGrpSpPr>
          <p:nvPr/>
        </p:nvGrpSpPr>
        <p:grpSpPr bwMode="auto">
          <a:xfrm>
            <a:off x="0" y="0"/>
            <a:ext cx="3200400" cy="6858000"/>
            <a:chOff x="0" y="0"/>
            <a:chExt cx="2016" cy="4320"/>
          </a:xfrm>
        </p:grpSpPr>
        <p:sp>
          <p:nvSpPr>
            <p:cNvPr id="203788" name="Rectangle 3"/>
            <p:cNvSpPr>
              <a:spLocks noChangeArrowheads="1"/>
            </p:cNvSpPr>
            <p:nvPr/>
          </p:nvSpPr>
          <p:spPr bwMode="auto">
            <a:xfrm>
              <a:off x="0" y="0"/>
              <a:ext cx="480" cy="4320"/>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003366"/>
                </a:solidFill>
                <a:latin typeface="Arial" panose="020B0604020202020204" pitchFamily="34" charset="0"/>
              </a:endParaRPr>
            </a:p>
          </p:txBody>
        </p:sp>
        <p:sp>
          <p:nvSpPr>
            <p:cNvPr id="203789" name="Rectangle 4"/>
            <p:cNvSpPr>
              <a:spLocks noChangeArrowheads="1"/>
            </p:cNvSpPr>
            <p:nvPr/>
          </p:nvSpPr>
          <p:spPr bwMode="auto">
            <a:xfrm>
              <a:off x="432" y="0"/>
              <a:ext cx="1584" cy="672"/>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003366"/>
                </a:solidFill>
                <a:latin typeface="Arial" panose="020B0604020202020204" pitchFamily="34" charset="0"/>
              </a:endParaRPr>
            </a:p>
          </p:txBody>
        </p:sp>
      </p:grpSp>
      <p:sp>
        <p:nvSpPr>
          <p:cNvPr id="203779" name="AutoShape 5"/>
          <p:cNvSpPr>
            <a:spLocks noChangeArrowheads="1"/>
          </p:cNvSpPr>
          <p:nvPr/>
        </p:nvSpPr>
        <p:spPr bwMode="auto">
          <a:xfrm>
            <a:off x="762000" y="762000"/>
            <a:ext cx="5105400" cy="609600"/>
          </a:xfrm>
          <a:prstGeom prst="roundRect">
            <a:avLst>
              <a:gd name="adj" fmla="val 50000"/>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lnSpc>
                <a:spcPct val="100000"/>
              </a:lnSpc>
              <a:spcBef>
                <a:spcPct val="0"/>
              </a:spcBef>
              <a:buFontTx/>
              <a:buNone/>
            </a:pPr>
            <a:endParaRPr lang="en-US" b="1" i="0" dirty="0">
              <a:solidFill>
                <a:srgbClr val="003366"/>
              </a:solidFill>
              <a:latin typeface="Arial" panose="020B0604020202020204" pitchFamily="34" charset="0"/>
            </a:endParaRPr>
          </a:p>
        </p:txBody>
      </p:sp>
      <p:sp>
        <p:nvSpPr>
          <p:cNvPr id="203780" name="Rectangle 6"/>
          <p:cNvSpPr>
            <a:spLocks noGrp="1" noChangeArrowheads="1"/>
          </p:cNvSpPr>
          <p:nvPr>
            <p:ph type="title"/>
          </p:nvPr>
        </p:nvSpPr>
        <p:spPr bwMode="auto">
          <a:xfrm>
            <a:off x="914400" y="762000"/>
            <a:ext cx="8001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203781" name="Rectangle 7"/>
          <p:cNvSpPr>
            <a:spLocks noGrp="1" noChangeArrowheads="1"/>
          </p:cNvSpPr>
          <p:nvPr>
            <p:ph type="body" idx="1"/>
          </p:nvPr>
        </p:nvSpPr>
        <p:spPr bwMode="auto">
          <a:xfrm>
            <a:off x="914400" y="2362200"/>
            <a:ext cx="8001000"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52" name="Rectangle 8"/>
          <p:cNvSpPr>
            <a:spLocks noGrp="1" noChangeArrowheads="1"/>
          </p:cNvSpPr>
          <p:nvPr>
            <p:ph type="dt" sz="half" idx="2"/>
          </p:nvPr>
        </p:nvSpPr>
        <p:spPr bwMode="auto">
          <a:xfrm>
            <a:off x="7010400" y="6553200"/>
            <a:ext cx="1905000" cy="3048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spAutoFit/>
          </a:bodyPr>
          <a:lstStyle>
            <a:lvl1pPr algn="r">
              <a:defRPr sz="1400" b="1" i="0">
                <a:solidFill>
                  <a:srgbClr val="003366"/>
                </a:solidFill>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p>
        </p:txBody>
      </p:sp>
      <p:sp>
        <p:nvSpPr>
          <p:cNvPr id="6153" name="Rectangle 9"/>
          <p:cNvSpPr>
            <a:spLocks noGrp="1" noChangeArrowheads="1"/>
          </p:cNvSpPr>
          <p:nvPr>
            <p:ph type="ftr" sz="quarter" idx="3"/>
          </p:nvPr>
        </p:nvSpPr>
        <p:spPr bwMode="auto">
          <a:xfrm>
            <a:off x="2936875" y="6529388"/>
            <a:ext cx="2895600" cy="3048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spAutoFit/>
          </a:bodyPr>
          <a:lstStyle>
            <a:lvl1pPr algn="ctr">
              <a:defRPr sz="1400" b="1" i="0">
                <a:solidFill>
                  <a:srgbClr val="003366"/>
                </a:solidFill>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p>
        </p:txBody>
      </p:sp>
      <p:sp>
        <p:nvSpPr>
          <p:cNvPr id="6154" name="Rectangle 10"/>
          <p:cNvSpPr>
            <a:spLocks noGrp="1" noChangeArrowheads="1"/>
          </p:cNvSpPr>
          <p:nvPr>
            <p:ph type="sldNum" sz="quarter" idx="4"/>
          </p:nvPr>
        </p:nvSpPr>
        <p:spPr bwMode="auto">
          <a:xfrm>
            <a:off x="84138" y="6340158"/>
            <a:ext cx="587375" cy="492443"/>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spAutoFit/>
          </a:bodyPr>
          <a:lstStyle>
            <a:lvl1pPr>
              <a:defRPr sz="2600" b="1" i="0">
                <a:solidFill>
                  <a:srgbClr val="FFFFFF"/>
                </a:solidFill>
                <a:latin typeface="Arial" panose="020B0604020202020204" pitchFamily="34" charset="0"/>
              </a:defRPr>
            </a:lvl1pPr>
          </a:lstStyle>
          <a:p>
            <a:pPr eaLnBrk="1" hangingPunct="1">
              <a:lnSpc>
                <a:spcPct val="100000"/>
              </a:lnSpc>
              <a:spcBef>
                <a:spcPct val="0"/>
              </a:spcBef>
              <a:buFontTx/>
              <a:buNone/>
              <a:defRPr/>
            </a:pPr>
            <a:fld id="{BAC375AF-42FD-0A48-AD90-ABF58A8A770E}" type="slidenum">
              <a:rPr kumimoji="0" lang="en-US" smtClean="0"/>
              <a:pPr eaLnBrk="1" hangingPunct="1">
                <a:lnSpc>
                  <a:spcPct val="100000"/>
                </a:lnSpc>
                <a:spcBef>
                  <a:spcPct val="0"/>
                </a:spcBef>
                <a:buFontTx/>
                <a:buNone/>
                <a:defRPr/>
              </a:pPr>
              <a:t>‹#›</a:t>
            </a:fld>
            <a:endParaRPr kumimoji="0" lang="en-US" dirty="0"/>
          </a:p>
        </p:txBody>
      </p:sp>
      <p:grpSp>
        <p:nvGrpSpPr>
          <p:cNvPr id="203785" name="Group 11"/>
          <p:cNvGrpSpPr>
            <a:grpSpLocks/>
          </p:cNvGrpSpPr>
          <p:nvPr/>
        </p:nvGrpSpPr>
        <p:grpSpPr bwMode="auto">
          <a:xfrm>
            <a:off x="228600" y="1981200"/>
            <a:ext cx="7391400" cy="319088"/>
            <a:chOff x="144" y="1248"/>
            <a:chExt cx="4656" cy="201"/>
          </a:xfrm>
        </p:grpSpPr>
        <p:sp>
          <p:nvSpPr>
            <p:cNvPr id="203786" name="AutoShape 12"/>
            <p:cNvSpPr>
              <a:spLocks noChangeArrowheads="1"/>
            </p:cNvSpPr>
            <p:nvPr/>
          </p:nvSpPr>
          <p:spPr bwMode="auto">
            <a:xfrm>
              <a:off x="384" y="1248"/>
              <a:ext cx="4416" cy="200"/>
            </a:xfrm>
            <a:prstGeom prst="roundRect">
              <a:avLst>
                <a:gd name="adj" fmla="val 0"/>
              </a:avLst>
            </a:pr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1" hangingPunct="1">
                <a:lnSpc>
                  <a:spcPct val="100000"/>
                </a:lnSpc>
                <a:spcBef>
                  <a:spcPct val="0"/>
                </a:spcBef>
                <a:buFontTx/>
                <a:buNone/>
              </a:pPr>
              <a:endParaRPr kumimoji="0" lang="en-US" b="1" i="0" dirty="0">
                <a:solidFill>
                  <a:srgbClr val="003366"/>
                </a:solidFill>
                <a:latin typeface="Arial" panose="020B0604020202020204" pitchFamily="34" charset="0"/>
              </a:endParaRPr>
            </a:p>
          </p:txBody>
        </p:sp>
        <p:sp>
          <p:nvSpPr>
            <p:cNvPr id="203787" name="AutoShape 13"/>
            <p:cNvSpPr>
              <a:spLocks noChangeArrowheads="1"/>
            </p:cNvSpPr>
            <p:nvPr/>
          </p:nvSpPr>
          <p:spPr bwMode="auto">
            <a:xfrm flipH="1">
              <a:off x="144" y="1248"/>
              <a:ext cx="248" cy="201"/>
            </a:xfrm>
            <a:prstGeom prst="flowChartDelay">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003366"/>
                </a:solidFill>
                <a:latin typeface="Arial" panose="020B0604020202020204" pitchFamily="34" charset="0"/>
              </a:endParaRPr>
            </a:p>
          </p:txBody>
        </p:sp>
      </p:grpSp>
    </p:spTree>
    <p:extLst>
      <p:ext uri="{BB962C8B-B14F-4D97-AF65-F5344CB8AC3E}">
        <p14:creationId xmlns:p14="http://schemas.microsoft.com/office/powerpoint/2010/main" val="3741641114"/>
      </p:ext>
    </p:extLst>
  </p:cSld>
  <p:clrMap bg1="lt1" tx1="dk1" bg2="lt2" tx2="dk2" accent1="accent1" accent2="accent2" accent3="accent3" accent4="accent4" accent5="accent5" accent6="accent6" hlink="hlink" folHlink="folHlink"/>
  <p:sldLayoutIdLst>
    <p:sldLayoutId id="2147487714" r:id="rId1"/>
    <p:sldLayoutId id="2147487715" r:id="rId2"/>
    <p:sldLayoutId id="2147487716" r:id="rId3"/>
    <p:sldLayoutId id="2147487717" r:id="rId4"/>
    <p:sldLayoutId id="2147487718" r:id="rId5"/>
    <p:sldLayoutId id="2147487719" r:id="rId6"/>
    <p:sldLayoutId id="2147487720" r:id="rId7"/>
    <p:sldLayoutId id="2147487721" r:id="rId8"/>
    <p:sldLayoutId id="2147487722" r:id="rId9"/>
    <p:sldLayoutId id="2147487723" r:id="rId10"/>
    <p:sldLayoutId id="2147487724" r:id="rId11"/>
  </p:sldLayoutIdLst>
  <p:txStyles>
    <p:titleStyle>
      <a:lvl1pPr algn="l" rtl="0" eaLnBrk="0" fontAlgn="base" hangingPunct="0">
        <a:lnSpc>
          <a:spcPct val="90000"/>
        </a:lnSpc>
        <a:spcBef>
          <a:spcPct val="0"/>
        </a:spcBef>
        <a:spcAft>
          <a:spcPct val="0"/>
        </a:spcAft>
        <a:defRPr sz="3600" b="1" i="0">
          <a:solidFill>
            <a:schemeClr val="tx2"/>
          </a:solidFill>
          <a:latin typeface="Arial" panose="020B0604020202020204" pitchFamily="34" charset="0"/>
          <a:ea typeface="ＭＳ Ｐゴシック" charset="0"/>
          <a:cs typeface="Geneva" charset="0"/>
        </a:defRPr>
      </a:lvl1pPr>
      <a:lvl2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2pPr>
      <a:lvl3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3pPr>
      <a:lvl4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4pPr>
      <a:lvl5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5pPr>
      <a:lvl6pPr marL="457200" algn="l" rtl="0" fontAlgn="base">
        <a:lnSpc>
          <a:spcPct val="90000"/>
        </a:lnSpc>
        <a:spcBef>
          <a:spcPct val="0"/>
        </a:spcBef>
        <a:spcAft>
          <a:spcPct val="0"/>
        </a:spcAft>
        <a:defRPr sz="3600" b="1">
          <a:solidFill>
            <a:schemeClr val="tx2"/>
          </a:solidFill>
          <a:latin typeface="Arial" charset="0"/>
        </a:defRPr>
      </a:lvl6pPr>
      <a:lvl7pPr marL="914400" algn="l" rtl="0" fontAlgn="base">
        <a:lnSpc>
          <a:spcPct val="90000"/>
        </a:lnSpc>
        <a:spcBef>
          <a:spcPct val="0"/>
        </a:spcBef>
        <a:spcAft>
          <a:spcPct val="0"/>
        </a:spcAft>
        <a:defRPr sz="3600" b="1">
          <a:solidFill>
            <a:schemeClr val="tx2"/>
          </a:solidFill>
          <a:latin typeface="Arial" charset="0"/>
        </a:defRPr>
      </a:lvl7pPr>
      <a:lvl8pPr marL="1371600" algn="l" rtl="0" fontAlgn="base">
        <a:lnSpc>
          <a:spcPct val="90000"/>
        </a:lnSpc>
        <a:spcBef>
          <a:spcPct val="0"/>
        </a:spcBef>
        <a:spcAft>
          <a:spcPct val="0"/>
        </a:spcAft>
        <a:defRPr sz="3600" b="1">
          <a:solidFill>
            <a:schemeClr val="tx2"/>
          </a:solidFill>
          <a:latin typeface="Arial" charset="0"/>
        </a:defRPr>
      </a:lvl8pPr>
      <a:lvl9pPr marL="1828800" algn="l" rtl="0" fontAlgn="base">
        <a:lnSpc>
          <a:spcPct val="90000"/>
        </a:lnSpc>
        <a:spcBef>
          <a:spcPct val="0"/>
        </a:spcBef>
        <a:spcAft>
          <a:spcPct val="0"/>
        </a:spcAft>
        <a:defRPr sz="3600" b="1">
          <a:solidFill>
            <a:schemeClr val="tx2"/>
          </a:solidFill>
          <a:latin typeface="Arial" charset="0"/>
        </a:defRPr>
      </a:lvl9pPr>
    </p:titleStyle>
    <p:bodyStyle>
      <a:lvl1pPr marL="342900" indent="-342900" algn="l" rtl="0" eaLnBrk="0" fontAlgn="base" hangingPunct="0">
        <a:spcBef>
          <a:spcPct val="20000"/>
        </a:spcBef>
        <a:spcAft>
          <a:spcPct val="0"/>
        </a:spcAft>
        <a:buClr>
          <a:schemeClr val="tx1"/>
        </a:buClr>
        <a:buSzPct val="75000"/>
        <a:buFont typeface="Wingdings" charset="0"/>
        <a:buChar char="l"/>
        <a:defRPr sz="2800" b="1" i="0">
          <a:solidFill>
            <a:schemeClr val="tx1"/>
          </a:solidFill>
          <a:latin typeface="Arial" panose="020B0604020202020204" pitchFamily="34" charset="0"/>
          <a:ea typeface="ＭＳ Ｐゴシック" charset="0"/>
          <a:cs typeface="Geneva" charset="0"/>
        </a:defRPr>
      </a:lvl1pPr>
      <a:lvl2pPr marL="742950" indent="-285750" algn="l" rtl="0" eaLnBrk="0" fontAlgn="base" hangingPunct="0">
        <a:spcBef>
          <a:spcPct val="20000"/>
        </a:spcBef>
        <a:spcAft>
          <a:spcPct val="0"/>
        </a:spcAft>
        <a:buClr>
          <a:schemeClr val="tx1"/>
        </a:buClr>
        <a:buSzPct val="75000"/>
        <a:buChar char="–"/>
        <a:defRPr sz="2400" b="1" i="0">
          <a:solidFill>
            <a:schemeClr val="tx1"/>
          </a:solidFill>
          <a:latin typeface="Arial" panose="020B0604020202020204" pitchFamily="34" charset="0"/>
          <a:ea typeface="Geneva" charset="-128"/>
          <a:cs typeface="Geneva" charset="0"/>
        </a:defRPr>
      </a:lvl2pPr>
      <a:lvl3pPr marL="1143000" indent="-228600" algn="l" rtl="0" eaLnBrk="0" fontAlgn="base" hangingPunct="0">
        <a:spcBef>
          <a:spcPct val="20000"/>
        </a:spcBef>
        <a:spcAft>
          <a:spcPct val="0"/>
        </a:spcAft>
        <a:buClr>
          <a:schemeClr val="tx1"/>
        </a:buClr>
        <a:buSzPct val="75000"/>
        <a:buFont typeface="Wingdings" charset="0"/>
        <a:buChar char="l"/>
        <a:defRPr sz="2000" b="1" i="0">
          <a:solidFill>
            <a:schemeClr val="tx1"/>
          </a:solidFill>
          <a:latin typeface="Arial" panose="020B0604020202020204" pitchFamily="34" charset="0"/>
          <a:ea typeface="Geneva" charset="-128"/>
          <a:cs typeface="Geneva" charset="0"/>
        </a:defRPr>
      </a:lvl3pPr>
      <a:lvl4pPr marL="1600200" indent="-228600" algn="l" rtl="0" eaLnBrk="0" fontAlgn="base" hangingPunct="0">
        <a:spcBef>
          <a:spcPct val="20000"/>
        </a:spcBef>
        <a:spcAft>
          <a:spcPct val="0"/>
        </a:spcAft>
        <a:buClr>
          <a:schemeClr val="tx1"/>
        </a:buClr>
        <a:buSzPct val="80000"/>
        <a:buChar char="–"/>
        <a:defRPr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tx1"/>
        </a:buClr>
        <a:buSzPct val="65000"/>
        <a:buFont typeface="Wingdings" charset="0"/>
        <a:buChar char="l"/>
        <a:defRPr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6pPr>
      <a:lvl7pPr marL="29718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7pPr>
      <a:lvl8pPr marL="34290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8pPr>
      <a:lvl9pPr marL="38862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0" y="0"/>
            <a:ext cx="9123363" cy="6846888"/>
            <a:chOff x="0" y="0"/>
            <a:chExt cx="5747" cy="4313"/>
          </a:xfrm>
        </p:grpSpPr>
        <p:grpSp>
          <p:nvGrpSpPr>
            <p:cNvPr id="37896" name="Group 3"/>
            <p:cNvGrpSpPr>
              <a:grpSpLocks/>
            </p:cNvGrpSpPr>
            <p:nvPr/>
          </p:nvGrpSpPr>
          <p:grpSpPr bwMode="auto">
            <a:xfrm>
              <a:off x="0" y="0"/>
              <a:ext cx="2045" cy="1635"/>
              <a:chOff x="0" y="0"/>
              <a:chExt cx="2045" cy="1635"/>
            </a:xfrm>
          </p:grpSpPr>
          <p:sp>
            <p:nvSpPr>
              <p:cNvPr id="37916" name="Freeform 4"/>
              <p:cNvSpPr>
                <a:spLocks/>
              </p:cNvSpPr>
              <p:nvPr/>
            </p:nvSpPr>
            <p:spPr bwMode="ltGray">
              <a:xfrm>
                <a:off x="12" y="64"/>
                <a:ext cx="213" cy="189"/>
              </a:xfrm>
              <a:custGeom>
                <a:avLst/>
                <a:gdLst>
                  <a:gd name="T0" fmla="*/ 192 w 213"/>
                  <a:gd name="T1" fmla="*/ 174 h 189"/>
                  <a:gd name="T2" fmla="*/ 200 w 213"/>
                  <a:gd name="T3" fmla="*/ 170 h 189"/>
                  <a:gd name="T4" fmla="*/ 208 w 213"/>
                  <a:gd name="T5" fmla="*/ 166 h 189"/>
                  <a:gd name="T6" fmla="*/ 212 w 213"/>
                  <a:gd name="T7" fmla="*/ 156 h 189"/>
                  <a:gd name="T8" fmla="*/ 210 w 213"/>
                  <a:gd name="T9" fmla="*/ 144 h 189"/>
                  <a:gd name="T10" fmla="*/ 208 w 213"/>
                  <a:gd name="T11" fmla="*/ 136 h 189"/>
                  <a:gd name="T12" fmla="*/ 202 w 213"/>
                  <a:gd name="T13" fmla="*/ 128 h 189"/>
                  <a:gd name="T14" fmla="*/ 196 w 213"/>
                  <a:gd name="T15" fmla="*/ 122 h 189"/>
                  <a:gd name="T16" fmla="*/ 188 w 213"/>
                  <a:gd name="T17" fmla="*/ 114 h 189"/>
                  <a:gd name="T18" fmla="*/ 182 w 213"/>
                  <a:gd name="T19" fmla="*/ 106 h 189"/>
                  <a:gd name="T20" fmla="*/ 176 w 213"/>
                  <a:gd name="T21" fmla="*/ 96 h 189"/>
                  <a:gd name="T22" fmla="*/ 170 w 213"/>
                  <a:gd name="T23" fmla="*/ 86 h 189"/>
                  <a:gd name="T24" fmla="*/ 168 w 213"/>
                  <a:gd name="T25" fmla="*/ 72 h 189"/>
                  <a:gd name="T26" fmla="*/ 164 w 213"/>
                  <a:gd name="T27" fmla="*/ 64 h 189"/>
                  <a:gd name="T28" fmla="*/ 158 w 213"/>
                  <a:gd name="T29" fmla="*/ 56 h 189"/>
                  <a:gd name="T30" fmla="*/ 152 w 213"/>
                  <a:gd name="T31" fmla="*/ 50 h 189"/>
                  <a:gd name="T32" fmla="*/ 142 w 213"/>
                  <a:gd name="T33" fmla="*/ 42 h 189"/>
                  <a:gd name="T34" fmla="*/ 136 w 213"/>
                  <a:gd name="T35" fmla="*/ 34 h 189"/>
                  <a:gd name="T36" fmla="*/ 124 w 213"/>
                  <a:gd name="T37" fmla="*/ 20 h 189"/>
                  <a:gd name="T38" fmla="*/ 114 w 213"/>
                  <a:gd name="T39" fmla="*/ 14 h 189"/>
                  <a:gd name="T40" fmla="*/ 104 w 213"/>
                  <a:gd name="T41" fmla="*/ 6 h 189"/>
                  <a:gd name="T42" fmla="*/ 94 w 213"/>
                  <a:gd name="T43" fmla="*/ 0 h 189"/>
                  <a:gd name="T44" fmla="*/ 82 w 213"/>
                  <a:gd name="T45" fmla="*/ 0 h 189"/>
                  <a:gd name="T46" fmla="*/ 74 w 213"/>
                  <a:gd name="T47" fmla="*/ 0 h 189"/>
                  <a:gd name="T48" fmla="*/ 66 w 213"/>
                  <a:gd name="T49" fmla="*/ 0 h 189"/>
                  <a:gd name="T50" fmla="*/ 60 w 213"/>
                  <a:gd name="T51" fmla="*/ 6 h 189"/>
                  <a:gd name="T52" fmla="*/ 52 w 213"/>
                  <a:gd name="T53" fmla="*/ 10 h 189"/>
                  <a:gd name="T54" fmla="*/ 46 w 213"/>
                  <a:gd name="T55" fmla="*/ 16 h 189"/>
                  <a:gd name="T56" fmla="*/ 40 w 213"/>
                  <a:gd name="T57" fmla="*/ 22 h 189"/>
                  <a:gd name="T58" fmla="*/ 32 w 213"/>
                  <a:gd name="T59" fmla="*/ 28 h 189"/>
                  <a:gd name="T60" fmla="*/ 22 w 213"/>
                  <a:gd name="T61" fmla="*/ 36 h 189"/>
                  <a:gd name="T62" fmla="*/ 16 w 213"/>
                  <a:gd name="T63" fmla="*/ 44 h 189"/>
                  <a:gd name="T64" fmla="*/ 12 w 213"/>
                  <a:gd name="T65" fmla="*/ 52 h 189"/>
                  <a:gd name="T66" fmla="*/ 6 w 213"/>
                  <a:gd name="T67" fmla="*/ 58 h 189"/>
                  <a:gd name="T68" fmla="*/ 4 w 213"/>
                  <a:gd name="T69" fmla="*/ 66 h 189"/>
                  <a:gd name="T70" fmla="*/ 2 w 213"/>
                  <a:gd name="T71" fmla="*/ 74 h 189"/>
                  <a:gd name="T72" fmla="*/ 0 w 213"/>
                  <a:gd name="T73" fmla="*/ 84 h 189"/>
                  <a:gd name="T74" fmla="*/ 2 w 213"/>
                  <a:gd name="T75" fmla="*/ 94 h 189"/>
                  <a:gd name="T76" fmla="*/ 6 w 213"/>
                  <a:gd name="T77" fmla="*/ 102 h 189"/>
                  <a:gd name="T78" fmla="*/ 14 w 213"/>
                  <a:gd name="T79" fmla="*/ 110 h 189"/>
                  <a:gd name="T80" fmla="*/ 16 w 213"/>
                  <a:gd name="T81" fmla="*/ 118 h 189"/>
                  <a:gd name="T82" fmla="*/ 22 w 213"/>
                  <a:gd name="T83" fmla="*/ 124 h 189"/>
                  <a:gd name="T84" fmla="*/ 34 w 213"/>
                  <a:gd name="T85" fmla="*/ 134 h 189"/>
                  <a:gd name="T86" fmla="*/ 42 w 213"/>
                  <a:gd name="T87" fmla="*/ 138 h 189"/>
                  <a:gd name="T88" fmla="*/ 50 w 213"/>
                  <a:gd name="T89" fmla="*/ 142 h 189"/>
                  <a:gd name="T90" fmla="*/ 60 w 213"/>
                  <a:gd name="T91" fmla="*/ 148 h 189"/>
                  <a:gd name="T92" fmla="*/ 72 w 213"/>
                  <a:gd name="T93" fmla="*/ 150 h 189"/>
                  <a:gd name="T94" fmla="*/ 80 w 213"/>
                  <a:gd name="T95" fmla="*/ 154 h 189"/>
                  <a:gd name="T96" fmla="*/ 88 w 213"/>
                  <a:gd name="T97" fmla="*/ 160 h 189"/>
                  <a:gd name="T98" fmla="*/ 100 w 213"/>
                  <a:gd name="T99" fmla="*/ 166 h 189"/>
                  <a:gd name="T100" fmla="*/ 108 w 213"/>
                  <a:gd name="T101" fmla="*/ 168 h 189"/>
                  <a:gd name="T102" fmla="*/ 118 w 213"/>
                  <a:gd name="T103" fmla="*/ 170 h 189"/>
                  <a:gd name="T104" fmla="*/ 130 w 213"/>
                  <a:gd name="T105" fmla="*/ 172 h 189"/>
                  <a:gd name="T106" fmla="*/ 138 w 213"/>
                  <a:gd name="T107" fmla="*/ 172 h 189"/>
                  <a:gd name="T108" fmla="*/ 150 w 213"/>
                  <a:gd name="T109" fmla="*/ 176 h 189"/>
                  <a:gd name="T110" fmla="*/ 154 w 213"/>
                  <a:gd name="T111" fmla="*/ 184 h 189"/>
                  <a:gd name="T112" fmla="*/ 162 w 213"/>
                  <a:gd name="T113" fmla="*/ 186 h 189"/>
                  <a:gd name="T114" fmla="*/ 172 w 213"/>
                  <a:gd name="T115" fmla="*/ 188 h 189"/>
                  <a:gd name="T116" fmla="*/ 182 w 213"/>
                  <a:gd name="T117" fmla="*/ 188 h 189"/>
                  <a:gd name="T118" fmla="*/ 192 w 213"/>
                  <a:gd name="T119" fmla="*/ 182 h 189"/>
                  <a:gd name="T120" fmla="*/ 192 w 213"/>
                  <a:gd name="T121" fmla="*/ 178 h 18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3" h="189">
                    <a:moveTo>
                      <a:pt x="192" y="178"/>
                    </a:moveTo>
                    <a:lnTo>
                      <a:pt x="192" y="174"/>
                    </a:lnTo>
                    <a:lnTo>
                      <a:pt x="196" y="172"/>
                    </a:lnTo>
                    <a:lnTo>
                      <a:pt x="200" y="170"/>
                    </a:lnTo>
                    <a:lnTo>
                      <a:pt x="204" y="168"/>
                    </a:lnTo>
                    <a:lnTo>
                      <a:pt x="208" y="166"/>
                    </a:lnTo>
                    <a:lnTo>
                      <a:pt x="210" y="162"/>
                    </a:lnTo>
                    <a:lnTo>
                      <a:pt x="212" y="156"/>
                    </a:lnTo>
                    <a:lnTo>
                      <a:pt x="212" y="152"/>
                    </a:lnTo>
                    <a:lnTo>
                      <a:pt x="210" y="144"/>
                    </a:lnTo>
                    <a:lnTo>
                      <a:pt x="210" y="140"/>
                    </a:lnTo>
                    <a:lnTo>
                      <a:pt x="208" y="136"/>
                    </a:lnTo>
                    <a:lnTo>
                      <a:pt x="206" y="132"/>
                    </a:lnTo>
                    <a:lnTo>
                      <a:pt x="202" y="128"/>
                    </a:lnTo>
                    <a:lnTo>
                      <a:pt x="198" y="126"/>
                    </a:lnTo>
                    <a:lnTo>
                      <a:pt x="196" y="122"/>
                    </a:lnTo>
                    <a:lnTo>
                      <a:pt x="190" y="118"/>
                    </a:lnTo>
                    <a:lnTo>
                      <a:pt x="188" y="114"/>
                    </a:lnTo>
                    <a:lnTo>
                      <a:pt x="184" y="110"/>
                    </a:lnTo>
                    <a:lnTo>
                      <a:pt x="182" y="106"/>
                    </a:lnTo>
                    <a:lnTo>
                      <a:pt x="180" y="102"/>
                    </a:lnTo>
                    <a:lnTo>
                      <a:pt x="176" y="96"/>
                    </a:lnTo>
                    <a:lnTo>
                      <a:pt x="174" y="92"/>
                    </a:lnTo>
                    <a:lnTo>
                      <a:pt x="170" y="86"/>
                    </a:lnTo>
                    <a:lnTo>
                      <a:pt x="168" y="82"/>
                    </a:lnTo>
                    <a:lnTo>
                      <a:pt x="168" y="72"/>
                    </a:lnTo>
                    <a:lnTo>
                      <a:pt x="166" y="68"/>
                    </a:lnTo>
                    <a:lnTo>
                      <a:pt x="164" y="64"/>
                    </a:lnTo>
                    <a:lnTo>
                      <a:pt x="160" y="60"/>
                    </a:lnTo>
                    <a:lnTo>
                      <a:pt x="158" y="56"/>
                    </a:lnTo>
                    <a:lnTo>
                      <a:pt x="154" y="54"/>
                    </a:lnTo>
                    <a:lnTo>
                      <a:pt x="152" y="50"/>
                    </a:lnTo>
                    <a:lnTo>
                      <a:pt x="148" y="48"/>
                    </a:lnTo>
                    <a:lnTo>
                      <a:pt x="142" y="42"/>
                    </a:lnTo>
                    <a:lnTo>
                      <a:pt x="138" y="38"/>
                    </a:lnTo>
                    <a:lnTo>
                      <a:pt x="136" y="34"/>
                    </a:lnTo>
                    <a:lnTo>
                      <a:pt x="126" y="24"/>
                    </a:lnTo>
                    <a:lnTo>
                      <a:pt x="124" y="20"/>
                    </a:lnTo>
                    <a:lnTo>
                      <a:pt x="118" y="16"/>
                    </a:lnTo>
                    <a:lnTo>
                      <a:pt x="114" y="14"/>
                    </a:lnTo>
                    <a:lnTo>
                      <a:pt x="108" y="8"/>
                    </a:lnTo>
                    <a:lnTo>
                      <a:pt x="104" y="6"/>
                    </a:lnTo>
                    <a:lnTo>
                      <a:pt x="102" y="2"/>
                    </a:lnTo>
                    <a:lnTo>
                      <a:pt x="94" y="0"/>
                    </a:lnTo>
                    <a:lnTo>
                      <a:pt x="90" y="0"/>
                    </a:lnTo>
                    <a:lnTo>
                      <a:pt x="82" y="0"/>
                    </a:lnTo>
                    <a:lnTo>
                      <a:pt x="78" y="0"/>
                    </a:lnTo>
                    <a:lnTo>
                      <a:pt x="74" y="0"/>
                    </a:lnTo>
                    <a:lnTo>
                      <a:pt x="70" y="0"/>
                    </a:lnTo>
                    <a:lnTo>
                      <a:pt x="66" y="0"/>
                    </a:lnTo>
                    <a:lnTo>
                      <a:pt x="64" y="4"/>
                    </a:lnTo>
                    <a:lnTo>
                      <a:pt x="60" y="6"/>
                    </a:lnTo>
                    <a:lnTo>
                      <a:pt x="56" y="8"/>
                    </a:lnTo>
                    <a:lnTo>
                      <a:pt x="52" y="10"/>
                    </a:lnTo>
                    <a:lnTo>
                      <a:pt x="50" y="14"/>
                    </a:lnTo>
                    <a:lnTo>
                      <a:pt x="46" y="16"/>
                    </a:lnTo>
                    <a:lnTo>
                      <a:pt x="42" y="18"/>
                    </a:lnTo>
                    <a:lnTo>
                      <a:pt x="40" y="22"/>
                    </a:lnTo>
                    <a:lnTo>
                      <a:pt x="36" y="24"/>
                    </a:lnTo>
                    <a:lnTo>
                      <a:pt x="32" y="28"/>
                    </a:lnTo>
                    <a:lnTo>
                      <a:pt x="26" y="34"/>
                    </a:lnTo>
                    <a:lnTo>
                      <a:pt x="22" y="36"/>
                    </a:lnTo>
                    <a:lnTo>
                      <a:pt x="20" y="40"/>
                    </a:lnTo>
                    <a:lnTo>
                      <a:pt x="16" y="44"/>
                    </a:lnTo>
                    <a:lnTo>
                      <a:pt x="14" y="48"/>
                    </a:lnTo>
                    <a:lnTo>
                      <a:pt x="12" y="52"/>
                    </a:lnTo>
                    <a:lnTo>
                      <a:pt x="8" y="54"/>
                    </a:lnTo>
                    <a:lnTo>
                      <a:pt x="6" y="58"/>
                    </a:lnTo>
                    <a:lnTo>
                      <a:pt x="4" y="62"/>
                    </a:lnTo>
                    <a:lnTo>
                      <a:pt x="4" y="66"/>
                    </a:lnTo>
                    <a:lnTo>
                      <a:pt x="2" y="70"/>
                    </a:lnTo>
                    <a:lnTo>
                      <a:pt x="2" y="74"/>
                    </a:lnTo>
                    <a:lnTo>
                      <a:pt x="0" y="80"/>
                    </a:lnTo>
                    <a:lnTo>
                      <a:pt x="0" y="84"/>
                    </a:lnTo>
                    <a:lnTo>
                      <a:pt x="0" y="90"/>
                    </a:lnTo>
                    <a:lnTo>
                      <a:pt x="2" y="94"/>
                    </a:lnTo>
                    <a:lnTo>
                      <a:pt x="4" y="98"/>
                    </a:lnTo>
                    <a:lnTo>
                      <a:pt x="6" y="102"/>
                    </a:lnTo>
                    <a:lnTo>
                      <a:pt x="10" y="104"/>
                    </a:lnTo>
                    <a:lnTo>
                      <a:pt x="14" y="110"/>
                    </a:lnTo>
                    <a:lnTo>
                      <a:pt x="14" y="114"/>
                    </a:lnTo>
                    <a:lnTo>
                      <a:pt x="16" y="118"/>
                    </a:lnTo>
                    <a:lnTo>
                      <a:pt x="20" y="120"/>
                    </a:lnTo>
                    <a:lnTo>
                      <a:pt x="22" y="124"/>
                    </a:lnTo>
                    <a:lnTo>
                      <a:pt x="26" y="128"/>
                    </a:lnTo>
                    <a:lnTo>
                      <a:pt x="34" y="134"/>
                    </a:lnTo>
                    <a:lnTo>
                      <a:pt x="38" y="136"/>
                    </a:lnTo>
                    <a:lnTo>
                      <a:pt x="42" y="138"/>
                    </a:lnTo>
                    <a:lnTo>
                      <a:pt x="46" y="140"/>
                    </a:lnTo>
                    <a:lnTo>
                      <a:pt x="50" y="142"/>
                    </a:lnTo>
                    <a:lnTo>
                      <a:pt x="56" y="146"/>
                    </a:lnTo>
                    <a:lnTo>
                      <a:pt x="60" y="148"/>
                    </a:lnTo>
                    <a:lnTo>
                      <a:pt x="68" y="150"/>
                    </a:lnTo>
                    <a:lnTo>
                      <a:pt x="72" y="150"/>
                    </a:lnTo>
                    <a:lnTo>
                      <a:pt x="76" y="152"/>
                    </a:lnTo>
                    <a:lnTo>
                      <a:pt x="80" y="154"/>
                    </a:lnTo>
                    <a:lnTo>
                      <a:pt x="84" y="158"/>
                    </a:lnTo>
                    <a:lnTo>
                      <a:pt x="88" y="160"/>
                    </a:lnTo>
                    <a:lnTo>
                      <a:pt x="96" y="164"/>
                    </a:lnTo>
                    <a:lnTo>
                      <a:pt x="100" y="166"/>
                    </a:lnTo>
                    <a:lnTo>
                      <a:pt x="104" y="166"/>
                    </a:lnTo>
                    <a:lnTo>
                      <a:pt x="108" y="168"/>
                    </a:lnTo>
                    <a:lnTo>
                      <a:pt x="114" y="170"/>
                    </a:lnTo>
                    <a:lnTo>
                      <a:pt x="118" y="170"/>
                    </a:lnTo>
                    <a:lnTo>
                      <a:pt x="122" y="172"/>
                    </a:lnTo>
                    <a:lnTo>
                      <a:pt x="130" y="172"/>
                    </a:lnTo>
                    <a:lnTo>
                      <a:pt x="134" y="172"/>
                    </a:lnTo>
                    <a:lnTo>
                      <a:pt x="138" y="172"/>
                    </a:lnTo>
                    <a:lnTo>
                      <a:pt x="146" y="174"/>
                    </a:lnTo>
                    <a:lnTo>
                      <a:pt x="150" y="176"/>
                    </a:lnTo>
                    <a:lnTo>
                      <a:pt x="152" y="180"/>
                    </a:lnTo>
                    <a:lnTo>
                      <a:pt x="154" y="184"/>
                    </a:lnTo>
                    <a:lnTo>
                      <a:pt x="158" y="184"/>
                    </a:lnTo>
                    <a:lnTo>
                      <a:pt x="162" y="186"/>
                    </a:lnTo>
                    <a:lnTo>
                      <a:pt x="168" y="186"/>
                    </a:lnTo>
                    <a:lnTo>
                      <a:pt x="172" y="188"/>
                    </a:lnTo>
                    <a:lnTo>
                      <a:pt x="176" y="188"/>
                    </a:lnTo>
                    <a:lnTo>
                      <a:pt x="182" y="188"/>
                    </a:lnTo>
                    <a:lnTo>
                      <a:pt x="186" y="186"/>
                    </a:lnTo>
                    <a:lnTo>
                      <a:pt x="192" y="182"/>
                    </a:lnTo>
                    <a:lnTo>
                      <a:pt x="192" y="178"/>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17" name="Freeform 5"/>
              <p:cNvSpPr>
                <a:spLocks/>
              </p:cNvSpPr>
              <p:nvPr/>
            </p:nvSpPr>
            <p:spPr bwMode="ltGray">
              <a:xfrm>
                <a:off x="256" y="276"/>
                <a:ext cx="107" cy="95"/>
              </a:xfrm>
              <a:custGeom>
                <a:avLst/>
                <a:gdLst>
                  <a:gd name="T0" fmla="*/ 48 w 107"/>
                  <a:gd name="T1" fmla="*/ 92 h 95"/>
                  <a:gd name="T2" fmla="*/ 56 w 107"/>
                  <a:gd name="T3" fmla="*/ 92 h 95"/>
                  <a:gd name="T4" fmla="*/ 64 w 107"/>
                  <a:gd name="T5" fmla="*/ 90 h 95"/>
                  <a:gd name="T6" fmla="*/ 72 w 107"/>
                  <a:gd name="T7" fmla="*/ 90 h 95"/>
                  <a:gd name="T8" fmla="*/ 80 w 107"/>
                  <a:gd name="T9" fmla="*/ 90 h 95"/>
                  <a:gd name="T10" fmla="*/ 88 w 107"/>
                  <a:gd name="T11" fmla="*/ 88 h 95"/>
                  <a:gd name="T12" fmla="*/ 96 w 107"/>
                  <a:gd name="T13" fmla="*/ 88 h 95"/>
                  <a:gd name="T14" fmla="*/ 104 w 107"/>
                  <a:gd name="T15" fmla="*/ 84 h 95"/>
                  <a:gd name="T16" fmla="*/ 106 w 107"/>
                  <a:gd name="T17" fmla="*/ 76 h 95"/>
                  <a:gd name="T18" fmla="*/ 106 w 107"/>
                  <a:gd name="T19" fmla="*/ 68 h 95"/>
                  <a:gd name="T20" fmla="*/ 104 w 107"/>
                  <a:gd name="T21" fmla="*/ 60 h 95"/>
                  <a:gd name="T22" fmla="*/ 100 w 107"/>
                  <a:gd name="T23" fmla="*/ 54 h 95"/>
                  <a:gd name="T24" fmla="*/ 96 w 107"/>
                  <a:gd name="T25" fmla="*/ 44 h 95"/>
                  <a:gd name="T26" fmla="*/ 90 w 107"/>
                  <a:gd name="T27" fmla="*/ 38 h 95"/>
                  <a:gd name="T28" fmla="*/ 72 w 107"/>
                  <a:gd name="T29" fmla="*/ 22 h 95"/>
                  <a:gd name="T30" fmla="*/ 64 w 107"/>
                  <a:gd name="T31" fmla="*/ 18 h 95"/>
                  <a:gd name="T32" fmla="*/ 56 w 107"/>
                  <a:gd name="T33" fmla="*/ 10 h 95"/>
                  <a:gd name="T34" fmla="*/ 48 w 107"/>
                  <a:gd name="T35" fmla="*/ 4 h 95"/>
                  <a:gd name="T36" fmla="*/ 38 w 107"/>
                  <a:gd name="T37" fmla="*/ 0 h 95"/>
                  <a:gd name="T38" fmla="*/ 30 w 107"/>
                  <a:gd name="T39" fmla="*/ 0 h 95"/>
                  <a:gd name="T40" fmla="*/ 20 w 107"/>
                  <a:gd name="T41" fmla="*/ 2 h 95"/>
                  <a:gd name="T42" fmla="*/ 12 w 107"/>
                  <a:gd name="T43" fmla="*/ 4 h 95"/>
                  <a:gd name="T44" fmla="*/ 6 w 107"/>
                  <a:gd name="T45" fmla="*/ 12 h 95"/>
                  <a:gd name="T46" fmla="*/ 4 w 107"/>
                  <a:gd name="T47" fmla="*/ 20 h 95"/>
                  <a:gd name="T48" fmla="*/ 0 w 107"/>
                  <a:gd name="T49" fmla="*/ 28 h 95"/>
                  <a:gd name="T50" fmla="*/ 0 w 107"/>
                  <a:gd name="T51" fmla="*/ 38 h 95"/>
                  <a:gd name="T52" fmla="*/ 0 w 107"/>
                  <a:gd name="T53" fmla="*/ 50 h 95"/>
                  <a:gd name="T54" fmla="*/ 2 w 107"/>
                  <a:gd name="T55" fmla="*/ 60 h 95"/>
                  <a:gd name="T56" fmla="*/ 2 w 107"/>
                  <a:gd name="T57" fmla="*/ 68 h 95"/>
                  <a:gd name="T58" fmla="*/ 8 w 107"/>
                  <a:gd name="T59" fmla="*/ 72 h 95"/>
                  <a:gd name="T60" fmla="*/ 16 w 107"/>
                  <a:gd name="T61" fmla="*/ 76 h 95"/>
                  <a:gd name="T62" fmla="*/ 22 w 107"/>
                  <a:gd name="T63" fmla="*/ 84 h 95"/>
                  <a:gd name="T64" fmla="*/ 30 w 107"/>
                  <a:gd name="T65" fmla="*/ 88 h 95"/>
                  <a:gd name="T66" fmla="*/ 40 w 107"/>
                  <a:gd name="T67" fmla="*/ 94 h 95"/>
                  <a:gd name="T68" fmla="*/ 48 w 107"/>
                  <a:gd name="T69" fmla="*/ 94 h 95"/>
                  <a:gd name="T70" fmla="*/ 56 w 107"/>
                  <a:gd name="T71" fmla="*/ 94 h 95"/>
                  <a:gd name="T72" fmla="*/ 66 w 107"/>
                  <a:gd name="T73" fmla="*/ 94 h 95"/>
                  <a:gd name="T74" fmla="*/ 74 w 107"/>
                  <a:gd name="T75" fmla="*/ 94 h 95"/>
                  <a:gd name="T76" fmla="*/ 82 w 107"/>
                  <a:gd name="T77" fmla="*/ 90 h 9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07" h="95">
                    <a:moveTo>
                      <a:pt x="40" y="92"/>
                    </a:moveTo>
                    <a:lnTo>
                      <a:pt x="48" y="92"/>
                    </a:lnTo>
                    <a:lnTo>
                      <a:pt x="52" y="92"/>
                    </a:lnTo>
                    <a:lnTo>
                      <a:pt x="56" y="92"/>
                    </a:lnTo>
                    <a:lnTo>
                      <a:pt x="60" y="92"/>
                    </a:lnTo>
                    <a:lnTo>
                      <a:pt x="64" y="90"/>
                    </a:lnTo>
                    <a:lnTo>
                      <a:pt x="68" y="90"/>
                    </a:lnTo>
                    <a:lnTo>
                      <a:pt x="72" y="90"/>
                    </a:lnTo>
                    <a:lnTo>
                      <a:pt x="76" y="90"/>
                    </a:lnTo>
                    <a:lnTo>
                      <a:pt x="80" y="90"/>
                    </a:lnTo>
                    <a:lnTo>
                      <a:pt x="84" y="88"/>
                    </a:lnTo>
                    <a:lnTo>
                      <a:pt x="88" y="88"/>
                    </a:lnTo>
                    <a:lnTo>
                      <a:pt x="92" y="88"/>
                    </a:lnTo>
                    <a:lnTo>
                      <a:pt x="96" y="88"/>
                    </a:lnTo>
                    <a:lnTo>
                      <a:pt x="100" y="86"/>
                    </a:lnTo>
                    <a:lnTo>
                      <a:pt x="104" y="84"/>
                    </a:lnTo>
                    <a:lnTo>
                      <a:pt x="106" y="80"/>
                    </a:lnTo>
                    <a:lnTo>
                      <a:pt x="106" y="76"/>
                    </a:lnTo>
                    <a:lnTo>
                      <a:pt x="106" y="72"/>
                    </a:lnTo>
                    <a:lnTo>
                      <a:pt x="106" y="68"/>
                    </a:lnTo>
                    <a:lnTo>
                      <a:pt x="104" y="64"/>
                    </a:lnTo>
                    <a:lnTo>
                      <a:pt x="104" y="60"/>
                    </a:lnTo>
                    <a:lnTo>
                      <a:pt x="104" y="56"/>
                    </a:lnTo>
                    <a:lnTo>
                      <a:pt x="100" y="54"/>
                    </a:lnTo>
                    <a:lnTo>
                      <a:pt x="98" y="50"/>
                    </a:lnTo>
                    <a:lnTo>
                      <a:pt x="96" y="44"/>
                    </a:lnTo>
                    <a:lnTo>
                      <a:pt x="92" y="42"/>
                    </a:lnTo>
                    <a:lnTo>
                      <a:pt x="90" y="38"/>
                    </a:lnTo>
                    <a:lnTo>
                      <a:pt x="76" y="26"/>
                    </a:lnTo>
                    <a:lnTo>
                      <a:pt x="72" y="22"/>
                    </a:lnTo>
                    <a:lnTo>
                      <a:pt x="68" y="20"/>
                    </a:lnTo>
                    <a:lnTo>
                      <a:pt x="64" y="18"/>
                    </a:lnTo>
                    <a:lnTo>
                      <a:pt x="62" y="14"/>
                    </a:lnTo>
                    <a:lnTo>
                      <a:pt x="56" y="10"/>
                    </a:lnTo>
                    <a:lnTo>
                      <a:pt x="52" y="8"/>
                    </a:lnTo>
                    <a:lnTo>
                      <a:pt x="48" y="4"/>
                    </a:lnTo>
                    <a:lnTo>
                      <a:pt x="42" y="2"/>
                    </a:lnTo>
                    <a:lnTo>
                      <a:pt x="38" y="0"/>
                    </a:lnTo>
                    <a:lnTo>
                      <a:pt x="34" y="0"/>
                    </a:lnTo>
                    <a:lnTo>
                      <a:pt x="30" y="0"/>
                    </a:lnTo>
                    <a:lnTo>
                      <a:pt x="26" y="0"/>
                    </a:lnTo>
                    <a:lnTo>
                      <a:pt x="20" y="2"/>
                    </a:lnTo>
                    <a:lnTo>
                      <a:pt x="16" y="2"/>
                    </a:lnTo>
                    <a:lnTo>
                      <a:pt x="12" y="4"/>
                    </a:lnTo>
                    <a:lnTo>
                      <a:pt x="10" y="8"/>
                    </a:lnTo>
                    <a:lnTo>
                      <a:pt x="6" y="12"/>
                    </a:lnTo>
                    <a:lnTo>
                      <a:pt x="6" y="16"/>
                    </a:lnTo>
                    <a:lnTo>
                      <a:pt x="4" y="20"/>
                    </a:lnTo>
                    <a:lnTo>
                      <a:pt x="2" y="24"/>
                    </a:lnTo>
                    <a:lnTo>
                      <a:pt x="0" y="28"/>
                    </a:lnTo>
                    <a:lnTo>
                      <a:pt x="0" y="34"/>
                    </a:lnTo>
                    <a:lnTo>
                      <a:pt x="0" y="38"/>
                    </a:lnTo>
                    <a:lnTo>
                      <a:pt x="0" y="42"/>
                    </a:lnTo>
                    <a:lnTo>
                      <a:pt x="0" y="50"/>
                    </a:lnTo>
                    <a:lnTo>
                      <a:pt x="0" y="54"/>
                    </a:lnTo>
                    <a:lnTo>
                      <a:pt x="2" y="60"/>
                    </a:lnTo>
                    <a:lnTo>
                      <a:pt x="2" y="64"/>
                    </a:lnTo>
                    <a:lnTo>
                      <a:pt x="2" y="68"/>
                    </a:lnTo>
                    <a:lnTo>
                      <a:pt x="4" y="72"/>
                    </a:lnTo>
                    <a:lnTo>
                      <a:pt x="8" y="72"/>
                    </a:lnTo>
                    <a:lnTo>
                      <a:pt x="12" y="74"/>
                    </a:lnTo>
                    <a:lnTo>
                      <a:pt x="16" y="76"/>
                    </a:lnTo>
                    <a:lnTo>
                      <a:pt x="20" y="80"/>
                    </a:lnTo>
                    <a:lnTo>
                      <a:pt x="22" y="84"/>
                    </a:lnTo>
                    <a:lnTo>
                      <a:pt x="26" y="86"/>
                    </a:lnTo>
                    <a:lnTo>
                      <a:pt x="30" y="88"/>
                    </a:lnTo>
                    <a:lnTo>
                      <a:pt x="34" y="90"/>
                    </a:lnTo>
                    <a:lnTo>
                      <a:pt x="40" y="94"/>
                    </a:lnTo>
                    <a:lnTo>
                      <a:pt x="44" y="94"/>
                    </a:lnTo>
                    <a:lnTo>
                      <a:pt x="48" y="94"/>
                    </a:lnTo>
                    <a:lnTo>
                      <a:pt x="52" y="94"/>
                    </a:lnTo>
                    <a:lnTo>
                      <a:pt x="56" y="94"/>
                    </a:lnTo>
                    <a:lnTo>
                      <a:pt x="60" y="94"/>
                    </a:lnTo>
                    <a:lnTo>
                      <a:pt x="66" y="94"/>
                    </a:lnTo>
                    <a:lnTo>
                      <a:pt x="70" y="94"/>
                    </a:lnTo>
                    <a:lnTo>
                      <a:pt x="74" y="94"/>
                    </a:lnTo>
                    <a:lnTo>
                      <a:pt x="78" y="92"/>
                    </a:lnTo>
                    <a:lnTo>
                      <a:pt x="82" y="90"/>
                    </a:lnTo>
                    <a:lnTo>
                      <a:pt x="84" y="88"/>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18" name="Freeform 6"/>
              <p:cNvSpPr>
                <a:spLocks/>
              </p:cNvSpPr>
              <p:nvPr/>
            </p:nvSpPr>
            <p:spPr bwMode="ltGray">
              <a:xfrm>
                <a:off x="0" y="296"/>
                <a:ext cx="159" cy="113"/>
              </a:xfrm>
              <a:custGeom>
                <a:avLst/>
                <a:gdLst>
                  <a:gd name="T0" fmla="*/ 148 w 159"/>
                  <a:gd name="T1" fmla="*/ 96 h 113"/>
                  <a:gd name="T2" fmla="*/ 152 w 159"/>
                  <a:gd name="T3" fmla="*/ 90 h 113"/>
                  <a:gd name="T4" fmla="*/ 148 w 159"/>
                  <a:gd name="T5" fmla="*/ 82 h 113"/>
                  <a:gd name="T6" fmla="*/ 142 w 159"/>
                  <a:gd name="T7" fmla="*/ 76 h 113"/>
                  <a:gd name="T8" fmla="*/ 134 w 159"/>
                  <a:gd name="T9" fmla="*/ 72 h 113"/>
                  <a:gd name="T10" fmla="*/ 128 w 159"/>
                  <a:gd name="T11" fmla="*/ 62 h 113"/>
                  <a:gd name="T12" fmla="*/ 122 w 159"/>
                  <a:gd name="T13" fmla="*/ 54 h 113"/>
                  <a:gd name="T14" fmla="*/ 116 w 159"/>
                  <a:gd name="T15" fmla="*/ 48 h 113"/>
                  <a:gd name="T16" fmla="*/ 108 w 159"/>
                  <a:gd name="T17" fmla="*/ 42 h 113"/>
                  <a:gd name="T18" fmla="*/ 102 w 159"/>
                  <a:gd name="T19" fmla="*/ 34 h 113"/>
                  <a:gd name="T20" fmla="*/ 88 w 159"/>
                  <a:gd name="T21" fmla="*/ 24 h 113"/>
                  <a:gd name="T22" fmla="*/ 80 w 159"/>
                  <a:gd name="T23" fmla="*/ 16 h 113"/>
                  <a:gd name="T24" fmla="*/ 72 w 159"/>
                  <a:gd name="T25" fmla="*/ 10 h 113"/>
                  <a:gd name="T26" fmla="*/ 62 w 159"/>
                  <a:gd name="T27" fmla="*/ 4 h 113"/>
                  <a:gd name="T28" fmla="*/ 50 w 159"/>
                  <a:gd name="T29" fmla="*/ 0 h 113"/>
                  <a:gd name="T30" fmla="*/ 42 w 159"/>
                  <a:gd name="T31" fmla="*/ 0 h 113"/>
                  <a:gd name="T32" fmla="*/ 34 w 159"/>
                  <a:gd name="T33" fmla="*/ 4 h 113"/>
                  <a:gd name="T34" fmla="*/ 28 w 159"/>
                  <a:gd name="T35" fmla="*/ 12 h 113"/>
                  <a:gd name="T36" fmla="*/ 22 w 159"/>
                  <a:gd name="T37" fmla="*/ 18 h 113"/>
                  <a:gd name="T38" fmla="*/ 14 w 159"/>
                  <a:gd name="T39" fmla="*/ 24 h 113"/>
                  <a:gd name="T40" fmla="*/ 10 w 159"/>
                  <a:gd name="T41" fmla="*/ 32 h 113"/>
                  <a:gd name="T42" fmla="*/ 4 w 159"/>
                  <a:gd name="T43" fmla="*/ 40 h 113"/>
                  <a:gd name="T44" fmla="*/ 0 w 159"/>
                  <a:gd name="T45" fmla="*/ 48 h 113"/>
                  <a:gd name="T46" fmla="*/ 0 w 159"/>
                  <a:gd name="T47" fmla="*/ 56 h 113"/>
                  <a:gd name="T48" fmla="*/ 0 w 159"/>
                  <a:gd name="T49" fmla="*/ 64 h 113"/>
                  <a:gd name="T50" fmla="*/ 0 w 159"/>
                  <a:gd name="T51" fmla="*/ 72 h 113"/>
                  <a:gd name="T52" fmla="*/ 4 w 159"/>
                  <a:gd name="T53" fmla="*/ 78 h 113"/>
                  <a:gd name="T54" fmla="*/ 12 w 159"/>
                  <a:gd name="T55" fmla="*/ 86 h 113"/>
                  <a:gd name="T56" fmla="*/ 20 w 159"/>
                  <a:gd name="T57" fmla="*/ 90 h 113"/>
                  <a:gd name="T58" fmla="*/ 30 w 159"/>
                  <a:gd name="T59" fmla="*/ 92 h 113"/>
                  <a:gd name="T60" fmla="*/ 36 w 159"/>
                  <a:gd name="T61" fmla="*/ 96 h 113"/>
                  <a:gd name="T62" fmla="*/ 42 w 159"/>
                  <a:gd name="T63" fmla="*/ 102 h 113"/>
                  <a:gd name="T64" fmla="*/ 48 w 159"/>
                  <a:gd name="T65" fmla="*/ 108 h 113"/>
                  <a:gd name="T66" fmla="*/ 56 w 159"/>
                  <a:gd name="T67" fmla="*/ 108 h 113"/>
                  <a:gd name="T68" fmla="*/ 64 w 159"/>
                  <a:gd name="T69" fmla="*/ 110 h 113"/>
                  <a:gd name="T70" fmla="*/ 72 w 159"/>
                  <a:gd name="T71" fmla="*/ 110 h 113"/>
                  <a:gd name="T72" fmla="*/ 82 w 159"/>
                  <a:gd name="T73" fmla="*/ 110 h 113"/>
                  <a:gd name="T74" fmla="*/ 92 w 159"/>
                  <a:gd name="T75" fmla="*/ 108 h 113"/>
                  <a:gd name="T76" fmla="*/ 102 w 159"/>
                  <a:gd name="T77" fmla="*/ 108 h 113"/>
                  <a:gd name="T78" fmla="*/ 114 w 159"/>
                  <a:gd name="T79" fmla="*/ 110 h 113"/>
                  <a:gd name="T80" fmla="*/ 124 w 159"/>
                  <a:gd name="T81" fmla="*/ 110 h 113"/>
                  <a:gd name="T82" fmla="*/ 132 w 159"/>
                  <a:gd name="T83" fmla="*/ 110 h 113"/>
                  <a:gd name="T84" fmla="*/ 142 w 159"/>
                  <a:gd name="T85" fmla="*/ 110 h 113"/>
                  <a:gd name="T86" fmla="*/ 150 w 159"/>
                  <a:gd name="T87" fmla="*/ 112 h 113"/>
                  <a:gd name="T88" fmla="*/ 158 w 159"/>
                  <a:gd name="T89" fmla="*/ 110 h 113"/>
                  <a:gd name="T90" fmla="*/ 158 w 159"/>
                  <a:gd name="T91" fmla="*/ 102 h 11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59" h="113">
                    <a:moveTo>
                      <a:pt x="156" y="98"/>
                    </a:moveTo>
                    <a:lnTo>
                      <a:pt x="148" y="96"/>
                    </a:lnTo>
                    <a:lnTo>
                      <a:pt x="152" y="94"/>
                    </a:lnTo>
                    <a:lnTo>
                      <a:pt x="152" y="90"/>
                    </a:lnTo>
                    <a:lnTo>
                      <a:pt x="150" y="86"/>
                    </a:lnTo>
                    <a:lnTo>
                      <a:pt x="148" y="82"/>
                    </a:lnTo>
                    <a:lnTo>
                      <a:pt x="144" y="80"/>
                    </a:lnTo>
                    <a:lnTo>
                      <a:pt x="142" y="76"/>
                    </a:lnTo>
                    <a:lnTo>
                      <a:pt x="138" y="74"/>
                    </a:lnTo>
                    <a:lnTo>
                      <a:pt x="134" y="72"/>
                    </a:lnTo>
                    <a:lnTo>
                      <a:pt x="130" y="66"/>
                    </a:lnTo>
                    <a:lnTo>
                      <a:pt x="128" y="62"/>
                    </a:lnTo>
                    <a:lnTo>
                      <a:pt x="126" y="58"/>
                    </a:lnTo>
                    <a:lnTo>
                      <a:pt x="122" y="54"/>
                    </a:lnTo>
                    <a:lnTo>
                      <a:pt x="118" y="52"/>
                    </a:lnTo>
                    <a:lnTo>
                      <a:pt x="116" y="48"/>
                    </a:lnTo>
                    <a:lnTo>
                      <a:pt x="112" y="44"/>
                    </a:lnTo>
                    <a:lnTo>
                      <a:pt x="108" y="42"/>
                    </a:lnTo>
                    <a:lnTo>
                      <a:pt x="104" y="38"/>
                    </a:lnTo>
                    <a:lnTo>
                      <a:pt x="102" y="34"/>
                    </a:lnTo>
                    <a:lnTo>
                      <a:pt x="98" y="32"/>
                    </a:lnTo>
                    <a:lnTo>
                      <a:pt x="88" y="24"/>
                    </a:lnTo>
                    <a:lnTo>
                      <a:pt x="86" y="20"/>
                    </a:lnTo>
                    <a:lnTo>
                      <a:pt x="80" y="16"/>
                    </a:lnTo>
                    <a:lnTo>
                      <a:pt x="76" y="14"/>
                    </a:lnTo>
                    <a:lnTo>
                      <a:pt x="72" y="10"/>
                    </a:lnTo>
                    <a:lnTo>
                      <a:pt x="68" y="8"/>
                    </a:lnTo>
                    <a:lnTo>
                      <a:pt x="62" y="4"/>
                    </a:lnTo>
                    <a:lnTo>
                      <a:pt x="58" y="2"/>
                    </a:lnTo>
                    <a:lnTo>
                      <a:pt x="50" y="0"/>
                    </a:lnTo>
                    <a:lnTo>
                      <a:pt x="46" y="0"/>
                    </a:lnTo>
                    <a:lnTo>
                      <a:pt x="42" y="0"/>
                    </a:lnTo>
                    <a:lnTo>
                      <a:pt x="38" y="0"/>
                    </a:lnTo>
                    <a:lnTo>
                      <a:pt x="34" y="4"/>
                    </a:lnTo>
                    <a:lnTo>
                      <a:pt x="30" y="8"/>
                    </a:lnTo>
                    <a:lnTo>
                      <a:pt x="28" y="12"/>
                    </a:lnTo>
                    <a:lnTo>
                      <a:pt x="24" y="14"/>
                    </a:lnTo>
                    <a:lnTo>
                      <a:pt x="22" y="18"/>
                    </a:lnTo>
                    <a:lnTo>
                      <a:pt x="18" y="20"/>
                    </a:lnTo>
                    <a:lnTo>
                      <a:pt x="14" y="24"/>
                    </a:lnTo>
                    <a:lnTo>
                      <a:pt x="12" y="28"/>
                    </a:lnTo>
                    <a:lnTo>
                      <a:pt x="10" y="32"/>
                    </a:lnTo>
                    <a:lnTo>
                      <a:pt x="8" y="36"/>
                    </a:lnTo>
                    <a:lnTo>
                      <a:pt x="4" y="40"/>
                    </a:lnTo>
                    <a:lnTo>
                      <a:pt x="2" y="44"/>
                    </a:lnTo>
                    <a:lnTo>
                      <a:pt x="0" y="48"/>
                    </a:lnTo>
                    <a:lnTo>
                      <a:pt x="0" y="52"/>
                    </a:lnTo>
                    <a:lnTo>
                      <a:pt x="0" y="56"/>
                    </a:lnTo>
                    <a:lnTo>
                      <a:pt x="0" y="60"/>
                    </a:lnTo>
                    <a:lnTo>
                      <a:pt x="0" y="64"/>
                    </a:lnTo>
                    <a:lnTo>
                      <a:pt x="0" y="68"/>
                    </a:lnTo>
                    <a:lnTo>
                      <a:pt x="0" y="72"/>
                    </a:lnTo>
                    <a:lnTo>
                      <a:pt x="0" y="76"/>
                    </a:lnTo>
                    <a:lnTo>
                      <a:pt x="4" y="78"/>
                    </a:lnTo>
                    <a:lnTo>
                      <a:pt x="8" y="82"/>
                    </a:lnTo>
                    <a:lnTo>
                      <a:pt x="12" y="86"/>
                    </a:lnTo>
                    <a:lnTo>
                      <a:pt x="16" y="86"/>
                    </a:lnTo>
                    <a:lnTo>
                      <a:pt x="20" y="90"/>
                    </a:lnTo>
                    <a:lnTo>
                      <a:pt x="26" y="92"/>
                    </a:lnTo>
                    <a:lnTo>
                      <a:pt x="30" y="92"/>
                    </a:lnTo>
                    <a:lnTo>
                      <a:pt x="34" y="92"/>
                    </a:lnTo>
                    <a:lnTo>
                      <a:pt x="36" y="96"/>
                    </a:lnTo>
                    <a:lnTo>
                      <a:pt x="40" y="98"/>
                    </a:lnTo>
                    <a:lnTo>
                      <a:pt x="42" y="102"/>
                    </a:lnTo>
                    <a:lnTo>
                      <a:pt x="44" y="106"/>
                    </a:lnTo>
                    <a:lnTo>
                      <a:pt x="48" y="108"/>
                    </a:lnTo>
                    <a:lnTo>
                      <a:pt x="52" y="108"/>
                    </a:lnTo>
                    <a:lnTo>
                      <a:pt x="56" y="108"/>
                    </a:lnTo>
                    <a:lnTo>
                      <a:pt x="60" y="108"/>
                    </a:lnTo>
                    <a:lnTo>
                      <a:pt x="64" y="110"/>
                    </a:lnTo>
                    <a:lnTo>
                      <a:pt x="68" y="110"/>
                    </a:lnTo>
                    <a:lnTo>
                      <a:pt x="72" y="110"/>
                    </a:lnTo>
                    <a:lnTo>
                      <a:pt x="76" y="110"/>
                    </a:lnTo>
                    <a:lnTo>
                      <a:pt x="82" y="110"/>
                    </a:lnTo>
                    <a:lnTo>
                      <a:pt x="86" y="110"/>
                    </a:lnTo>
                    <a:lnTo>
                      <a:pt x="92" y="108"/>
                    </a:lnTo>
                    <a:lnTo>
                      <a:pt x="96" y="108"/>
                    </a:lnTo>
                    <a:lnTo>
                      <a:pt x="102" y="108"/>
                    </a:lnTo>
                    <a:lnTo>
                      <a:pt x="106" y="108"/>
                    </a:lnTo>
                    <a:lnTo>
                      <a:pt x="114" y="110"/>
                    </a:lnTo>
                    <a:lnTo>
                      <a:pt x="118" y="110"/>
                    </a:lnTo>
                    <a:lnTo>
                      <a:pt x="124" y="110"/>
                    </a:lnTo>
                    <a:lnTo>
                      <a:pt x="128" y="110"/>
                    </a:lnTo>
                    <a:lnTo>
                      <a:pt x="132" y="110"/>
                    </a:lnTo>
                    <a:lnTo>
                      <a:pt x="136" y="110"/>
                    </a:lnTo>
                    <a:lnTo>
                      <a:pt x="142" y="110"/>
                    </a:lnTo>
                    <a:lnTo>
                      <a:pt x="146" y="112"/>
                    </a:lnTo>
                    <a:lnTo>
                      <a:pt x="150" y="112"/>
                    </a:lnTo>
                    <a:lnTo>
                      <a:pt x="154" y="110"/>
                    </a:lnTo>
                    <a:lnTo>
                      <a:pt x="158" y="110"/>
                    </a:lnTo>
                    <a:lnTo>
                      <a:pt x="158" y="106"/>
                    </a:lnTo>
                    <a:lnTo>
                      <a:pt x="158" y="102"/>
                    </a:lnTo>
                    <a:lnTo>
                      <a:pt x="156" y="98"/>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19" name="Freeform 7"/>
              <p:cNvSpPr>
                <a:spLocks/>
              </p:cNvSpPr>
              <p:nvPr/>
            </p:nvSpPr>
            <p:spPr bwMode="ltGray">
              <a:xfrm>
                <a:off x="258" y="278"/>
                <a:ext cx="101" cy="87"/>
              </a:xfrm>
              <a:custGeom>
                <a:avLst/>
                <a:gdLst>
                  <a:gd name="T0" fmla="*/ 50 w 101"/>
                  <a:gd name="T1" fmla="*/ 86 h 87"/>
                  <a:gd name="T2" fmla="*/ 58 w 101"/>
                  <a:gd name="T3" fmla="*/ 84 h 87"/>
                  <a:gd name="T4" fmla="*/ 68 w 101"/>
                  <a:gd name="T5" fmla="*/ 82 h 87"/>
                  <a:gd name="T6" fmla="*/ 78 w 101"/>
                  <a:gd name="T7" fmla="*/ 82 h 87"/>
                  <a:gd name="T8" fmla="*/ 88 w 101"/>
                  <a:gd name="T9" fmla="*/ 80 h 87"/>
                  <a:gd name="T10" fmla="*/ 96 w 101"/>
                  <a:gd name="T11" fmla="*/ 78 h 87"/>
                  <a:gd name="T12" fmla="*/ 100 w 101"/>
                  <a:gd name="T13" fmla="*/ 70 h 87"/>
                  <a:gd name="T14" fmla="*/ 100 w 101"/>
                  <a:gd name="T15" fmla="*/ 62 h 87"/>
                  <a:gd name="T16" fmla="*/ 96 w 101"/>
                  <a:gd name="T17" fmla="*/ 52 h 87"/>
                  <a:gd name="T18" fmla="*/ 90 w 101"/>
                  <a:gd name="T19" fmla="*/ 44 h 87"/>
                  <a:gd name="T20" fmla="*/ 82 w 101"/>
                  <a:gd name="T21" fmla="*/ 40 h 87"/>
                  <a:gd name="T22" fmla="*/ 74 w 101"/>
                  <a:gd name="T23" fmla="*/ 34 h 87"/>
                  <a:gd name="T24" fmla="*/ 66 w 101"/>
                  <a:gd name="T25" fmla="*/ 26 h 87"/>
                  <a:gd name="T26" fmla="*/ 58 w 101"/>
                  <a:gd name="T27" fmla="*/ 18 h 87"/>
                  <a:gd name="T28" fmla="*/ 52 w 101"/>
                  <a:gd name="T29" fmla="*/ 12 h 87"/>
                  <a:gd name="T30" fmla="*/ 44 w 101"/>
                  <a:gd name="T31" fmla="*/ 8 h 87"/>
                  <a:gd name="T32" fmla="*/ 34 w 101"/>
                  <a:gd name="T33" fmla="*/ 2 h 87"/>
                  <a:gd name="T34" fmla="*/ 26 w 101"/>
                  <a:gd name="T35" fmla="*/ 0 h 87"/>
                  <a:gd name="T36" fmla="*/ 18 w 101"/>
                  <a:gd name="T37" fmla="*/ 0 h 87"/>
                  <a:gd name="T38" fmla="*/ 12 w 101"/>
                  <a:gd name="T39" fmla="*/ 6 h 87"/>
                  <a:gd name="T40" fmla="*/ 6 w 101"/>
                  <a:gd name="T41" fmla="*/ 12 h 87"/>
                  <a:gd name="T42" fmla="*/ 4 w 101"/>
                  <a:gd name="T43" fmla="*/ 20 h 87"/>
                  <a:gd name="T44" fmla="*/ 2 w 101"/>
                  <a:gd name="T45" fmla="*/ 28 h 87"/>
                  <a:gd name="T46" fmla="*/ 0 w 101"/>
                  <a:gd name="T47" fmla="*/ 38 h 87"/>
                  <a:gd name="T48" fmla="*/ 0 w 101"/>
                  <a:gd name="T49" fmla="*/ 50 h 87"/>
                  <a:gd name="T50" fmla="*/ 2 w 101"/>
                  <a:gd name="T51" fmla="*/ 58 h 87"/>
                  <a:gd name="T52" fmla="*/ 6 w 101"/>
                  <a:gd name="T53" fmla="*/ 62 h 87"/>
                  <a:gd name="T54" fmla="*/ 12 w 101"/>
                  <a:gd name="T55" fmla="*/ 66 h 87"/>
                  <a:gd name="T56" fmla="*/ 18 w 101"/>
                  <a:gd name="T57" fmla="*/ 74 h 87"/>
                  <a:gd name="T58" fmla="*/ 26 w 101"/>
                  <a:gd name="T59" fmla="*/ 78 h 87"/>
                  <a:gd name="T60" fmla="*/ 34 w 101"/>
                  <a:gd name="T61" fmla="*/ 84 h 87"/>
                  <a:gd name="T62" fmla="*/ 46 w 101"/>
                  <a:gd name="T63" fmla="*/ 86 h 87"/>
                  <a:gd name="T64" fmla="*/ 54 w 101"/>
                  <a:gd name="T65" fmla="*/ 86 h 87"/>
                  <a:gd name="T66" fmla="*/ 62 w 101"/>
                  <a:gd name="T67" fmla="*/ 84 h 87"/>
                  <a:gd name="T68" fmla="*/ 72 w 101"/>
                  <a:gd name="T69" fmla="*/ 80 h 87"/>
                  <a:gd name="T70" fmla="*/ 78 w 101"/>
                  <a:gd name="T71" fmla="*/ 82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01" h="87">
                    <a:moveTo>
                      <a:pt x="46" y="86"/>
                    </a:moveTo>
                    <a:lnTo>
                      <a:pt x="50" y="86"/>
                    </a:lnTo>
                    <a:lnTo>
                      <a:pt x="54" y="86"/>
                    </a:lnTo>
                    <a:lnTo>
                      <a:pt x="58" y="84"/>
                    </a:lnTo>
                    <a:lnTo>
                      <a:pt x="64" y="82"/>
                    </a:lnTo>
                    <a:lnTo>
                      <a:pt x="68" y="82"/>
                    </a:lnTo>
                    <a:lnTo>
                      <a:pt x="74" y="82"/>
                    </a:lnTo>
                    <a:lnTo>
                      <a:pt x="78" y="82"/>
                    </a:lnTo>
                    <a:lnTo>
                      <a:pt x="84" y="80"/>
                    </a:lnTo>
                    <a:lnTo>
                      <a:pt x="88" y="80"/>
                    </a:lnTo>
                    <a:lnTo>
                      <a:pt x="92" y="80"/>
                    </a:lnTo>
                    <a:lnTo>
                      <a:pt x="96" y="78"/>
                    </a:lnTo>
                    <a:lnTo>
                      <a:pt x="98" y="74"/>
                    </a:lnTo>
                    <a:lnTo>
                      <a:pt x="100" y="70"/>
                    </a:lnTo>
                    <a:lnTo>
                      <a:pt x="100" y="66"/>
                    </a:lnTo>
                    <a:lnTo>
                      <a:pt x="100" y="62"/>
                    </a:lnTo>
                    <a:lnTo>
                      <a:pt x="100" y="58"/>
                    </a:lnTo>
                    <a:lnTo>
                      <a:pt x="96" y="52"/>
                    </a:lnTo>
                    <a:lnTo>
                      <a:pt x="92" y="48"/>
                    </a:lnTo>
                    <a:lnTo>
                      <a:pt x="90" y="44"/>
                    </a:lnTo>
                    <a:lnTo>
                      <a:pt x="86" y="42"/>
                    </a:lnTo>
                    <a:lnTo>
                      <a:pt x="82" y="40"/>
                    </a:lnTo>
                    <a:lnTo>
                      <a:pt x="80" y="36"/>
                    </a:lnTo>
                    <a:lnTo>
                      <a:pt x="74" y="34"/>
                    </a:lnTo>
                    <a:lnTo>
                      <a:pt x="70" y="28"/>
                    </a:lnTo>
                    <a:lnTo>
                      <a:pt x="66" y="26"/>
                    </a:lnTo>
                    <a:lnTo>
                      <a:pt x="64" y="22"/>
                    </a:lnTo>
                    <a:lnTo>
                      <a:pt x="58" y="18"/>
                    </a:lnTo>
                    <a:lnTo>
                      <a:pt x="54" y="16"/>
                    </a:lnTo>
                    <a:lnTo>
                      <a:pt x="52" y="12"/>
                    </a:lnTo>
                    <a:lnTo>
                      <a:pt x="48" y="10"/>
                    </a:lnTo>
                    <a:lnTo>
                      <a:pt x="44" y="8"/>
                    </a:lnTo>
                    <a:lnTo>
                      <a:pt x="40" y="6"/>
                    </a:lnTo>
                    <a:lnTo>
                      <a:pt x="34" y="2"/>
                    </a:lnTo>
                    <a:lnTo>
                      <a:pt x="30" y="0"/>
                    </a:lnTo>
                    <a:lnTo>
                      <a:pt x="26" y="0"/>
                    </a:lnTo>
                    <a:lnTo>
                      <a:pt x="22" y="0"/>
                    </a:lnTo>
                    <a:lnTo>
                      <a:pt x="18" y="0"/>
                    </a:lnTo>
                    <a:lnTo>
                      <a:pt x="16" y="4"/>
                    </a:lnTo>
                    <a:lnTo>
                      <a:pt x="12" y="6"/>
                    </a:lnTo>
                    <a:lnTo>
                      <a:pt x="10" y="10"/>
                    </a:lnTo>
                    <a:lnTo>
                      <a:pt x="6" y="12"/>
                    </a:lnTo>
                    <a:lnTo>
                      <a:pt x="4" y="16"/>
                    </a:lnTo>
                    <a:lnTo>
                      <a:pt x="4" y="20"/>
                    </a:lnTo>
                    <a:lnTo>
                      <a:pt x="2" y="24"/>
                    </a:lnTo>
                    <a:lnTo>
                      <a:pt x="2" y="28"/>
                    </a:lnTo>
                    <a:lnTo>
                      <a:pt x="0" y="34"/>
                    </a:lnTo>
                    <a:lnTo>
                      <a:pt x="0" y="38"/>
                    </a:lnTo>
                    <a:lnTo>
                      <a:pt x="0" y="46"/>
                    </a:lnTo>
                    <a:lnTo>
                      <a:pt x="0" y="50"/>
                    </a:lnTo>
                    <a:lnTo>
                      <a:pt x="0" y="54"/>
                    </a:lnTo>
                    <a:lnTo>
                      <a:pt x="2" y="58"/>
                    </a:lnTo>
                    <a:lnTo>
                      <a:pt x="2" y="62"/>
                    </a:lnTo>
                    <a:lnTo>
                      <a:pt x="6" y="62"/>
                    </a:lnTo>
                    <a:lnTo>
                      <a:pt x="10" y="62"/>
                    </a:lnTo>
                    <a:lnTo>
                      <a:pt x="12" y="66"/>
                    </a:lnTo>
                    <a:lnTo>
                      <a:pt x="14" y="70"/>
                    </a:lnTo>
                    <a:lnTo>
                      <a:pt x="18" y="74"/>
                    </a:lnTo>
                    <a:lnTo>
                      <a:pt x="22" y="76"/>
                    </a:lnTo>
                    <a:lnTo>
                      <a:pt x="26" y="78"/>
                    </a:lnTo>
                    <a:lnTo>
                      <a:pt x="30" y="82"/>
                    </a:lnTo>
                    <a:lnTo>
                      <a:pt x="34" y="84"/>
                    </a:lnTo>
                    <a:lnTo>
                      <a:pt x="38" y="86"/>
                    </a:lnTo>
                    <a:lnTo>
                      <a:pt x="46" y="86"/>
                    </a:lnTo>
                    <a:lnTo>
                      <a:pt x="50" y="86"/>
                    </a:lnTo>
                    <a:lnTo>
                      <a:pt x="54" y="86"/>
                    </a:lnTo>
                    <a:lnTo>
                      <a:pt x="58" y="84"/>
                    </a:lnTo>
                    <a:lnTo>
                      <a:pt x="62" y="84"/>
                    </a:lnTo>
                    <a:lnTo>
                      <a:pt x="68" y="80"/>
                    </a:lnTo>
                    <a:lnTo>
                      <a:pt x="72" y="80"/>
                    </a:lnTo>
                    <a:lnTo>
                      <a:pt x="76" y="82"/>
                    </a:lnTo>
                    <a:lnTo>
                      <a:pt x="78" y="82"/>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20" name="Freeform 8"/>
              <p:cNvSpPr>
                <a:spLocks/>
              </p:cNvSpPr>
              <p:nvPr/>
            </p:nvSpPr>
            <p:spPr bwMode="ltGray">
              <a:xfrm>
                <a:off x="240" y="630"/>
                <a:ext cx="65" cy="75"/>
              </a:xfrm>
              <a:custGeom>
                <a:avLst/>
                <a:gdLst>
                  <a:gd name="T0" fmla="*/ 18 w 65"/>
                  <a:gd name="T1" fmla="*/ 0 h 75"/>
                  <a:gd name="T2" fmla="*/ 22 w 65"/>
                  <a:gd name="T3" fmla="*/ 0 h 75"/>
                  <a:gd name="T4" fmla="*/ 26 w 65"/>
                  <a:gd name="T5" fmla="*/ 2 h 75"/>
                  <a:gd name="T6" fmla="*/ 30 w 65"/>
                  <a:gd name="T7" fmla="*/ 2 h 75"/>
                  <a:gd name="T8" fmla="*/ 34 w 65"/>
                  <a:gd name="T9" fmla="*/ 4 h 75"/>
                  <a:gd name="T10" fmla="*/ 36 w 65"/>
                  <a:gd name="T11" fmla="*/ 8 h 75"/>
                  <a:gd name="T12" fmla="*/ 38 w 65"/>
                  <a:gd name="T13" fmla="*/ 12 h 75"/>
                  <a:gd name="T14" fmla="*/ 42 w 65"/>
                  <a:gd name="T15" fmla="*/ 14 h 75"/>
                  <a:gd name="T16" fmla="*/ 46 w 65"/>
                  <a:gd name="T17" fmla="*/ 18 h 75"/>
                  <a:gd name="T18" fmla="*/ 48 w 65"/>
                  <a:gd name="T19" fmla="*/ 22 h 75"/>
                  <a:gd name="T20" fmla="*/ 52 w 65"/>
                  <a:gd name="T21" fmla="*/ 24 h 75"/>
                  <a:gd name="T22" fmla="*/ 54 w 65"/>
                  <a:gd name="T23" fmla="*/ 28 h 75"/>
                  <a:gd name="T24" fmla="*/ 56 w 65"/>
                  <a:gd name="T25" fmla="*/ 32 h 75"/>
                  <a:gd name="T26" fmla="*/ 60 w 65"/>
                  <a:gd name="T27" fmla="*/ 34 h 75"/>
                  <a:gd name="T28" fmla="*/ 62 w 65"/>
                  <a:gd name="T29" fmla="*/ 38 h 75"/>
                  <a:gd name="T30" fmla="*/ 64 w 65"/>
                  <a:gd name="T31" fmla="*/ 42 h 75"/>
                  <a:gd name="T32" fmla="*/ 64 w 65"/>
                  <a:gd name="T33" fmla="*/ 46 h 75"/>
                  <a:gd name="T34" fmla="*/ 64 w 65"/>
                  <a:gd name="T35" fmla="*/ 50 h 75"/>
                  <a:gd name="T36" fmla="*/ 58 w 65"/>
                  <a:gd name="T37" fmla="*/ 50 h 75"/>
                  <a:gd name="T38" fmla="*/ 54 w 65"/>
                  <a:gd name="T39" fmla="*/ 52 h 75"/>
                  <a:gd name="T40" fmla="*/ 50 w 65"/>
                  <a:gd name="T41" fmla="*/ 54 h 75"/>
                  <a:gd name="T42" fmla="*/ 50 w 65"/>
                  <a:gd name="T43" fmla="*/ 58 h 75"/>
                  <a:gd name="T44" fmla="*/ 46 w 65"/>
                  <a:gd name="T45" fmla="*/ 62 h 75"/>
                  <a:gd name="T46" fmla="*/ 44 w 65"/>
                  <a:gd name="T47" fmla="*/ 66 h 75"/>
                  <a:gd name="T48" fmla="*/ 42 w 65"/>
                  <a:gd name="T49" fmla="*/ 70 h 75"/>
                  <a:gd name="T50" fmla="*/ 38 w 65"/>
                  <a:gd name="T51" fmla="*/ 72 h 75"/>
                  <a:gd name="T52" fmla="*/ 34 w 65"/>
                  <a:gd name="T53" fmla="*/ 74 h 75"/>
                  <a:gd name="T54" fmla="*/ 30 w 65"/>
                  <a:gd name="T55" fmla="*/ 74 h 75"/>
                  <a:gd name="T56" fmla="*/ 26 w 65"/>
                  <a:gd name="T57" fmla="*/ 74 h 75"/>
                  <a:gd name="T58" fmla="*/ 22 w 65"/>
                  <a:gd name="T59" fmla="*/ 74 h 75"/>
                  <a:gd name="T60" fmla="*/ 18 w 65"/>
                  <a:gd name="T61" fmla="*/ 74 h 75"/>
                  <a:gd name="T62" fmla="*/ 14 w 65"/>
                  <a:gd name="T63" fmla="*/ 72 h 75"/>
                  <a:gd name="T64" fmla="*/ 10 w 65"/>
                  <a:gd name="T65" fmla="*/ 68 h 75"/>
                  <a:gd name="T66" fmla="*/ 6 w 65"/>
                  <a:gd name="T67" fmla="*/ 66 h 75"/>
                  <a:gd name="T68" fmla="*/ 2 w 65"/>
                  <a:gd name="T69" fmla="*/ 64 h 75"/>
                  <a:gd name="T70" fmla="*/ 0 w 65"/>
                  <a:gd name="T71" fmla="*/ 60 h 75"/>
                  <a:gd name="T72" fmla="*/ 0 w 65"/>
                  <a:gd name="T73" fmla="*/ 54 h 75"/>
                  <a:gd name="T74" fmla="*/ 0 w 65"/>
                  <a:gd name="T75" fmla="*/ 50 h 75"/>
                  <a:gd name="T76" fmla="*/ 0 w 65"/>
                  <a:gd name="T77" fmla="*/ 46 h 75"/>
                  <a:gd name="T78" fmla="*/ 0 w 65"/>
                  <a:gd name="T79" fmla="*/ 42 h 75"/>
                  <a:gd name="T80" fmla="*/ 0 w 65"/>
                  <a:gd name="T81" fmla="*/ 36 h 75"/>
                  <a:gd name="T82" fmla="*/ 0 w 65"/>
                  <a:gd name="T83" fmla="*/ 32 h 75"/>
                  <a:gd name="T84" fmla="*/ 0 w 65"/>
                  <a:gd name="T85" fmla="*/ 28 h 75"/>
                  <a:gd name="T86" fmla="*/ 0 w 65"/>
                  <a:gd name="T87" fmla="*/ 24 h 75"/>
                  <a:gd name="T88" fmla="*/ 4 w 65"/>
                  <a:gd name="T89" fmla="*/ 22 h 75"/>
                  <a:gd name="T90" fmla="*/ 10 w 65"/>
                  <a:gd name="T91" fmla="*/ 20 h 75"/>
                  <a:gd name="T92" fmla="*/ 12 w 65"/>
                  <a:gd name="T93" fmla="*/ 16 h 75"/>
                  <a:gd name="T94" fmla="*/ 14 w 65"/>
                  <a:gd name="T95" fmla="*/ 12 h 75"/>
                  <a:gd name="T96" fmla="*/ 16 w 65"/>
                  <a:gd name="T97" fmla="*/ 8 h 75"/>
                  <a:gd name="T98" fmla="*/ 18 w 65"/>
                  <a:gd name="T99" fmla="*/ 4 h 75"/>
                  <a:gd name="T100" fmla="*/ 20 w 65"/>
                  <a:gd name="T101" fmla="*/ 0 h 75"/>
                  <a:gd name="T102" fmla="*/ 18 w 65"/>
                  <a:gd name="T103" fmla="*/ 0 h 7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65" h="75">
                    <a:moveTo>
                      <a:pt x="18" y="0"/>
                    </a:moveTo>
                    <a:lnTo>
                      <a:pt x="22" y="0"/>
                    </a:lnTo>
                    <a:lnTo>
                      <a:pt x="26" y="2"/>
                    </a:lnTo>
                    <a:lnTo>
                      <a:pt x="30" y="2"/>
                    </a:lnTo>
                    <a:lnTo>
                      <a:pt x="34" y="4"/>
                    </a:lnTo>
                    <a:lnTo>
                      <a:pt x="36" y="8"/>
                    </a:lnTo>
                    <a:lnTo>
                      <a:pt x="38" y="12"/>
                    </a:lnTo>
                    <a:lnTo>
                      <a:pt x="42" y="14"/>
                    </a:lnTo>
                    <a:lnTo>
                      <a:pt x="46" y="18"/>
                    </a:lnTo>
                    <a:lnTo>
                      <a:pt x="48" y="22"/>
                    </a:lnTo>
                    <a:lnTo>
                      <a:pt x="52" y="24"/>
                    </a:lnTo>
                    <a:lnTo>
                      <a:pt x="54" y="28"/>
                    </a:lnTo>
                    <a:lnTo>
                      <a:pt x="56" y="32"/>
                    </a:lnTo>
                    <a:lnTo>
                      <a:pt x="60" y="34"/>
                    </a:lnTo>
                    <a:lnTo>
                      <a:pt x="62" y="38"/>
                    </a:lnTo>
                    <a:lnTo>
                      <a:pt x="64" y="42"/>
                    </a:lnTo>
                    <a:lnTo>
                      <a:pt x="64" y="46"/>
                    </a:lnTo>
                    <a:lnTo>
                      <a:pt x="64" y="50"/>
                    </a:lnTo>
                    <a:lnTo>
                      <a:pt x="58" y="50"/>
                    </a:lnTo>
                    <a:lnTo>
                      <a:pt x="54" y="52"/>
                    </a:lnTo>
                    <a:lnTo>
                      <a:pt x="50" y="54"/>
                    </a:lnTo>
                    <a:lnTo>
                      <a:pt x="50" y="58"/>
                    </a:lnTo>
                    <a:lnTo>
                      <a:pt x="46" y="62"/>
                    </a:lnTo>
                    <a:lnTo>
                      <a:pt x="44" y="66"/>
                    </a:lnTo>
                    <a:lnTo>
                      <a:pt x="42" y="70"/>
                    </a:lnTo>
                    <a:lnTo>
                      <a:pt x="38" y="72"/>
                    </a:lnTo>
                    <a:lnTo>
                      <a:pt x="34" y="74"/>
                    </a:lnTo>
                    <a:lnTo>
                      <a:pt x="30" y="74"/>
                    </a:lnTo>
                    <a:lnTo>
                      <a:pt x="26" y="74"/>
                    </a:lnTo>
                    <a:lnTo>
                      <a:pt x="22" y="74"/>
                    </a:lnTo>
                    <a:lnTo>
                      <a:pt x="18" y="74"/>
                    </a:lnTo>
                    <a:lnTo>
                      <a:pt x="14" y="72"/>
                    </a:lnTo>
                    <a:lnTo>
                      <a:pt x="10" y="68"/>
                    </a:lnTo>
                    <a:lnTo>
                      <a:pt x="6" y="66"/>
                    </a:lnTo>
                    <a:lnTo>
                      <a:pt x="2" y="64"/>
                    </a:lnTo>
                    <a:lnTo>
                      <a:pt x="0" y="60"/>
                    </a:lnTo>
                    <a:lnTo>
                      <a:pt x="0" y="54"/>
                    </a:lnTo>
                    <a:lnTo>
                      <a:pt x="0" y="50"/>
                    </a:lnTo>
                    <a:lnTo>
                      <a:pt x="0" y="46"/>
                    </a:lnTo>
                    <a:lnTo>
                      <a:pt x="0" y="42"/>
                    </a:lnTo>
                    <a:lnTo>
                      <a:pt x="0" y="36"/>
                    </a:lnTo>
                    <a:lnTo>
                      <a:pt x="0" y="32"/>
                    </a:lnTo>
                    <a:lnTo>
                      <a:pt x="0" y="28"/>
                    </a:lnTo>
                    <a:lnTo>
                      <a:pt x="0" y="24"/>
                    </a:lnTo>
                    <a:lnTo>
                      <a:pt x="4" y="22"/>
                    </a:lnTo>
                    <a:lnTo>
                      <a:pt x="10" y="20"/>
                    </a:lnTo>
                    <a:lnTo>
                      <a:pt x="12" y="16"/>
                    </a:lnTo>
                    <a:lnTo>
                      <a:pt x="14" y="12"/>
                    </a:lnTo>
                    <a:lnTo>
                      <a:pt x="16" y="8"/>
                    </a:lnTo>
                    <a:lnTo>
                      <a:pt x="18" y="4"/>
                    </a:lnTo>
                    <a:lnTo>
                      <a:pt x="20" y="0"/>
                    </a:lnTo>
                    <a:lnTo>
                      <a:pt x="18" y="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21" name="Freeform 9"/>
              <p:cNvSpPr>
                <a:spLocks/>
              </p:cNvSpPr>
              <p:nvPr/>
            </p:nvSpPr>
            <p:spPr bwMode="ltGray">
              <a:xfrm>
                <a:off x="338" y="494"/>
                <a:ext cx="135" cy="157"/>
              </a:xfrm>
              <a:custGeom>
                <a:avLst/>
                <a:gdLst>
                  <a:gd name="T0" fmla="*/ 62 w 135"/>
                  <a:gd name="T1" fmla="*/ 0 h 157"/>
                  <a:gd name="T2" fmla="*/ 70 w 135"/>
                  <a:gd name="T3" fmla="*/ 6 h 157"/>
                  <a:gd name="T4" fmla="*/ 78 w 135"/>
                  <a:gd name="T5" fmla="*/ 12 h 157"/>
                  <a:gd name="T6" fmla="*/ 88 w 135"/>
                  <a:gd name="T7" fmla="*/ 22 h 157"/>
                  <a:gd name="T8" fmla="*/ 100 w 135"/>
                  <a:gd name="T9" fmla="*/ 34 h 157"/>
                  <a:gd name="T10" fmla="*/ 108 w 135"/>
                  <a:gd name="T11" fmla="*/ 44 h 157"/>
                  <a:gd name="T12" fmla="*/ 112 w 135"/>
                  <a:gd name="T13" fmla="*/ 52 h 157"/>
                  <a:gd name="T14" fmla="*/ 122 w 135"/>
                  <a:gd name="T15" fmla="*/ 60 h 157"/>
                  <a:gd name="T16" fmla="*/ 128 w 135"/>
                  <a:gd name="T17" fmla="*/ 68 h 157"/>
                  <a:gd name="T18" fmla="*/ 132 w 135"/>
                  <a:gd name="T19" fmla="*/ 76 h 157"/>
                  <a:gd name="T20" fmla="*/ 134 w 135"/>
                  <a:gd name="T21" fmla="*/ 84 h 157"/>
                  <a:gd name="T22" fmla="*/ 134 w 135"/>
                  <a:gd name="T23" fmla="*/ 96 h 157"/>
                  <a:gd name="T24" fmla="*/ 134 w 135"/>
                  <a:gd name="T25" fmla="*/ 104 h 157"/>
                  <a:gd name="T26" fmla="*/ 134 w 135"/>
                  <a:gd name="T27" fmla="*/ 112 h 157"/>
                  <a:gd name="T28" fmla="*/ 130 w 135"/>
                  <a:gd name="T29" fmla="*/ 122 h 157"/>
                  <a:gd name="T30" fmla="*/ 124 w 135"/>
                  <a:gd name="T31" fmla="*/ 128 h 157"/>
                  <a:gd name="T32" fmla="*/ 120 w 135"/>
                  <a:gd name="T33" fmla="*/ 136 h 157"/>
                  <a:gd name="T34" fmla="*/ 110 w 135"/>
                  <a:gd name="T35" fmla="*/ 146 h 157"/>
                  <a:gd name="T36" fmla="*/ 102 w 135"/>
                  <a:gd name="T37" fmla="*/ 152 h 157"/>
                  <a:gd name="T38" fmla="*/ 94 w 135"/>
                  <a:gd name="T39" fmla="*/ 154 h 157"/>
                  <a:gd name="T40" fmla="*/ 86 w 135"/>
                  <a:gd name="T41" fmla="*/ 156 h 157"/>
                  <a:gd name="T42" fmla="*/ 78 w 135"/>
                  <a:gd name="T43" fmla="*/ 156 h 157"/>
                  <a:gd name="T44" fmla="*/ 64 w 135"/>
                  <a:gd name="T45" fmla="*/ 156 h 157"/>
                  <a:gd name="T46" fmla="*/ 52 w 135"/>
                  <a:gd name="T47" fmla="*/ 156 h 157"/>
                  <a:gd name="T48" fmla="*/ 44 w 135"/>
                  <a:gd name="T49" fmla="*/ 150 h 157"/>
                  <a:gd name="T50" fmla="*/ 36 w 135"/>
                  <a:gd name="T51" fmla="*/ 142 h 157"/>
                  <a:gd name="T52" fmla="*/ 26 w 135"/>
                  <a:gd name="T53" fmla="*/ 134 h 157"/>
                  <a:gd name="T54" fmla="*/ 20 w 135"/>
                  <a:gd name="T55" fmla="*/ 126 h 157"/>
                  <a:gd name="T56" fmla="*/ 14 w 135"/>
                  <a:gd name="T57" fmla="*/ 120 h 157"/>
                  <a:gd name="T58" fmla="*/ 10 w 135"/>
                  <a:gd name="T59" fmla="*/ 112 h 157"/>
                  <a:gd name="T60" fmla="*/ 4 w 135"/>
                  <a:gd name="T61" fmla="*/ 106 h 157"/>
                  <a:gd name="T62" fmla="*/ 2 w 135"/>
                  <a:gd name="T63" fmla="*/ 98 h 157"/>
                  <a:gd name="T64" fmla="*/ 2 w 135"/>
                  <a:gd name="T65" fmla="*/ 90 h 157"/>
                  <a:gd name="T66" fmla="*/ 2 w 135"/>
                  <a:gd name="T67" fmla="*/ 82 h 157"/>
                  <a:gd name="T68" fmla="*/ 0 w 135"/>
                  <a:gd name="T69" fmla="*/ 72 h 157"/>
                  <a:gd name="T70" fmla="*/ 2 w 135"/>
                  <a:gd name="T71" fmla="*/ 62 h 157"/>
                  <a:gd name="T72" fmla="*/ 6 w 135"/>
                  <a:gd name="T73" fmla="*/ 54 h 157"/>
                  <a:gd name="T74" fmla="*/ 16 w 135"/>
                  <a:gd name="T75" fmla="*/ 48 h 157"/>
                  <a:gd name="T76" fmla="*/ 22 w 135"/>
                  <a:gd name="T77" fmla="*/ 40 h 157"/>
                  <a:gd name="T78" fmla="*/ 26 w 135"/>
                  <a:gd name="T79" fmla="*/ 30 h 157"/>
                  <a:gd name="T80" fmla="*/ 30 w 135"/>
                  <a:gd name="T81" fmla="*/ 22 h 157"/>
                  <a:gd name="T82" fmla="*/ 38 w 135"/>
                  <a:gd name="T83" fmla="*/ 16 h 157"/>
                  <a:gd name="T84" fmla="*/ 46 w 135"/>
                  <a:gd name="T85" fmla="*/ 10 h 157"/>
                  <a:gd name="T86" fmla="*/ 54 w 135"/>
                  <a:gd name="T87" fmla="*/ 6 h 157"/>
                  <a:gd name="T88" fmla="*/ 60 w 135"/>
                  <a:gd name="T89" fmla="*/ 0 h 1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35" h="157">
                    <a:moveTo>
                      <a:pt x="58" y="0"/>
                    </a:moveTo>
                    <a:lnTo>
                      <a:pt x="62" y="0"/>
                    </a:lnTo>
                    <a:lnTo>
                      <a:pt x="66" y="2"/>
                    </a:lnTo>
                    <a:lnTo>
                      <a:pt x="70" y="6"/>
                    </a:lnTo>
                    <a:lnTo>
                      <a:pt x="74" y="8"/>
                    </a:lnTo>
                    <a:lnTo>
                      <a:pt x="78" y="12"/>
                    </a:lnTo>
                    <a:lnTo>
                      <a:pt x="82" y="14"/>
                    </a:lnTo>
                    <a:lnTo>
                      <a:pt x="88" y="22"/>
                    </a:lnTo>
                    <a:lnTo>
                      <a:pt x="90" y="26"/>
                    </a:lnTo>
                    <a:lnTo>
                      <a:pt x="100" y="34"/>
                    </a:lnTo>
                    <a:lnTo>
                      <a:pt x="104" y="36"/>
                    </a:lnTo>
                    <a:lnTo>
                      <a:pt x="108" y="44"/>
                    </a:lnTo>
                    <a:lnTo>
                      <a:pt x="110" y="48"/>
                    </a:lnTo>
                    <a:lnTo>
                      <a:pt x="112" y="52"/>
                    </a:lnTo>
                    <a:lnTo>
                      <a:pt x="118" y="56"/>
                    </a:lnTo>
                    <a:lnTo>
                      <a:pt x="122" y="60"/>
                    </a:lnTo>
                    <a:lnTo>
                      <a:pt x="126" y="64"/>
                    </a:lnTo>
                    <a:lnTo>
                      <a:pt x="128" y="68"/>
                    </a:lnTo>
                    <a:lnTo>
                      <a:pt x="130" y="72"/>
                    </a:lnTo>
                    <a:lnTo>
                      <a:pt x="132" y="76"/>
                    </a:lnTo>
                    <a:lnTo>
                      <a:pt x="134" y="80"/>
                    </a:lnTo>
                    <a:lnTo>
                      <a:pt x="134" y="84"/>
                    </a:lnTo>
                    <a:lnTo>
                      <a:pt x="134" y="88"/>
                    </a:lnTo>
                    <a:lnTo>
                      <a:pt x="134" y="96"/>
                    </a:lnTo>
                    <a:lnTo>
                      <a:pt x="134" y="100"/>
                    </a:lnTo>
                    <a:lnTo>
                      <a:pt x="134" y="104"/>
                    </a:lnTo>
                    <a:lnTo>
                      <a:pt x="134" y="108"/>
                    </a:lnTo>
                    <a:lnTo>
                      <a:pt x="134" y="112"/>
                    </a:lnTo>
                    <a:lnTo>
                      <a:pt x="132" y="116"/>
                    </a:lnTo>
                    <a:lnTo>
                      <a:pt x="130" y="122"/>
                    </a:lnTo>
                    <a:lnTo>
                      <a:pt x="128" y="126"/>
                    </a:lnTo>
                    <a:lnTo>
                      <a:pt x="124" y="128"/>
                    </a:lnTo>
                    <a:lnTo>
                      <a:pt x="122" y="132"/>
                    </a:lnTo>
                    <a:lnTo>
                      <a:pt x="120" y="136"/>
                    </a:lnTo>
                    <a:lnTo>
                      <a:pt x="116" y="140"/>
                    </a:lnTo>
                    <a:lnTo>
                      <a:pt x="110" y="146"/>
                    </a:lnTo>
                    <a:lnTo>
                      <a:pt x="106" y="150"/>
                    </a:lnTo>
                    <a:lnTo>
                      <a:pt x="102" y="152"/>
                    </a:lnTo>
                    <a:lnTo>
                      <a:pt x="98" y="154"/>
                    </a:lnTo>
                    <a:lnTo>
                      <a:pt x="94" y="154"/>
                    </a:lnTo>
                    <a:lnTo>
                      <a:pt x="90" y="156"/>
                    </a:lnTo>
                    <a:lnTo>
                      <a:pt x="86" y="156"/>
                    </a:lnTo>
                    <a:lnTo>
                      <a:pt x="82" y="156"/>
                    </a:lnTo>
                    <a:lnTo>
                      <a:pt x="78" y="156"/>
                    </a:lnTo>
                    <a:lnTo>
                      <a:pt x="74" y="156"/>
                    </a:lnTo>
                    <a:lnTo>
                      <a:pt x="64" y="156"/>
                    </a:lnTo>
                    <a:lnTo>
                      <a:pt x="60" y="156"/>
                    </a:lnTo>
                    <a:lnTo>
                      <a:pt x="52" y="156"/>
                    </a:lnTo>
                    <a:lnTo>
                      <a:pt x="48" y="152"/>
                    </a:lnTo>
                    <a:lnTo>
                      <a:pt x="44" y="150"/>
                    </a:lnTo>
                    <a:lnTo>
                      <a:pt x="40" y="146"/>
                    </a:lnTo>
                    <a:lnTo>
                      <a:pt x="36" y="142"/>
                    </a:lnTo>
                    <a:lnTo>
                      <a:pt x="32" y="140"/>
                    </a:lnTo>
                    <a:lnTo>
                      <a:pt x="26" y="134"/>
                    </a:lnTo>
                    <a:lnTo>
                      <a:pt x="22" y="130"/>
                    </a:lnTo>
                    <a:lnTo>
                      <a:pt x="20" y="126"/>
                    </a:lnTo>
                    <a:lnTo>
                      <a:pt x="16" y="124"/>
                    </a:lnTo>
                    <a:lnTo>
                      <a:pt x="14" y="120"/>
                    </a:lnTo>
                    <a:lnTo>
                      <a:pt x="12" y="116"/>
                    </a:lnTo>
                    <a:lnTo>
                      <a:pt x="10" y="112"/>
                    </a:lnTo>
                    <a:lnTo>
                      <a:pt x="8" y="108"/>
                    </a:lnTo>
                    <a:lnTo>
                      <a:pt x="4" y="106"/>
                    </a:lnTo>
                    <a:lnTo>
                      <a:pt x="4" y="102"/>
                    </a:lnTo>
                    <a:lnTo>
                      <a:pt x="2" y="98"/>
                    </a:lnTo>
                    <a:lnTo>
                      <a:pt x="2" y="94"/>
                    </a:lnTo>
                    <a:lnTo>
                      <a:pt x="2" y="90"/>
                    </a:lnTo>
                    <a:lnTo>
                      <a:pt x="2" y="86"/>
                    </a:lnTo>
                    <a:lnTo>
                      <a:pt x="2" y="82"/>
                    </a:lnTo>
                    <a:lnTo>
                      <a:pt x="0" y="76"/>
                    </a:lnTo>
                    <a:lnTo>
                      <a:pt x="0" y="72"/>
                    </a:lnTo>
                    <a:lnTo>
                      <a:pt x="0" y="66"/>
                    </a:lnTo>
                    <a:lnTo>
                      <a:pt x="2" y="62"/>
                    </a:lnTo>
                    <a:lnTo>
                      <a:pt x="4" y="58"/>
                    </a:lnTo>
                    <a:lnTo>
                      <a:pt x="6" y="54"/>
                    </a:lnTo>
                    <a:lnTo>
                      <a:pt x="12" y="52"/>
                    </a:lnTo>
                    <a:lnTo>
                      <a:pt x="16" y="48"/>
                    </a:lnTo>
                    <a:lnTo>
                      <a:pt x="20" y="44"/>
                    </a:lnTo>
                    <a:lnTo>
                      <a:pt x="22" y="40"/>
                    </a:lnTo>
                    <a:lnTo>
                      <a:pt x="24" y="34"/>
                    </a:lnTo>
                    <a:lnTo>
                      <a:pt x="26" y="30"/>
                    </a:lnTo>
                    <a:lnTo>
                      <a:pt x="28" y="26"/>
                    </a:lnTo>
                    <a:lnTo>
                      <a:pt x="30" y="22"/>
                    </a:lnTo>
                    <a:lnTo>
                      <a:pt x="34" y="22"/>
                    </a:lnTo>
                    <a:lnTo>
                      <a:pt x="38" y="16"/>
                    </a:lnTo>
                    <a:lnTo>
                      <a:pt x="40" y="12"/>
                    </a:lnTo>
                    <a:lnTo>
                      <a:pt x="46" y="10"/>
                    </a:lnTo>
                    <a:lnTo>
                      <a:pt x="50" y="8"/>
                    </a:lnTo>
                    <a:lnTo>
                      <a:pt x="54" y="6"/>
                    </a:lnTo>
                    <a:lnTo>
                      <a:pt x="56" y="2"/>
                    </a:lnTo>
                    <a:lnTo>
                      <a:pt x="60" y="0"/>
                    </a:lnTo>
                    <a:lnTo>
                      <a:pt x="58" y="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22" name="Freeform 10"/>
              <p:cNvSpPr>
                <a:spLocks/>
              </p:cNvSpPr>
              <p:nvPr/>
            </p:nvSpPr>
            <p:spPr bwMode="ltGray">
              <a:xfrm>
                <a:off x="382" y="340"/>
                <a:ext cx="29" cy="21"/>
              </a:xfrm>
              <a:custGeom>
                <a:avLst/>
                <a:gdLst>
                  <a:gd name="T0" fmla="*/ 8 w 29"/>
                  <a:gd name="T1" fmla="*/ 0 h 21"/>
                  <a:gd name="T2" fmla="*/ 12 w 29"/>
                  <a:gd name="T3" fmla="*/ 0 h 21"/>
                  <a:gd name="T4" fmla="*/ 18 w 29"/>
                  <a:gd name="T5" fmla="*/ 0 h 21"/>
                  <a:gd name="T6" fmla="*/ 22 w 29"/>
                  <a:gd name="T7" fmla="*/ 2 h 21"/>
                  <a:gd name="T8" fmla="*/ 24 w 29"/>
                  <a:gd name="T9" fmla="*/ 6 h 21"/>
                  <a:gd name="T10" fmla="*/ 26 w 29"/>
                  <a:gd name="T11" fmla="*/ 10 h 21"/>
                  <a:gd name="T12" fmla="*/ 28 w 29"/>
                  <a:gd name="T13" fmla="*/ 14 h 21"/>
                  <a:gd name="T14" fmla="*/ 24 w 29"/>
                  <a:gd name="T15" fmla="*/ 16 h 21"/>
                  <a:gd name="T16" fmla="*/ 20 w 29"/>
                  <a:gd name="T17" fmla="*/ 18 h 21"/>
                  <a:gd name="T18" fmla="*/ 16 w 29"/>
                  <a:gd name="T19" fmla="*/ 20 h 21"/>
                  <a:gd name="T20" fmla="*/ 10 w 29"/>
                  <a:gd name="T21" fmla="*/ 20 h 21"/>
                  <a:gd name="T22" fmla="*/ 6 w 29"/>
                  <a:gd name="T23" fmla="*/ 18 h 21"/>
                  <a:gd name="T24" fmla="*/ 4 w 29"/>
                  <a:gd name="T25" fmla="*/ 14 h 21"/>
                  <a:gd name="T26" fmla="*/ 0 w 29"/>
                  <a:gd name="T27" fmla="*/ 10 h 21"/>
                  <a:gd name="T28" fmla="*/ 0 w 29"/>
                  <a:gd name="T29" fmla="*/ 6 h 21"/>
                  <a:gd name="T30" fmla="*/ 4 w 29"/>
                  <a:gd name="T31" fmla="*/ 4 h 21"/>
                  <a:gd name="T32" fmla="*/ 6 w 29"/>
                  <a:gd name="T33" fmla="*/ 0 h 21"/>
                  <a:gd name="T34" fmla="*/ 8 w 29"/>
                  <a:gd name="T35" fmla="*/ 0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9" h="21">
                    <a:moveTo>
                      <a:pt x="8" y="0"/>
                    </a:moveTo>
                    <a:lnTo>
                      <a:pt x="12" y="0"/>
                    </a:lnTo>
                    <a:lnTo>
                      <a:pt x="18" y="0"/>
                    </a:lnTo>
                    <a:lnTo>
                      <a:pt x="22" y="2"/>
                    </a:lnTo>
                    <a:lnTo>
                      <a:pt x="24" y="6"/>
                    </a:lnTo>
                    <a:lnTo>
                      <a:pt x="26" y="10"/>
                    </a:lnTo>
                    <a:lnTo>
                      <a:pt x="28" y="14"/>
                    </a:lnTo>
                    <a:lnTo>
                      <a:pt x="24" y="16"/>
                    </a:lnTo>
                    <a:lnTo>
                      <a:pt x="20" y="18"/>
                    </a:lnTo>
                    <a:lnTo>
                      <a:pt x="16" y="20"/>
                    </a:lnTo>
                    <a:lnTo>
                      <a:pt x="10" y="20"/>
                    </a:lnTo>
                    <a:lnTo>
                      <a:pt x="6" y="18"/>
                    </a:lnTo>
                    <a:lnTo>
                      <a:pt x="4" y="14"/>
                    </a:lnTo>
                    <a:lnTo>
                      <a:pt x="0" y="10"/>
                    </a:lnTo>
                    <a:lnTo>
                      <a:pt x="0" y="6"/>
                    </a:lnTo>
                    <a:lnTo>
                      <a:pt x="4" y="4"/>
                    </a:lnTo>
                    <a:lnTo>
                      <a:pt x="6" y="0"/>
                    </a:lnTo>
                    <a:lnTo>
                      <a:pt x="8" y="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23" name="Freeform 11"/>
              <p:cNvSpPr>
                <a:spLocks/>
              </p:cNvSpPr>
              <p:nvPr/>
            </p:nvSpPr>
            <p:spPr bwMode="ltGray">
              <a:xfrm>
                <a:off x="644" y="246"/>
                <a:ext cx="117" cy="75"/>
              </a:xfrm>
              <a:custGeom>
                <a:avLst/>
                <a:gdLst>
                  <a:gd name="T0" fmla="*/ 4 w 117"/>
                  <a:gd name="T1" fmla="*/ 16 h 75"/>
                  <a:gd name="T2" fmla="*/ 6 w 117"/>
                  <a:gd name="T3" fmla="*/ 8 h 75"/>
                  <a:gd name="T4" fmla="*/ 12 w 117"/>
                  <a:gd name="T5" fmla="*/ 0 h 75"/>
                  <a:gd name="T6" fmla="*/ 20 w 117"/>
                  <a:gd name="T7" fmla="*/ 0 h 75"/>
                  <a:gd name="T8" fmla="*/ 28 w 117"/>
                  <a:gd name="T9" fmla="*/ 0 h 75"/>
                  <a:gd name="T10" fmla="*/ 38 w 117"/>
                  <a:gd name="T11" fmla="*/ 0 h 75"/>
                  <a:gd name="T12" fmla="*/ 46 w 117"/>
                  <a:gd name="T13" fmla="*/ 0 h 75"/>
                  <a:gd name="T14" fmla="*/ 54 w 117"/>
                  <a:gd name="T15" fmla="*/ 0 h 75"/>
                  <a:gd name="T16" fmla="*/ 58 w 117"/>
                  <a:gd name="T17" fmla="*/ 8 h 75"/>
                  <a:gd name="T18" fmla="*/ 64 w 117"/>
                  <a:gd name="T19" fmla="*/ 16 h 75"/>
                  <a:gd name="T20" fmla="*/ 72 w 117"/>
                  <a:gd name="T21" fmla="*/ 24 h 75"/>
                  <a:gd name="T22" fmla="*/ 78 w 117"/>
                  <a:gd name="T23" fmla="*/ 30 h 75"/>
                  <a:gd name="T24" fmla="*/ 86 w 117"/>
                  <a:gd name="T25" fmla="*/ 32 h 75"/>
                  <a:gd name="T26" fmla="*/ 94 w 117"/>
                  <a:gd name="T27" fmla="*/ 32 h 75"/>
                  <a:gd name="T28" fmla="*/ 102 w 117"/>
                  <a:gd name="T29" fmla="*/ 36 h 75"/>
                  <a:gd name="T30" fmla="*/ 104 w 117"/>
                  <a:gd name="T31" fmla="*/ 44 h 75"/>
                  <a:gd name="T32" fmla="*/ 110 w 117"/>
                  <a:gd name="T33" fmla="*/ 50 h 75"/>
                  <a:gd name="T34" fmla="*/ 112 w 117"/>
                  <a:gd name="T35" fmla="*/ 58 h 75"/>
                  <a:gd name="T36" fmla="*/ 112 w 117"/>
                  <a:gd name="T37" fmla="*/ 62 h 75"/>
                  <a:gd name="T38" fmla="*/ 104 w 117"/>
                  <a:gd name="T39" fmla="*/ 70 h 75"/>
                  <a:gd name="T40" fmla="*/ 96 w 117"/>
                  <a:gd name="T41" fmla="*/ 72 h 75"/>
                  <a:gd name="T42" fmla="*/ 88 w 117"/>
                  <a:gd name="T43" fmla="*/ 74 h 75"/>
                  <a:gd name="T44" fmla="*/ 78 w 117"/>
                  <a:gd name="T45" fmla="*/ 74 h 75"/>
                  <a:gd name="T46" fmla="*/ 70 w 117"/>
                  <a:gd name="T47" fmla="*/ 74 h 75"/>
                  <a:gd name="T48" fmla="*/ 58 w 117"/>
                  <a:gd name="T49" fmla="*/ 72 h 75"/>
                  <a:gd name="T50" fmla="*/ 50 w 117"/>
                  <a:gd name="T51" fmla="*/ 66 h 75"/>
                  <a:gd name="T52" fmla="*/ 42 w 117"/>
                  <a:gd name="T53" fmla="*/ 64 h 75"/>
                  <a:gd name="T54" fmla="*/ 34 w 117"/>
                  <a:gd name="T55" fmla="*/ 64 h 75"/>
                  <a:gd name="T56" fmla="*/ 24 w 117"/>
                  <a:gd name="T57" fmla="*/ 60 h 75"/>
                  <a:gd name="T58" fmla="*/ 16 w 117"/>
                  <a:gd name="T59" fmla="*/ 60 h 75"/>
                  <a:gd name="T60" fmla="*/ 8 w 117"/>
                  <a:gd name="T61" fmla="*/ 54 h 75"/>
                  <a:gd name="T62" fmla="*/ 4 w 117"/>
                  <a:gd name="T63" fmla="*/ 46 h 75"/>
                  <a:gd name="T64" fmla="*/ 0 w 117"/>
                  <a:gd name="T65" fmla="*/ 38 h 75"/>
                  <a:gd name="T66" fmla="*/ 0 w 117"/>
                  <a:gd name="T67" fmla="*/ 30 h 75"/>
                  <a:gd name="T68" fmla="*/ 0 w 117"/>
                  <a:gd name="T69" fmla="*/ 22 h 75"/>
                  <a:gd name="T70" fmla="*/ 4 w 117"/>
                  <a:gd name="T71" fmla="*/ 16 h 7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17" h="75">
                    <a:moveTo>
                      <a:pt x="2" y="20"/>
                    </a:moveTo>
                    <a:lnTo>
                      <a:pt x="4" y="16"/>
                    </a:lnTo>
                    <a:lnTo>
                      <a:pt x="4" y="12"/>
                    </a:lnTo>
                    <a:lnTo>
                      <a:pt x="6" y="8"/>
                    </a:lnTo>
                    <a:lnTo>
                      <a:pt x="8" y="4"/>
                    </a:lnTo>
                    <a:lnTo>
                      <a:pt x="12" y="0"/>
                    </a:lnTo>
                    <a:lnTo>
                      <a:pt x="16" y="0"/>
                    </a:lnTo>
                    <a:lnTo>
                      <a:pt x="20" y="0"/>
                    </a:lnTo>
                    <a:lnTo>
                      <a:pt x="24" y="0"/>
                    </a:lnTo>
                    <a:lnTo>
                      <a:pt x="28" y="0"/>
                    </a:lnTo>
                    <a:lnTo>
                      <a:pt x="34" y="0"/>
                    </a:lnTo>
                    <a:lnTo>
                      <a:pt x="38" y="0"/>
                    </a:lnTo>
                    <a:lnTo>
                      <a:pt x="42" y="0"/>
                    </a:lnTo>
                    <a:lnTo>
                      <a:pt x="46" y="0"/>
                    </a:lnTo>
                    <a:lnTo>
                      <a:pt x="50" y="0"/>
                    </a:lnTo>
                    <a:lnTo>
                      <a:pt x="54" y="0"/>
                    </a:lnTo>
                    <a:lnTo>
                      <a:pt x="56" y="4"/>
                    </a:lnTo>
                    <a:lnTo>
                      <a:pt x="58" y="8"/>
                    </a:lnTo>
                    <a:lnTo>
                      <a:pt x="62" y="12"/>
                    </a:lnTo>
                    <a:lnTo>
                      <a:pt x="64" y="16"/>
                    </a:lnTo>
                    <a:lnTo>
                      <a:pt x="68" y="20"/>
                    </a:lnTo>
                    <a:lnTo>
                      <a:pt x="72" y="24"/>
                    </a:lnTo>
                    <a:lnTo>
                      <a:pt x="76" y="26"/>
                    </a:lnTo>
                    <a:lnTo>
                      <a:pt x="78" y="30"/>
                    </a:lnTo>
                    <a:lnTo>
                      <a:pt x="82" y="30"/>
                    </a:lnTo>
                    <a:lnTo>
                      <a:pt x="86" y="32"/>
                    </a:lnTo>
                    <a:lnTo>
                      <a:pt x="90" y="32"/>
                    </a:lnTo>
                    <a:lnTo>
                      <a:pt x="94" y="32"/>
                    </a:lnTo>
                    <a:lnTo>
                      <a:pt x="98" y="32"/>
                    </a:lnTo>
                    <a:lnTo>
                      <a:pt x="102" y="36"/>
                    </a:lnTo>
                    <a:lnTo>
                      <a:pt x="104" y="40"/>
                    </a:lnTo>
                    <a:lnTo>
                      <a:pt x="104" y="44"/>
                    </a:lnTo>
                    <a:lnTo>
                      <a:pt x="108" y="46"/>
                    </a:lnTo>
                    <a:lnTo>
                      <a:pt x="110" y="50"/>
                    </a:lnTo>
                    <a:lnTo>
                      <a:pt x="112" y="54"/>
                    </a:lnTo>
                    <a:lnTo>
                      <a:pt x="112" y="58"/>
                    </a:lnTo>
                    <a:lnTo>
                      <a:pt x="116" y="62"/>
                    </a:lnTo>
                    <a:lnTo>
                      <a:pt x="112" y="62"/>
                    </a:lnTo>
                    <a:lnTo>
                      <a:pt x="106" y="66"/>
                    </a:lnTo>
                    <a:lnTo>
                      <a:pt x="104" y="70"/>
                    </a:lnTo>
                    <a:lnTo>
                      <a:pt x="100" y="72"/>
                    </a:lnTo>
                    <a:lnTo>
                      <a:pt x="96" y="72"/>
                    </a:lnTo>
                    <a:lnTo>
                      <a:pt x="92" y="74"/>
                    </a:lnTo>
                    <a:lnTo>
                      <a:pt x="88" y="74"/>
                    </a:lnTo>
                    <a:lnTo>
                      <a:pt x="84" y="74"/>
                    </a:lnTo>
                    <a:lnTo>
                      <a:pt x="78" y="74"/>
                    </a:lnTo>
                    <a:lnTo>
                      <a:pt x="74" y="74"/>
                    </a:lnTo>
                    <a:lnTo>
                      <a:pt x="70" y="74"/>
                    </a:lnTo>
                    <a:lnTo>
                      <a:pt x="64" y="74"/>
                    </a:lnTo>
                    <a:lnTo>
                      <a:pt x="58" y="72"/>
                    </a:lnTo>
                    <a:lnTo>
                      <a:pt x="54" y="70"/>
                    </a:lnTo>
                    <a:lnTo>
                      <a:pt x="50" y="66"/>
                    </a:lnTo>
                    <a:lnTo>
                      <a:pt x="46" y="66"/>
                    </a:lnTo>
                    <a:lnTo>
                      <a:pt x="42" y="64"/>
                    </a:lnTo>
                    <a:lnTo>
                      <a:pt x="38" y="64"/>
                    </a:lnTo>
                    <a:lnTo>
                      <a:pt x="34" y="64"/>
                    </a:lnTo>
                    <a:lnTo>
                      <a:pt x="30" y="62"/>
                    </a:lnTo>
                    <a:lnTo>
                      <a:pt x="24" y="60"/>
                    </a:lnTo>
                    <a:lnTo>
                      <a:pt x="20" y="60"/>
                    </a:lnTo>
                    <a:lnTo>
                      <a:pt x="16" y="60"/>
                    </a:lnTo>
                    <a:lnTo>
                      <a:pt x="12" y="58"/>
                    </a:lnTo>
                    <a:lnTo>
                      <a:pt x="8" y="54"/>
                    </a:lnTo>
                    <a:lnTo>
                      <a:pt x="4" y="50"/>
                    </a:lnTo>
                    <a:lnTo>
                      <a:pt x="4" y="46"/>
                    </a:lnTo>
                    <a:lnTo>
                      <a:pt x="0" y="42"/>
                    </a:lnTo>
                    <a:lnTo>
                      <a:pt x="0" y="38"/>
                    </a:lnTo>
                    <a:lnTo>
                      <a:pt x="0" y="34"/>
                    </a:lnTo>
                    <a:lnTo>
                      <a:pt x="0" y="30"/>
                    </a:lnTo>
                    <a:lnTo>
                      <a:pt x="0" y="26"/>
                    </a:lnTo>
                    <a:lnTo>
                      <a:pt x="0" y="22"/>
                    </a:lnTo>
                    <a:lnTo>
                      <a:pt x="4" y="20"/>
                    </a:lnTo>
                    <a:lnTo>
                      <a:pt x="4" y="16"/>
                    </a:lnTo>
                    <a:lnTo>
                      <a:pt x="2" y="2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24" name="Freeform 12"/>
              <p:cNvSpPr>
                <a:spLocks/>
              </p:cNvSpPr>
              <p:nvPr/>
            </p:nvSpPr>
            <p:spPr bwMode="ltGray">
              <a:xfrm>
                <a:off x="952" y="128"/>
                <a:ext cx="93" cy="121"/>
              </a:xfrm>
              <a:custGeom>
                <a:avLst/>
                <a:gdLst>
                  <a:gd name="T0" fmla="*/ 58 w 93"/>
                  <a:gd name="T1" fmla="*/ 116 h 121"/>
                  <a:gd name="T2" fmla="*/ 62 w 93"/>
                  <a:gd name="T3" fmla="*/ 108 h 121"/>
                  <a:gd name="T4" fmla="*/ 66 w 93"/>
                  <a:gd name="T5" fmla="*/ 100 h 121"/>
                  <a:gd name="T6" fmla="*/ 72 w 93"/>
                  <a:gd name="T7" fmla="*/ 90 h 121"/>
                  <a:gd name="T8" fmla="*/ 80 w 93"/>
                  <a:gd name="T9" fmla="*/ 80 h 121"/>
                  <a:gd name="T10" fmla="*/ 84 w 93"/>
                  <a:gd name="T11" fmla="*/ 72 h 121"/>
                  <a:gd name="T12" fmla="*/ 86 w 93"/>
                  <a:gd name="T13" fmla="*/ 64 h 121"/>
                  <a:gd name="T14" fmla="*/ 88 w 93"/>
                  <a:gd name="T15" fmla="*/ 56 h 121"/>
                  <a:gd name="T16" fmla="*/ 90 w 93"/>
                  <a:gd name="T17" fmla="*/ 48 h 121"/>
                  <a:gd name="T18" fmla="*/ 92 w 93"/>
                  <a:gd name="T19" fmla="*/ 30 h 121"/>
                  <a:gd name="T20" fmla="*/ 88 w 93"/>
                  <a:gd name="T21" fmla="*/ 22 h 121"/>
                  <a:gd name="T22" fmla="*/ 82 w 93"/>
                  <a:gd name="T23" fmla="*/ 12 h 121"/>
                  <a:gd name="T24" fmla="*/ 74 w 93"/>
                  <a:gd name="T25" fmla="*/ 8 h 121"/>
                  <a:gd name="T26" fmla="*/ 66 w 93"/>
                  <a:gd name="T27" fmla="*/ 2 h 121"/>
                  <a:gd name="T28" fmla="*/ 56 w 93"/>
                  <a:gd name="T29" fmla="*/ 0 h 121"/>
                  <a:gd name="T30" fmla="*/ 44 w 93"/>
                  <a:gd name="T31" fmla="*/ 0 h 121"/>
                  <a:gd name="T32" fmla="*/ 36 w 93"/>
                  <a:gd name="T33" fmla="*/ 6 h 121"/>
                  <a:gd name="T34" fmla="*/ 28 w 93"/>
                  <a:gd name="T35" fmla="*/ 10 h 121"/>
                  <a:gd name="T36" fmla="*/ 20 w 93"/>
                  <a:gd name="T37" fmla="*/ 12 h 121"/>
                  <a:gd name="T38" fmla="*/ 12 w 93"/>
                  <a:gd name="T39" fmla="*/ 16 h 121"/>
                  <a:gd name="T40" fmla="*/ 6 w 93"/>
                  <a:gd name="T41" fmla="*/ 22 h 121"/>
                  <a:gd name="T42" fmla="*/ 0 w 93"/>
                  <a:gd name="T43" fmla="*/ 28 h 121"/>
                  <a:gd name="T44" fmla="*/ 0 w 93"/>
                  <a:gd name="T45" fmla="*/ 36 h 121"/>
                  <a:gd name="T46" fmla="*/ 0 w 93"/>
                  <a:gd name="T47" fmla="*/ 44 h 121"/>
                  <a:gd name="T48" fmla="*/ 2 w 93"/>
                  <a:gd name="T49" fmla="*/ 52 h 121"/>
                  <a:gd name="T50" fmla="*/ 4 w 93"/>
                  <a:gd name="T51" fmla="*/ 60 h 121"/>
                  <a:gd name="T52" fmla="*/ 8 w 93"/>
                  <a:gd name="T53" fmla="*/ 68 h 121"/>
                  <a:gd name="T54" fmla="*/ 18 w 93"/>
                  <a:gd name="T55" fmla="*/ 76 h 121"/>
                  <a:gd name="T56" fmla="*/ 24 w 93"/>
                  <a:gd name="T57" fmla="*/ 82 h 121"/>
                  <a:gd name="T58" fmla="*/ 28 w 93"/>
                  <a:gd name="T59" fmla="*/ 88 h 121"/>
                  <a:gd name="T60" fmla="*/ 30 w 93"/>
                  <a:gd name="T61" fmla="*/ 98 h 121"/>
                  <a:gd name="T62" fmla="*/ 36 w 93"/>
                  <a:gd name="T63" fmla="*/ 108 h 121"/>
                  <a:gd name="T64" fmla="*/ 42 w 93"/>
                  <a:gd name="T65" fmla="*/ 114 h 121"/>
                  <a:gd name="T66" fmla="*/ 48 w 93"/>
                  <a:gd name="T67" fmla="*/ 120 h 121"/>
                  <a:gd name="T68" fmla="*/ 56 w 93"/>
                  <a:gd name="T69" fmla="*/ 120 h 1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3" h="121">
                    <a:moveTo>
                      <a:pt x="56" y="120"/>
                    </a:moveTo>
                    <a:lnTo>
                      <a:pt x="58" y="116"/>
                    </a:lnTo>
                    <a:lnTo>
                      <a:pt x="60" y="112"/>
                    </a:lnTo>
                    <a:lnTo>
                      <a:pt x="62" y="108"/>
                    </a:lnTo>
                    <a:lnTo>
                      <a:pt x="64" y="104"/>
                    </a:lnTo>
                    <a:lnTo>
                      <a:pt x="66" y="100"/>
                    </a:lnTo>
                    <a:lnTo>
                      <a:pt x="68" y="96"/>
                    </a:lnTo>
                    <a:lnTo>
                      <a:pt x="72" y="90"/>
                    </a:lnTo>
                    <a:lnTo>
                      <a:pt x="74" y="86"/>
                    </a:lnTo>
                    <a:lnTo>
                      <a:pt x="80" y="80"/>
                    </a:lnTo>
                    <a:lnTo>
                      <a:pt x="82" y="76"/>
                    </a:lnTo>
                    <a:lnTo>
                      <a:pt x="84" y="72"/>
                    </a:lnTo>
                    <a:lnTo>
                      <a:pt x="84" y="68"/>
                    </a:lnTo>
                    <a:lnTo>
                      <a:pt x="86" y="64"/>
                    </a:lnTo>
                    <a:lnTo>
                      <a:pt x="86" y="60"/>
                    </a:lnTo>
                    <a:lnTo>
                      <a:pt x="88" y="56"/>
                    </a:lnTo>
                    <a:lnTo>
                      <a:pt x="90" y="52"/>
                    </a:lnTo>
                    <a:lnTo>
                      <a:pt x="90" y="48"/>
                    </a:lnTo>
                    <a:lnTo>
                      <a:pt x="90" y="44"/>
                    </a:lnTo>
                    <a:lnTo>
                      <a:pt x="92" y="30"/>
                    </a:lnTo>
                    <a:lnTo>
                      <a:pt x="90" y="26"/>
                    </a:lnTo>
                    <a:lnTo>
                      <a:pt x="88" y="22"/>
                    </a:lnTo>
                    <a:lnTo>
                      <a:pt x="86" y="18"/>
                    </a:lnTo>
                    <a:lnTo>
                      <a:pt x="82" y="12"/>
                    </a:lnTo>
                    <a:lnTo>
                      <a:pt x="78" y="10"/>
                    </a:lnTo>
                    <a:lnTo>
                      <a:pt x="74" y="8"/>
                    </a:lnTo>
                    <a:lnTo>
                      <a:pt x="70" y="4"/>
                    </a:lnTo>
                    <a:lnTo>
                      <a:pt x="66" y="2"/>
                    </a:lnTo>
                    <a:lnTo>
                      <a:pt x="62" y="0"/>
                    </a:lnTo>
                    <a:lnTo>
                      <a:pt x="56" y="0"/>
                    </a:lnTo>
                    <a:lnTo>
                      <a:pt x="52" y="0"/>
                    </a:lnTo>
                    <a:lnTo>
                      <a:pt x="44" y="0"/>
                    </a:lnTo>
                    <a:lnTo>
                      <a:pt x="40" y="2"/>
                    </a:lnTo>
                    <a:lnTo>
                      <a:pt x="36" y="6"/>
                    </a:lnTo>
                    <a:lnTo>
                      <a:pt x="32" y="8"/>
                    </a:lnTo>
                    <a:lnTo>
                      <a:pt x="28" y="10"/>
                    </a:lnTo>
                    <a:lnTo>
                      <a:pt x="24" y="12"/>
                    </a:lnTo>
                    <a:lnTo>
                      <a:pt x="20" y="12"/>
                    </a:lnTo>
                    <a:lnTo>
                      <a:pt x="16" y="14"/>
                    </a:lnTo>
                    <a:lnTo>
                      <a:pt x="12" y="16"/>
                    </a:lnTo>
                    <a:lnTo>
                      <a:pt x="8" y="18"/>
                    </a:lnTo>
                    <a:lnTo>
                      <a:pt x="6" y="22"/>
                    </a:lnTo>
                    <a:lnTo>
                      <a:pt x="2" y="24"/>
                    </a:lnTo>
                    <a:lnTo>
                      <a:pt x="0" y="28"/>
                    </a:lnTo>
                    <a:lnTo>
                      <a:pt x="0" y="32"/>
                    </a:lnTo>
                    <a:lnTo>
                      <a:pt x="0" y="36"/>
                    </a:lnTo>
                    <a:lnTo>
                      <a:pt x="0" y="40"/>
                    </a:lnTo>
                    <a:lnTo>
                      <a:pt x="0" y="44"/>
                    </a:lnTo>
                    <a:lnTo>
                      <a:pt x="0" y="48"/>
                    </a:lnTo>
                    <a:lnTo>
                      <a:pt x="2" y="52"/>
                    </a:lnTo>
                    <a:lnTo>
                      <a:pt x="2" y="56"/>
                    </a:lnTo>
                    <a:lnTo>
                      <a:pt x="4" y="60"/>
                    </a:lnTo>
                    <a:lnTo>
                      <a:pt x="6" y="64"/>
                    </a:lnTo>
                    <a:lnTo>
                      <a:pt x="8" y="68"/>
                    </a:lnTo>
                    <a:lnTo>
                      <a:pt x="14" y="74"/>
                    </a:lnTo>
                    <a:lnTo>
                      <a:pt x="18" y="76"/>
                    </a:lnTo>
                    <a:lnTo>
                      <a:pt x="20" y="80"/>
                    </a:lnTo>
                    <a:lnTo>
                      <a:pt x="24" y="82"/>
                    </a:lnTo>
                    <a:lnTo>
                      <a:pt x="28" y="84"/>
                    </a:lnTo>
                    <a:lnTo>
                      <a:pt x="28" y="88"/>
                    </a:lnTo>
                    <a:lnTo>
                      <a:pt x="30" y="94"/>
                    </a:lnTo>
                    <a:lnTo>
                      <a:pt x="30" y="98"/>
                    </a:lnTo>
                    <a:lnTo>
                      <a:pt x="34" y="104"/>
                    </a:lnTo>
                    <a:lnTo>
                      <a:pt x="36" y="108"/>
                    </a:lnTo>
                    <a:lnTo>
                      <a:pt x="40" y="110"/>
                    </a:lnTo>
                    <a:lnTo>
                      <a:pt x="42" y="114"/>
                    </a:lnTo>
                    <a:lnTo>
                      <a:pt x="44" y="118"/>
                    </a:lnTo>
                    <a:lnTo>
                      <a:pt x="48" y="120"/>
                    </a:lnTo>
                    <a:lnTo>
                      <a:pt x="52" y="120"/>
                    </a:lnTo>
                    <a:lnTo>
                      <a:pt x="56" y="12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25" name="Freeform 13"/>
              <p:cNvSpPr>
                <a:spLocks/>
              </p:cNvSpPr>
              <p:nvPr/>
            </p:nvSpPr>
            <p:spPr bwMode="ltGray">
              <a:xfrm>
                <a:off x="1140" y="302"/>
                <a:ext cx="31" cy="35"/>
              </a:xfrm>
              <a:custGeom>
                <a:avLst/>
                <a:gdLst>
                  <a:gd name="T0" fmla="*/ 6 w 31"/>
                  <a:gd name="T1" fmla="*/ 0 h 35"/>
                  <a:gd name="T2" fmla="*/ 10 w 31"/>
                  <a:gd name="T3" fmla="*/ 2 h 35"/>
                  <a:gd name="T4" fmla="*/ 14 w 31"/>
                  <a:gd name="T5" fmla="*/ 2 h 35"/>
                  <a:gd name="T6" fmla="*/ 18 w 31"/>
                  <a:gd name="T7" fmla="*/ 2 h 35"/>
                  <a:gd name="T8" fmla="*/ 24 w 31"/>
                  <a:gd name="T9" fmla="*/ 6 h 35"/>
                  <a:gd name="T10" fmla="*/ 26 w 31"/>
                  <a:gd name="T11" fmla="*/ 10 h 35"/>
                  <a:gd name="T12" fmla="*/ 28 w 31"/>
                  <a:gd name="T13" fmla="*/ 14 h 35"/>
                  <a:gd name="T14" fmla="*/ 30 w 31"/>
                  <a:gd name="T15" fmla="*/ 18 h 35"/>
                  <a:gd name="T16" fmla="*/ 30 w 31"/>
                  <a:gd name="T17" fmla="*/ 22 h 35"/>
                  <a:gd name="T18" fmla="*/ 30 w 31"/>
                  <a:gd name="T19" fmla="*/ 26 h 35"/>
                  <a:gd name="T20" fmla="*/ 28 w 31"/>
                  <a:gd name="T21" fmla="*/ 30 h 35"/>
                  <a:gd name="T22" fmla="*/ 24 w 31"/>
                  <a:gd name="T23" fmla="*/ 32 h 35"/>
                  <a:gd name="T24" fmla="*/ 18 w 31"/>
                  <a:gd name="T25" fmla="*/ 34 h 35"/>
                  <a:gd name="T26" fmla="*/ 14 w 31"/>
                  <a:gd name="T27" fmla="*/ 32 h 35"/>
                  <a:gd name="T28" fmla="*/ 10 w 31"/>
                  <a:gd name="T29" fmla="*/ 30 h 35"/>
                  <a:gd name="T30" fmla="*/ 8 w 31"/>
                  <a:gd name="T31" fmla="*/ 26 h 35"/>
                  <a:gd name="T32" fmla="*/ 4 w 31"/>
                  <a:gd name="T33" fmla="*/ 24 h 35"/>
                  <a:gd name="T34" fmla="*/ 0 w 31"/>
                  <a:gd name="T35" fmla="*/ 22 h 35"/>
                  <a:gd name="T36" fmla="*/ 0 w 31"/>
                  <a:gd name="T37" fmla="*/ 18 h 35"/>
                  <a:gd name="T38" fmla="*/ 0 w 31"/>
                  <a:gd name="T39" fmla="*/ 14 h 35"/>
                  <a:gd name="T40" fmla="*/ 0 w 31"/>
                  <a:gd name="T41" fmla="*/ 10 h 35"/>
                  <a:gd name="T42" fmla="*/ 0 w 31"/>
                  <a:gd name="T43" fmla="*/ 6 h 35"/>
                  <a:gd name="T44" fmla="*/ 4 w 31"/>
                  <a:gd name="T45" fmla="*/ 2 h 35"/>
                  <a:gd name="T46" fmla="*/ 6 w 31"/>
                  <a:gd name="T47" fmla="*/ 0 h 3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1" h="35">
                    <a:moveTo>
                      <a:pt x="6" y="0"/>
                    </a:moveTo>
                    <a:lnTo>
                      <a:pt x="10" y="2"/>
                    </a:lnTo>
                    <a:lnTo>
                      <a:pt x="14" y="2"/>
                    </a:lnTo>
                    <a:lnTo>
                      <a:pt x="18" y="2"/>
                    </a:lnTo>
                    <a:lnTo>
                      <a:pt x="24" y="6"/>
                    </a:lnTo>
                    <a:lnTo>
                      <a:pt x="26" y="10"/>
                    </a:lnTo>
                    <a:lnTo>
                      <a:pt x="28" y="14"/>
                    </a:lnTo>
                    <a:lnTo>
                      <a:pt x="30" y="18"/>
                    </a:lnTo>
                    <a:lnTo>
                      <a:pt x="30" y="22"/>
                    </a:lnTo>
                    <a:lnTo>
                      <a:pt x="30" y="26"/>
                    </a:lnTo>
                    <a:lnTo>
                      <a:pt x="28" y="30"/>
                    </a:lnTo>
                    <a:lnTo>
                      <a:pt x="24" y="32"/>
                    </a:lnTo>
                    <a:lnTo>
                      <a:pt x="18" y="34"/>
                    </a:lnTo>
                    <a:lnTo>
                      <a:pt x="14" y="32"/>
                    </a:lnTo>
                    <a:lnTo>
                      <a:pt x="10" y="30"/>
                    </a:lnTo>
                    <a:lnTo>
                      <a:pt x="8" y="26"/>
                    </a:lnTo>
                    <a:lnTo>
                      <a:pt x="4" y="24"/>
                    </a:lnTo>
                    <a:lnTo>
                      <a:pt x="0" y="22"/>
                    </a:lnTo>
                    <a:lnTo>
                      <a:pt x="0" y="18"/>
                    </a:lnTo>
                    <a:lnTo>
                      <a:pt x="0" y="14"/>
                    </a:lnTo>
                    <a:lnTo>
                      <a:pt x="0" y="10"/>
                    </a:lnTo>
                    <a:lnTo>
                      <a:pt x="0" y="6"/>
                    </a:lnTo>
                    <a:lnTo>
                      <a:pt x="4" y="2"/>
                    </a:lnTo>
                    <a:lnTo>
                      <a:pt x="6" y="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26" name="Freeform 14"/>
              <p:cNvSpPr>
                <a:spLocks/>
              </p:cNvSpPr>
              <p:nvPr/>
            </p:nvSpPr>
            <p:spPr bwMode="ltGray">
              <a:xfrm>
                <a:off x="1124" y="0"/>
                <a:ext cx="219" cy="235"/>
              </a:xfrm>
              <a:custGeom>
                <a:avLst/>
                <a:gdLst>
                  <a:gd name="T0" fmla="*/ 86 w 219"/>
                  <a:gd name="T1" fmla="*/ 234 h 235"/>
                  <a:gd name="T2" fmla="*/ 98 w 219"/>
                  <a:gd name="T3" fmla="*/ 234 h 235"/>
                  <a:gd name="T4" fmla="*/ 112 w 219"/>
                  <a:gd name="T5" fmla="*/ 230 h 235"/>
                  <a:gd name="T6" fmla="*/ 126 w 219"/>
                  <a:gd name="T7" fmla="*/ 218 h 235"/>
                  <a:gd name="T8" fmla="*/ 138 w 219"/>
                  <a:gd name="T9" fmla="*/ 204 h 235"/>
                  <a:gd name="T10" fmla="*/ 146 w 219"/>
                  <a:gd name="T11" fmla="*/ 190 h 235"/>
                  <a:gd name="T12" fmla="*/ 146 w 219"/>
                  <a:gd name="T13" fmla="*/ 182 h 235"/>
                  <a:gd name="T14" fmla="*/ 150 w 219"/>
                  <a:gd name="T15" fmla="*/ 168 h 235"/>
                  <a:gd name="T16" fmla="*/ 160 w 219"/>
                  <a:gd name="T17" fmla="*/ 158 h 235"/>
                  <a:gd name="T18" fmla="*/ 176 w 219"/>
                  <a:gd name="T19" fmla="*/ 142 h 235"/>
                  <a:gd name="T20" fmla="*/ 186 w 219"/>
                  <a:gd name="T21" fmla="*/ 126 h 235"/>
                  <a:gd name="T22" fmla="*/ 196 w 219"/>
                  <a:gd name="T23" fmla="*/ 118 h 235"/>
                  <a:gd name="T24" fmla="*/ 210 w 219"/>
                  <a:gd name="T25" fmla="*/ 108 h 235"/>
                  <a:gd name="T26" fmla="*/ 218 w 219"/>
                  <a:gd name="T27" fmla="*/ 94 h 235"/>
                  <a:gd name="T28" fmla="*/ 218 w 219"/>
                  <a:gd name="T29" fmla="*/ 72 h 235"/>
                  <a:gd name="T30" fmla="*/ 216 w 219"/>
                  <a:gd name="T31" fmla="*/ 60 h 235"/>
                  <a:gd name="T32" fmla="*/ 200 w 219"/>
                  <a:gd name="T33" fmla="*/ 48 h 235"/>
                  <a:gd name="T34" fmla="*/ 188 w 219"/>
                  <a:gd name="T35" fmla="*/ 44 h 235"/>
                  <a:gd name="T36" fmla="*/ 172 w 219"/>
                  <a:gd name="T37" fmla="*/ 32 h 235"/>
                  <a:gd name="T38" fmla="*/ 162 w 219"/>
                  <a:gd name="T39" fmla="*/ 22 h 235"/>
                  <a:gd name="T40" fmla="*/ 144 w 219"/>
                  <a:gd name="T41" fmla="*/ 12 h 235"/>
                  <a:gd name="T42" fmla="*/ 132 w 219"/>
                  <a:gd name="T43" fmla="*/ 8 h 235"/>
                  <a:gd name="T44" fmla="*/ 114 w 219"/>
                  <a:gd name="T45" fmla="*/ 2 h 235"/>
                  <a:gd name="T46" fmla="*/ 98 w 219"/>
                  <a:gd name="T47" fmla="*/ 0 h 235"/>
                  <a:gd name="T48" fmla="*/ 80 w 219"/>
                  <a:gd name="T49" fmla="*/ 0 h 235"/>
                  <a:gd name="T50" fmla="*/ 68 w 219"/>
                  <a:gd name="T51" fmla="*/ 0 h 235"/>
                  <a:gd name="T52" fmla="*/ 52 w 219"/>
                  <a:gd name="T53" fmla="*/ 6 h 235"/>
                  <a:gd name="T54" fmla="*/ 40 w 219"/>
                  <a:gd name="T55" fmla="*/ 16 h 235"/>
                  <a:gd name="T56" fmla="*/ 26 w 219"/>
                  <a:gd name="T57" fmla="*/ 28 h 235"/>
                  <a:gd name="T58" fmla="*/ 16 w 219"/>
                  <a:gd name="T59" fmla="*/ 38 h 235"/>
                  <a:gd name="T60" fmla="*/ 6 w 219"/>
                  <a:gd name="T61" fmla="*/ 48 h 235"/>
                  <a:gd name="T62" fmla="*/ 2 w 219"/>
                  <a:gd name="T63" fmla="*/ 60 h 235"/>
                  <a:gd name="T64" fmla="*/ 0 w 219"/>
                  <a:gd name="T65" fmla="*/ 72 h 235"/>
                  <a:gd name="T66" fmla="*/ 0 w 219"/>
                  <a:gd name="T67" fmla="*/ 86 h 235"/>
                  <a:gd name="T68" fmla="*/ 0 w 219"/>
                  <a:gd name="T69" fmla="*/ 102 h 235"/>
                  <a:gd name="T70" fmla="*/ 4 w 219"/>
                  <a:gd name="T71" fmla="*/ 116 h 235"/>
                  <a:gd name="T72" fmla="*/ 10 w 219"/>
                  <a:gd name="T73" fmla="*/ 126 h 235"/>
                  <a:gd name="T74" fmla="*/ 22 w 219"/>
                  <a:gd name="T75" fmla="*/ 142 h 235"/>
                  <a:gd name="T76" fmla="*/ 26 w 219"/>
                  <a:gd name="T77" fmla="*/ 154 h 235"/>
                  <a:gd name="T78" fmla="*/ 34 w 219"/>
                  <a:gd name="T79" fmla="*/ 166 h 235"/>
                  <a:gd name="T80" fmla="*/ 38 w 219"/>
                  <a:gd name="T81" fmla="*/ 180 h 235"/>
                  <a:gd name="T82" fmla="*/ 38 w 219"/>
                  <a:gd name="T83" fmla="*/ 194 h 235"/>
                  <a:gd name="T84" fmla="*/ 42 w 219"/>
                  <a:gd name="T85" fmla="*/ 208 h 235"/>
                  <a:gd name="T86" fmla="*/ 52 w 219"/>
                  <a:gd name="T87" fmla="*/ 216 h 235"/>
                  <a:gd name="T88" fmla="*/ 64 w 219"/>
                  <a:gd name="T89" fmla="*/ 222 h 235"/>
                  <a:gd name="T90" fmla="*/ 76 w 219"/>
                  <a:gd name="T91" fmla="*/ 230 h 2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19" h="235">
                    <a:moveTo>
                      <a:pt x="74" y="230"/>
                    </a:moveTo>
                    <a:lnTo>
                      <a:pt x="82" y="232"/>
                    </a:lnTo>
                    <a:lnTo>
                      <a:pt x="86" y="234"/>
                    </a:lnTo>
                    <a:lnTo>
                      <a:pt x="90" y="234"/>
                    </a:lnTo>
                    <a:lnTo>
                      <a:pt x="94" y="234"/>
                    </a:lnTo>
                    <a:lnTo>
                      <a:pt x="98" y="234"/>
                    </a:lnTo>
                    <a:lnTo>
                      <a:pt x="104" y="234"/>
                    </a:lnTo>
                    <a:lnTo>
                      <a:pt x="108" y="232"/>
                    </a:lnTo>
                    <a:lnTo>
                      <a:pt x="112" y="230"/>
                    </a:lnTo>
                    <a:lnTo>
                      <a:pt x="120" y="228"/>
                    </a:lnTo>
                    <a:lnTo>
                      <a:pt x="122" y="224"/>
                    </a:lnTo>
                    <a:lnTo>
                      <a:pt x="126" y="218"/>
                    </a:lnTo>
                    <a:lnTo>
                      <a:pt x="130" y="214"/>
                    </a:lnTo>
                    <a:lnTo>
                      <a:pt x="136" y="208"/>
                    </a:lnTo>
                    <a:lnTo>
                      <a:pt x="138" y="204"/>
                    </a:lnTo>
                    <a:lnTo>
                      <a:pt x="142" y="198"/>
                    </a:lnTo>
                    <a:lnTo>
                      <a:pt x="144" y="194"/>
                    </a:lnTo>
                    <a:lnTo>
                      <a:pt x="146" y="190"/>
                    </a:lnTo>
                    <a:lnTo>
                      <a:pt x="148" y="186"/>
                    </a:lnTo>
                    <a:lnTo>
                      <a:pt x="150" y="182"/>
                    </a:lnTo>
                    <a:lnTo>
                      <a:pt x="146" y="182"/>
                    </a:lnTo>
                    <a:lnTo>
                      <a:pt x="146" y="176"/>
                    </a:lnTo>
                    <a:lnTo>
                      <a:pt x="148" y="172"/>
                    </a:lnTo>
                    <a:lnTo>
                      <a:pt x="150" y="168"/>
                    </a:lnTo>
                    <a:lnTo>
                      <a:pt x="154" y="164"/>
                    </a:lnTo>
                    <a:lnTo>
                      <a:pt x="156" y="160"/>
                    </a:lnTo>
                    <a:lnTo>
                      <a:pt x="160" y="158"/>
                    </a:lnTo>
                    <a:lnTo>
                      <a:pt x="164" y="156"/>
                    </a:lnTo>
                    <a:lnTo>
                      <a:pt x="172" y="146"/>
                    </a:lnTo>
                    <a:lnTo>
                      <a:pt x="176" y="142"/>
                    </a:lnTo>
                    <a:lnTo>
                      <a:pt x="178" y="138"/>
                    </a:lnTo>
                    <a:lnTo>
                      <a:pt x="180" y="134"/>
                    </a:lnTo>
                    <a:lnTo>
                      <a:pt x="186" y="126"/>
                    </a:lnTo>
                    <a:lnTo>
                      <a:pt x="190" y="124"/>
                    </a:lnTo>
                    <a:lnTo>
                      <a:pt x="194" y="122"/>
                    </a:lnTo>
                    <a:lnTo>
                      <a:pt x="196" y="118"/>
                    </a:lnTo>
                    <a:lnTo>
                      <a:pt x="200" y="116"/>
                    </a:lnTo>
                    <a:lnTo>
                      <a:pt x="206" y="110"/>
                    </a:lnTo>
                    <a:lnTo>
                      <a:pt x="210" y="108"/>
                    </a:lnTo>
                    <a:lnTo>
                      <a:pt x="212" y="104"/>
                    </a:lnTo>
                    <a:lnTo>
                      <a:pt x="216" y="100"/>
                    </a:lnTo>
                    <a:lnTo>
                      <a:pt x="218" y="94"/>
                    </a:lnTo>
                    <a:lnTo>
                      <a:pt x="218" y="90"/>
                    </a:lnTo>
                    <a:lnTo>
                      <a:pt x="218" y="80"/>
                    </a:lnTo>
                    <a:lnTo>
                      <a:pt x="218" y="72"/>
                    </a:lnTo>
                    <a:lnTo>
                      <a:pt x="218" y="68"/>
                    </a:lnTo>
                    <a:lnTo>
                      <a:pt x="218" y="64"/>
                    </a:lnTo>
                    <a:lnTo>
                      <a:pt x="216" y="60"/>
                    </a:lnTo>
                    <a:lnTo>
                      <a:pt x="212" y="56"/>
                    </a:lnTo>
                    <a:lnTo>
                      <a:pt x="208" y="54"/>
                    </a:lnTo>
                    <a:lnTo>
                      <a:pt x="200" y="48"/>
                    </a:lnTo>
                    <a:lnTo>
                      <a:pt x="196" y="46"/>
                    </a:lnTo>
                    <a:lnTo>
                      <a:pt x="192" y="46"/>
                    </a:lnTo>
                    <a:lnTo>
                      <a:pt x="188" y="44"/>
                    </a:lnTo>
                    <a:lnTo>
                      <a:pt x="178" y="38"/>
                    </a:lnTo>
                    <a:lnTo>
                      <a:pt x="174" y="36"/>
                    </a:lnTo>
                    <a:lnTo>
                      <a:pt x="172" y="32"/>
                    </a:lnTo>
                    <a:lnTo>
                      <a:pt x="168" y="28"/>
                    </a:lnTo>
                    <a:lnTo>
                      <a:pt x="164" y="26"/>
                    </a:lnTo>
                    <a:lnTo>
                      <a:pt x="162" y="22"/>
                    </a:lnTo>
                    <a:lnTo>
                      <a:pt x="158" y="20"/>
                    </a:lnTo>
                    <a:lnTo>
                      <a:pt x="148" y="14"/>
                    </a:lnTo>
                    <a:lnTo>
                      <a:pt x="144" y="12"/>
                    </a:lnTo>
                    <a:lnTo>
                      <a:pt x="140" y="10"/>
                    </a:lnTo>
                    <a:lnTo>
                      <a:pt x="136" y="8"/>
                    </a:lnTo>
                    <a:lnTo>
                      <a:pt x="132" y="8"/>
                    </a:lnTo>
                    <a:lnTo>
                      <a:pt x="122" y="4"/>
                    </a:lnTo>
                    <a:lnTo>
                      <a:pt x="118" y="4"/>
                    </a:lnTo>
                    <a:lnTo>
                      <a:pt x="114" y="2"/>
                    </a:lnTo>
                    <a:lnTo>
                      <a:pt x="110" y="2"/>
                    </a:lnTo>
                    <a:lnTo>
                      <a:pt x="106" y="2"/>
                    </a:lnTo>
                    <a:lnTo>
                      <a:pt x="98" y="0"/>
                    </a:lnTo>
                    <a:lnTo>
                      <a:pt x="94" y="0"/>
                    </a:lnTo>
                    <a:lnTo>
                      <a:pt x="90" y="0"/>
                    </a:lnTo>
                    <a:lnTo>
                      <a:pt x="80" y="0"/>
                    </a:lnTo>
                    <a:lnTo>
                      <a:pt x="76" y="0"/>
                    </a:lnTo>
                    <a:lnTo>
                      <a:pt x="72" y="0"/>
                    </a:lnTo>
                    <a:lnTo>
                      <a:pt x="68" y="0"/>
                    </a:lnTo>
                    <a:lnTo>
                      <a:pt x="64" y="2"/>
                    </a:lnTo>
                    <a:lnTo>
                      <a:pt x="56" y="4"/>
                    </a:lnTo>
                    <a:lnTo>
                      <a:pt x="52" y="6"/>
                    </a:lnTo>
                    <a:lnTo>
                      <a:pt x="46" y="10"/>
                    </a:lnTo>
                    <a:lnTo>
                      <a:pt x="42" y="12"/>
                    </a:lnTo>
                    <a:lnTo>
                      <a:pt x="40" y="16"/>
                    </a:lnTo>
                    <a:lnTo>
                      <a:pt x="32" y="22"/>
                    </a:lnTo>
                    <a:lnTo>
                      <a:pt x="28" y="24"/>
                    </a:lnTo>
                    <a:lnTo>
                      <a:pt x="26" y="28"/>
                    </a:lnTo>
                    <a:lnTo>
                      <a:pt x="20" y="30"/>
                    </a:lnTo>
                    <a:lnTo>
                      <a:pt x="18" y="34"/>
                    </a:lnTo>
                    <a:lnTo>
                      <a:pt x="16" y="38"/>
                    </a:lnTo>
                    <a:lnTo>
                      <a:pt x="12" y="42"/>
                    </a:lnTo>
                    <a:lnTo>
                      <a:pt x="10" y="46"/>
                    </a:lnTo>
                    <a:lnTo>
                      <a:pt x="6" y="48"/>
                    </a:lnTo>
                    <a:lnTo>
                      <a:pt x="4" y="52"/>
                    </a:lnTo>
                    <a:lnTo>
                      <a:pt x="4" y="56"/>
                    </a:lnTo>
                    <a:lnTo>
                      <a:pt x="2" y="60"/>
                    </a:lnTo>
                    <a:lnTo>
                      <a:pt x="2" y="64"/>
                    </a:lnTo>
                    <a:lnTo>
                      <a:pt x="2" y="68"/>
                    </a:lnTo>
                    <a:lnTo>
                      <a:pt x="0" y="72"/>
                    </a:lnTo>
                    <a:lnTo>
                      <a:pt x="0" y="76"/>
                    </a:lnTo>
                    <a:lnTo>
                      <a:pt x="0" y="82"/>
                    </a:lnTo>
                    <a:lnTo>
                      <a:pt x="0" y="86"/>
                    </a:lnTo>
                    <a:lnTo>
                      <a:pt x="0" y="90"/>
                    </a:lnTo>
                    <a:lnTo>
                      <a:pt x="0" y="94"/>
                    </a:lnTo>
                    <a:lnTo>
                      <a:pt x="0" y="102"/>
                    </a:lnTo>
                    <a:lnTo>
                      <a:pt x="0" y="106"/>
                    </a:lnTo>
                    <a:lnTo>
                      <a:pt x="2" y="110"/>
                    </a:lnTo>
                    <a:lnTo>
                      <a:pt x="4" y="116"/>
                    </a:lnTo>
                    <a:lnTo>
                      <a:pt x="6" y="120"/>
                    </a:lnTo>
                    <a:lnTo>
                      <a:pt x="10" y="122"/>
                    </a:lnTo>
                    <a:lnTo>
                      <a:pt x="10" y="126"/>
                    </a:lnTo>
                    <a:lnTo>
                      <a:pt x="14" y="132"/>
                    </a:lnTo>
                    <a:lnTo>
                      <a:pt x="18" y="136"/>
                    </a:lnTo>
                    <a:lnTo>
                      <a:pt x="22" y="142"/>
                    </a:lnTo>
                    <a:lnTo>
                      <a:pt x="22" y="146"/>
                    </a:lnTo>
                    <a:lnTo>
                      <a:pt x="24" y="150"/>
                    </a:lnTo>
                    <a:lnTo>
                      <a:pt x="26" y="154"/>
                    </a:lnTo>
                    <a:lnTo>
                      <a:pt x="30" y="158"/>
                    </a:lnTo>
                    <a:lnTo>
                      <a:pt x="30" y="162"/>
                    </a:lnTo>
                    <a:lnTo>
                      <a:pt x="34" y="166"/>
                    </a:lnTo>
                    <a:lnTo>
                      <a:pt x="34" y="170"/>
                    </a:lnTo>
                    <a:lnTo>
                      <a:pt x="36" y="174"/>
                    </a:lnTo>
                    <a:lnTo>
                      <a:pt x="38" y="180"/>
                    </a:lnTo>
                    <a:lnTo>
                      <a:pt x="38" y="184"/>
                    </a:lnTo>
                    <a:lnTo>
                      <a:pt x="38" y="190"/>
                    </a:lnTo>
                    <a:lnTo>
                      <a:pt x="38" y="194"/>
                    </a:lnTo>
                    <a:lnTo>
                      <a:pt x="38" y="198"/>
                    </a:lnTo>
                    <a:lnTo>
                      <a:pt x="38" y="202"/>
                    </a:lnTo>
                    <a:lnTo>
                      <a:pt x="42" y="208"/>
                    </a:lnTo>
                    <a:lnTo>
                      <a:pt x="44" y="212"/>
                    </a:lnTo>
                    <a:lnTo>
                      <a:pt x="48" y="214"/>
                    </a:lnTo>
                    <a:lnTo>
                      <a:pt x="52" y="216"/>
                    </a:lnTo>
                    <a:lnTo>
                      <a:pt x="56" y="218"/>
                    </a:lnTo>
                    <a:lnTo>
                      <a:pt x="60" y="220"/>
                    </a:lnTo>
                    <a:lnTo>
                      <a:pt x="64" y="222"/>
                    </a:lnTo>
                    <a:lnTo>
                      <a:pt x="70" y="224"/>
                    </a:lnTo>
                    <a:lnTo>
                      <a:pt x="72" y="228"/>
                    </a:lnTo>
                    <a:lnTo>
                      <a:pt x="76" y="230"/>
                    </a:lnTo>
                    <a:lnTo>
                      <a:pt x="80" y="228"/>
                    </a:lnTo>
                    <a:lnTo>
                      <a:pt x="74" y="23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27" name="Freeform 15"/>
              <p:cNvSpPr>
                <a:spLocks/>
              </p:cNvSpPr>
              <p:nvPr/>
            </p:nvSpPr>
            <p:spPr bwMode="ltGray">
              <a:xfrm>
                <a:off x="1132" y="224"/>
                <a:ext cx="67" cy="71"/>
              </a:xfrm>
              <a:custGeom>
                <a:avLst/>
                <a:gdLst>
                  <a:gd name="T0" fmla="*/ 38 w 67"/>
                  <a:gd name="T1" fmla="*/ 70 h 71"/>
                  <a:gd name="T2" fmla="*/ 44 w 67"/>
                  <a:gd name="T3" fmla="*/ 70 h 71"/>
                  <a:gd name="T4" fmla="*/ 48 w 67"/>
                  <a:gd name="T5" fmla="*/ 68 h 71"/>
                  <a:gd name="T6" fmla="*/ 50 w 67"/>
                  <a:gd name="T7" fmla="*/ 64 h 71"/>
                  <a:gd name="T8" fmla="*/ 54 w 67"/>
                  <a:gd name="T9" fmla="*/ 62 h 71"/>
                  <a:gd name="T10" fmla="*/ 56 w 67"/>
                  <a:gd name="T11" fmla="*/ 58 h 71"/>
                  <a:gd name="T12" fmla="*/ 60 w 67"/>
                  <a:gd name="T13" fmla="*/ 56 h 71"/>
                  <a:gd name="T14" fmla="*/ 62 w 67"/>
                  <a:gd name="T15" fmla="*/ 52 h 71"/>
                  <a:gd name="T16" fmla="*/ 62 w 67"/>
                  <a:gd name="T17" fmla="*/ 48 h 71"/>
                  <a:gd name="T18" fmla="*/ 64 w 67"/>
                  <a:gd name="T19" fmla="*/ 44 h 71"/>
                  <a:gd name="T20" fmla="*/ 64 w 67"/>
                  <a:gd name="T21" fmla="*/ 40 h 71"/>
                  <a:gd name="T22" fmla="*/ 64 w 67"/>
                  <a:gd name="T23" fmla="*/ 36 h 71"/>
                  <a:gd name="T24" fmla="*/ 66 w 67"/>
                  <a:gd name="T25" fmla="*/ 32 h 71"/>
                  <a:gd name="T26" fmla="*/ 66 w 67"/>
                  <a:gd name="T27" fmla="*/ 28 h 71"/>
                  <a:gd name="T28" fmla="*/ 66 w 67"/>
                  <a:gd name="T29" fmla="*/ 24 h 71"/>
                  <a:gd name="T30" fmla="*/ 66 w 67"/>
                  <a:gd name="T31" fmla="*/ 20 h 71"/>
                  <a:gd name="T32" fmla="*/ 60 w 67"/>
                  <a:gd name="T33" fmla="*/ 16 h 71"/>
                  <a:gd name="T34" fmla="*/ 58 w 67"/>
                  <a:gd name="T35" fmla="*/ 12 h 71"/>
                  <a:gd name="T36" fmla="*/ 54 w 67"/>
                  <a:gd name="T37" fmla="*/ 12 h 71"/>
                  <a:gd name="T38" fmla="*/ 50 w 67"/>
                  <a:gd name="T39" fmla="*/ 8 h 71"/>
                  <a:gd name="T40" fmla="*/ 46 w 67"/>
                  <a:gd name="T41" fmla="*/ 6 h 71"/>
                  <a:gd name="T42" fmla="*/ 42 w 67"/>
                  <a:gd name="T43" fmla="*/ 4 h 71"/>
                  <a:gd name="T44" fmla="*/ 36 w 67"/>
                  <a:gd name="T45" fmla="*/ 2 h 71"/>
                  <a:gd name="T46" fmla="*/ 32 w 67"/>
                  <a:gd name="T47" fmla="*/ 0 h 71"/>
                  <a:gd name="T48" fmla="*/ 26 w 67"/>
                  <a:gd name="T49" fmla="*/ 0 h 71"/>
                  <a:gd name="T50" fmla="*/ 22 w 67"/>
                  <a:gd name="T51" fmla="*/ 0 h 71"/>
                  <a:gd name="T52" fmla="*/ 12 w 67"/>
                  <a:gd name="T53" fmla="*/ 0 h 71"/>
                  <a:gd name="T54" fmla="*/ 8 w 67"/>
                  <a:gd name="T55" fmla="*/ 4 h 71"/>
                  <a:gd name="T56" fmla="*/ 4 w 67"/>
                  <a:gd name="T57" fmla="*/ 6 h 71"/>
                  <a:gd name="T58" fmla="*/ 2 w 67"/>
                  <a:gd name="T59" fmla="*/ 10 h 71"/>
                  <a:gd name="T60" fmla="*/ 0 w 67"/>
                  <a:gd name="T61" fmla="*/ 14 h 71"/>
                  <a:gd name="T62" fmla="*/ 0 w 67"/>
                  <a:gd name="T63" fmla="*/ 18 h 71"/>
                  <a:gd name="T64" fmla="*/ 0 w 67"/>
                  <a:gd name="T65" fmla="*/ 22 h 71"/>
                  <a:gd name="T66" fmla="*/ 0 w 67"/>
                  <a:gd name="T67" fmla="*/ 26 h 71"/>
                  <a:gd name="T68" fmla="*/ 0 w 67"/>
                  <a:gd name="T69" fmla="*/ 30 h 71"/>
                  <a:gd name="T70" fmla="*/ 0 w 67"/>
                  <a:gd name="T71" fmla="*/ 34 h 71"/>
                  <a:gd name="T72" fmla="*/ 0 w 67"/>
                  <a:gd name="T73" fmla="*/ 38 h 71"/>
                  <a:gd name="T74" fmla="*/ 4 w 67"/>
                  <a:gd name="T75" fmla="*/ 40 h 71"/>
                  <a:gd name="T76" fmla="*/ 8 w 67"/>
                  <a:gd name="T77" fmla="*/ 42 h 71"/>
                  <a:gd name="T78" fmla="*/ 12 w 67"/>
                  <a:gd name="T79" fmla="*/ 48 h 71"/>
                  <a:gd name="T80" fmla="*/ 14 w 67"/>
                  <a:gd name="T81" fmla="*/ 52 h 71"/>
                  <a:gd name="T82" fmla="*/ 18 w 67"/>
                  <a:gd name="T83" fmla="*/ 54 h 71"/>
                  <a:gd name="T84" fmla="*/ 22 w 67"/>
                  <a:gd name="T85" fmla="*/ 56 h 71"/>
                  <a:gd name="T86" fmla="*/ 28 w 67"/>
                  <a:gd name="T87" fmla="*/ 62 h 71"/>
                  <a:gd name="T88" fmla="*/ 32 w 67"/>
                  <a:gd name="T89" fmla="*/ 64 h 71"/>
                  <a:gd name="T90" fmla="*/ 34 w 67"/>
                  <a:gd name="T91" fmla="*/ 68 h 71"/>
                  <a:gd name="T92" fmla="*/ 38 w 67"/>
                  <a:gd name="T93" fmla="*/ 70 h 71"/>
                  <a:gd name="T94" fmla="*/ 42 w 67"/>
                  <a:gd name="T95" fmla="*/ 70 h 71"/>
                  <a:gd name="T96" fmla="*/ 38 w 67"/>
                  <a:gd name="T97" fmla="*/ 70 h 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67" h="71">
                    <a:moveTo>
                      <a:pt x="38" y="70"/>
                    </a:moveTo>
                    <a:lnTo>
                      <a:pt x="44" y="70"/>
                    </a:lnTo>
                    <a:lnTo>
                      <a:pt x="48" y="68"/>
                    </a:lnTo>
                    <a:lnTo>
                      <a:pt x="50" y="64"/>
                    </a:lnTo>
                    <a:lnTo>
                      <a:pt x="54" y="62"/>
                    </a:lnTo>
                    <a:lnTo>
                      <a:pt x="56" y="58"/>
                    </a:lnTo>
                    <a:lnTo>
                      <a:pt x="60" y="56"/>
                    </a:lnTo>
                    <a:lnTo>
                      <a:pt x="62" y="52"/>
                    </a:lnTo>
                    <a:lnTo>
                      <a:pt x="62" y="48"/>
                    </a:lnTo>
                    <a:lnTo>
                      <a:pt x="64" y="44"/>
                    </a:lnTo>
                    <a:lnTo>
                      <a:pt x="64" y="40"/>
                    </a:lnTo>
                    <a:lnTo>
                      <a:pt x="64" y="36"/>
                    </a:lnTo>
                    <a:lnTo>
                      <a:pt x="66" y="32"/>
                    </a:lnTo>
                    <a:lnTo>
                      <a:pt x="66" y="28"/>
                    </a:lnTo>
                    <a:lnTo>
                      <a:pt x="66" y="24"/>
                    </a:lnTo>
                    <a:lnTo>
                      <a:pt x="66" y="20"/>
                    </a:lnTo>
                    <a:lnTo>
                      <a:pt x="60" y="16"/>
                    </a:lnTo>
                    <a:lnTo>
                      <a:pt x="58" y="12"/>
                    </a:lnTo>
                    <a:lnTo>
                      <a:pt x="54" y="12"/>
                    </a:lnTo>
                    <a:lnTo>
                      <a:pt x="50" y="8"/>
                    </a:lnTo>
                    <a:lnTo>
                      <a:pt x="46" y="6"/>
                    </a:lnTo>
                    <a:lnTo>
                      <a:pt x="42" y="4"/>
                    </a:lnTo>
                    <a:lnTo>
                      <a:pt x="36" y="2"/>
                    </a:lnTo>
                    <a:lnTo>
                      <a:pt x="32" y="0"/>
                    </a:lnTo>
                    <a:lnTo>
                      <a:pt x="26" y="0"/>
                    </a:lnTo>
                    <a:lnTo>
                      <a:pt x="22" y="0"/>
                    </a:lnTo>
                    <a:lnTo>
                      <a:pt x="12" y="0"/>
                    </a:lnTo>
                    <a:lnTo>
                      <a:pt x="8" y="4"/>
                    </a:lnTo>
                    <a:lnTo>
                      <a:pt x="4" y="6"/>
                    </a:lnTo>
                    <a:lnTo>
                      <a:pt x="2" y="10"/>
                    </a:lnTo>
                    <a:lnTo>
                      <a:pt x="0" y="14"/>
                    </a:lnTo>
                    <a:lnTo>
                      <a:pt x="0" y="18"/>
                    </a:lnTo>
                    <a:lnTo>
                      <a:pt x="0" y="22"/>
                    </a:lnTo>
                    <a:lnTo>
                      <a:pt x="0" y="26"/>
                    </a:lnTo>
                    <a:lnTo>
                      <a:pt x="0" y="30"/>
                    </a:lnTo>
                    <a:lnTo>
                      <a:pt x="0" y="34"/>
                    </a:lnTo>
                    <a:lnTo>
                      <a:pt x="0" y="38"/>
                    </a:lnTo>
                    <a:lnTo>
                      <a:pt x="4" y="40"/>
                    </a:lnTo>
                    <a:lnTo>
                      <a:pt x="8" y="42"/>
                    </a:lnTo>
                    <a:lnTo>
                      <a:pt x="12" y="48"/>
                    </a:lnTo>
                    <a:lnTo>
                      <a:pt x="14" y="52"/>
                    </a:lnTo>
                    <a:lnTo>
                      <a:pt x="18" y="54"/>
                    </a:lnTo>
                    <a:lnTo>
                      <a:pt x="22" y="56"/>
                    </a:lnTo>
                    <a:lnTo>
                      <a:pt x="28" y="62"/>
                    </a:lnTo>
                    <a:lnTo>
                      <a:pt x="32" y="64"/>
                    </a:lnTo>
                    <a:lnTo>
                      <a:pt x="34" y="68"/>
                    </a:lnTo>
                    <a:lnTo>
                      <a:pt x="38" y="70"/>
                    </a:lnTo>
                    <a:lnTo>
                      <a:pt x="42" y="70"/>
                    </a:lnTo>
                    <a:lnTo>
                      <a:pt x="38" y="7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28" name="Freeform 16"/>
              <p:cNvSpPr>
                <a:spLocks/>
              </p:cNvSpPr>
              <p:nvPr/>
            </p:nvSpPr>
            <p:spPr bwMode="ltGray">
              <a:xfrm>
                <a:off x="1602" y="398"/>
                <a:ext cx="39" cy="29"/>
              </a:xfrm>
              <a:custGeom>
                <a:avLst/>
                <a:gdLst>
                  <a:gd name="T0" fmla="*/ 2 w 39"/>
                  <a:gd name="T1" fmla="*/ 26 h 29"/>
                  <a:gd name="T2" fmla="*/ 2 w 39"/>
                  <a:gd name="T3" fmla="*/ 22 h 29"/>
                  <a:gd name="T4" fmla="*/ 0 w 39"/>
                  <a:gd name="T5" fmla="*/ 18 h 29"/>
                  <a:gd name="T6" fmla="*/ 0 w 39"/>
                  <a:gd name="T7" fmla="*/ 14 h 29"/>
                  <a:gd name="T8" fmla="*/ 2 w 39"/>
                  <a:gd name="T9" fmla="*/ 10 h 29"/>
                  <a:gd name="T10" fmla="*/ 6 w 39"/>
                  <a:gd name="T11" fmla="*/ 10 h 29"/>
                  <a:gd name="T12" fmla="*/ 8 w 39"/>
                  <a:gd name="T13" fmla="*/ 6 h 29"/>
                  <a:gd name="T14" fmla="*/ 8 w 39"/>
                  <a:gd name="T15" fmla="*/ 2 h 29"/>
                  <a:gd name="T16" fmla="*/ 12 w 39"/>
                  <a:gd name="T17" fmla="*/ 2 h 29"/>
                  <a:gd name="T18" fmla="*/ 16 w 39"/>
                  <a:gd name="T19" fmla="*/ 2 h 29"/>
                  <a:gd name="T20" fmla="*/ 22 w 39"/>
                  <a:gd name="T21" fmla="*/ 2 h 29"/>
                  <a:gd name="T22" fmla="*/ 26 w 39"/>
                  <a:gd name="T23" fmla="*/ 2 h 29"/>
                  <a:gd name="T24" fmla="*/ 30 w 39"/>
                  <a:gd name="T25" fmla="*/ 0 h 29"/>
                  <a:gd name="T26" fmla="*/ 34 w 39"/>
                  <a:gd name="T27" fmla="*/ 0 h 29"/>
                  <a:gd name="T28" fmla="*/ 36 w 39"/>
                  <a:gd name="T29" fmla="*/ 4 h 29"/>
                  <a:gd name="T30" fmla="*/ 38 w 39"/>
                  <a:gd name="T31" fmla="*/ 8 h 29"/>
                  <a:gd name="T32" fmla="*/ 38 w 39"/>
                  <a:gd name="T33" fmla="*/ 12 h 29"/>
                  <a:gd name="T34" fmla="*/ 38 w 39"/>
                  <a:gd name="T35" fmla="*/ 16 h 29"/>
                  <a:gd name="T36" fmla="*/ 34 w 39"/>
                  <a:gd name="T37" fmla="*/ 16 h 29"/>
                  <a:gd name="T38" fmla="*/ 30 w 39"/>
                  <a:gd name="T39" fmla="*/ 16 h 29"/>
                  <a:gd name="T40" fmla="*/ 30 w 39"/>
                  <a:gd name="T41" fmla="*/ 20 h 29"/>
                  <a:gd name="T42" fmla="*/ 30 w 39"/>
                  <a:gd name="T43" fmla="*/ 24 h 29"/>
                  <a:gd name="T44" fmla="*/ 26 w 39"/>
                  <a:gd name="T45" fmla="*/ 26 h 29"/>
                  <a:gd name="T46" fmla="*/ 18 w 39"/>
                  <a:gd name="T47" fmla="*/ 28 h 29"/>
                  <a:gd name="T48" fmla="*/ 14 w 39"/>
                  <a:gd name="T49" fmla="*/ 28 h 29"/>
                  <a:gd name="T50" fmla="*/ 10 w 39"/>
                  <a:gd name="T51" fmla="*/ 28 h 29"/>
                  <a:gd name="T52" fmla="*/ 6 w 39"/>
                  <a:gd name="T53" fmla="*/ 28 h 29"/>
                  <a:gd name="T54" fmla="*/ 2 w 39"/>
                  <a:gd name="T55" fmla="*/ 28 h 29"/>
                  <a:gd name="T56" fmla="*/ 2 w 39"/>
                  <a:gd name="T57" fmla="*/ 26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9" h="29">
                    <a:moveTo>
                      <a:pt x="2" y="26"/>
                    </a:moveTo>
                    <a:lnTo>
                      <a:pt x="2" y="22"/>
                    </a:lnTo>
                    <a:lnTo>
                      <a:pt x="0" y="18"/>
                    </a:lnTo>
                    <a:lnTo>
                      <a:pt x="0" y="14"/>
                    </a:lnTo>
                    <a:lnTo>
                      <a:pt x="2" y="10"/>
                    </a:lnTo>
                    <a:lnTo>
                      <a:pt x="6" y="10"/>
                    </a:lnTo>
                    <a:lnTo>
                      <a:pt x="8" y="6"/>
                    </a:lnTo>
                    <a:lnTo>
                      <a:pt x="8" y="2"/>
                    </a:lnTo>
                    <a:lnTo>
                      <a:pt x="12" y="2"/>
                    </a:lnTo>
                    <a:lnTo>
                      <a:pt x="16" y="2"/>
                    </a:lnTo>
                    <a:lnTo>
                      <a:pt x="22" y="2"/>
                    </a:lnTo>
                    <a:lnTo>
                      <a:pt x="26" y="2"/>
                    </a:lnTo>
                    <a:lnTo>
                      <a:pt x="30" y="0"/>
                    </a:lnTo>
                    <a:lnTo>
                      <a:pt x="34" y="0"/>
                    </a:lnTo>
                    <a:lnTo>
                      <a:pt x="36" y="4"/>
                    </a:lnTo>
                    <a:lnTo>
                      <a:pt x="38" y="8"/>
                    </a:lnTo>
                    <a:lnTo>
                      <a:pt x="38" y="12"/>
                    </a:lnTo>
                    <a:lnTo>
                      <a:pt x="38" y="16"/>
                    </a:lnTo>
                    <a:lnTo>
                      <a:pt x="34" y="16"/>
                    </a:lnTo>
                    <a:lnTo>
                      <a:pt x="30" y="16"/>
                    </a:lnTo>
                    <a:lnTo>
                      <a:pt x="30" y="20"/>
                    </a:lnTo>
                    <a:lnTo>
                      <a:pt x="30" y="24"/>
                    </a:lnTo>
                    <a:lnTo>
                      <a:pt x="26" y="26"/>
                    </a:lnTo>
                    <a:lnTo>
                      <a:pt x="18" y="28"/>
                    </a:lnTo>
                    <a:lnTo>
                      <a:pt x="14" y="28"/>
                    </a:lnTo>
                    <a:lnTo>
                      <a:pt x="10" y="28"/>
                    </a:lnTo>
                    <a:lnTo>
                      <a:pt x="6" y="28"/>
                    </a:lnTo>
                    <a:lnTo>
                      <a:pt x="2" y="28"/>
                    </a:lnTo>
                    <a:lnTo>
                      <a:pt x="2" y="26"/>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29" name="Freeform 17"/>
              <p:cNvSpPr>
                <a:spLocks/>
              </p:cNvSpPr>
              <p:nvPr/>
            </p:nvSpPr>
            <p:spPr bwMode="ltGray">
              <a:xfrm>
                <a:off x="1434" y="448"/>
                <a:ext cx="47" cy="53"/>
              </a:xfrm>
              <a:custGeom>
                <a:avLst/>
                <a:gdLst>
                  <a:gd name="T0" fmla="*/ 2 w 47"/>
                  <a:gd name="T1" fmla="*/ 50 h 53"/>
                  <a:gd name="T2" fmla="*/ 6 w 47"/>
                  <a:gd name="T3" fmla="*/ 50 h 53"/>
                  <a:gd name="T4" fmla="*/ 10 w 47"/>
                  <a:gd name="T5" fmla="*/ 50 h 53"/>
                  <a:gd name="T6" fmla="*/ 14 w 47"/>
                  <a:gd name="T7" fmla="*/ 50 h 53"/>
                  <a:gd name="T8" fmla="*/ 20 w 47"/>
                  <a:gd name="T9" fmla="*/ 48 h 53"/>
                  <a:gd name="T10" fmla="*/ 24 w 47"/>
                  <a:gd name="T11" fmla="*/ 48 h 53"/>
                  <a:gd name="T12" fmla="*/ 30 w 47"/>
                  <a:gd name="T13" fmla="*/ 48 h 53"/>
                  <a:gd name="T14" fmla="*/ 34 w 47"/>
                  <a:gd name="T15" fmla="*/ 48 h 53"/>
                  <a:gd name="T16" fmla="*/ 36 w 47"/>
                  <a:gd name="T17" fmla="*/ 44 h 53"/>
                  <a:gd name="T18" fmla="*/ 38 w 47"/>
                  <a:gd name="T19" fmla="*/ 40 h 53"/>
                  <a:gd name="T20" fmla="*/ 42 w 47"/>
                  <a:gd name="T21" fmla="*/ 36 h 53"/>
                  <a:gd name="T22" fmla="*/ 46 w 47"/>
                  <a:gd name="T23" fmla="*/ 32 h 53"/>
                  <a:gd name="T24" fmla="*/ 46 w 47"/>
                  <a:gd name="T25" fmla="*/ 28 h 53"/>
                  <a:gd name="T26" fmla="*/ 46 w 47"/>
                  <a:gd name="T27" fmla="*/ 24 h 53"/>
                  <a:gd name="T28" fmla="*/ 44 w 47"/>
                  <a:gd name="T29" fmla="*/ 20 h 53"/>
                  <a:gd name="T30" fmla="*/ 40 w 47"/>
                  <a:gd name="T31" fmla="*/ 12 h 53"/>
                  <a:gd name="T32" fmla="*/ 40 w 47"/>
                  <a:gd name="T33" fmla="*/ 8 h 53"/>
                  <a:gd name="T34" fmla="*/ 40 w 47"/>
                  <a:gd name="T35" fmla="*/ 4 h 53"/>
                  <a:gd name="T36" fmla="*/ 40 w 47"/>
                  <a:gd name="T37" fmla="*/ 0 h 53"/>
                  <a:gd name="T38" fmla="*/ 34 w 47"/>
                  <a:gd name="T39" fmla="*/ 0 h 53"/>
                  <a:gd name="T40" fmla="*/ 28 w 47"/>
                  <a:gd name="T41" fmla="*/ 2 h 53"/>
                  <a:gd name="T42" fmla="*/ 28 w 47"/>
                  <a:gd name="T43" fmla="*/ 6 h 53"/>
                  <a:gd name="T44" fmla="*/ 24 w 47"/>
                  <a:gd name="T45" fmla="*/ 8 h 53"/>
                  <a:gd name="T46" fmla="*/ 20 w 47"/>
                  <a:gd name="T47" fmla="*/ 8 h 53"/>
                  <a:gd name="T48" fmla="*/ 18 w 47"/>
                  <a:gd name="T49" fmla="*/ 12 h 53"/>
                  <a:gd name="T50" fmla="*/ 18 w 47"/>
                  <a:gd name="T51" fmla="*/ 16 h 53"/>
                  <a:gd name="T52" fmla="*/ 18 w 47"/>
                  <a:gd name="T53" fmla="*/ 20 h 53"/>
                  <a:gd name="T54" fmla="*/ 18 w 47"/>
                  <a:gd name="T55" fmla="*/ 24 h 53"/>
                  <a:gd name="T56" fmla="*/ 18 w 47"/>
                  <a:gd name="T57" fmla="*/ 30 h 53"/>
                  <a:gd name="T58" fmla="*/ 16 w 47"/>
                  <a:gd name="T59" fmla="*/ 34 h 53"/>
                  <a:gd name="T60" fmla="*/ 10 w 47"/>
                  <a:gd name="T61" fmla="*/ 36 h 53"/>
                  <a:gd name="T62" fmla="*/ 6 w 47"/>
                  <a:gd name="T63" fmla="*/ 38 h 53"/>
                  <a:gd name="T64" fmla="*/ 2 w 47"/>
                  <a:gd name="T65" fmla="*/ 40 h 53"/>
                  <a:gd name="T66" fmla="*/ 0 w 47"/>
                  <a:gd name="T67" fmla="*/ 44 h 53"/>
                  <a:gd name="T68" fmla="*/ 0 w 47"/>
                  <a:gd name="T69" fmla="*/ 48 h 53"/>
                  <a:gd name="T70" fmla="*/ 0 w 47"/>
                  <a:gd name="T71" fmla="*/ 52 h 53"/>
                  <a:gd name="T72" fmla="*/ 2 w 47"/>
                  <a:gd name="T73" fmla="*/ 50 h 5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7" h="53">
                    <a:moveTo>
                      <a:pt x="2" y="50"/>
                    </a:moveTo>
                    <a:lnTo>
                      <a:pt x="6" y="50"/>
                    </a:lnTo>
                    <a:lnTo>
                      <a:pt x="10" y="50"/>
                    </a:lnTo>
                    <a:lnTo>
                      <a:pt x="14" y="50"/>
                    </a:lnTo>
                    <a:lnTo>
                      <a:pt x="20" y="48"/>
                    </a:lnTo>
                    <a:lnTo>
                      <a:pt x="24" y="48"/>
                    </a:lnTo>
                    <a:lnTo>
                      <a:pt x="30" y="48"/>
                    </a:lnTo>
                    <a:lnTo>
                      <a:pt x="34" y="48"/>
                    </a:lnTo>
                    <a:lnTo>
                      <a:pt x="36" y="44"/>
                    </a:lnTo>
                    <a:lnTo>
                      <a:pt x="38" y="40"/>
                    </a:lnTo>
                    <a:lnTo>
                      <a:pt x="42" y="36"/>
                    </a:lnTo>
                    <a:lnTo>
                      <a:pt x="46" y="32"/>
                    </a:lnTo>
                    <a:lnTo>
                      <a:pt x="46" y="28"/>
                    </a:lnTo>
                    <a:lnTo>
                      <a:pt x="46" y="24"/>
                    </a:lnTo>
                    <a:lnTo>
                      <a:pt x="44" y="20"/>
                    </a:lnTo>
                    <a:lnTo>
                      <a:pt x="40" y="12"/>
                    </a:lnTo>
                    <a:lnTo>
                      <a:pt x="40" y="8"/>
                    </a:lnTo>
                    <a:lnTo>
                      <a:pt x="40" y="4"/>
                    </a:lnTo>
                    <a:lnTo>
                      <a:pt x="40" y="0"/>
                    </a:lnTo>
                    <a:lnTo>
                      <a:pt x="34" y="0"/>
                    </a:lnTo>
                    <a:lnTo>
                      <a:pt x="28" y="2"/>
                    </a:lnTo>
                    <a:lnTo>
                      <a:pt x="28" y="6"/>
                    </a:lnTo>
                    <a:lnTo>
                      <a:pt x="24" y="8"/>
                    </a:lnTo>
                    <a:lnTo>
                      <a:pt x="20" y="8"/>
                    </a:lnTo>
                    <a:lnTo>
                      <a:pt x="18" y="12"/>
                    </a:lnTo>
                    <a:lnTo>
                      <a:pt x="18" y="16"/>
                    </a:lnTo>
                    <a:lnTo>
                      <a:pt x="18" y="20"/>
                    </a:lnTo>
                    <a:lnTo>
                      <a:pt x="18" y="24"/>
                    </a:lnTo>
                    <a:lnTo>
                      <a:pt x="18" y="30"/>
                    </a:lnTo>
                    <a:lnTo>
                      <a:pt x="16" y="34"/>
                    </a:lnTo>
                    <a:lnTo>
                      <a:pt x="10" y="36"/>
                    </a:lnTo>
                    <a:lnTo>
                      <a:pt x="6" y="38"/>
                    </a:lnTo>
                    <a:lnTo>
                      <a:pt x="2" y="40"/>
                    </a:lnTo>
                    <a:lnTo>
                      <a:pt x="0" y="44"/>
                    </a:lnTo>
                    <a:lnTo>
                      <a:pt x="0" y="48"/>
                    </a:lnTo>
                    <a:lnTo>
                      <a:pt x="0" y="52"/>
                    </a:lnTo>
                    <a:lnTo>
                      <a:pt x="2" y="5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30" name="Freeform 18"/>
              <p:cNvSpPr>
                <a:spLocks/>
              </p:cNvSpPr>
              <p:nvPr/>
            </p:nvSpPr>
            <p:spPr bwMode="ltGray">
              <a:xfrm>
                <a:off x="1750" y="230"/>
                <a:ext cx="171" cy="95"/>
              </a:xfrm>
              <a:custGeom>
                <a:avLst/>
                <a:gdLst>
                  <a:gd name="T0" fmla="*/ 10 w 171"/>
                  <a:gd name="T1" fmla="*/ 92 h 95"/>
                  <a:gd name="T2" fmla="*/ 18 w 171"/>
                  <a:gd name="T3" fmla="*/ 92 h 95"/>
                  <a:gd name="T4" fmla="*/ 26 w 171"/>
                  <a:gd name="T5" fmla="*/ 90 h 95"/>
                  <a:gd name="T6" fmla="*/ 34 w 171"/>
                  <a:gd name="T7" fmla="*/ 90 h 95"/>
                  <a:gd name="T8" fmla="*/ 42 w 171"/>
                  <a:gd name="T9" fmla="*/ 90 h 95"/>
                  <a:gd name="T10" fmla="*/ 48 w 171"/>
                  <a:gd name="T11" fmla="*/ 86 h 95"/>
                  <a:gd name="T12" fmla="*/ 56 w 171"/>
                  <a:gd name="T13" fmla="*/ 82 h 95"/>
                  <a:gd name="T14" fmla="*/ 66 w 171"/>
                  <a:gd name="T15" fmla="*/ 84 h 95"/>
                  <a:gd name="T16" fmla="*/ 76 w 171"/>
                  <a:gd name="T17" fmla="*/ 84 h 95"/>
                  <a:gd name="T18" fmla="*/ 86 w 171"/>
                  <a:gd name="T19" fmla="*/ 84 h 95"/>
                  <a:gd name="T20" fmla="*/ 94 w 171"/>
                  <a:gd name="T21" fmla="*/ 84 h 95"/>
                  <a:gd name="T22" fmla="*/ 102 w 171"/>
                  <a:gd name="T23" fmla="*/ 82 h 95"/>
                  <a:gd name="T24" fmla="*/ 110 w 171"/>
                  <a:gd name="T25" fmla="*/ 78 h 95"/>
                  <a:gd name="T26" fmla="*/ 120 w 171"/>
                  <a:gd name="T27" fmla="*/ 76 h 95"/>
                  <a:gd name="T28" fmla="*/ 130 w 171"/>
                  <a:gd name="T29" fmla="*/ 72 h 95"/>
                  <a:gd name="T30" fmla="*/ 138 w 171"/>
                  <a:gd name="T31" fmla="*/ 68 h 95"/>
                  <a:gd name="T32" fmla="*/ 148 w 171"/>
                  <a:gd name="T33" fmla="*/ 62 h 95"/>
                  <a:gd name="T34" fmla="*/ 156 w 171"/>
                  <a:gd name="T35" fmla="*/ 56 h 95"/>
                  <a:gd name="T36" fmla="*/ 162 w 171"/>
                  <a:gd name="T37" fmla="*/ 46 h 95"/>
                  <a:gd name="T38" fmla="*/ 166 w 171"/>
                  <a:gd name="T39" fmla="*/ 38 h 95"/>
                  <a:gd name="T40" fmla="*/ 170 w 171"/>
                  <a:gd name="T41" fmla="*/ 30 h 95"/>
                  <a:gd name="T42" fmla="*/ 170 w 171"/>
                  <a:gd name="T43" fmla="*/ 20 h 95"/>
                  <a:gd name="T44" fmla="*/ 164 w 171"/>
                  <a:gd name="T45" fmla="*/ 14 h 95"/>
                  <a:gd name="T46" fmla="*/ 158 w 171"/>
                  <a:gd name="T47" fmla="*/ 8 h 95"/>
                  <a:gd name="T48" fmla="*/ 148 w 171"/>
                  <a:gd name="T49" fmla="*/ 0 h 95"/>
                  <a:gd name="T50" fmla="*/ 138 w 171"/>
                  <a:gd name="T51" fmla="*/ 0 h 95"/>
                  <a:gd name="T52" fmla="*/ 130 w 171"/>
                  <a:gd name="T53" fmla="*/ 0 h 95"/>
                  <a:gd name="T54" fmla="*/ 120 w 171"/>
                  <a:gd name="T55" fmla="*/ 2 h 95"/>
                  <a:gd name="T56" fmla="*/ 112 w 171"/>
                  <a:gd name="T57" fmla="*/ 6 h 95"/>
                  <a:gd name="T58" fmla="*/ 104 w 171"/>
                  <a:gd name="T59" fmla="*/ 10 h 95"/>
                  <a:gd name="T60" fmla="*/ 96 w 171"/>
                  <a:gd name="T61" fmla="*/ 16 h 95"/>
                  <a:gd name="T62" fmla="*/ 86 w 171"/>
                  <a:gd name="T63" fmla="*/ 24 h 95"/>
                  <a:gd name="T64" fmla="*/ 78 w 171"/>
                  <a:gd name="T65" fmla="*/ 28 h 95"/>
                  <a:gd name="T66" fmla="*/ 74 w 171"/>
                  <a:gd name="T67" fmla="*/ 36 h 95"/>
                  <a:gd name="T68" fmla="*/ 64 w 171"/>
                  <a:gd name="T69" fmla="*/ 44 h 95"/>
                  <a:gd name="T70" fmla="*/ 56 w 171"/>
                  <a:gd name="T71" fmla="*/ 52 h 95"/>
                  <a:gd name="T72" fmla="*/ 48 w 171"/>
                  <a:gd name="T73" fmla="*/ 60 h 95"/>
                  <a:gd name="T74" fmla="*/ 40 w 171"/>
                  <a:gd name="T75" fmla="*/ 66 h 95"/>
                  <a:gd name="T76" fmla="*/ 30 w 171"/>
                  <a:gd name="T77" fmla="*/ 68 h 95"/>
                  <a:gd name="T78" fmla="*/ 24 w 171"/>
                  <a:gd name="T79" fmla="*/ 72 h 95"/>
                  <a:gd name="T80" fmla="*/ 16 w 171"/>
                  <a:gd name="T81" fmla="*/ 74 h 95"/>
                  <a:gd name="T82" fmla="*/ 8 w 171"/>
                  <a:gd name="T83" fmla="*/ 78 h 95"/>
                  <a:gd name="T84" fmla="*/ 2 w 171"/>
                  <a:gd name="T85" fmla="*/ 86 h 95"/>
                  <a:gd name="T86" fmla="*/ 2 w 171"/>
                  <a:gd name="T87" fmla="*/ 94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71" h="95">
                    <a:moveTo>
                      <a:pt x="6" y="92"/>
                    </a:moveTo>
                    <a:lnTo>
                      <a:pt x="10" y="92"/>
                    </a:lnTo>
                    <a:lnTo>
                      <a:pt x="14" y="92"/>
                    </a:lnTo>
                    <a:lnTo>
                      <a:pt x="18" y="92"/>
                    </a:lnTo>
                    <a:lnTo>
                      <a:pt x="22" y="92"/>
                    </a:lnTo>
                    <a:lnTo>
                      <a:pt x="26" y="90"/>
                    </a:lnTo>
                    <a:lnTo>
                      <a:pt x="30" y="90"/>
                    </a:lnTo>
                    <a:lnTo>
                      <a:pt x="34" y="90"/>
                    </a:lnTo>
                    <a:lnTo>
                      <a:pt x="38" y="90"/>
                    </a:lnTo>
                    <a:lnTo>
                      <a:pt x="42" y="90"/>
                    </a:lnTo>
                    <a:lnTo>
                      <a:pt x="46" y="90"/>
                    </a:lnTo>
                    <a:lnTo>
                      <a:pt x="48" y="86"/>
                    </a:lnTo>
                    <a:lnTo>
                      <a:pt x="52" y="82"/>
                    </a:lnTo>
                    <a:lnTo>
                      <a:pt x="56" y="82"/>
                    </a:lnTo>
                    <a:lnTo>
                      <a:pt x="60" y="82"/>
                    </a:lnTo>
                    <a:lnTo>
                      <a:pt x="66" y="84"/>
                    </a:lnTo>
                    <a:lnTo>
                      <a:pt x="70" y="84"/>
                    </a:lnTo>
                    <a:lnTo>
                      <a:pt x="76" y="84"/>
                    </a:lnTo>
                    <a:lnTo>
                      <a:pt x="80" y="84"/>
                    </a:lnTo>
                    <a:lnTo>
                      <a:pt x="86" y="84"/>
                    </a:lnTo>
                    <a:lnTo>
                      <a:pt x="90" y="84"/>
                    </a:lnTo>
                    <a:lnTo>
                      <a:pt x="94" y="84"/>
                    </a:lnTo>
                    <a:lnTo>
                      <a:pt x="98" y="82"/>
                    </a:lnTo>
                    <a:lnTo>
                      <a:pt x="102" y="82"/>
                    </a:lnTo>
                    <a:lnTo>
                      <a:pt x="106" y="80"/>
                    </a:lnTo>
                    <a:lnTo>
                      <a:pt x="110" y="78"/>
                    </a:lnTo>
                    <a:lnTo>
                      <a:pt x="116" y="76"/>
                    </a:lnTo>
                    <a:lnTo>
                      <a:pt x="120" y="76"/>
                    </a:lnTo>
                    <a:lnTo>
                      <a:pt x="124" y="74"/>
                    </a:lnTo>
                    <a:lnTo>
                      <a:pt x="130" y="72"/>
                    </a:lnTo>
                    <a:lnTo>
                      <a:pt x="134" y="72"/>
                    </a:lnTo>
                    <a:lnTo>
                      <a:pt x="138" y="68"/>
                    </a:lnTo>
                    <a:lnTo>
                      <a:pt x="144" y="64"/>
                    </a:lnTo>
                    <a:lnTo>
                      <a:pt x="148" y="62"/>
                    </a:lnTo>
                    <a:lnTo>
                      <a:pt x="152" y="58"/>
                    </a:lnTo>
                    <a:lnTo>
                      <a:pt x="156" y="56"/>
                    </a:lnTo>
                    <a:lnTo>
                      <a:pt x="158" y="52"/>
                    </a:lnTo>
                    <a:lnTo>
                      <a:pt x="162" y="46"/>
                    </a:lnTo>
                    <a:lnTo>
                      <a:pt x="164" y="42"/>
                    </a:lnTo>
                    <a:lnTo>
                      <a:pt x="166" y="38"/>
                    </a:lnTo>
                    <a:lnTo>
                      <a:pt x="168" y="34"/>
                    </a:lnTo>
                    <a:lnTo>
                      <a:pt x="170" y="30"/>
                    </a:lnTo>
                    <a:lnTo>
                      <a:pt x="170" y="26"/>
                    </a:lnTo>
                    <a:lnTo>
                      <a:pt x="170" y="20"/>
                    </a:lnTo>
                    <a:lnTo>
                      <a:pt x="168" y="16"/>
                    </a:lnTo>
                    <a:lnTo>
                      <a:pt x="164" y="14"/>
                    </a:lnTo>
                    <a:lnTo>
                      <a:pt x="162" y="10"/>
                    </a:lnTo>
                    <a:lnTo>
                      <a:pt x="158" y="8"/>
                    </a:lnTo>
                    <a:lnTo>
                      <a:pt x="156" y="4"/>
                    </a:lnTo>
                    <a:lnTo>
                      <a:pt x="148" y="0"/>
                    </a:lnTo>
                    <a:lnTo>
                      <a:pt x="144" y="0"/>
                    </a:lnTo>
                    <a:lnTo>
                      <a:pt x="138" y="0"/>
                    </a:lnTo>
                    <a:lnTo>
                      <a:pt x="134" y="0"/>
                    </a:lnTo>
                    <a:lnTo>
                      <a:pt x="130" y="0"/>
                    </a:lnTo>
                    <a:lnTo>
                      <a:pt x="124" y="2"/>
                    </a:lnTo>
                    <a:lnTo>
                      <a:pt x="120" y="2"/>
                    </a:lnTo>
                    <a:lnTo>
                      <a:pt x="116" y="4"/>
                    </a:lnTo>
                    <a:lnTo>
                      <a:pt x="112" y="6"/>
                    </a:lnTo>
                    <a:lnTo>
                      <a:pt x="108" y="10"/>
                    </a:lnTo>
                    <a:lnTo>
                      <a:pt x="104" y="10"/>
                    </a:lnTo>
                    <a:lnTo>
                      <a:pt x="100" y="14"/>
                    </a:lnTo>
                    <a:lnTo>
                      <a:pt x="96" y="16"/>
                    </a:lnTo>
                    <a:lnTo>
                      <a:pt x="92" y="18"/>
                    </a:lnTo>
                    <a:lnTo>
                      <a:pt x="86" y="24"/>
                    </a:lnTo>
                    <a:lnTo>
                      <a:pt x="82" y="26"/>
                    </a:lnTo>
                    <a:lnTo>
                      <a:pt x="78" y="28"/>
                    </a:lnTo>
                    <a:lnTo>
                      <a:pt x="76" y="32"/>
                    </a:lnTo>
                    <a:lnTo>
                      <a:pt x="74" y="36"/>
                    </a:lnTo>
                    <a:lnTo>
                      <a:pt x="70" y="40"/>
                    </a:lnTo>
                    <a:lnTo>
                      <a:pt x="64" y="44"/>
                    </a:lnTo>
                    <a:lnTo>
                      <a:pt x="60" y="48"/>
                    </a:lnTo>
                    <a:lnTo>
                      <a:pt x="56" y="52"/>
                    </a:lnTo>
                    <a:lnTo>
                      <a:pt x="52" y="58"/>
                    </a:lnTo>
                    <a:lnTo>
                      <a:pt x="48" y="60"/>
                    </a:lnTo>
                    <a:lnTo>
                      <a:pt x="44" y="64"/>
                    </a:lnTo>
                    <a:lnTo>
                      <a:pt x="40" y="66"/>
                    </a:lnTo>
                    <a:lnTo>
                      <a:pt x="36" y="68"/>
                    </a:lnTo>
                    <a:lnTo>
                      <a:pt x="30" y="68"/>
                    </a:lnTo>
                    <a:lnTo>
                      <a:pt x="26" y="68"/>
                    </a:lnTo>
                    <a:lnTo>
                      <a:pt x="24" y="72"/>
                    </a:lnTo>
                    <a:lnTo>
                      <a:pt x="20" y="74"/>
                    </a:lnTo>
                    <a:lnTo>
                      <a:pt x="16" y="74"/>
                    </a:lnTo>
                    <a:lnTo>
                      <a:pt x="12" y="76"/>
                    </a:lnTo>
                    <a:lnTo>
                      <a:pt x="8" y="78"/>
                    </a:lnTo>
                    <a:lnTo>
                      <a:pt x="4" y="82"/>
                    </a:lnTo>
                    <a:lnTo>
                      <a:pt x="2" y="86"/>
                    </a:lnTo>
                    <a:lnTo>
                      <a:pt x="0" y="90"/>
                    </a:lnTo>
                    <a:lnTo>
                      <a:pt x="2" y="94"/>
                    </a:lnTo>
                    <a:lnTo>
                      <a:pt x="6" y="92"/>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31" name="Freeform 19"/>
              <p:cNvSpPr>
                <a:spLocks/>
              </p:cNvSpPr>
              <p:nvPr/>
            </p:nvSpPr>
            <p:spPr bwMode="ltGray">
              <a:xfrm>
                <a:off x="1842" y="716"/>
                <a:ext cx="45" cy="29"/>
              </a:xfrm>
              <a:custGeom>
                <a:avLst/>
                <a:gdLst>
                  <a:gd name="T0" fmla="*/ 4 w 45"/>
                  <a:gd name="T1" fmla="*/ 18 h 29"/>
                  <a:gd name="T2" fmla="*/ 8 w 45"/>
                  <a:gd name="T3" fmla="*/ 20 h 29"/>
                  <a:gd name="T4" fmla="*/ 12 w 45"/>
                  <a:gd name="T5" fmla="*/ 22 h 29"/>
                  <a:gd name="T6" fmla="*/ 16 w 45"/>
                  <a:gd name="T7" fmla="*/ 22 h 29"/>
                  <a:gd name="T8" fmla="*/ 20 w 45"/>
                  <a:gd name="T9" fmla="*/ 24 h 29"/>
                  <a:gd name="T10" fmla="*/ 24 w 45"/>
                  <a:gd name="T11" fmla="*/ 26 h 29"/>
                  <a:gd name="T12" fmla="*/ 30 w 45"/>
                  <a:gd name="T13" fmla="*/ 26 h 29"/>
                  <a:gd name="T14" fmla="*/ 34 w 45"/>
                  <a:gd name="T15" fmla="*/ 26 h 29"/>
                  <a:gd name="T16" fmla="*/ 38 w 45"/>
                  <a:gd name="T17" fmla="*/ 28 h 29"/>
                  <a:gd name="T18" fmla="*/ 42 w 45"/>
                  <a:gd name="T19" fmla="*/ 26 h 29"/>
                  <a:gd name="T20" fmla="*/ 44 w 45"/>
                  <a:gd name="T21" fmla="*/ 22 h 29"/>
                  <a:gd name="T22" fmla="*/ 44 w 45"/>
                  <a:gd name="T23" fmla="*/ 18 h 29"/>
                  <a:gd name="T24" fmla="*/ 44 w 45"/>
                  <a:gd name="T25" fmla="*/ 14 h 29"/>
                  <a:gd name="T26" fmla="*/ 42 w 45"/>
                  <a:gd name="T27" fmla="*/ 10 h 29"/>
                  <a:gd name="T28" fmla="*/ 40 w 45"/>
                  <a:gd name="T29" fmla="*/ 6 h 29"/>
                  <a:gd name="T30" fmla="*/ 36 w 45"/>
                  <a:gd name="T31" fmla="*/ 4 h 29"/>
                  <a:gd name="T32" fmla="*/ 28 w 45"/>
                  <a:gd name="T33" fmla="*/ 4 h 29"/>
                  <a:gd name="T34" fmla="*/ 24 w 45"/>
                  <a:gd name="T35" fmla="*/ 2 h 29"/>
                  <a:gd name="T36" fmla="*/ 20 w 45"/>
                  <a:gd name="T37" fmla="*/ 2 h 29"/>
                  <a:gd name="T38" fmla="*/ 16 w 45"/>
                  <a:gd name="T39" fmla="*/ 2 h 29"/>
                  <a:gd name="T40" fmla="*/ 12 w 45"/>
                  <a:gd name="T41" fmla="*/ 0 h 29"/>
                  <a:gd name="T42" fmla="*/ 8 w 45"/>
                  <a:gd name="T43" fmla="*/ 2 h 29"/>
                  <a:gd name="T44" fmla="*/ 6 w 45"/>
                  <a:gd name="T45" fmla="*/ 6 h 29"/>
                  <a:gd name="T46" fmla="*/ 4 w 45"/>
                  <a:gd name="T47" fmla="*/ 10 h 29"/>
                  <a:gd name="T48" fmla="*/ 0 w 45"/>
                  <a:gd name="T49" fmla="*/ 12 h 29"/>
                  <a:gd name="T50" fmla="*/ 0 w 45"/>
                  <a:gd name="T51" fmla="*/ 16 h 29"/>
                  <a:gd name="T52" fmla="*/ 0 w 45"/>
                  <a:gd name="T53" fmla="*/ 20 h 29"/>
                  <a:gd name="T54" fmla="*/ 2 w 45"/>
                  <a:gd name="T55" fmla="*/ 24 h 29"/>
                  <a:gd name="T56" fmla="*/ 6 w 45"/>
                  <a:gd name="T57" fmla="*/ 24 h 29"/>
                  <a:gd name="T58" fmla="*/ 4 w 45"/>
                  <a:gd name="T59" fmla="*/ 18 h 2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5" h="29">
                    <a:moveTo>
                      <a:pt x="4" y="18"/>
                    </a:moveTo>
                    <a:lnTo>
                      <a:pt x="8" y="20"/>
                    </a:lnTo>
                    <a:lnTo>
                      <a:pt x="12" y="22"/>
                    </a:lnTo>
                    <a:lnTo>
                      <a:pt x="16" y="22"/>
                    </a:lnTo>
                    <a:lnTo>
                      <a:pt x="20" y="24"/>
                    </a:lnTo>
                    <a:lnTo>
                      <a:pt x="24" y="26"/>
                    </a:lnTo>
                    <a:lnTo>
                      <a:pt x="30" y="26"/>
                    </a:lnTo>
                    <a:lnTo>
                      <a:pt x="34" y="26"/>
                    </a:lnTo>
                    <a:lnTo>
                      <a:pt x="38" y="28"/>
                    </a:lnTo>
                    <a:lnTo>
                      <a:pt x="42" y="26"/>
                    </a:lnTo>
                    <a:lnTo>
                      <a:pt x="44" y="22"/>
                    </a:lnTo>
                    <a:lnTo>
                      <a:pt x="44" y="18"/>
                    </a:lnTo>
                    <a:lnTo>
                      <a:pt x="44" y="14"/>
                    </a:lnTo>
                    <a:lnTo>
                      <a:pt x="42" y="10"/>
                    </a:lnTo>
                    <a:lnTo>
                      <a:pt x="40" y="6"/>
                    </a:lnTo>
                    <a:lnTo>
                      <a:pt x="36" y="4"/>
                    </a:lnTo>
                    <a:lnTo>
                      <a:pt x="28" y="4"/>
                    </a:lnTo>
                    <a:lnTo>
                      <a:pt x="24" y="2"/>
                    </a:lnTo>
                    <a:lnTo>
                      <a:pt x="20" y="2"/>
                    </a:lnTo>
                    <a:lnTo>
                      <a:pt x="16" y="2"/>
                    </a:lnTo>
                    <a:lnTo>
                      <a:pt x="12" y="0"/>
                    </a:lnTo>
                    <a:lnTo>
                      <a:pt x="8" y="2"/>
                    </a:lnTo>
                    <a:lnTo>
                      <a:pt x="6" y="6"/>
                    </a:lnTo>
                    <a:lnTo>
                      <a:pt x="4" y="10"/>
                    </a:lnTo>
                    <a:lnTo>
                      <a:pt x="0" y="12"/>
                    </a:lnTo>
                    <a:lnTo>
                      <a:pt x="0" y="16"/>
                    </a:lnTo>
                    <a:lnTo>
                      <a:pt x="0" y="20"/>
                    </a:lnTo>
                    <a:lnTo>
                      <a:pt x="2" y="24"/>
                    </a:lnTo>
                    <a:lnTo>
                      <a:pt x="6" y="24"/>
                    </a:lnTo>
                    <a:lnTo>
                      <a:pt x="4" y="18"/>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32" name="Freeform 20"/>
              <p:cNvSpPr>
                <a:spLocks/>
              </p:cNvSpPr>
              <p:nvPr/>
            </p:nvSpPr>
            <p:spPr bwMode="ltGray">
              <a:xfrm>
                <a:off x="1822" y="782"/>
                <a:ext cx="59" cy="45"/>
              </a:xfrm>
              <a:custGeom>
                <a:avLst/>
                <a:gdLst>
                  <a:gd name="T0" fmla="*/ 6 w 59"/>
                  <a:gd name="T1" fmla="*/ 24 h 45"/>
                  <a:gd name="T2" fmla="*/ 10 w 59"/>
                  <a:gd name="T3" fmla="*/ 28 h 45"/>
                  <a:gd name="T4" fmla="*/ 14 w 59"/>
                  <a:gd name="T5" fmla="*/ 30 h 45"/>
                  <a:gd name="T6" fmla="*/ 16 w 59"/>
                  <a:gd name="T7" fmla="*/ 34 h 45"/>
                  <a:gd name="T8" fmla="*/ 20 w 59"/>
                  <a:gd name="T9" fmla="*/ 34 h 45"/>
                  <a:gd name="T10" fmla="*/ 24 w 59"/>
                  <a:gd name="T11" fmla="*/ 38 h 45"/>
                  <a:gd name="T12" fmla="*/ 28 w 59"/>
                  <a:gd name="T13" fmla="*/ 40 h 45"/>
                  <a:gd name="T14" fmla="*/ 32 w 59"/>
                  <a:gd name="T15" fmla="*/ 42 h 45"/>
                  <a:gd name="T16" fmla="*/ 36 w 59"/>
                  <a:gd name="T17" fmla="*/ 42 h 45"/>
                  <a:gd name="T18" fmla="*/ 40 w 59"/>
                  <a:gd name="T19" fmla="*/ 42 h 45"/>
                  <a:gd name="T20" fmla="*/ 44 w 59"/>
                  <a:gd name="T21" fmla="*/ 44 h 45"/>
                  <a:gd name="T22" fmla="*/ 48 w 59"/>
                  <a:gd name="T23" fmla="*/ 44 h 45"/>
                  <a:gd name="T24" fmla="*/ 52 w 59"/>
                  <a:gd name="T25" fmla="*/ 42 h 45"/>
                  <a:gd name="T26" fmla="*/ 54 w 59"/>
                  <a:gd name="T27" fmla="*/ 38 h 45"/>
                  <a:gd name="T28" fmla="*/ 56 w 59"/>
                  <a:gd name="T29" fmla="*/ 34 h 45"/>
                  <a:gd name="T30" fmla="*/ 58 w 59"/>
                  <a:gd name="T31" fmla="*/ 30 h 45"/>
                  <a:gd name="T32" fmla="*/ 58 w 59"/>
                  <a:gd name="T33" fmla="*/ 26 h 45"/>
                  <a:gd name="T34" fmla="*/ 56 w 59"/>
                  <a:gd name="T35" fmla="*/ 22 h 45"/>
                  <a:gd name="T36" fmla="*/ 52 w 59"/>
                  <a:gd name="T37" fmla="*/ 18 h 45"/>
                  <a:gd name="T38" fmla="*/ 48 w 59"/>
                  <a:gd name="T39" fmla="*/ 16 h 45"/>
                  <a:gd name="T40" fmla="*/ 46 w 59"/>
                  <a:gd name="T41" fmla="*/ 12 h 45"/>
                  <a:gd name="T42" fmla="*/ 42 w 59"/>
                  <a:gd name="T43" fmla="*/ 10 h 45"/>
                  <a:gd name="T44" fmla="*/ 38 w 59"/>
                  <a:gd name="T45" fmla="*/ 8 h 45"/>
                  <a:gd name="T46" fmla="*/ 34 w 59"/>
                  <a:gd name="T47" fmla="*/ 4 h 45"/>
                  <a:gd name="T48" fmla="*/ 30 w 59"/>
                  <a:gd name="T49" fmla="*/ 2 h 45"/>
                  <a:gd name="T50" fmla="*/ 26 w 59"/>
                  <a:gd name="T51" fmla="*/ 2 h 45"/>
                  <a:gd name="T52" fmla="*/ 22 w 59"/>
                  <a:gd name="T53" fmla="*/ 0 h 45"/>
                  <a:gd name="T54" fmla="*/ 18 w 59"/>
                  <a:gd name="T55" fmla="*/ 2 h 45"/>
                  <a:gd name="T56" fmla="*/ 14 w 59"/>
                  <a:gd name="T57" fmla="*/ 4 h 45"/>
                  <a:gd name="T58" fmla="*/ 10 w 59"/>
                  <a:gd name="T59" fmla="*/ 6 h 45"/>
                  <a:gd name="T60" fmla="*/ 6 w 59"/>
                  <a:gd name="T61" fmla="*/ 8 h 45"/>
                  <a:gd name="T62" fmla="*/ 4 w 59"/>
                  <a:gd name="T63" fmla="*/ 12 h 45"/>
                  <a:gd name="T64" fmla="*/ 2 w 59"/>
                  <a:gd name="T65" fmla="*/ 16 h 45"/>
                  <a:gd name="T66" fmla="*/ 0 w 59"/>
                  <a:gd name="T67" fmla="*/ 20 h 45"/>
                  <a:gd name="T68" fmla="*/ 2 w 59"/>
                  <a:gd name="T69" fmla="*/ 24 h 45"/>
                  <a:gd name="T70" fmla="*/ 6 w 59"/>
                  <a:gd name="T71" fmla="*/ 24 h 4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9" h="45">
                    <a:moveTo>
                      <a:pt x="6" y="24"/>
                    </a:moveTo>
                    <a:lnTo>
                      <a:pt x="10" y="28"/>
                    </a:lnTo>
                    <a:lnTo>
                      <a:pt x="14" y="30"/>
                    </a:lnTo>
                    <a:lnTo>
                      <a:pt x="16" y="34"/>
                    </a:lnTo>
                    <a:lnTo>
                      <a:pt x="20" y="34"/>
                    </a:lnTo>
                    <a:lnTo>
                      <a:pt x="24" y="38"/>
                    </a:lnTo>
                    <a:lnTo>
                      <a:pt x="28" y="40"/>
                    </a:lnTo>
                    <a:lnTo>
                      <a:pt x="32" y="42"/>
                    </a:lnTo>
                    <a:lnTo>
                      <a:pt x="36" y="42"/>
                    </a:lnTo>
                    <a:lnTo>
                      <a:pt x="40" y="42"/>
                    </a:lnTo>
                    <a:lnTo>
                      <a:pt x="44" y="44"/>
                    </a:lnTo>
                    <a:lnTo>
                      <a:pt x="48" y="44"/>
                    </a:lnTo>
                    <a:lnTo>
                      <a:pt x="52" y="42"/>
                    </a:lnTo>
                    <a:lnTo>
                      <a:pt x="54" y="38"/>
                    </a:lnTo>
                    <a:lnTo>
                      <a:pt x="56" y="34"/>
                    </a:lnTo>
                    <a:lnTo>
                      <a:pt x="58" y="30"/>
                    </a:lnTo>
                    <a:lnTo>
                      <a:pt x="58" y="26"/>
                    </a:lnTo>
                    <a:lnTo>
                      <a:pt x="56" y="22"/>
                    </a:lnTo>
                    <a:lnTo>
                      <a:pt x="52" y="18"/>
                    </a:lnTo>
                    <a:lnTo>
                      <a:pt x="48" y="16"/>
                    </a:lnTo>
                    <a:lnTo>
                      <a:pt x="46" y="12"/>
                    </a:lnTo>
                    <a:lnTo>
                      <a:pt x="42" y="10"/>
                    </a:lnTo>
                    <a:lnTo>
                      <a:pt x="38" y="8"/>
                    </a:lnTo>
                    <a:lnTo>
                      <a:pt x="34" y="4"/>
                    </a:lnTo>
                    <a:lnTo>
                      <a:pt x="30" y="2"/>
                    </a:lnTo>
                    <a:lnTo>
                      <a:pt x="26" y="2"/>
                    </a:lnTo>
                    <a:lnTo>
                      <a:pt x="22" y="0"/>
                    </a:lnTo>
                    <a:lnTo>
                      <a:pt x="18" y="2"/>
                    </a:lnTo>
                    <a:lnTo>
                      <a:pt x="14" y="4"/>
                    </a:lnTo>
                    <a:lnTo>
                      <a:pt x="10" y="6"/>
                    </a:lnTo>
                    <a:lnTo>
                      <a:pt x="6" y="8"/>
                    </a:lnTo>
                    <a:lnTo>
                      <a:pt x="4" y="12"/>
                    </a:lnTo>
                    <a:lnTo>
                      <a:pt x="2" y="16"/>
                    </a:lnTo>
                    <a:lnTo>
                      <a:pt x="0" y="20"/>
                    </a:lnTo>
                    <a:lnTo>
                      <a:pt x="2" y="24"/>
                    </a:lnTo>
                    <a:lnTo>
                      <a:pt x="6" y="24"/>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33" name="Freeform 21"/>
              <p:cNvSpPr>
                <a:spLocks/>
              </p:cNvSpPr>
              <p:nvPr/>
            </p:nvSpPr>
            <p:spPr bwMode="ltGray">
              <a:xfrm>
                <a:off x="406" y="254"/>
                <a:ext cx="1075" cy="1067"/>
              </a:xfrm>
              <a:custGeom>
                <a:avLst/>
                <a:gdLst>
                  <a:gd name="T0" fmla="*/ 42 w 1075"/>
                  <a:gd name="T1" fmla="*/ 106 h 1067"/>
                  <a:gd name="T2" fmla="*/ 106 w 1075"/>
                  <a:gd name="T3" fmla="*/ 132 h 1067"/>
                  <a:gd name="T4" fmla="*/ 176 w 1075"/>
                  <a:gd name="T5" fmla="*/ 144 h 1067"/>
                  <a:gd name="T6" fmla="*/ 244 w 1075"/>
                  <a:gd name="T7" fmla="*/ 154 h 1067"/>
                  <a:gd name="T8" fmla="*/ 306 w 1075"/>
                  <a:gd name="T9" fmla="*/ 140 h 1067"/>
                  <a:gd name="T10" fmla="*/ 338 w 1075"/>
                  <a:gd name="T11" fmla="*/ 88 h 1067"/>
                  <a:gd name="T12" fmla="*/ 394 w 1075"/>
                  <a:gd name="T13" fmla="*/ 60 h 1067"/>
                  <a:gd name="T14" fmla="*/ 462 w 1075"/>
                  <a:gd name="T15" fmla="*/ 72 h 1067"/>
                  <a:gd name="T16" fmla="*/ 522 w 1075"/>
                  <a:gd name="T17" fmla="*/ 62 h 1067"/>
                  <a:gd name="T18" fmla="*/ 576 w 1075"/>
                  <a:gd name="T19" fmla="*/ 12 h 1067"/>
                  <a:gd name="T20" fmla="*/ 622 w 1075"/>
                  <a:gd name="T21" fmla="*/ 34 h 1067"/>
                  <a:gd name="T22" fmla="*/ 684 w 1075"/>
                  <a:gd name="T23" fmla="*/ 74 h 1067"/>
                  <a:gd name="T24" fmla="*/ 744 w 1075"/>
                  <a:gd name="T25" fmla="*/ 114 h 1067"/>
                  <a:gd name="T26" fmla="*/ 798 w 1075"/>
                  <a:gd name="T27" fmla="*/ 180 h 1067"/>
                  <a:gd name="T28" fmla="*/ 846 w 1075"/>
                  <a:gd name="T29" fmla="*/ 240 h 1067"/>
                  <a:gd name="T30" fmla="*/ 902 w 1075"/>
                  <a:gd name="T31" fmla="*/ 280 h 1067"/>
                  <a:gd name="T32" fmla="*/ 968 w 1075"/>
                  <a:gd name="T33" fmla="*/ 264 h 1067"/>
                  <a:gd name="T34" fmla="*/ 1010 w 1075"/>
                  <a:gd name="T35" fmla="*/ 252 h 1067"/>
                  <a:gd name="T36" fmla="*/ 956 w 1075"/>
                  <a:gd name="T37" fmla="*/ 322 h 1067"/>
                  <a:gd name="T38" fmla="*/ 940 w 1075"/>
                  <a:gd name="T39" fmla="*/ 392 h 1067"/>
                  <a:gd name="T40" fmla="*/ 984 w 1075"/>
                  <a:gd name="T41" fmla="*/ 418 h 1067"/>
                  <a:gd name="T42" fmla="*/ 1032 w 1075"/>
                  <a:gd name="T43" fmla="*/ 384 h 1067"/>
                  <a:gd name="T44" fmla="*/ 1074 w 1075"/>
                  <a:gd name="T45" fmla="*/ 442 h 1067"/>
                  <a:gd name="T46" fmla="*/ 1022 w 1075"/>
                  <a:gd name="T47" fmla="*/ 482 h 1067"/>
                  <a:gd name="T48" fmla="*/ 962 w 1075"/>
                  <a:gd name="T49" fmla="*/ 500 h 1067"/>
                  <a:gd name="T50" fmla="*/ 960 w 1075"/>
                  <a:gd name="T51" fmla="*/ 560 h 1067"/>
                  <a:gd name="T52" fmla="*/ 950 w 1075"/>
                  <a:gd name="T53" fmla="*/ 638 h 1067"/>
                  <a:gd name="T54" fmla="*/ 924 w 1075"/>
                  <a:gd name="T55" fmla="*/ 718 h 1067"/>
                  <a:gd name="T56" fmla="*/ 932 w 1075"/>
                  <a:gd name="T57" fmla="*/ 800 h 1067"/>
                  <a:gd name="T58" fmla="*/ 976 w 1075"/>
                  <a:gd name="T59" fmla="*/ 842 h 1067"/>
                  <a:gd name="T60" fmla="*/ 956 w 1075"/>
                  <a:gd name="T61" fmla="*/ 866 h 1067"/>
                  <a:gd name="T62" fmla="*/ 906 w 1075"/>
                  <a:gd name="T63" fmla="*/ 812 h 1067"/>
                  <a:gd name="T64" fmla="*/ 834 w 1075"/>
                  <a:gd name="T65" fmla="*/ 822 h 1067"/>
                  <a:gd name="T66" fmla="*/ 770 w 1075"/>
                  <a:gd name="T67" fmla="*/ 870 h 1067"/>
                  <a:gd name="T68" fmla="*/ 746 w 1075"/>
                  <a:gd name="T69" fmla="*/ 938 h 1067"/>
                  <a:gd name="T70" fmla="*/ 790 w 1075"/>
                  <a:gd name="T71" fmla="*/ 998 h 1067"/>
                  <a:gd name="T72" fmla="*/ 784 w 1075"/>
                  <a:gd name="T73" fmla="*/ 1064 h 1067"/>
                  <a:gd name="T74" fmla="*/ 726 w 1075"/>
                  <a:gd name="T75" fmla="*/ 1022 h 1067"/>
                  <a:gd name="T76" fmla="*/ 674 w 1075"/>
                  <a:gd name="T77" fmla="*/ 956 h 1067"/>
                  <a:gd name="T78" fmla="*/ 594 w 1075"/>
                  <a:gd name="T79" fmla="*/ 964 h 1067"/>
                  <a:gd name="T80" fmla="*/ 526 w 1075"/>
                  <a:gd name="T81" fmla="*/ 940 h 1067"/>
                  <a:gd name="T82" fmla="*/ 454 w 1075"/>
                  <a:gd name="T83" fmla="*/ 946 h 1067"/>
                  <a:gd name="T84" fmla="*/ 432 w 1075"/>
                  <a:gd name="T85" fmla="*/ 1016 h 1067"/>
                  <a:gd name="T86" fmla="*/ 400 w 1075"/>
                  <a:gd name="T87" fmla="*/ 972 h 1067"/>
                  <a:gd name="T88" fmla="*/ 350 w 1075"/>
                  <a:gd name="T89" fmla="*/ 914 h 1067"/>
                  <a:gd name="T90" fmla="*/ 276 w 1075"/>
                  <a:gd name="T91" fmla="*/ 938 h 1067"/>
                  <a:gd name="T92" fmla="*/ 264 w 1075"/>
                  <a:gd name="T93" fmla="*/ 900 h 1067"/>
                  <a:gd name="T94" fmla="*/ 252 w 1075"/>
                  <a:gd name="T95" fmla="*/ 828 h 1067"/>
                  <a:gd name="T96" fmla="*/ 178 w 1075"/>
                  <a:gd name="T97" fmla="*/ 770 h 1067"/>
                  <a:gd name="T98" fmla="*/ 158 w 1075"/>
                  <a:gd name="T99" fmla="*/ 836 h 1067"/>
                  <a:gd name="T100" fmla="*/ 98 w 1075"/>
                  <a:gd name="T101" fmla="*/ 894 h 1067"/>
                  <a:gd name="T102" fmla="*/ 40 w 1075"/>
                  <a:gd name="T103" fmla="*/ 856 h 1067"/>
                  <a:gd name="T104" fmla="*/ 64 w 1075"/>
                  <a:gd name="T105" fmla="*/ 782 h 1067"/>
                  <a:gd name="T106" fmla="*/ 132 w 1075"/>
                  <a:gd name="T107" fmla="*/ 744 h 1067"/>
                  <a:gd name="T108" fmla="*/ 178 w 1075"/>
                  <a:gd name="T109" fmla="*/ 700 h 1067"/>
                  <a:gd name="T110" fmla="*/ 150 w 1075"/>
                  <a:gd name="T111" fmla="*/ 552 h 1067"/>
                  <a:gd name="T112" fmla="*/ 118 w 1075"/>
                  <a:gd name="T113" fmla="*/ 470 h 1067"/>
                  <a:gd name="T114" fmla="*/ 110 w 1075"/>
                  <a:gd name="T115" fmla="*/ 384 h 1067"/>
                  <a:gd name="T116" fmla="*/ 74 w 1075"/>
                  <a:gd name="T117" fmla="*/ 316 h 1067"/>
                  <a:gd name="T118" fmla="*/ 126 w 1075"/>
                  <a:gd name="T119" fmla="*/ 304 h 1067"/>
                  <a:gd name="T120" fmla="*/ 96 w 1075"/>
                  <a:gd name="T121" fmla="*/ 240 h 1067"/>
                  <a:gd name="T122" fmla="*/ 38 w 1075"/>
                  <a:gd name="T123" fmla="*/ 164 h 106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075" h="1067">
                    <a:moveTo>
                      <a:pt x="8" y="138"/>
                    </a:moveTo>
                    <a:lnTo>
                      <a:pt x="6" y="134"/>
                    </a:lnTo>
                    <a:lnTo>
                      <a:pt x="2" y="134"/>
                    </a:lnTo>
                    <a:lnTo>
                      <a:pt x="2" y="130"/>
                    </a:lnTo>
                    <a:lnTo>
                      <a:pt x="0" y="126"/>
                    </a:lnTo>
                    <a:lnTo>
                      <a:pt x="0" y="122"/>
                    </a:lnTo>
                    <a:lnTo>
                      <a:pt x="4" y="122"/>
                    </a:lnTo>
                    <a:lnTo>
                      <a:pt x="8" y="122"/>
                    </a:lnTo>
                    <a:lnTo>
                      <a:pt x="12" y="122"/>
                    </a:lnTo>
                    <a:lnTo>
                      <a:pt x="16" y="118"/>
                    </a:lnTo>
                    <a:lnTo>
                      <a:pt x="20" y="116"/>
                    </a:lnTo>
                    <a:lnTo>
                      <a:pt x="22" y="112"/>
                    </a:lnTo>
                    <a:lnTo>
                      <a:pt x="24" y="108"/>
                    </a:lnTo>
                    <a:lnTo>
                      <a:pt x="32" y="106"/>
                    </a:lnTo>
                    <a:lnTo>
                      <a:pt x="36" y="106"/>
                    </a:lnTo>
                    <a:lnTo>
                      <a:pt x="42" y="106"/>
                    </a:lnTo>
                    <a:lnTo>
                      <a:pt x="42" y="110"/>
                    </a:lnTo>
                    <a:lnTo>
                      <a:pt x="46" y="112"/>
                    </a:lnTo>
                    <a:lnTo>
                      <a:pt x="50" y="114"/>
                    </a:lnTo>
                    <a:lnTo>
                      <a:pt x="54" y="114"/>
                    </a:lnTo>
                    <a:lnTo>
                      <a:pt x="58" y="114"/>
                    </a:lnTo>
                    <a:lnTo>
                      <a:pt x="62" y="116"/>
                    </a:lnTo>
                    <a:lnTo>
                      <a:pt x="66" y="118"/>
                    </a:lnTo>
                    <a:lnTo>
                      <a:pt x="72" y="120"/>
                    </a:lnTo>
                    <a:lnTo>
                      <a:pt x="76" y="122"/>
                    </a:lnTo>
                    <a:lnTo>
                      <a:pt x="82" y="126"/>
                    </a:lnTo>
                    <a:lnTo>
                      <a:pt x="86" y="128"/>
                    </a:lnTo>
                    <a:lnTo>
                      <a:pt x="90" y="128"/>
                    </a:lnTo>
                    <a:lnTo>
                      <a:pt x="94" y="130"/>
                    </a:lnTo>
                    <a:lnTo>
                      <a:pt x="98" y="130"/>
                    </a:lnTo>
                    <a:lnTo>
                      <a:pt x="102" y="130"/>
                    </a:lnTo>
                    <a:lnTo>
                      <a:pt x="106" y="132"/>
                    </a:lnTo>
                    <a:lnTo>
                      <a:pt x="110" y="132"/>
                    </a:lnTo>
                    <a:lnTo>
                      <a:pt x="114" y="132"/>
                    </a:lnTo>
                    <a:lnTo>
                      <a:pt x="122" y="132"/>
                    </a:lnTo>
                    <a:lnTo>
                      <a:pt x="126" y="132"/>
                    </a:lnTo>
                    <a:lnTo>
                      <a:pt x="130" y="134"/>
                    </a:lnTo>
                    <a:lnTo>
                      <a:pt x="132" y="138"/>
                    </a:lnTo>
                    <a:lnTo>
                      <a:pt x="136" y="138"/>
                    </a:lnTo>
                    <a:lnTo>
                      <a:pt x="140" y="140"/>
                    </a:lnTo>
                    <a:lnTo>
                      <a:pt x="148" y="142"/>
                    </a:lnTo>
                    <a:lnTo>
                      <a:pt x="152" y="144"/>
                    </a:lnTo>
                    <a:lnTo>
                      <a:pt x="156" y="144"/>
                    </a:lnTo>
                    <a:lnTo>
                      <a:pt x="160" y="144"/>
                    </a:lnTo>
                    <a:lnTo>
                      <a:pt x="164" y="144"/>
                    </a:lnTo>
                    <a:lnTo>
                      <a:pt x="168" y="144"/>
                    </a:lnTo>
                    <a:lnTo>
                      <a:pt x="172" y="144"/>
                    </a:lnTo>
                    <a:lnTo>
                      <a:pt x="176" y="144"/>
                    </a:lnTo>
                    <a:lnTo>
                      <a:pt x="180" y="144"/>
                    </a:lnTo>
                    <a:lnTo>
                      <a:pt x="184" y="144"/>
                    </a:lnTo>
                    <a:lnTo>
                      <a:pt x="188" y="144"/>
                    </a:lnTo>
                    <a:lnTo>
                      <a:pt x="192" y="144"/>
                    </a:lnTo>
                    <a:lnTo>
                      <a:pt x="196" y="144"/>
                    </a:lnTo>
                    <a:lnTo>
                      <a:pt x="200" y="144"/>
                    </a:lnTo>
                    <a:lnTo>
                      <a:pt x="204" y="144"/>
                    </a:lnTo>
                    <a:lnTo>
                      <a:pt x="208" y="144"/>
                    </a:lnTo>
                    <a:lnTo>
                      <a:pt x="212" y="146"/>
                    </a:lnTo>
                    <a:lnTo>
                      <a:pt x="216" y="148"/>
                    </a:lnTo>
                    <a:lnTo>
                      <a:pt x="220" y="150"/>
                    </a:lnTo>
                    <a:lnTo>
                      <a:pt x="224" y="152"/>
                    </a:lnTo>
                    <a:lnTo>
                      <a:pt x="230" y="152"/>
                    </a:lnTo>
                    <a:lnTo>
                      <a:pt x="234" y="152"/>
                    </a:lnTo>
                    <a:lnTo>
                      <a:pt x="238" y="152"/>
                    </a:lnTo>
                    <a:lnTo>
                      <a:pt x="244" y="154"/>
                    </a:lnTo>
                    <a:lnTo>
                      <a:pt x="248" y="154"/>
                    </a:lnTo>
                    <a:lnTo>
                      <a:pt x="254" y="154"/>
                    </a:lnTo>
                    <a:lnTo>
                      <a:pt x="258" y="154"/>
                    </a:lnTo>
                    <a:lnTo>
                      <a:pt x="262" y="154"/>
                    </a:lnTo>
                    <a:lnTo>
                      <a:pt x="268" y="154"/>
                    </a:lnTo>
                    <a:lnTo>
                      <a:pt x="272" y="154"/>
                    </a:lnTo>
                    <a:lnTo>
                      <a:pt x="276" y="152"/>
                    </a:lnTo>
                    <a:lnTo>
                      <a:pt x="278" y="148"/>
                    </a:lnTo>
                    <a:lnTo>
                      <a:pt x="280" y="144"/>
                    </a:lnTo>
                    <a:lnTo>
                      <a:pt x="286" y="144"/>
                    </a:lnTo>
                    <a:lnTo>
                      <a:pt x="290" y="144"/>
                    </a:lnTo>
                    <a:lnTo>
                      <a:pt x="294" y="144"/>
                    </a:lnTo>
                    <a:lnTo>
                      <a:pt x="298" y="144"/>
                    </a:lnTo>
                    <a:lnTo>
                      <a:pt x="302" y="144"/>
                    </a:lnTo>
                    <a:lnTo>
                      <a:pt x="306" y="144"/>
                    </a:lnTo>
                    <a:lnTo>
                      <a:pt x="306" y="140"/>
                    </a:lnTo>
                    <a:lnTo>
                      <a:pt x="310" y="138"/>
                    </a:lnTo>
                    <a:lnTo>
                      <a:pt x="314" y="138"/>
                    </a:lnTo>
                    <a:lnTo>
                      <a:pt x="318" y="136"/>
                    </a:lnTo>
                    <a:lnTo>
                      <a:pt x="322" y="136"/>
                    </a:lnTo>
                    <a:lnTo>
                      <a:pt x="324" y="132"/>
                    </a:lnTo>
                    <a:lnTo>
                      <a:pt x="326" y="128"/>
                    </a:lnTo>
                    <a:lnTo>
                      <a:pt x="330" y="128"/>
                    </a:lnTo>
                    <a:lnTo>
                      <a:pt x="334" y="126"/>
                    </a:lnTo>
                    <a:lnTo>
                      <a:pt x="334" y="122"/>
                    </a:lnTo>
                    <a:lnTo>
                      <a:pt x="336" y="118"/>
                    </a:lnTo>
                    <a:lnTo>
                      <a:pt x="336" y="114"/>
                    </a:lnTo>
                    <a:lnTo>
                      <a:pt x="338" y="110"/>
                    </a:lnTo>
                    <a:lnTo>
                      <a:pt x="338" y="106"/>
                    </a:lnTo>
                    <a:lnTo>
                      <a:pt x="338" y="98"/>
                    </a:lnTo>
                    <a:lnTo>
                      <a:pt x="338" y="94"/>
                    </a:lnTo>
                    <a:lnTo>
                      <a:pt x="338" y="88"/>
                    </a:lnTo>
                    <a:lnTo>
                      <a:pt x="338" y="84"/>
                    </a:lnTo>
                    <a:lnTo>
                      <a:pt x="340" y="80"/>
                    </a:lnTo>
                    <a:lnTo>
                      <a:pt x="340" y="76"/>
                    </a:lnTo>
                    <a:lnTo>
                      <a:pt x="344" y="72"/>
                    </a:lnTo>
                    <a:lnTo>
                      <a:pt x="348" y="72"/>
                    </a:lnTo>
                    <a:lnTo>
                      <a:pt x="352" y="70"/>
                    </a:lnTo>
                    <a:lnTo>
                      <a:pt x="356" y="68"/>
                    </a:lnTo>
                    <a:lnTo>
                      <a:pt x="360" y="68"/>
                    </a:lnTo>
                    <a:lnTo>
                      <a:pt x="366" y="64"/>
                    </a:lnTo>
                    <a:lnTo>
                      <a:pt x="370" y="64"/>
                    </a:lnTo>
                    <a:lnTo>
                      <a:pt x="374" y="62"/>
                    </a:lnTo>
                    <a:lnTo>
                      <a:pt x="378" y="62"/>
                    </a:lnTo>
                    <a:lnTo>
                      <a:pt x="382" y="60"/>
                    </a:lnTo>
                    <a:lnTo>
                      <a:pt x="386" y="60"/>
                    </a:lnTo>
                    <a:lnTo>
                      <a:pt x="390" y="60"/>
                    </a:lnTo>
                    <a:lnTo>
                      <a:pt x="394" y="60"/>
                    </a:lnTo>
                    <a:lnTo>
                      <a:pt x="392" y="52"/>
                    </a:lnTo>
                    <a:lnTo>
                      <a:pt x="398" y="54"/>
                    </a:lnTo>
                    <a:lnTo>
                      <a:pt x="402" y="56"/>
                    </a:lnTo>
                    <a:lnTo>
                      <a:pt x="404" y="60"/>
                    </a:lnTo>
                    <a:lnTo>
                      <a:pt x="410" y="66"/>
                    </a:lnTo>
                    <a:lnTo>
                      <a:pt x="416" y="70"/>
                    </a:lnTo>
                    <a:lnTo>
                      <a:pt x="420" y="70"/>
                    </a:lnTo>
                    <a:lnTo>
                      <a:pt x="424" y="70"/>
                    </a:lnTo>
                    <a:lnTo>
                      <a:pt x="428" y="70"/>
                    </a:lnTo>
                    <a:lnTo>
                      <a:pt x="432" y="70"/>
                    </a:lnTo>
                    <a:lnTo>
                      <a:pt x="438" y="72"/>
                    </a:lnTo>
                    <a:lnTo>
                      <a:pt x="442" y="72"/>
                    </a:lnTo>
                    <a:lnTo>
                      <a:pt x="446" y="72"/>
                    </a:lnTo>
                    <a:lnTo>
                      <a:pt x="452" y="72"/>
                    </a:lnTo>
                    <a:lnTo>
                      <a:pt x="456" y="72"/>
                    </a:lnTo>
                    <a:lnTo>
                      <a:pt x="462" y="72"/>
                    </a:lnTo>
                    <a:lnTo>
                      <a:pt x="466" y="72"/>
                    </a:lnTo>
                    <a:lnTo>
                      <a:pt x="470" y="72"/>
                    </a:lnTo>
                    <a:lnTo>
                      <a:pt x="474" y="70"/>
                    </a:lnTo>
                    <a:lnTo>
                      <a:pt x="478" y="70"/>
                    </a:lnTo>
                    <a:lnTo>
                      <a:pt x="482" y="70"/>
                    </a:lnTo>
                    <a:lnTo>
                      <a:pt x="486" y="70"/>
                    </a:lnTo>
                    <a:lnTo>
                      <a:pt x="490" y="70"/>
                    </a:lnTo>
                    <a:lnTo>
                      <a:pt x="492" y="66"/>
                    </a:lnTo>
                    <a:lnTo>
                      <a:pt x="492" y="62"/>
                    </a:lnTo>
                    <a:lnTo>
                      <a:pt x="496" y="62"/>
                    </a:lnTo>
                    <a:lnTo>
                      <a:pt x="502" y="62"/>
                    </a:lnTo>
                    <a:lnTo>
                      <a:pt x="506" y="64"/>
                    </a:lnTo>
                    <a:lnTo>
                      <a:pt x="510" y="64"/>
                    </a:lnTo>
                    <a:lnTo>
                      <a:pt x="514" y="64"/>
                    </a:lnTo>
                    <a:lnTo>
                      <a:pt x="518" y="62"/>
                    </a:lnTo>
                    <a:lnTo>
                      <a:pt x="522" y="62"/>
                    </a:lnTo>
                    <a:lnTo>
                      <a:pt x="528" y="60"/>
                    </a:lnTo>
                    <a:lnTo>
                      <a:pt x="532" y="58"/>
                    </a:lnTo>
                    <a:lnTo>
                      <a:pt x="536" y="54"/>
                    </a:lnTo>
                    <a:lnTo>
                      <a:pt x="540" y="50"/>
                    </a:lnTo>
                    <a:lnTo>
                      <a:pt x="542" y="46"/>
                    </a:lnTo>
                    <a:lnTo>
                      <a:pt x="546" y="46"/>
                    </a:lnTo>
                    <a:lnTo>
                      <a:pt x="554" y="44"/>
                    </a:lnTo>
                    <a:lnTo>
                      <a:pt x="558" y="42"/>
                    </a:lnTo>
                    <a:lnTo>
                      <a:pt x="562" y="40"/>
                    </a:lnTo>
                    <a:lnTo>
                      <a:pt x="564" y="36"/>
                    </a:lnTo>
                    <a:lnTo>
                      <a:pt x="566" y="32"/>
                    </a:lnTo>
                    <a:lnTo>
                      <a:pt x="570" y="30"/>
                    </a:lnTo>
                    <a:lnTo>
                      <a:pt x="574" y="28"/>
                    </a:lnTo>
                    <a:lnTo>
                      <a:pt x="576" y="24"/>
                    </a:lnTo>
                    <a:lnTo>
                      <a:pt x="576" y="20"/>
                    </a:lnTo>
                    <a:lnTo>
                      <a:pt x="576" y="12"/>
                    </a:lnTo>
                    <a:lnTo>
                      <a:pt x="578" y="6"/>
                    </a:lnTo>
                    <a:lnTo>
                      <a:pt x="580" y="2"/>
                    </a:lnTo>
                    <a:lnTo>
                      <a:pt x="584" y="0"/>
                    </a:lnTo>
                    <a:lnTo>
                      <a:pt x="588" y="0"/>
                    </a:lnTo>
                    <a:lnTo>
                      <a:pt x="592" y="0"/>
                    </a:lnTo>
                    <a:lnTo>
                      <a:pt x="598" y="0"/>
                    </a:lnTo>
                    <a:lnTo>
                      <a:pt x="602" y="0"/>
                    </a:lnTo>
                    <a:lnTo>
                      <a:pt x="604" y="4"/>
                    </a:lnTo>
                    <a:lnTo>
                      <a:pt x="604" y="8"/>
                    </a:lnTo>
                    <a:lnTo>
                      <a:pt x="606" y="12"/>
                    </a:lnTo>
                    <a:lnTo>
                      <a:pt x="610" y="14"/>
                    </a:lnTo>
                    <a:lnTo>
                      <a:pt x="612" y="18"/>
                    </a:lnTo>
                    <a:lnTo>
                      <a:pt x="614" y="22"/>
                    </a:lnTo>
                    <a:lnTo>
                      <a:pt x="616" y="26"/>
                    </a:lnTo>
                    <a:lnTo>
                      <a:pt x="620" y="30"/>
                    </a:lnTo>
                    <a:lnTo>
                      <a:pt x="622" y="34"/>
                    </a:lnTo>
                    <a:lnTo>
                      <a:pt x="624" y="38"/>
                    </a:lnTo>
                    <a:lnTo>
                      <a:pt x="626" y="42"/>
                    </a:lnTo>
                    <a:lnTo>
                      <a:pt x="630" y="46"/>
                    </a:lnTo>
                    <a:lnTo>
                      <a:pt x="634" y="50"/>
                    </a:lnTo>
                    <a:lnTo>
                      <a:pt x="636" y="54"/>
                    </a:lnTo>
                    <a:lnTo>
                      <a:pt x="638" y="58"/>
                    </a:lnTo>
                    <a:lnTo>
                      <a:pt x="642" y="60"/>
                    </a:lnTo>
                    <a:lnTo>
                      <a:pt x="644" y="64"/>
                    </a:lnTo>
                    <a:lnTo>
                      <a:pt x="648" y="66"/>
                    </a:lnTo>
                    <a:lnTo>
                      <a:pt x="652" y="68"/>
                    </a:lnTo>
                    <a:lnTo>
                      <a:pt x="656" y="72"/>
                    </a:lnTo>
                    <a:lnTo>
                      <a:pt x="660" y="72"/>
                    </a:lnTo>
                    <a:lnTo>
                      <a:pt x="670" y="74"/>
                    </a:lnTo>
                    <a:lnTo>
                      <a:pt x="674" y="74"/>
                    </a:lnTo>
                    <a:lnTo>
                      <a:pt x="678" y="74"/>
                    </a:lnTo>
                    <a:lnTo>
                      <a:pt x="684" y="74"/>
                    </a:lnTo>
                    <a:lnTo>
                      <a:pt x="686" y="78"/>
                    </a:lnTo>
                    <a:lnTo>
                      <a:pt x="690" y="82"/>
                    </a:lnTo>
                    <a:lnTo>
                      <a:pt x="694" y="84"/>
                    </a:lnTo>
                    <a:lnTo>
                      <a:pt x="698" y="84"/>
                    </a:lnTo>
                    <a:lnTo>
                      <a:pt x="702" y="88"/>
                    </a:lnTo>
                    <a:lnTo>
                      <a:pt x="706" y="90"/>
                    </a:lnTo>
                    <a:lnTo>
                      <a:pt x="712" y="94"/>
                    </a:lnTo>
                    <a:lnTo>
                      <a:pt x="714" y="98"/>
                    </a:lnTo>
                    <a:lnTo>
                      <a:pt x="718" y="100"/>
                    </a:lnTo>
                    <a:lnTo>
                      <a:pt x="722" y="100"/>
                    </a:lnTo>
                    <a:lnTo>
                      <a:pt x="726" y="100"/>
                    </a:lnTo>
                    <a:lnTo>
                      <a:pt x="730" y="102"/>
                    </a:lnTo>
                    <a:lnTo>
                      <a:pt x="734" y="104"/>
                    </a:lnTo>
                    <a:lnTo>
                      <a:pt x="736" y="108"/>
                    </a:lnTo>
                    <a:lnTo>
                      <a:pt x="740" y="112"/>
                    </a:lnTo>
                    <a:lnTo>
                      <a:pt x="744" y="114"/>
                    </a:lnTo>
                    <a:lnTo>
                      <a:pt x="748" y="118"/>
                    </a:lnTo>
                    <a:lnTo>
                      <a:pt x="752" y="120"/>
                    </a:lnTo>
                    <a:lnTo>
                      <a:pt x="756" y="122"/>
                    </a:lnTo>
                    <a:lnTo>
                      <a:pt x="760" y="124"/>
                    </a:lnTo>
                    <a:lnTo>
                      <a:pt x="764" y="128"/>
                    </a:lnTo>
                    <a:lnTo>
                      <a:pt x="768" y="130"/>
                    </a:lnTo>
                    <a:lnTo>
                      <a:pt x="770" y="134"/>
                    </a:lnTo>
                    <a:lnTo>
                      <a:pt x="774" y="138"/>
                    </a:lnTo>
                    <a:lnTo>
                      <a:pt x="776" y="142"/>
                    </a:lnTo>
                    <a:lnTo>
                      <a:pt x="782" y="146"/>
                    </a:lnTo>
                    <a:lnTo>
                      <a:pt x="786" y="148"/>
                    </a:lnTo>
                    <a:lnTo>
                      <a:pt x="786" y="168"/>
                    </a:lnTo>
                    <a:lnTo>
                      <a:pt x="790" y="170"/>
                    </a:lnTo>
                    <a:lnTo>
                      <a:pt x="794" y="172"/>
                    </a:lnTo>
                    <a:lnTo>
                      <a:pt x="796" y="176"/>
                    </a:lnTo>
                    <a:lnTo>
                      <a:pt x="798" y="180"/>
                    </a:lnTo>
                    <a:lnTo>
                      <a:pt x="802" y="182"/>
                    </a:lnTo>
                    <a:lnTo>
                      <a:pt x="804" y="186"/>
                    </a:lnTo>
                    <a:lnTo>
                      <a:pt x="806" y="190"/>
                    </a:lnTo>
                    <a:lnTo>
                      <a:pt x="808" y="194"/>
                    </a:lnTo>
                    <a:lnTo>
                      <a:pt x="814" y="198"/>
                    </a:lnTo>
                    <a:lnTo>
                      <a:pt x="816" y="202"/>
                    </a:lnTo>
                    <a:lnTo>
                      <a:pt x="820" y="208"/>
                    </a:lnTo>
                    <a:lnTo>
                      <a:pt x="824" y="214"/>
                    </a:lnTo>
                    <a:lnTo>
                      <a:pt x="828" y="218"/>
                    </a:lnTo>
                    <a:lnTo>
                      <a:pt x="832" y="222"/>
                    </a:lnTo>
                    <a:lnTo>
                      <a:pt x="834" y="226"/>
                    </a:lnTo>
                    <a:lnTo>
                      <a:pt x="834" y="232"/>
                    </a:lnTo>
                    <a:lnTo>
                      <a:pt x="838" y="234"/>
                    </a:lnTo>
                    <a:lnTo>
                      <a:pt x="842" y="234"/>
                    </a:lnTo>
                    <a:lnTo>
                      <a:pt x="846" y="236"/>
                    </a:lnTo>
                    <a:lnTo>
                      <a:pt x="846" y="240"/>
                    </a:lnTo>
                    <a:lnTo>
                      <a:pt x="850" y="242"/>
                    </a:lnTo>
                    <a:lnTo>
                      <a:pt x="852" y="246"/>
                    </a:lnTo>
                    <a:lnTo>
                      <a:pt x="856" y="248"/>
                    </a:lnTo>
                    <a:lnTo>
                      <a:pt x="860" y="250"/>
                    </a:lnTo>
                    <a:lnTo>
                      <a:pt x="862" y="254"/>
                    </a:lnTo>
                    <a:lnTo>
                      <a:pt x="868" y="258"/>
                    </a:lnTo>
                    <a:lnTo>
                      <a:pt x="870" y="262"/>
                    </a:lnTo>
                    <a:lnTo>
                      <a:pt x="874" y="264"/>
                    </a:lnTo>
                    <a:lnTo>
                      <a:pt x="874" y="268"/>
                    </a:lnTo>
                    <a:lnTo>
                      <a:pt x="878" y="272"/>
                    </a:lnTo>
                    <a:lnTo>
                      <a:pt x="880" y="276"/>
                    </a:lnTo>
                    <a:lnTo>
                      <a:pt x="884" y="278"/>
                    </a:lnTo>
                    <a:lnTo>
                      <a:pt x="888" y="280"/>
                    </a:lnTo>
                    <a:lnTo>
                      <a:pt x="894" y="280"/>
                    </a:lnTo>
                    <a:lnTo>
                      <a:pt x="898" y="280"/>
                    </a:lnTo>
                    <a:lnTo>
                      <a:pt x="902" y="280"/>
                    </a:lnTo>
                    <a:lnTo>
                      <a:pt x="906" y="280"/>
                    </a:lnTo>
                    <a:lnTo>
                      <a:pt x="910" y="280"/>
                    </a:lnTo>
                    <a:lnTo>
                      <a:pt x="914" y="280"/>
                    </a:lnTo>
                    <a:lnTo>
                      <a:pt x="918" y="280"/>
                    </a:lnTo>
                    <a:lnTo>
                      <a:pt x="922" y="282"/>
                    </a:lnTo>
                    <a:lnTo>
                      <a:pt x="926" y="282"/>
                    </a:lnTo>
                    <a:lnTo>
                      <a:pt x="932" y="282"/>
                    </a:lnTo>
                    <a:lnTo>
                      <a:pt x="936" y="280"/>
                    </a:lnTo>
                    <a:lnTo>
                      <a:pt x="940" y="280"/>
                    </a:lnTo>
                    <a:lnTo>
                      <a:pt x="942" y="276"/>
                    </a:lnTo>
                    <a:lnTo>
                      <a:pt x="948" y="274"/>
                    </a:lnTo>
                    <a:lnTo>
                      <a:pt x="952" y="272"/>
                    </a:lnTo>
                    <a:lnTo>
                      <a:pt x="956" y="270"/>
                    </a:lnTo>
                    <a:lnTo>
                      <a:pt x="960" y="268"/>
                    </a:lnTo>
                    <a:lnTo>
                      <a:pt x="964" y="266"/>
                    </a:lnTo>
                    <a:lnTo>
                      <a:pt x="968" y="264"/>
                    </a:lnTo>
                    <a:lnTo>
                      <a:pt x="972" y="262"/>
                    </a:lnTo>
                    <a:lnTo>
                      <a:pt x="974" y="258"/>
                    </a:lnTo>
                    <a:lnTo>
                      <a:pt x="978" y="258"/>
                    </a:lnTo>
                    <a:lnTo>
                      <a:pt x="980" y="254"/>
                    </a:lnTo>
                    <a:lnTo>
                      <a:pt x="986" y="252"/>
                    </a:lnTo>
                    <a:lnTo>
                      <a:pt x="990" y="252"/>
                    </a:lnTo>
                    <a:lnTo>
                      <a:pt x="994" y="252"/>
                    </a:lnTo>
                    <a:lnTo>
                      <a:pt x="998" y="250"/>
                    </a:lnTo>
                    <a:lnTo>
                      <a:pt x="1000" y="246"/>
                    </a:lnTo>
                    <a:lnTo>
                      <a:pt x="1004" y="242"/>
                    </a:lnTo>
                    <a:lnTo>
                      <a:pt x="1008" y="242"/>
                    </a:lnTo>
                    <a:lnTo>
                      <a:pt x="1012" y="242"/>
                    </a:lnTo>
                    <a:lnTo>
                      <a:pt x="1016" y="242"/>
                    </a:lnTo>
                    <a:lnTo>
                      <a:pt x="1018" y="246"/>
                    </a:lnTo>
                    <a:lnTo>
                      <a:pt x="1014" y="250"/>
                    </a:lnTo>
                    <a:lnTo>
                      <a:pt x="1010" y="252"/>
                    </a:lnTo>
                    <a:lnTo>
                      <a:pt x="1008" y="256"/>
                    </a:lnTo>
                    <a:lnTo>
                      <a:pt x="1006" y="260"/>
                    </a:lnTo>
                    <a:lnTo>
                      <a:pt x="1002" y="264"/>
                    </a:lnTo>
                    <a:lnTo>
                      <a:pt x="1000" y="268"/>
                    </a:lnTo>
                    <a:lnTo>
                      <a:pt x="998" y="274"/>
                    </a:lnTo>
                    <a:lnTo>
                      <a:pt x="996" y="278"/>
                    </a:lnTo>
                    <a:lnTo>
                      <a:pt x="990" y="284"/>
                    </a:lnTo>
                    <a:lnTo>
                      <a:pt x="988" y="288"/>
                    </a:lnTo>
                    <a:lnTo>
                      <a:pt x="984" y="294"/>
                    </a:lnTo>
                    <a:lnTo>
                      <a:pt x="980" y="296"/>
                    </a:lnTo>
                    <a:lnTo>
                      <a:pt x="972" y="302"/>
                    </a:lnTo>
                    <a:lnTo>
                      <a:pt x="970" y="306"/>
                    </a:lnTo>
                    <a:lnTo>
                      <a:pt x="966" y="308"/>
                    </a:lnTo>
                    <a:lnTo>
                      <a:pt x="964" y="312"/>
                    </a:lnTo>
                    <a:lnTo>
                      <a:pt x="960" y="316"/>
                    </a:lnTo>
                    <a:lnTo>
                      <a:pt x="956" y="322"/>
                    </a:lnTo>
                    <a:lnTo>
                      <a:pt x="954" y="326"/>
                    </a:lnTo>
                    <a:lnTo>
                      <a:pt x="952" y="330"/>
                    </a:lnTo>
                    <a:lnTo>
                      <a:pt x="952" y="334"/>
                    </a:lnTo>
                    <a:lnTo>
                      <a:pt x="950" y="338"/>
                    </a:lnTo>
                    <a:lnTo>
                      <a:pt x="950" y="342"/>
                    </a:lnTo>
                    <a:lnTo>
                      <a:pt x="950" y="346"/>
                    </a:lnTo>
                    <a:lnTo>
                      <a:pt x="950" y="350"/>
                    </a:lnTo>
                    <a:lnTo>
                      <a:pt x="950" y="354"/>
                    </a:lnTo>
                    <a:lnTo>
                      <a:pt x="942" y="356"/>
                    </a:lnTo>
                    <a:lnTo>
                      <a:pt x="942" y="360"/>
                    </a:lnTo>
                    <a:lnTo>
                      <a:pt x="942" y="368"/>
                    </a:lnTo>
                    <a:lnTo>
                      <a:pt x="942" y="372"/>
                    </a:lnTo>
                    <a:lnTo>
                      <a:pt x="940" y="376"/>
                    </a:lnTo>
                    <a:lnTo>
                      <a:pt x="940" y="380"/>
                    </a:lnTo>
                    <a:lnTo>
                      <a:pt x="940" y="388"/>
                    </a:lnTo>
                    <a:lnTo>
                      <a:pt x="940" y="392"/>
                    </a:lnTo>
                    <a:lnTo>
                      <a:pt x="940" y="396"/>
                    </a:lnTo>
                    <a:lnTo>
                      <a:pt x="940" y="400"/>
                    </a:lnTo>
                    <a:lnTo>
                      <a:pt x="940" y="406"/>
                    </a:lnTo>
                    <a:lnTo>
                      <a:pt x="940" y="410"/>
                    </a:lnTo>
                    <a:lnTo>
                      <a:pt x="940" y="414"/>
                    </a:lnTo>
                    <a:lnTo>
                      <a:pt x="944" y="414"/>
                    </a:lnTo>
                    <a:lnTo>
                      <a:pt x="950" y="414"/>
                    </a:lnTo>
                    <a:lnTo>
                      <a:pt x="954" y="416"/>
                    </a:lnTo>
                    <a:lnTo>
                      <a:pt x="958" y="416"/>
                    </a:lnTo>
                    <a:lnTo>
                      <a:pt x="962" y="418"/>
                    </a:lnTo>
                    <a:lnTo>
                      <a:pt x="966" y="420"/>
                    </a:lnTo>
                    <a:lnTo>
                      <a:pt x="968" y="424"/>
                    </a:lnTo>
                    <a:lnTo>
                      <a:pt x="974" y="426"/>
                    </a:lnTo>
                    <a:lnTo>
                      <a:pt x="978" y="426"/>
                    </a:lnTo>
                    <a:lnTo>
                      <a:pt x="982" y="422"/>
                    </a:lnTo>
                    <a:lnTo>
                      <a:pt x="984" y="418"/>
                    </a:lnTo>
                    <a:lnTo>
                      <a:pt x="986" y="414"/>
                    </a:lnTo>
                    <a:lnTo>
                      <a:pt x="986" y="410"/>
                    </a:lnTo>
                    <a:lnTo>
                      <a:pt x="986" y="406"/>
                    </a:lnTo>
                    <a:lnTo>
                      <a:pt x="988" y="402"/>
                    </a:lnTo>
                    <a:lnTo>
                      <a:pt x="992" y="402"/>
                    </a:lnTo>
                    <a:lnTo>
                      <a:pt x="994" y="398"/>
                    </a:lnTo>
                    <a:lnTo>
                      <a:pt x="998" y="398"/>
                    </a:lnTo>
                    <a:lnTo>
                      <a:pt x="1002" y="394"/>
                    </a:lnTo>
                    <a:lnTo>
                      <a:pt x="1006" y="392"/>
                    </a:lnTo>
                    <a:lnTo>
                      <a:pt x="1008" y="388"/>
                    </a:lnTo>
                    <a:lnTo>
                      <a:pt x="1012" y="386"/>
                    </a:lnTo>
                    <a:lnTo>
                      <a:pt x="1016" y="386"/>
                    </a:lnTo>
                    <a:lnTo>
                      <a:pt x="1020" y="384"/>
                    </a:lnTo>
                    <a:lnTo>
                      <a:pt x="1024" y="384"/>
                    </a:lnTo>
                    <a:lnTo>
                      <a:pt x="1028" y="384"/>
                    </a:lnTo>
                    <a:lnTo>
                      <a:pt x="1032" y="384"/>
                    </a:lnTo>
                    <a:lnTo>
                      <a:pt x="1036" y="384"/>
                    </a:lnTo>
                    <a:lnTo>
                      <a:pt x="1040" y="386"/>
                    </a:lnTo>
                    <a:lnTo>
                      <a:pt x="1046" y="390"/>
                    </a:lnTo>
                    <a:lnTo>
                      <a:pt x="1050" y="392"/>
                    </a:lnTo>
                    <a:lnTo>
                      <a:pt x="1056" y="394"/>
                    </a:lnTo>
                    <a:lnTo>
                      <a:pt x="1060" y="394"/>
                    </a:lnTo>
                    <a:lnTo>
                      <a:pt x="1062" y="398"/>
                    </a:lnTo>
                    <a:lnTo>
                      <a:pt x="1064" y="402"/>
                    </a:lnTo>
                    <a:lnTo>
                      <a:pt x="1066" y="406"/>
                    </a:lnTo>
                    <a:lnTo>
                      <a:pt x="1068" y="410"/>
                    </a:lnTo>
                    <a:lnTo>
                      <a:pt x="1070" y="414"/>
                    </a:lnTo>
                    <a:lnTo>
                      <a:pt x="1070" y="418"/>
                    </a:lnTo>
                    <a:lnTo>
                      <a:pt x="1072" y="426"/>
                    </a:lnTo>
                    <a:lnTo>
                      <a:pt x="1074" y="430"/>
                    </a:lnTo>
                    <a:lnTo>
                      <a:pt x="1074" y="438"/>
                    </a:lnTo>
                    <a:lnTo>
                      <a:pt x="1074" y="442"/>
                    </a:lnTo>
                    <a:lnTo>
                      <a:pt x="1072" y="450"/>
                    </a:lnTo>
                    <a:lnTo>
                      <a:pt x="1072" y="454"/>
                    </a:lnTo>
                    <a:lnTo>
                      <a:pt x="1070" y="458"/>
                    </a:lnTo>
                    <a:lnTo>
                      <a:pt x="1070" y="462"/>
                    </a:lnTo>
                    <a:lnTo>
                      <a:pt x="1070" y="466"/>
                    </a:lnTo>
                    <a:lnTo>
                      <a:pt x="1066" y="468"/>
                    </a:lnTo>
                    <a:lnTo>
                      <a:pt x="1062" y="472"/>
                    </a:lnTo>
                    <a:lnTo>
                      <a:pt x="1058" y="474"/>
                    </a:lnTo>
                    <a:lnTo>
                      <a:pt x="1054" y="476"/>
                    </a:lnTo>
                    <a:lnTo>
                      <a:pt x="1050" y="478"/>
                    </a:lnTo>
                    <a:lnTo>
                      <a:pt x="1044" y="480"/>
                    </a:lnTo>
                    <a:lnTo>
                      <a:pt x="1040" y="480"/>
                    </a:lnTo>
                    <a:lnTo>
                      <a:pt x="1036" y="480"/>
                    </a:lnTo>
                    <a:lnTo>
                      <a:pt x="1032" y="482"/>
                    </a:lnTo>
                    <a:lnTo>
                      <a:pt x="1028" y="482"/>
                    </a:lnTo>
                    <a:lnTo>
                      <a:pt x="1022" y="482"/>
                    </a:lnTo>
                    <a:lnTo>
                      <a:pt x="1018" y="482"/>
                    </a:lnTo>
                    <a:lnTo>
                      <a:pt x="1014" y="482"/>
                    </a:lnTo>
                    <a:lnTo>
                      <a:pt x="1010" y="482"/>
                    </a:lnTo>
                    <a:lnTo>
                      <a:pt x="1006" y="482"/>
                    </a:lnTo>
                    <a:lnTo>
                      <a:pt x="1004" y="478"/>
                    </a:lnTo>
                    <a:lnTo>
                      <a:pt x="1002" y="474"/>
                    </a:lnTo>
                    <a:lnTo>
                      <a:pt x="998" y="470"/>
                    </a:lnTo>
                    <a:lnTo>
                      <a:pt x="994" y="466"/>
                    </a:lnTo>
                    <a:lnTo>
                      <a:pt x="990" y="464"/>
                    </a:lnTo>
                    <a:lnTo>
                      <a:pt x="986" y="462"/>
                    </a:lnTo>
                    <a:lnTo>
                      <a:pt x="984" y="458"/>
                    </a:lnTo>
                    <a:lnTo>
                      <a:pt x="960" y="482"/>
                    </a:lnTo>
                    <a:lnTo>
                      <a:pt x="960" y="486"/>
                    </a:lnTo>
                    <a:lnTo>
                      <a:pt x="960" y="490"/>
                    </a:lnTo>
                    <a:lnTo>
                      <a:pt x="962" y="496"/>
                    </a:lnTo>
                    <a:lnTo>
                      <a:pt x="962" y="500"/>
                    </a:lnTo>
                    <a:lnTo>
                      <a:pt x="960" y="506"/>
                    </a:lnTo>
                    <a:lnTo>
                      <a:pt x="958" y="510"/>
                    </a:lnTo>
                    <a:lnTo>
                      <a:pt x="956" y="514"/>
                    </a:lnTo>
                    <a:lnTo>
                      <a:pt x="952" y="516"/>
                    </a:lnTo>
                    <a:lnTo>
                      <a:pt x="950" y="520"/>
                    </a:lnTo>
                    <a:lnTo>
                      <a:pt x="950" y="524"/>
                    </a:lnTo>
                    <a:lnTo>
                      <a:pt x="950" y="528"/>
                    </a:lnTo>
                    <a:lnTo>
                      <a:pt x="950" y="534"/>
                    </a:lnTo>
                    <a:lnTo>
                      <a:pt x="950" y="538"/>
                    </a:lnTo>
                    <a:lnTo>
                      <a:pt x="950" y="542"/>
                    </a:lnTo>
                    <a:lnTo>
                      <a:pt x="950" y="546"/>
                    </a:lnTo>
                    <a:lnTo>
                      <a:pt x="950" y="550"/>
                    </a:lnTo>
                    <a:lnTo>
                      <a:pt x="950" y="554"/>
                    </a:lnTo>
                    <a:lnTo>
                      <a:pt x="954" y="556"/>
                    </a:lnTo>
                    <a:lnTo>
                      <a:pt x="958" y="556"/>
                    </a:lnTo>
                    <a:lnTo>
                      <a:pt x="960" y="560"/>
                    </a:lnTo>
                    <a:lnTo>
                      <a:pt x="960" y="564"/>
                    </a:lnTo>
                    <a:lnTo>
                      <a:pt x="960" y="568"/>
                    </a:lnTo>
                    <a:lnTo>
                      <a:pt x="960" y="572"/>
                    </a:lnTo>
                    <a:lnTo>
                      <a:pt x="960" y="576"/>
                    </a:lnTo>
                    <a:lnTo>
                      <a:pt x="960" y="580"/>
                    </a:lnTo>
                    <a:lnTo>
                      <a:pt x="960" y="584"/>
                    </a:lnTo>
                    <a:lnTo>
                      <a:pt x="960" y="588"/>
                    </a:lnTo>
                    <a:lnTo>
                      <a:pt x="958" y="594"/>
                    </a:lnTo>
                    <a:lnTo>
                      <a:pt x="958" y="598"/>
                    </a:lnTo>
                    <a:lnTo>
                      <a:pt x="958" y="602"/>
                    </a:lnTo>
                    <a:lnTo>
                      <a:pt x="960" y="606"/>
                    </a:lnTo>
                    <a:lnTo>
                      <a:pt x="960" y="614"/>
                    </a:lnTo>
                    <a:lnTo>
                      <a:pt x="952" y="626"/>
                    </a:lnTo>
                    <a:lnTo>
                      <a:pt x="952" y="630"/>
                    </a:lnTo>
                    <a:lnTo>
                      <a:pt x="950" y="634"/>
                    </a:lnTo>
                    <a:lnTo>
                      <a:pt x="950" y="638"/>
                    </a:lnTo>
                    <a:lnTo>
                      <a:pt x="948" y="642"/>
                    </a:lnTo>
                    <a:lnTo>
                      <a:pt x="946" y="646"/>
                    </a:lnTo>
                    <a:lnTo>
                      <a:pt x="942" y="648"/>
                    </a:lnTo>
                    <a:lnTo>
                      <a:pt x="936" y="656"/>
                    </a:lnTo>
                    <a:lnTo>
                      <a:pt x="934" y="660"/>
                    </a:lnTo>
                    <a:lnTo>
                      <a:pt x="930" y="668"/>
                    </a:lnTo>
                    <a:lnTo>
                      <a:pt x="930" y="672"/>
                    </a:lnTo>
                    <a:lnTo>
                      <a:pt x="930" y="676"/>
                    </a:lnTo>
                    <a:lnTo>
                      <a:pt x="930" y="680"/>
                    </a:lnTo>
                    <a:lnTo>
                      <a:pt x="928" y="684"/>
                    </a:lnTo>
                    <a:lnTo>
                      <a:pt x="928" y="688"/>
                    </a:lnTo>
                    <a:lnTo>
                      <a:pt x="926" y="692"/>
                    </a:lnTo>
                    <a:lnTo>
                      <a:pt x="924" y="702"/>
                    </a:lnTo>
                    <a:lnTo>
                      <a:pt x="924" y="706"/>
                    </a:lnTo>
                    <a:lnTo>
                      <a:pt x="924" y="714"/>
                    </a:lnTo>
                    <a:lnTo>
                      <a:pt x="924" y="718"/>
                    </a:lnTo>
                    <a:lnTo>
                      <a:pt x="926" y="722"/>
                    </a:lnTo>
                    <a:lnTo>
                      <a:pt x="928" y="726"/>
                    </a:lnTo>
                    <a:lnTo>
                      <a:pt x="932" y="728"/>
                    </a:lnTo>
                    <a:lnTo>
                      <a:pt x="936" y="732"/>
                    </a:lnTo>
                    <a:lnTo>
                      <a:pt x="936" y="736"/>
                    </a:lnTo>
                    <a:lnTo>
                      <a:pt x="938" y="740"/>
                    </a:lnTo>
                    <a:lnTo>
                      <a:pt x="938" y="748"/>
                    </a:lnTo>
                    <a:lnTo>
                      <a:pt x="936" y="752"/>
                    </a:lnTo>
                    <a:lnTo>
                      <a:pt x="934" y="756"/>
                    </a:lnTo>
                    <a:lnTo>
                      <a:pt x="932" y="760"/>
                    </a:lnTo>
                    <a:lnTo>
                      <a:pt x="932" y="764"/>
                    </a:lnTo>
                    <a:lnTo>
                      <a:pt x="930" y="770"/>
                    </a:lnTo>
                    <a:lnTo>
                      <a:pt x="930" y="774"/>
                    </a:lnTo>
                    <a:lnTo>
                      <a:pt x="930" y="778"/>
                    </a:lnTo>
                    <a:lnTo>
                      <a:pt x="928" y="800"/>
                    </a:lnTo>
                    <a:lnTo>
                      <a:pt x="932" y="800"/>
                    </a:lnTo>
                    <a:lnTo>
                      <a:pt x="936" y="800"/>
                    </a:lnTo>
                    <a:lnTo>
                      <a:pt x="940" y="798"/>
                    </a:lnTo>
                    <a:lnTo>
                      <a:pt x="940" y="804"/>
                    </a:lnTo>
                    <a:lnTo>
                      <a:pt x="942" y="808"/>
                    </a:lnTo>
                    <a:lnTo>
                      <a:pt x="944" y="812"/>
                    </a:lnTo>
                    <a:lnTo>
                      <a:pt x="944" y="816"/>
                    </a:lnTo>
                    <a:lnTo>
                      <a:pt x="944" y="820"/>
                    </a:lnTo>
                    <a:lnTo>
                      <a:pt x="948" y="822"/>
                    </a:lnTo>
                    <a:lnTo>
                      <a:pt x="952" y="822"/>
                    </a:lnTo>
                    <a:lnTo>
                      <a:pt x="956" y="822"/>
                    </a:lnTo>
                    <a:lnTo>
                      <a:pt x="960" y="824"/>
                    </a:lnTo>
                    <a:lnTo>
                      <a:pt x="962" y="828"/>
                    </a:lnTo>
                    <a:lnTo>
                      <a:pt x="966" y="832"/>
                    </a:lnTo>
                    <a:lnTo>
                      <a:pt x="970" y="836"/>
                    </a:lnTo>
                    <a:lnTo>
                      <a:pt x="972" y="840"/>
                    </a:lnTo>
                    <a:lnTo>
                      <a:pt x="976" y="842"/>
                    </a:lnTo>
                    <a:lnTo>
                      <a:pt x="978" y="846"/>
                    </a:lnTo>
                    <a:lnTo>
                      <a:pt x="982" y="848"/>
                    </a:lnTo>
                    <a:lnTo>
                      <a:pt x="984" y="852"/>
                    </a:lnTo>
                    <a:lnTo>
                      <a:pt x="986" y="856"/>
                    </a:lnTo>
                    <a:lnTo>
                      <a:pt x="988" y="860"/>
                    </a:lnTo>
                    <a:lnTo>
                      <a:pt x="990" y="864"/>
                    </a:lnTo>
                    <a:lnTo>
                      <a:pt x="990" y="868"/>
                    </a:lnTo>
                    <a:lnTo>
                      <a:pt x="988" y="872"/>
                    </a:lnTo>
                    <a:lnTo>
                      <a:pt x="984" y="876"/>
                    </a:lnTo>
                    <a:lnTo>
                      <a:pt x="978" y="878"/>
                    </a:lnTo>
                    <a:lnTo>
                      <a:pt x="974" y="878"/>
                    </a:lnTo>
                    <a:lnTo>
                      <a:pt x="970" y="878"/>
                    </a:lnTo>
                    <a:lnTo>
                      <a:pt x="966" y="876"/>
                    </a:lnTo>
                    <a:lnTo>
                      <a:pt x="962" y="874"/>
                    </a:lnTo>
                    <a:lnTo>
                      <a:pt x="958" y="870"/>
                    </a:lnTo>
                    <a:lnTo>
                      <a:pt x="956" y="866"/>
                    </a:lnTo>
                    <a:lnTo>
                      <a:pt x="952" y="862"/>
                    </a:lnTo>
                    <a:lnTo>
                      <a:pt x="948" y="860"/>
                    </a:lnTo>
                    <a:lnTo>
                      <a:pt x="946" y="856"/>
                    </a:lnTo>
                    <a:lnTo>
                      <a:pt x="942" y="854"/>
                    </a:lnTo>
                    <a:lnTo>
                      <a:pt x="938" y="848"/>
                    </a:lnTo>
                    <a:lnTo>
                      <a:pt x="938" y="844"/>
                    </a:lnTo>
                    <a:lnTo>
                      <a:pt x="936" y="840"/>
                    </a:lnTo>
                    <a:lnTo>
                      <a:pt x="934" y="836"/>
                    </a:lnTo>
                    <a:lnTo>
                      <a:pt x="932" y="832"/>
                    </a:lnTo>
                    <a:lnTo>
                      <a:pt x="930" y="828"/>
                    </a:lnTo>
                    <a:lnTo>
                      <a:pt x="926" y="826"/>
                    </a:lnTo>
                    <a:lnTo>
                      <a:pt x="922" y="824"/>
                    </a:lnTo>
                    <a:lnTo>
                      <a:pt x="918" y="822"/>
                    </a:lnTo>
                    <a:lnTo>
                      <a:pt x="914" y="820"/>
                    </a:lnTo>
                    <a:lnTo>
                      <a:pt x="912" y="816"/>
                    </a:lnTo>
                    <a:lnTo>
                      <a:pt x="906" y="812"/>
                    </a:lnTo>
                    <a:lnTo>
                      <a:pt x="902" y="810"/>
                    </a:lnTo>
                    <a:lnTo>
                      <a:pt x="898" y="808"/>
                    </a:lnTo>
                    <a:lnTo>
                      <a:pt x="888" y="804"/>
                    </a:lnTo>
                    <a:lnTo>
                      <a:pt x="884" y="802"/>
                    </a:lnTo>
                    <a:lnTo>
                      <a:pt x="880" y="802"/>
                    </a:lnTo>
                    <a:lnTo>
                      <a:pt x="874" y="802"/>
                    </a:lnTo>
                    <a:lnTo>
                      <a:pt x="870" y="804"/>
                    </a:lnTo>
                    <a:lnTo>
                      <a:pt x="866" y="804"/>
                    </a:lnTo>
                    <a:lnTo>
                      <a:pt x="862" y="806"/>
                    </a:lnTo>
                    <a:lnTo>
                      <a:pt x="858" y="808"/>
                    </a:lnTo>
                    <a:lnTo>
                      <a:pt x="854" y="810"/>
                    </a:lnTo>
                    <a:lnTo>
                      <a:pt x="850" y="810"/>
                    </a:lnTo>
                    <a:lnTo>
                      <a:pt x="846" y="814"/>
                    </a:lnTo>
                    <a:lnTo>
                      <a:pt x="842" y="816"/>
                    </a:lnTo>
                    <a:lnTo>
                      <a:pt x="838" y="818"/>
                    </a:lnTo>
                    <a:lnTo>
                      <a:pt x="834" y="822"/>
                    </a:lnTo>
                    <a:lnTo>
                      <a:pt x="830" y="824"/>
                    </a:lnTo>
                    <a:lnTo>
                      <a:pt x="826" y="826"/>
                    </a:lnTo>
                    <a:lnTo>
                      <a:pt x="822" y="830"/>
                    </a:lnTo>
                    <a:lnTo>
                      <a:pt x="818" y="832"/>
                    </a:lnTo>
                    <a:lnTo>
                      <a:pt x="814" y="834"/>
                    </a:lnTo>
                    <a:lnTo>
                      <a:pt x="814" y="838"/>
                    </a:lnTo>
                    <a:lnTo>
                      <a:pt x="806" y="844"/>
                    </a:lnTo>
                    <a:lnTo>
                      <a:pt x="804" y="848"/>
                    </a:lnTo>
                    <a:lnTo>
                      <a:pt x="800" y="850"/>
                    </a:lnTo>
                    <a:lnTo>
                      <a:pt x="794" y="854"/>
                    </a:lnTo>
                    <a:lnTo>
                      <a:pt x="790" y="854"/>
                    </a:lnTo>
                    <a:lnTo>
                      <a:pt x="784" y="858"/>
                    </a:lnTo>
                    <a:lnTo>
                      <a:pt x="782" y="862"/>
                    </a:lnTo>
                    <a:lnTo>
                      <a:pt x="778" y="864"/>
                    </a:lnTo>
                    <a:lnTo>
                      <a:pt x="774" y="866"/>
                    </a:lnTo>
                    <a:lnTo>
                      <a:pt x="770" y="870"/>
                    </a:lnTo>
                    <a:lnTo>
                      <a:pt x="768" y="874"/>
                    </a:lnTo>
                    <a:lnTo>
                      <a:pt x="762" y="878"/>
                    </a:lnTo>
                    <a:lnTo>
                      <a:pt x="758" y="880"/>
                    </a:lnTo>
                    <a:lnTo>
                      <a:pt x="756" y="884"/>
                    </a:lnTo>
                    <a:lnTo>
                      <a:pt x="756" y="888"/>
                    </a:lnTo>
                    <a:lnTo>
                      <a:pt x="754" y="892"/>
                    </a:lnTo>
                    <a:lnTo>
                      <a:pt x="754" y="896"/>
                    </a:lnTo>
                    <a:lnTo>
                      <a:pt x="752" y="900"/>
                    </a:lnTo>
                    <a:lnTo>
                      <a:pt x="746" y="906"/>
                    </a:lnTo>
                    <a:lnTo>
                      <a:pt x="746" y="910"/>
                    </a:lnTo>
                    <a:lnTo>
                      <a:pt x="746" y="916"/>
                    </a:lnTo>
                    <a:lnTo>
                      <a:pt x="746" y="920"/>
                    </a:lnTo>
                    <a:lnTo>
                      <a:pt x="746" y="924"/>
                    </a:lnTo>
                    <a:lnTo>
                      <a:pt x="746" y="928"/>
                    </a:lnTo>
                    <a:lnTo>
                      <a:pt x="746" y="932"/>
                    </a:lnTo>
                    <a:lnTo>
                      <a:pt x="746" y="938"/>
                    </a:lnTo>
                    <a:lnTo>
                      <a:pt x="748" y="942"/>
                    </a:lnTo>
                    <a:lnTo>
                      <a:pt x="752" y="942"/>
                    </a:lnTo>
                    <a:lnTo>
                      <a:pt x="756" y="948"/>
                    </a:lnTo>
                    <a:lnTo>
                      <a:pt x="758" y="952"/>
                    </a:lnTo>
                    <a:lnTo>
                      <a:pt x="760" y="956"/>
                    </a:lnTo>
                    <a:lnTo>
                      <a:pt x="762" y="960"/>
                    </a:lnTo>
                    <a:lnTo>
                      <a:pt x="766" y="962"/>
                    </a:lnTo>
                    <a:lnTo>
                      <a:pt x="766" y="966"/>
                    </a:lnTo>
                    <a:lnTo>
                      <a:pt x="770" y="970"/>
                    </a:lnTo>
                    <a:lnTo>
                      <a:pt x="772" y="974"/>
                    </a:lnTo>
                    <a:lnTo>
                      <a:pt x="774" y="978"/>
                    </a:lnTo>
                    <a:lnTo>
                      <a:pt x="778" y="984"/>
                    </a:lnTo>
                    <a:lnTo>
                      <a:pt x="780" y="988"/>
                    </a:lnTo>
                    <a:lnTo>
                      <a:pt x="784" y="990"/>
                    </a:lnTo>
                    <a:lnTo>
                      <a:pt x="788" y="994"/>
                    </a:lnTo>
                    <a:lnTo>
                      <a:pt x="790" y="998"/>
                    </a:lnTo>
                    <a:lnTo>
                      <a:pt x="794" y="1002"/>
                    </a:lnTo>
                    <a:lnTo>
                      <a:pt x="794" y="1008"/>
                    </a:lnTo>
                    <a:lnTo>
                      <a:pt x="794" y="1012"/>
                    </a:lnTo>
                    <a:lnTo>
                      <a:pt x="794" y="1016"/>
                    </a:lnTo>
                    <a:lnTo>
                      <a:pt x="794" y="1022"/>
                    </a:lnTo>
                    <a:lnTo>
                      <a:pt x="794" y="1026"/>
                    </a:lnTo>
                    <a:lnTo>
                      <a:pt x="794" y="1030"/>
                    </a:lnTo>
                    <a:lnTo>
                      <a:pt x="794" y="1034"/>
                    </a:lnTo>
                    <a:lnTo>
                      <a:pt x="792" y="1038"/>
                    </a:lnTo>
                    <a:lnTo>
                      <a:pt x="792" y="1042"/>
                    </a:lnTo>
                    <a:lnTo>
                      <a:pt x="792" y="1046"/>
                    </a:lnTo>
                    <a:lnTo>
                      <a:pt x="792" y="1050"/>
                    </a:lnTo>
                    <a:lnTo>
                      <a:pt x="792" y="1054"/>
                    </a:lnTo>
                    <a:lnTo>
                      <a:pt x="792" y="1058"/>
                    </a:lnTo>
                    <a:lnTo>
                      <a:pt x="788" y="1060"/>
                    </a:lnTo>
                    <a:lnTo>
                      <a:pt x="784" y="1064"/>
                    </a:lnTo>
                    <a:lnTo>
                      <a:pt x="780" y="1064"/>
                    </a:lnTo>
                    <a:lnTo>
                      <a:pt x="776" y="1066"/>
                    </a:lnTo>
                    <a:lnTo>
                      <a:pt x="772" y="1066"/>
                    </a:lnTo>
                    <a:lnTo>
                      <a:pt x="766" y="1062"/>
                    </a:lnTo>
                    <a:lnTo>
                      <a:pt x="762" y="1060"/>
                    </a:lnTo>
                    <a:lnTo>
                      <a:pt x="760" y="1056"/>
                    </a:lnTo>
                    <a:lnTo>
                      <a:pt x="756" y="1056"/>
                    </a:lnTo>
                    <a:lnTo>
                      <a:pt x="752" y="1054"/>
                    </a:lnTo>
                    <a:lnTo>
                      <a:pt x="750" y="1050"/>
                    </a:lnTo>
                    <a:lnTo>
                      <a:pt x="746" y="1048"/>
                    </a:lnTo>
                    <a:lnTo>
                      <a:pt x="742" y="1046"/>
                    </a:lnTo>
                    <a:lnTo>
                      <a:pt x="738" y="1042"/>
                    </a:lnTo>
                    <a:lnTo>
                      <a:pt x="734" y="1038"/>
                    </a:lnTo>
                    <a:lnTo>
                      <a:pt x="732" y="1034"/>
                    </a:lnTo>
                    <a:lnTo>
                      <a:pt x="730" y="1030"/>
                    </a:lnTo>
                    <a:lnTo>
                      <a:pt x="726" y="1022"/>
                    </a:lnTo>
                    <a:lnTo>
                      <a:pt x="726" y="1018"/>
                    </a:lnTo>
                    <a:lnTo>
                      <a:pt x="726" y="1014"/>
                    </a:lnTo>
                    <a:lnTo>
                      <a:pt x="724" y="1010"/>
                    </a:lnTo>
                    <a:lnTo>
                      <a:pt x="722" y="1006"/>
                    </a:lnTo>
                    <a:lnTo>
                      <a:pt x="720" y="1002"/>
                    </a:lnTo>
                    <a:lnTo>
                      <a:pt x="718" y="996"/>
                    </a:lnTo>
                    <a:lnTo>
                      <a:pt x="716" y="992"/>
                    </a:lnTo>
                    <a:lnTo>
                      <a:pt x="710" y="988"/>
                    </a:lnTo>
                    <a:lnTo>
                      <a:pt x="706" y="986"/>
                    </a:lnTo>
                    <a:lnTo>
                      <a:pt x="702" y="982"/>
                    </a:lnTo>
                    <a:lnTo>
                      <a:pt x="694" y="976"/>
                    </a:lnTo>
                    <a:lnTo>
                      <a:pt x="692" y="972"/>
                    </a:lnTo>
                    <a:lnTo>
                      <a:pt x="688" y="970"/>
                    </a:lnTo>
                    <a:lnTo>
                      <a:pt x="682" y="964"/>
                    </a:lnTo>
                    <a:lnTo>
                      <a:pt x="678" y="960"/>
                    </a:lnTo>
                    <a:lnTo>
                      <a:pt x="674" y="956"/>
                    </a:lnTo>
                    <a:lnTo>
                      <a:pt x="670" y="956"/>
                    </a:lnTo>
                    <a:lnTo>
                      <a:pt x="660" y="954"/>
                    </a:lnTo>
                    <a:lnTo>
                      <a:pt x="656" y="954"/>
                    </a:lnTo>
                    <a:lnTo>
                      <a:pt x="650" y="954"/>
                    </a:lnTo>
                    <a:lnTo>
                      <a:pt x="644" y="960"/>
                    </a:lnTo>
                    <a:lnTo>
                      <a:pt x="644" y="964"/>
                    </a:lnTo>
                    <a:lnTo>
                      <a:pt x="640" y="970"/>
                    </a:lnTo>
                    <a:lnTo>
                      <a:pt x="640" y="974"/>
                    </a:lnTo>
                    <a:lnTo>
                      <a:pt x="640" y="978"/>
                    </a:lnTo>
                    <a:lnTo>
                      <a:pt x="638" y="982"/>
                    </a:lnTo>
                    <a:lnTo>
                      <a:pt x="600" y="984"/>
                    </a:lnTo>
                    <a:lnTo>
                      <a:pt x="598" y="980"/>
                    </a:lnTo>
                    <a:lnTo>
                      <a:pt x="598" y="976"/>
                    </a:lnTo>
                    <a:lnTo>
                      <a:pt x="598" y="972"/>
                    </a:lnTo>
                    <a:lnTo>
                      <a:pt x="596" y="968"/>
                    </a:lnTo>
                    <a:lnTo>
                      <a:pt x="594" y="964"/>
                    </a:lnTo>
                    <a:lnTo>
                      <a:pt x="590" y="962"/>
                    </a:lnTo>
                    <a:lnTo>
                      <a:pt x="584" y="960"/>
                    </a:lnTo>
                    <a:lnTo>
                      <a:pt x="580" y="958"/>
                    </a:lnTo>
                    <a:lnTo>
                      <a:pt x="574" y="958"/>
                    </a:lnTo>
                    <a:lnTo>
                      <a:pt x="570" y="958"/>
                    </a:lnTo>
                    <a:lnTo>
                      <a:pt x="566" y="958"/>
                    </a:lnTo>
                    <a:lnTo>
                      <a:pt x="562" y="956"/>
                    </a:lnTo>
                    <a:lnTo>
                      <a:pt x="558" y="956"/>
                    </a:lnTo>
                    <a:lnTo>
                      <a:pt x="554" y="954"/>
                    </a:lnTo>
                    <a:lnTo>
                      <a:pt x="550" y="950"/>
                    </a:lnTo>
                    <a:lnTo>
                      <a:pt x="546" y="950"/>
                    </a:lnTo>
                    <a:lnTo>
                      <a:pt x="542" y="948"/>
                    </a:lnTo>
                    <a:lnTo>
                      <a:pt x="538" y="944"/>
                    </a:lnTo>
                    <a:lnTo>
                      <a:pt x="534" y="942"/>
                    </a:lnTo>
                    <a:lnTo>
                      <a:pt x="530" y="940"/>
                    </a:lnTo>
                    <a:lnTo>
                      <a:pt x="526" y="940"/>
                    </a:lnTo>
                    <a:lnTo>
                      <a:pt x="522" y="940"/>
                    </a:lnTo>
                    <a:lnTo>
                      <a:pt x="516" y="940"/>
                    </a:lnTo>
                    <a:lnTo>
                      <a:pt x="512" y="940"/>
                    </a:lnTo>
                    <a:lnTo>
                      <a:pt x="508" y="940"/>
                    </a:lnTo>
                    <a:lnTo>
                      <a:pt x="500" y="940"/>
                    </a:lnTo>
                    <a:lnTo>
                      <a:pt x="496" y="940"/>
                    </a:lnTo>
                    <a:lnTo>
                      <a:pt x="492" y="940"/>
                    </a:lnTo>
                    <a:lnTo>
                      <a:pt x="486" y="940"/>
                    </a:lnTo>
                    <a:lnTo>
                      <a:pt x="482" y="940"/>
                    </a:lnTo>
                    <a:lnTo>
                      <a:pt x="478" y="942"/>
                    </a:lnTo>
                    <a:lnTo>
                      <a:pt x="474" y="942"/>
                    </a:lnTo>
                    <a:lnTo>
                      <a:pt x="470" y="942"/>
                    </a:lnTo>
                    <a:lnTo>
                      <a:pt x="466" y="942"/>
                    </a:lnTo>
                    <a:lnTo>
                      <a:pt x="462" y="942"/>
                    </a:lnTo>
                    <a:lnTo>
                      <a:pt x="458" y="942"/>
                    </a:lnTo>
                    <a:lnTo>
                      <a:pt x="454" y="946"/>
                    </a:lnTo>
                    <a:lnTo>
                      <a:pt x="450" y="948"/>
                    </a:lnTo>
                    <a:lnTo>
                      <a:pt x="448" y="952"/>
                    </a:lnTo>
                    <a:lnTo>
                      <a:pt x="446" y="956"/>
                    </a:lnTo>
                    <a:lnTo>
                      <a:pt x="442" y="958"/>
                    </a:lnTo>
                    <a:lnTo>
                      <a:pt x="440" y="962"/>
                    </a:lnTo>
                    <a:lnTo>
                      <a:pt x="436" y="966"/>
                    </a:lnTo>
                    <a:lnTo>
                      <a:pt x="436" y="970"/>
                    </a:lnTo>
                    <a:lnTo>
                      <a:pt x="434" y="978"/>
                    </a:lnTo>
                    <a:lnTo>
                      <a:pt x="434" y="982"/>
                    </a:lnTo>
                    <a:lnTo>
                      <a:pt x="434" y="988"/>
                    </a:lnTo>
                    <a:lnTo>
                      <a:pt x="434" y="992"/>
                    </a:lnTo>
                    <a:lnTo>
                      <a:pt x="434" y="996"/>
                    </a:lnTo>
                    <a:lnTo>
                      <a:pt x="434" y="1002"/>
                    </a:lnTo>
                    <a:lnTo>
                      <a:pt x="434" y="1006"/>
                    </a:lnTo>
                    <a:lnTo>
                      <a:pt x="434" y="1010"/>
                    </a:lnTo>
                    <a:lnTo>
                      <a:pt x="432" y="1016"/>
                    </a:lnTo>
                    <a:lnTo>
                      <a:pt x="430" y="1020"/>
                    </a:lnTo>
                    <a:lnTo>
                      <a:pt x="426" y="1020"/>
                    </a:lnTo>
                    <a:lnTo>
                      <a:pt x="422" y="1022"/>
                    </a:lnTo>
                    <a:lnTo>
                      <a:pt x="418" y="1022"/>
                    </a:lnTo>
                    <a:lnTo>
                      <a:pt x="414" y="1018"/>
                    </a:lnTo>
                    <a:lnTo>
                      <a:pt x="412" y="1014"/>
                    </a:lnTo>
                    <a:lnTo>
                      <a:pt x="408" y="1012"/>
                    </a:lnTo>
                    <a:lnTo>
                      <a:pt x="408" y="1008"/>
                    </a:lnTo>
                    <a:lnTo>
                      <a:pt x="408" y="1004"/>
                    </a:lnTo>
                    <a:lnTo>
                      <a:pt x="408" y="1000"/>
                    </a:lnTo>
                    <a:lnTo>
                      <a:pt x="408" y="996"/>
                    </a:lnTo>
                    <a:lnTo>
                      <a:pt x="408" y="988"/>
                    </a:lnTo>
                    <a:lnTo>
                      <a:pt x="406" y="984"/>
                    </a:lnTo>
                    <a:lnTo>
                      <a:pt x="404" y="980"/>
                    </a:lnTo>
                    <a:lnTo>
                      <a:pt x="402" y="976"/>
                    </a:lnTo>
                    <a:lnTo>
                      <a:pt x="400" y="972"/>
                    </a:lnTo>
                    <a:lnTo>
                      <a:pt x="400" y="968"/>
                    </a:lnTo>
                    <a:lnTo>
                      <a:pt x="398" y="964"/>
                    </a:lnTo>
                    <a:lnTo>
                      <a:pt x="396" y="960"/>
                    </a:lnTo>
                    <a:lnTo>
                      <a:pt x="394" y="956"/>
                    </a:lnTo>
                    <a:lnTo>
                      <a:pt x="390" y="952"/>
                    </a:lnTo>
                    <a:lnTo>
                      <a:pt x="388" y="948"/>
                    </a:lnTo>
                    <a:lnTo>
                      <a:pt x="384" y="944"/>
                    </a:lnTo>
                    <a:lnTo>
                      <a:pt x="380" y="938"/>
                    </a:lnTo>
                    <a:lnTo>
                      <a:pt x="378" y="934"/>
                    </a:lnTo>
                    <a:lnTo>
                      <a:pt x="374" y="928"/>
                    </a:lnTo>
                    <a:lnTo>
                      <a:pt x="370" y="926"/>
                    </a:lnTo>
                    <a:lnTo>
                      <a:pt x="364" y="924"/>
                    </a:lnTo>
                    <a:lnTo>
                      <a:pt x="362" y="920"/>
                    </a:lnTo>
                    <a:lnTo>
                      <a:pt x="358" y="918"/>
                    </a:lnTo>
                    <a:lnTo>
                      <a:pt x="354" y="916"/>
                    </a:lnTo>
                    <a:lnTo>
                      <a:pt x="350" y="914"/>
                    </a:lnTo>
                    <a:lnTo>
                      <a:pt x="346" y="912"/>
                    </a:lnTo>
                    <a:lnTo>
                      <a:pt x="342" y="912"/>
                    </a:lnTo>
                    <a:lnTo>
                      <a:pt x="338" y="912"/>
                    </a:lnTo>
                    <a:lnTo>
                      <a:pt x="334" y="912"/>
                    </a:lnTo>
                    <a:lnTo>
                      <a:pt x="330" y="912"/>
                    </a:lnTo>
                    <a:lnTo>
                      <a:pt x="326" y="912"/>
                    </a:lnTo>
                    <a:lnTo>
                      <a:pt x="322" y="912"/>
                    </a:lnTo>
                    <a:lnTo>
                      <a:pt x="316" y="912"/>
                    </a:lnTo>
                    <a:lnTo>
                      <a:pt x="312" y="914"/>
                    </a:lnTo>
                    <a:lnTo>
                      <a:pt x="308" y="918"/>
                    </a:lnTo>
                    <a:lnTo>
                      <a:pt x="302" y="922"/>
                    </a:lnTo>
                    <a:lnTo>
                      <a:pt x="298" y="924"/>
                    </a:lnTo>
                    <a:lnTo>
                      <a:pt x="294" y="926"/>
                    </a:lnTo>
                    <a:lnTo>
                      <a:pt x="290" y="930"/>
                    </a:lnTo>
                    <a:lnTo>
                      <a:pt x="286" y="932"/>
                    </a:lnTo>
                    <a:lnTo>
                      <a:pt x="276" y="938"/>
                    </a:lnTo>
                    <a:lnTo>
                      <a:pt x="268" y="942"/>
                    </a:lnTo>
                    <a:lnTo>
                      <a:pt x="264" y="944"/>
                    </a:lnTo>
                    <a:lnTo>
                      <a:pt x="262" y="948"/>
                    </a:lnTo>
                    <a:lnTo>
                      <a:pt x="258" y="950"/>
                    </a:lnTo>
                    <a:lnTo>
                      <a:pt x="256" y="946"/>
                    </a:lnTo>
                    <a:lnTo>
                      <a:pt x="256" y="942"/>
                    </a:lnTo>
                    <a:lnTo>
                      <a:pt x="256" y="938"/>
                    </a:lnTo>
                    <a:lnTo>
                      <a:pt x="256" y="934"/>
                    </a:lnTo>
                    <a:lnTo>
                      <a:pt x="256" y="930"/>
                    </a:lnTo>
                    <a:lnTo>
                      <a:pt x="256" y="926"/>
                    </a:lnTo>
                    <a:lnTo>
                      <a:pt x="258" y="922"/>
                    </a:lnTo>
                    <a:lnTo>
                      <a:pt x="260" y="918"/>
                    </a:lnTo>
                    <a:lnTo>
                      <a:pt x="264" y="912"/>
                    </a:lnTo>
                    <a:lnTo>
                      <a:pt x="264" y="908"/>
                    </a:lnTo>
                    <a:lnTo>
                      <a:pt x="264" y="904"/>
                    </a:lnTo>
                    <a:lnTo>
                      <a:pt x="264" y="900"/>
                    </a:lnTo>
                    <a:lnTo>
                      <a:pt x="264" y="892"/>
                    </a:lnTo>
                    <a:lnTo>
                      <a:pt x="264" y="888"/>
                    </a:lnTo>
                    <a:lnTo>
                      <a:pt x="264" y="880"/>
                    </a:lnTo>
                    <a:lnTo>
                      <a:pt x="264" y="876"/>
                    </a:lnTo>
                    <a:lnTo>
                      <a:pt x="264" y="872"/>
                    </a:lnTo>
                    <a:lnTo>
                      <a:pt x="264" y="866"/>
                    </a:lnTo>
                    <a:lnTo>
                      <a:pt x="264" y="862"/>
                    </a:lnTo>
                    <a:lnTo>
                      <a:pt x="264" y="858"/>
                    </a:lnTo>
                    <a:lnTo>
                      <a:pt x="264" y="854"/>
                    </a:lnTo>
                    <a:lnTo>
                      <a:pt x="264" y="850"/>
                    </a:lnTo>
                    <a:lnTo>
                      <a:pt x="264" y="846"/>
                    </a:lnTo>
                    <a:lnTo>
                      <a:pt x="262" y="842"/>
                    </a:lnTo>
                    <a:lnTo>
                      <a:pt x="260" y="838"/>
                    </a:lnTo>
                    <a:lnTo>
                      <a:pt x="258" y="834"/>
                    </a:lnTo>
                    <a:lnTo>
                      <a:pt x="256" y="830"/>
                    </a:lnTo>
                    <a:lnTo>
                      <a:pt x="252" y="828"/>
                    </a:lnTo>
                    <a:lnTo>
                      <a:pt x="248" y="822"/>
                    </a:lnTo>
                    <a:lnTo>
                      <a:pt x="242" y="814"/>
                    </a:lnTo>
                    <a:lnTo>
                      <a:pt x="240" y="810"/>
                    </a:lnTo>
                    <a:lnTo>
                      <a:pt x="236" y="808"/>
                    </a:lnTo>
                    <a:lnTo>
                      <a:pt x="226" y="798"/>
                    </a:lnTo>
                    <a:lnTo>
                      <a:pt x="224" y="794"/>
                    </a:lnTo>
                    <a:lnTo>
                      <a:pt x="218" y="790"/>
                    </a:lnTo>
                    <a:lnTo>
                      <a:pt x="216" y="786"/>
                    </a:lnTo>
                    <a:lnTo>
                      <a:pt x="212" y="784"/>
                    </a:lnTo>
                    <a:lnTo>
                      <a:pt x="206" y="778"/>
                    </a:lnTo>
                    <a:lnTo>
                      <a:pt x="202" y="776"/>
                    </a:lnTo>
                    <a:lnTo>
                      <a:pt x="198" y="774"/>
                    </a:lnTo>
                    <a:lnTo>
                      <a:pt x="194" y="770"/>
                    </a:lnTo>
                    <a:lnTo>
                      <a:pt x="190" y="770"/>
                    </a:lnTo>
                    <a:lnTo>
                      <a:pt x="186" y="768"/>
                    </a:lnTo>
                    <a:lnTo>
                      <a:pt x="178" y="770"/>
                    </a:lnTo>
                    <a:lnTo>
                      <a:pt x="174" y="772"/>
                    </a:lnTo>
                    <a:lnTo>
                      <a:pt x="174" y="776"/>
                    </a:lnTo>
                    <a:lnTo>
                      <a:pt x="174" y="782"/>
                    </a:lnTo>
                    <a:lnTo>
                      <a:pt x="172" y="786"/>
                    </a:lnTo>
                    <a:lnTo>
                      <a:pt x="172" y="790"/>
                    </a:lnTo>
                    <a:lnTo>
                      <a:pt x="170" y="794"/>
                    </a:lnTo>
                    <a:lnTo>
                      <a:pt x="170" y="798"/>
                    </a:lnTo>
                    <a:lnTo>
                      <a:pt x="168" y="802"/>
                    </a:lnTo>
                    <a:lnTo>
                      <a:pt x="164" y="806"/>
                    </a:lnTo>
                    <a:lnTo>
                      <a:pt x="164" y="810"/>
                    </a:lnTo>
                    <a:lnTo>
                      <a:pt x="162" y="814"/>
                    </a:lnTo>
                    <a:lnTo>
                      <a:pt x="160" y="818"/>
                    </a:lnTo>
                    <a:lnTo>
                      <a:pt x="160" y="824"/>
                    </a:lnTo>
                    <a:lnTo>
                      <a:pt x="158" y="828"/>
                    </a:lnTo>
                    <a:lnTo>
                      <a:pt x="158" y="832"/>
                    </a:lnTo>
                    <a:lnTo>
                      <a:pt x="158" y="836"/>
                    </a:lnTo>
                    <a:lnTo>
                      <a:pt x="152" y="844"/>
                    </a:lnTo>
                    <a:lnTo>
                      <a:pt x="148" y="848"/>
                    </a:lnTo>
                    <a:lnTo>
                      <a:pt x="144" y="858"/>
                    </a:lnTo>
                    <a:lnTo>
                      <a:pt x="142" y="862"/>
                    </a:lnTo>
                    <a:lnTo>
                      <a:pt x="140" y="866"/>
                    </a:lnTo>
                    <a:lnTo>
                      <a:pt x="138" y="870"/>
                    </a:lnTo>
                    <a:lnTo>
                      <a:pt x="136" y="874"/>
                    </a:lnTo>
                    <a:lnTo>
                      <a:pt x="132" y="876"/>
                    </a:lnTo>
                    <a:lnTo>
                      <a:pt x="126" y="880"/>
                    </a:lnTo>
                    <a:lnTo>
                      <a:pt x="124" y="884"/>
                    </a:lnTo>
                    <a:lnTo>
                      <a:pt x="120" y="886"/>
                    </a:lnTo>
                    <a:lnTo>
                      <a:pt x="118" y="890"/>
                    </a:lnTo>
                    <a:lnTo>
                      <a:pt x="112" y="892"/>
                    </a:lnTo>
                    <a:lnTo>
                      <a:pt x="108" y="894"/>
                    </a:lnTo>
                    <a:lnTo>
                      <a:pt x="102" y="894"/>
                    </a:lnTo>
                    <a:lnTo>
                      <a:pt x="98" y="894"/>
                    </a:lnTo>
                    <a:lnTo>
                      <a:pt x="94" y="894"/>
                    </a:lnTo>
                    <a:lnTo>
                      <a:pt x="88" y="894"/>
                    </a:lnTo>
                    <a:lnTo>
                      <a:pt x="84" y="894"/>
                    </a:lnTo>
                    <a:lnTo>
                      <a:pt x="78" y="894"/>
                    </a:lnTo>
                    <a:lnTo>
                      <a:pt x="74" y="892"/>
                    </a:lnTo>
                    <a:lnTo>
                      <a:pt x="70" y="892"/>
                    </a:lnTo>
                    <a:lnTo>
                      <a:pt x="66" y="890"/>
                    </a:lnTo>
                    <a:lnTo>
                      <a:pt x="62" y="888"/>
                    </a:lnTo>
                    <a:lnTo>
                      <a:pt x="60" y="884"/>
                    </a:lnTo>
                    <a:lnTo>
                      <a:pt x="56" y="882"/>
                    </a:lnTo>
                    <a:lnTo>
                      <a:pt x="54" y="878"/>
                    </a:lnTo>
                    <a:lnTo>
                      <a:pt x="50" y="874"/>
                    </a:lnTo>
                    <a:lnTo>
                      <a:pt x="46" y="870"/>
                    </a:lnTo>
                    <a:lnTo>
                      <a:pt x="44" y="866"/>
                    </a:lnTo>
                    <a:lnTo>
                      <a:pt x="42" y="862"/>
                    </a:lnTo>
                    <a:lnTo>
                      <a:pt x="40" y="856"/>
                    </a:lnTo>
                    <a:lnTo>
                      <a:pt x="38" y="852"/>
                    </a:lnTo>
                    <a:lnTo>
                      <a:pt x="38" y="848"/>
                    </a:lnTo>
                    <a:lnTo>
                      <a:pt x="36" y="844"/>
                    </a:lnTo>
                    <a:lnTo>
                      <a:pt x="34" y="834"/>
                    </a:lnTo>
                    <a:lnTo>
                      <a:pt x="34" y="830"/>
                    </a:lnTo>
                    <a:lnTo>
                      <a:pt x="34" y="826"/>
                    </a:lnTo>
                    <a:lnTo>
                      <a:pt x="34" y="818"/>
                    </a:lnTo>
                    <a:lnTo>
                      <a:pt x="36" y="814"/>
                    </a:lnTo>
                    <a:lnTo>
                      <a:pt x="40" y="810"/>
                    </a:lnTo>
                    <a:lnTo>
                      <a:pt x="44" y="806"/>
                    </a:lnTo>
                    <a:lnTo>
                      <a:pt x="48" y="804"/>
                    </a:lnTo>
                    <a:lnTo>
                      <a:pt x="50" y="800"/>
                    </a:lnTo>
                    <a:lnTo>
                      <a:pt x="56" y="796"/>
                    </a:lnTo>
                    <a:lnTo>
                      <a:pt x="58" y="792"/>
                    </a:lnTo>
                    <a:lnTo>
                      <a:pt x="62" y="786"/>
                    </a:lnTo>
                    <a:lnTo>
                      <a:pt x="64" y="782"/>
                    </a:lnTo>
                    <a:lnTo>
                      <a:pt x="70" y="778"/>
                    </a:lnTo>
                    <a:lnTo>
                      <a:pt x="72" y="774"/>
                    </a:lnTo>
                    <a:lnTo>
                      <a:pt x="76" y="770"/>
                    </a:lnTo>
                    <a:lnTo>
                      <a:pt x="80" y="768"/>
                    </a:lnTo>
                    <a:lnTo>
                      <a:pt x="86" y="764"/>
                    </a:lnTo>
                    <a:lnTo>
                      <a:pt x="90" y="762"/>
                    </a:lnTo>
                    <a:lnTo>
                      <a:pt x="94" y="760"/>
                    </a:lnTo>
                    <a:lnTo>
                      <a:pt x="98" y="756"/>
                    </a:lnTo>
                    <a:lnTo>
                      <a:pt x="102" y="754"/>
                    </a:lnTo>
                    <a:lnTo>
                      <a:pt x="106" y="752"/>
                    </a:lnTo>
                    <a:lnTo>
                      <a:pt x="110" y="750"/>
                    </a:lnTo>
                    <a:lnTo>
                      <a:pt x="116" y="748"/>
                    </a:lnTo>
                    <a:lnTo>
                      <a:pt x="120" y="746"/>
                    </a:lnTo>
                    <a:lnTo>
                      <a:pt x="124" y="744"/>
                    </a:lnTo>
                    <a:lnTo>
                      <a:pt x="128" y="744"/>
                    </a:lnTo>
                    <a:lnTo>
                      <a:pt x="132" y="744"/>
                    </a:lnTo>
                    <a:lnTo>
                      <a:pt x="138" y="744"/>
                    </a:lnTo>
                    <a:lnTo>
                      <a:pt x="142" y="742"/>
                    </a:lnTo>
                    <a:lnTo>
                      <a:pt x="146" y="742"/>
                    </a:lnTo>
                    <a:lnTo>
                      <a:pt x="150" y="740"/>
                    </a:lnTo>
                    <a:lnTo>
                      <a:pt x="154" y="740"/>
                    </a:lnTo>
                    <a:lnTo>
                      <a:pt x="158" y="738"/>
                    </a:lnTo>
                    <a:lnTo>
                      <a:pt x="162" y="738"/>
                    </a:lnTo>
                    <a:lnTo>
                      <a:pt x="166" y="736"/>
                    </a:lnTo>
                    <a:lnTo>
                      <a:pt x="172" y="730"/>
                    </a:lnTo>
                    <a:lnTo>
                      <a:pt x="174" y="726"/>
                    </a:lnTo>
                    <a:lnTo>
                      <a:pt x="178" y="722"/>
                    </a:lnTo>
                    <a:lnTo>
                      <a:pt x="180" y="718"/>
                    </a:lnTo>
                    <a:lnTo>
                      <a:pt x="180" y="714"/>
                    </a:lnTo>
                    <a:lnTo>
                      <a:pt x="180" y="710"/>
                    </a:lnTo>
                    <a:lnTo>
                      <a:pt x="178" y="704"/>
                    </a:lnTo>
                    <a:lnTo>
                      <a:pt x="178" y="700"/>
                    </a:lnTo>
                    <a:lnTo>
                      <a:pt x="182" y="694"/>
                    </a:lnTo>
                    <a:lnTo>
                      <a:pt x="184" y="690"/>
                    </a:lnTo>
                    <a:lnTo>
                      <a:pt x="188" y="682"/>
                    </a:lnTo>
                    <a:lnTo>
                      <a:pt x="188" y="678"/>
                    </a:lnTo>
                    <a:lnTo>
                      <a:pt x="188" y="674"/>
                    </a:lnTo>
                    <a:lnTo>
                      <a:pt x="188" y="670"/>
                    </a:lnTo>
                    <a:lnTo>
                      <a:pt x="188" y="664"/>
                    </a:lnTo>
                    <a:lnTo>
                      <a:pt x="186" y="658"/>
                    </a:lnTo>
                    <a:lnTo>
                      <a:pt x="184" y="652"/>
                    </a:lnTo>
                    <a:lnTo>
                      <a:pt x="182" y="648"/>
                    </a:lnTo>
                    <a:lnTo>
                      <a:pt x="178" y="644"/>
                    </a:lnTo>
                    <a:lnTo>
                      <a:pt x="154" y="572"/>
                    </a:lnTo>
                    <a:lnTo>
                      <a:pt x="154" y="564"/>
                    </a:lnTo>
                    <a:lnTo>
                      <a:pt x="154" y="560"/>
                    </a:lnTo>
                    <a:lnTo>
                      <a:pt x="152" y="556"/>
                    </a:lnTo>
                    <a:lnTo>
                      <a:pt x="150" y="552"/>
                    </a:lnTo>
                    <a:lnTo>
                      <a:pt x="148" y="548"/>
                    </a:lnTo>
                    <a:lnTo>
                      <a:pt x="148" y="544"/>
                    </a:lnTo>
                    <a:lnTo>
                      <a:pt x="146" y="540"/>
                    </a:lnTo>
                    <a:lnTo>
                      <a:pt x="142" y="536"/>
                    </a:lnTo>
                    <a:lnTo>
                      <a:pt x="138" y="528"/>
                    </a:lnTo>
                    <a:lnTo>
                      <a:pt x="136" y="524"/>
                    </a:lnTo>
                    <a:lnTo>
                      <a:pt x="136" y="520"/>
                    </a:lnTo>
                    <a:lnTo>
                      <a:pt x="136" y="516"/>
                    </a:lnTo>
                    <a:lnTo>
                      <a:pt x="134" y="508"/>
                    </a:lnTo>
                    <a:lnTo>
                      <a:pt x="132" y="504"/>
                    </a:lnTo>
                    <a:lnTo>
                      <a:pt x="130" y="500"/>
                    </a:lnTo>
                    <a:lnTo>
                      <a:pt x="126" y="492"/>
                    </a:lnTo>
                    <a:lnTo>
                      <a:pt x="120" y="488"/>
                    </a:lnTo>
                    <a:lnTo>
                      <a:pt x="120" y="480"/>
                    </a:lnTo>
                    <a:lnTo>
                      <a:pt x="118" y="474"/>
                    </a:lnTo>
                    <a:lnTo>
                      <a:pt x="118" y="470"/>
                    </a:lnTo>
                    <a:lnTo>
                      <a:pt x="116" y="462"/>
                    </a:lnTo>
                    <a:lnTo>
                      <a:pt x="116" y="450"/>
                    </a:lnTo>
                    <a:lnTo>
                      <a:pt x="116" y="442"/>
                    </a:lnTo>
                    <a:lnTo>
                      <a:pt x="114" y="438"/>
                    </a:lnTo>
                    <a:lnTo>
                      <a:pt x="114" y="434"/>
                    </a:lnTo>
                    <a:lnTo>
                      <a:pt x="114" y="430"/>
                    </a:lnTo>
                    <a:lnTo>
                      <a:pt x="114" y="426"/>
                    </a:lnTo>
                    <a:lnTo>
                      <a:pt x="114" y="422"/>
                    </a:lnTo>
                    <a:lnTo>
                      <a:pt x="114" y="412"/>
                    </a:lnTo>
                    <a:lnTo>
                      <a:pt x="118" y="408"/>
                    </a:lnTo>
                    <a:lnTo>
                      <a:pt x="120" y="404"/>
                    </a:lnTo>
                    <a:lnTo>
                      <a:pt x="120" y="400"/>
                    </a:lnTo>
                    <a:lnTo>
                      <a:pt x="118" y="396"/>
                    </a:lnTo>
                    <a:lnTo>
                      <a:pt x="116" y="392"/>
                    </a:lnTo>
                    <a:lnTo>
                      <a:pt x="112" y="388"/>
                    </a:lnTo>
                    <a:lnTo>
                      <a:pt x="110" y="384"/>
                    </a:lnTo>
                    <a:lnTo>
                      <a:pt x="106" y="380"/>
                    </a:lnTo>
                    <a:lnTo>
                      <a:pt x="102" y="374"/>
                    </a:lnTo>
                    <a:lnTo>
                      <a:pt x="98" y="370"/>
                    </a:lnTo>
                    <a:lnTo>
                      <a:pt x="94" y="366"/>
                    </a:lnTo>
                    <a:lnTo>
                      <a:pt x="90" y="362"/>
                    </a:lnTo>
                    <a:lnTo>
                      <a:pt x="86" y="358"/>
                    </a:lnTo>
                    <a:lnTo>
                      <a:pt x="82" y="354"/>
                    </a:lnTo>
                    <a:lnTo>
                      <a:pt x="80" y="350"/>
                    </a:lnTo>
                    <a:lnTo>
                      <a:pt x="78" y="346"/>
                    </a:lnTo>
                    <a:lnTo>
                      <a:pt x="76" y="342"/>
                    </a:lnTo>
                    <a:lnTo>
                      <a:pt x="76" y="338"/>
                    </a:lnTo>
                    <a:lnTo>
                      <a:pt x="74" y="332"/>
                    </a:lnTo>
                    <a:lnTo>
                      <a:pt x="74" y="328"/>
                    </a:lnTo>
                    <a:lnTo>
                      <a:pt x="74" y="324"/>
                    </a:lnTo>
                    <a:lnTo>
                      <a:pt x="74" y="320"/>
                    </a:lnTo>
                    <a:lnTo>
                      <a:pt x="74" y="316"/>
                    </a:lnTo>
                    <a:lnTo>
                      <a:pt x="76" y="312"/>
                    </a:lnTo>
                    <a:lnTo>
                      <a:pt x="80" y="308"/>
                    </a:lnTo>
                    <a:lnTo>
                      <a:pt x="82" y="304"/>
                    </a:lnTo>
                    <a:lnTo>
                      <a:pt x="86" y="302"/>
                    </a:lnTo>
                    <a:lnTo>
                      <a:pt x="86" y="298"/>
                    </a:lnTo>
                    <a:lnTo>
                      <a:pt x="90" y="296"/>
                    </a:lnTo>
                    <a:lnTo>
                      <a:pt x="94" y="294"/>
                    </a:lnTo>
                    <a:lnTo>
                      <a:pt x="98" y="294"/>
                    </a:lnTo>
                    <a:lnTo>
                      <a:pt x="102" y="294"/>
                    </a:lnTo>
                    <a:lnTo>
                      <a:pt x="106" y="296"/>
                    </a:lnTo>
                    <a:lnTo>
                      <a:pt x="108" y="300"/>
                    </a:lnTo>
                    <a:lnTo>
                      <a:pt x="110" y="304"/>
                    </a:lnTo>
                    <a:lnTo>
                      <a:pt x="114" y="304"/>
                    </a:lnTo>
                    <a:lnTo>
                      <a:pt x="118" y="304"/>
                    </a:lnTo>
                    <a:lnTo>
                      <a:pt x="122" y="304"/>
                    </a:lnTo>
                    <a:lnTo>
                      <a:pt x="126" y="304"/>
                    </a:lnTo>
                    <a:lnTo>
                      <a:pt x="130" y="300"/>
                    </a:lnTo>
                    <a:lnTo>
                      <a:pt x="130" y="296"/>
                    </a:lnTo>
                    <a:lnTo>
                      <a:pt x="130" y="292"/>
                    </a:lnTo>
                    <a:lnTo>
                      <a:pt x="130" y="288"/>
                    </a:lnTo>
                    <a:lnTo>
                      <a:pt x="130" y="284"/>
                    </a:lnTo>
                    <a:lnTo>
                      <a:pt x="126" y="282"/>
                    </a:lnTo>
                    <a:lnTo>
                      <a:pt x="124" y="278"/>
                    </a:lnTo>
                    <a:lnTo>
                      <a:pt x="120" y="274"/>
                    </a:lnTo>
                    <a:lnTo>
                      <a:pt x="118" y="270"/>
                    </a:lnTo>
                    <a:lnTo>
                      <a:pt x="116" y="264"/>
                    </a:lnTo>
                    <a:lnTo>
                      <a:pt x="114" y="260"/>
                    </a:lnTo>
                    <a:lnTo>
                      <a:pt x="112" y="256"/>
                    </a:lnTo>
                    <a:lnTo>
                      <a:pt x="108" y="252"/>
                    </a:lnTo>
                    <a:lnTo>
                      <a:pt x="104" y="250"/>
                    </a:lnTo>
                    <a:lnTo>
                      <a:pt x="100" y="246"/>
                    </a:lnTo>
                    <a:lnTo>
                      <a:pt x="96" y="240"/>
                    </a:lnTo>
                    <a:lnTo>
                      <a:pt x="92" y="238"/>
                    </a:lnTo>
                    <a:lnTo>
                      <a:pt x="90" y="234"/>
                    </a:lnTo>
                    <a:lnTo>
                      <a:pt x="86" y="232"/>
                    </a:lnTo>
                    <a:lnTo>
                      <a:pt x="80" y="228"/>
                    </a:lnTo>
                    <a:lnTo>
                      <a:pt x="78" y="224"/>
                    </a:lnTo>
                    <a:lnTo>
                      <a:pt x="74" y="222"/>
                    </a:lnTo>
                    <a:lnTo>
                      <a:pt x="70" y="186"/>
                    </a:lnTo>
                    <a:lnTo>
                      <a:pt x="66" y="184"/>
                    </a:lnTo>
                    <a:lnTo>
                      <a:pt x="62" y="184"/>
                    </a:lnTo>
                    <a:lnTo>
                      <a:pt x="58" y="182"/>
                    </a:lnTo>
                    <a:lnTo>
                      <a:pt x="54" y="180"/>
                    </a:lnTo>
                    <a:lnTo>
                      <a:pt x="52" y="176"/>
                    </a:lnTo>
                    <a:lnTo>
                      <a:pt x="50" y="172"/>
                    </a:lnTo>
                    <a:lnTo>
                      <a:pt x="46" y="170"/>
                    </a:lnTo>
                    <a:lnTo>
                      <a:pt x="42" y="168"/>
                    </a:lnTo>
                    <a:lnTo>
                      <a:pt x="38" y="164"/>
                    </a:lnTo>
                    <a:lnTo>
                      <a:pt x="36" y="160"/>
                    </a:lnTo>
                    <a:lnTo>
                      <a:pt x="30" y="156"/>
                    </a:lnTo>
                    <a:lnTo>
                      <a:pt x="28" y="152"/>
                    </a:lnTo>
                    <a:lnTo>
                      <a:pt x="24" y="152"/>
                    </a:lnTo>
                    <a:lnTo>
                      <a:pt x="20" y="150"/>
                    </a:lnTo>
                    <a:lnTo>
                      <a:pt x="14" y="146"/>
                    </a:lnTo>
                    <a:lnTo>
                      <a:pt x="14" y="142"/>
                    </a:lnTo>
                    <a:lnTo>
                      <a:pt x="10" y="138"/>
                    </a:lnTo>
                    <a:lnTo>
                      <a:pt x="8" y="138"/>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34" name="Freeform 22"/>
              <p:cNvSpPr>
                <a:spLocks/>
              </p:cNvSpPr>
              <p:nvPr/>
            </p:nvSpPr>
            <p:spPr bwMode="ltGray">
              <a:xfrm>
                <a:off x="626" y="1228"/>
                <a:ext cx="67" cy="73"/>
              </a:xfrm>
              <a:custGeom>
                <a:avLst/>
                <a:gdLst>
                  <a:gd name="T0" fmla="*/ 32 w 67"/>
                  <a:gd name="T1" fmla="*/ 66 h 73"/>
                  <a:gd name="T2" fmla="*/ 36 w 67"/>
                  <a:gd name="T3" fmla="*/ 66 h 73"/>
                  <a:gd name="T4" fmla="*/ 38 w 67"/>
                  <a:gd name="T5" fmla="*/ 62 h 73"/>
                  <a:gd name="T6" fmla="*/ 42 w 67"/>
                  <a:gd name="T7" fmla="*/ 60 h 73"/>
                  <a:gd name="T8" fmla="*/ 44 w 67"/>
                  <a:gd name="T9" fmla="*/ 56 h 73"/>
                  <a:gd name="T10" fmla="*/ 48 w 67"/>
                  <a:gd name="T11" fmla="*/ 54 h 73"/>
                  <a:gd name="T12" fmla="*/ 52 w 67"/>
                  <a:gd name="T13" fmla="*/ 50 h 73"/>
                  <a:gd name="T14" fmla="*/ 56 w 67"/>
                  <a:gd name="T15" fmla="*/ 46 h 73"/>
                  <a:gd name="T16" fmla="*/ 60 w 67"/>
                  <a:gd name="T17" fmla="*/ 44 h 73"/>
                  <a:gd name="T18" fmla="*/ 62 w 67"/>
                  <a:gd name="T19" fmla="*/ 40 h 73"/>
                  <a:gd name="T20" fmla="*/ 62 w 67"/>
                  <a:gd name="T21" fmla="*/ 36 h 73"/>
                  <a:gd name="T22" fmla="*/ 62 w 67"/>
                  <a:gd name="T23" fmla="*/ 32 h 73"/>
                  <a:gd name="T24" fmla="*/ 62 w 67"/>
                  <a:gd name="T25" fmla="*/ 28 h 73"/>
                  <a:gd name="T26" fmla="*/ 64 w 67"/>
                  <a:gd name="T27" fmla="*/ 24 h 73"/>
                  <a:gd name="T28" fmla="*/ 64 w 67"/>
                  <a:gd name="T29" fmla="*/ 20 h 73"/>
                  <a:gd name="T30" fmla="*/ 66 w 67"/>
                  <a:gd name="T31" fmla="*/ 16 h 73"/>
                  <a:gd name="T32" fmla="*/ 66 w 67"/>
                  <a:gd name="T33" fmla="*/ 12 h 73"/>
                  <a:gd name="T34" fmla="*/ 64 w 67"/>
                  <a:gd name="T35" fmla="*/ 8 h 73"/>
                  <a:gd name="T36" fmla="*/ 64 w 67"/>
                  <a:gd name="T37" fmla="*/ 4 h 73"/>
                  <a:gd name="T38" fmla="*/ 64 w 67"/>
                  <a:gd name="T39" fmla="*/ 0 h 73"/>
                  <a:gd name="T40" fmla="*/ 60 w 67"/>
                  <a:gd name="T41" fmla="*/ 0 h 73"/>
                  <a:gd name="T42" fmla="*/ 54 w 67"/>
                  <a:gd name="T43" fmla="*/ 0 h 73"/>
                  <a:gd name="T44" fmla="*/ 50 w 67"/>
                  <a:gd name="T45" fmla="*/ 0 h 73"/>
                  <a:gd name="T46" fmla="*/ 46 w 67"/>
                  <a:gd name="T47" fmla="*/ 2 h 73"/>
                  <a:gd name="T48" fmla="*/ 46 w 67"/>
                  <a:gd name="T49" fmla="*/ 6 h 73"/>
                  <a:gd name="T50" fmla="*/ 42 w 67"/>
                  <a:gd name="T51" fmla="*/ 8 h 73"/>
                  <a:gd name="T52" fmla="*/ 38 w 67"/>
                  <a:gd name="T53" fmla="*/ 10 h 73"/>
                  <a:gd name="T54" fmla="*/ 34 w 67"/>
                  <a:gd name="T55" fmla="*/ 10 h 73"/>
                  <a:gd name="T56" fmla="*/ 30 w 67"/>
                  <a:gd name="T57" fmla="*/ 10 h 73"/>
                  <a:gd name="T58" fmla="*/ 28 w 67"/>
                  <a:gd name="T59" fmla="*/ 14 h 73"/>
                  <a:gd name="T60" fmla="*/ 26 w 67"/>
                  <a:gd name="T61" fmla="*/ 18 h 73"/>
                  <a:gd name="T62" fmla="*/ 22 w 67"/>
                  <a:gd name="T63" fmla="*/ 20 h 73"/>
                  <a:gd name="T64" fmla="*/ 18 w 67"/>
                  <a:gd name="T65" fmla="*/ 18 h 73"/>
                  <a:gd name="T66" fmla="*/ 12 w 67"/>
                  <a:gd name="T67" fmla="*/ 20 h 73"/>
                  <a:gd name="T68" fmla="*/ 8 w 67"/>
                  <a:gd name="T69" fmla="*/ 22 h 73"/>
                  <a:gd name="T70" fmla="*/ 4 w 67"/>
                  <a:gd name="T71" fmla="*/ 24 h 73"/>
                  <a:gd name="T72" fmla="*/ 0 w 67"/>
                  <a:gd name="T73" fmla="*/ 26 h 73"/>
                  <a:gd name="T74" fmla="*/ 0 w 67"/>
                  <a:gd name="T75" fmla="*/ 30 h 73"/>
                  <a:gd name="T76" fmla="*/ 0 w 67"/>
                  <a:gd name="T77" fmla="*/ 34 h 73"/>
                  <a:gd name="T78" fmla="*/ 0 w 67"/>
                  <a:gd name="T79" fmla="*/ 38 h 73"/>
                  <a:gd name="T80" fmla="*/ 0 w 67"/>
                  <a:gd name="T81" fmla="*/ 42 h 73"/>
                  <a:gd name="T82" fmla="*/ 0 w 67"/>
                  <a:gd name="T83" fmla="*/ 46 h 73"/>
                  <a:gd name="T84" fmla="*/ 0 w 67"/>
                  <a:gd name="T85" fmla="*/ 50 h 73"/>
                  <a:gd name="T86" fmla="*/ 4 w 67"/>
                  <a:gd name="T87" fmla="*/ 52 h 73"/>
                  <a:gd name="T88" fmla="*/ 8 w 67"/>
                  <a:gd name="T89" fmla="*/ 54 h 73"/>
                  <a:gd name="T90" fmla="*/ 10 w 67"/>
                  <a:gd name="T91" fmla="*/ 58 h 73"/>
                  <a:gd name="T92" fmla="*/ 14 w 67"/>
                  <a:gd name="T93" fmla="*/ 60 h 73"/>
                  <a:gd name="T94" fmla="*/ 14 w 67"/>
                  <a:gd name="T95" fmla="*/ 64 h 73"/>
                  <a:gd name="T96" fmla="*/ 18 w 67"/>
                  <a:gd name="T97" fmla="*/ 66 h 73"/>
                  <a:gd name="T98" fmla="*/ 22 w 67"/>
                  <a:gd name="T99" fmla="*/ 66 h 73"/>
                  <a:gd name="T100" fmla="*/ 26 w 67"/>
                  <a:gd name="T101" fmla="*/ 70 h 73"/>
                  <a:gd name="T102" fmla="*/ 30 w 67"/>
                  <a:gd name="T103" fmla="*/ 72 h 73"/>
                  <a:gd name="T104" fmla="*/ 34 w 67"/>
                  <a:gd name="T105" fmla="*/ 72 h 73"/>
                  <a:gd name="T106" fmla="*/ 38 w 67"/>
                  <a:gd name="T107" fmla="*/ 70 h 73"/>
                  <a:gd name="T108" fmla="*/ 38 w 67"/>
                  <a:gd name="T109" fmla="*/ 66 h 73"/>
                  <a:gd name="T110" fmla="*/ 42 w 67"/>
                  <a:gd name="T111" fmla="*/ 64 h 73"/>
                  <a:gd name="T112" fmla="*/ 44 w 67"/>
                  <a:gd name="T113" fmla="*/ 62 h 7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67" h="73">
                    <a:moveTo>
                      <a:pt x="32" y="66"/>
                    </a:moveTo>
                    <a:lnTo>
                      <a:pt x="36" y="66"/>
                    </a:lnTo>
                    <a:lnTo>
                      <a:pt x="38" y="62"/>
                    </a:lnTo>
                    <a:lnTo>
                      <a:pt x="42" y="60"/>
                    </a:lnTo>
                    <a:lnTo>
                      <a:pt x="44" y="56"/>
                    </a:lnTo>
                    <a:lnTo>
                      <a:pt x="48" y="54"/>
                    </a:lnTo>
                    <a:lnTo>
                      <a:pt x="52" y="50"/>
                    </a:lnTo>
                    <a:lnTo>
                      <a:pt x="56" y="46"/>
                    </a:lnTo>
                    <a:lnTo>
                      <a:pt x="60" y="44"/>
                    </a:lnTo>
                    <a:lnTo>
                      <a:pt x="62" y="40"/>
                    </a:lnTo>
                    <a:lnTo>
                      <a:pt x="62" y="36"/>
                    </a:lnTo>
                    <a:lnTo>
                      <a:pt x="62" y="32"/>
                    </a:lnTo>
                    <a:lnTo>
                      <a:pt x="62" y="28"/>
                    </a:lnTo>
                    <a:lnTo>
                      <a:pt x="64" y="24"/>
                    </a:lnTo>
                    <a:lnTo>
                      <a:pt x="64" y="20"/>
                    </a:lnTo>
                    <a:lnTo>
                      <a:pt x="66" y="16"/>
                    </a:lnTo>
                    <a:lnTo>
                      <a:pt x="66" y="12"/>
                    </a:lnTo>
                    <a:lnTo>
                      <a:pt x="64" y="8"/>
                    </a:lnTo>
                    <a:lnTo>
                      <a:pt x="64" y="4"/>
                    </a:lnTo>
                    <a:lnTo>
                      <a:pt x="64" y="0"/>
                    </a:lnTo>
                    <a:lnTo>
                      <a:pt x="60" y="0"/>
                    </a:lnTo>
                    <a:lnTo>
                      <a:pt x="54" y="0"/>
                    </a:lnTo>
                    <a:lnTo>
                      <a:pt x="50" y="0"/>
                    </a:lnTo>
                    <a:lnTo>
                      <a:pt x="46" y="2"/>
                    </a:lnTo>
                    <a:lnTo>
                      <a:pt x="46" y="6"/>
                    </a:lnTo>
                    <a:lnTo>
                      <a:pt x="42" y="8"/>
                    </a:lnTo>
                    <a:lnTo>
                      <a:pt x="38" y="10"/>
                    </a:lnTo>
                    <a:lnTo>
                      <a:pt x="34" y="10"/>
                    </a:lnTo>
                    <a:lnTo>
                      <a:pt x="30" y="10"/>
                    </a:lnTo>
                    <a:lnTo>
                      <a:pt x="28" y="14"/>
                    </a:lnTo>
                    <a:lnTo>
                      <a:pt x="26" y="18"/>
                    </a:lnTo>
                    <a:lnTo>
                      <a:pt x="22" y="20"/>
                    </a:lnTo>
                    <a:lnTo>
                      <a:pt x="18" y="18"/>
                    </a:lnTo>
                    <a:lnTo>
                      <a:pt x="12" y="20"/>
                    </a:lnTo>
                    <a:lnTo>
                      <a:pt x="8" y="22"/>
                    </a:lnTo>
                    <a:lnTo>
                      <a:pt x="4" y="24"/>
                    </a:lnTo>
                    <a:lnTo>
                      <a:pt x="0" y="26"/>
                    </a:lnTo>
                    <a:lnTo>
                      <a:pt x="0" y="30"/>
                    </a:lnTo>
                    <a:lnTo>
                      <a:pt x="0" y="34"/>
                    </a:lnTo>
                    <a:lnTo>
                      <a:pt x="0" y="38"/>
                    </a:lnTo>
                    <a:lnTo>
                      <a:pt x="0" y="42"/>
                    </a:lnTo>
                    <a:lnTo>
                      <a:pt x="0" y="46"/>
                    </a:lnTo>
                    <a:lnTo>
                      <a:pt x="0" y="50"/>
                    </a:lnTo>
                    <a:lnTo>
                      <a:pt x="4" y="52"/>
                    </a:lnTo>
                    <a:lnTo>
                      <a:pt x="8" y="54"/>
                    </a:lnTo>
                    <a:lnTo>
                      <a:pt x="10" y="58"/>
                    </a:lnTo>
                    <a:lnTo>
                      <a:pt x="14" y="60"/>
                    </a:lnTo>
                    <a:lnTo>
                      <a:pt x="14" y="64"/>
                    </a:lnTo>
                    <a:lnTo>
                      <a:pt x="18" y="66"/>
                    </a:lnTo>
                    <a:lnTo>
                      <a:pt x="22" y="66"/>
                    </a:lnTo>
                    <a:lnTo>
                      <a:pt x="26" y="70"/>
                    </a:lnTo>
                    <a:lnTo>
                      <a:pt x="30" y="72"/>
                    </a:lnTo>
                    <a:lnTo>
                      <a:pt x="34" y="72"/>
                    </a:lnTo>
                    <a:lnTo>
                      <a:pt x="38" y="70"/>
                    </a:lnTo>
                    <a:lnTo>
                      <a:pt x="38" y="66"/>
                    </a:lnTo>
                    <a:lnTo>
                      <a:pt x="42" y="64"/>
                    </a:lnTo>
                    <a:lnTo>
                      <a:pt x="44" y="62"/>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35" name="Freeform 23"/>
              <p:cNvSpPr>
                <a:spLocks/>
              </p:cNvSpPr>
              <p:nvPr/>
            </p:nvSpPr>
            <p:spPr bwMode="ltGray">
              <a:xfrm>
                <a:off x="788" y="1286"/>
                <a:ext cx="85" cy="161"/>
              </a:xfrm>
              <a:custGeom>
                <a:avLst/>
                <a:gdLst>
                  <a:gd name="T0" fmla="*/ 40 w 85"/>
                  <a:gd name="T1" fmla="*/ 0 h 161"/>
                  <a:gd name="T2" fmla="*/ 46 w 85"/>
                  <a:gd name="T3" fmla="*/ 6 h 161"/>
                  <a:gd name="T4" fmla="*/ 54 w 85"/>
                  <a:gd name="T5" fmla="*/ 10 h 161"/>
                  <a:gd name="T6" fmla="*/ 60 w 85"/>
                  <a:gd name="T7" fmla="*/ 18 h 161"/>
                  <a:gd name="T8" fmla="*/ 64 w 85"/>
                  <a:gd name="T9" fmla="*/ 26 h 161"/>
                  <a:gd name="T10" fmla="*/ 72 w 85"/>
                  <a:gd name="T11" fmla="*/ 34 h 161"/>
                  <a:gd name="T12" fmla="*/ 76 w 85"/>
                  <a:gd name="T13" fmla="*/ 44 h 161"/>
                  <a:gd name="T14" fmla="*/ 78 w 85"/>
                  <a:gd name="T15" fmla="*/ 52 h 161"/>
                  <a:gd name="T16" fmla="*/ 80 w 85"/>
                  <a:gd name="T17" fmla="*/ 60 h 161"/>
                  <a:gd name="T18" fmla="*/ 80 w 85"/>
                  <a:gd name="T19" fmla="*/ 70 h 161"/>
                  <a:gd name="T20" fmla="*/ 82 w 85"/>
                  <a:gd name="T21" fmla="*/ 80 h 161"/>
                  <a:gd name="T22" fmla="*/ 82 w 85"/>
                  <a:gd name="T23" fmla="*/ 88 h 161"/>
                  <a:gd name="T24" fmla="*/ 84 w 85"/>
                  <a:gd name="T25" fmla="*/ 96 h 161"/>
                  <a:gd name="T26" fmla="*/ 84 w 85"/>
                  <a:gd name="T27" fmla="*/ 110 h 161"/>
                  <a:gd name="T28" fmla="*/ 84 w 85"/>
                  <a:gd name="T29" fmla="*/ 120 h 161"/>
                  <a:gd name="T30" fmla="*/ 82 w 85"/>
                  <a:gd name="T31" fmla="*/ 128 h 161"/>
                  <a:gd name="T32" fmla="*/ 82 w 85"/>
                  <a:gd name="T33" fmla="*/ 136 h 161"/>
                  <a:gd name="T34" fmla="*/ 78 w 85"/>
                  <a:gd name="T35" fmla="*/ 146 h 161"/>
                  <a:gd name="T36" fmla="*/ 72 w 85"/>
                  <a:gd name="T37" fmla="*/ 152 h 161"/>
                  <a:gd name="T38" fmla="*/ 66 w 85"/>
                  <a:gd name="T39" fmla="*/ 158 h 161"/>
                  <a:gd name="T40" fmla="*/ 58 w 85"/>
                  <a:gd name="T41" fmla="*/ 160 h 161"/>
                  <a:gd name="T42" fmla="*/ 48 w 85"/>
                  <a:gd name="T43" fmla="*/ 160 h 161"/>
                  <a:gd name="T44" fmla="*/ 38 w 85"/>
                  <a:gd name="T45" fmla="*/ 160 h 161"/>
                  <a:gd name="T46" fmla="*/ 30 w 85"/>
                  <a:gd name="T47" fmla="*/ 160 h 161"/>
                  <a:gd name="T48" fmla="*/ 22 w 85"/>
                  <a:gd name="T49" fmla="*/ 158 h 161"/>
                  <a:gd name="T50" fmla="*/ 16 w 85"/>
                  <a:gd name="T51" fmla="*/ 152 h 161"/>
                  <a:gd name="T52" fmla="*/ 8 w 85"/>
                  <a:gd name="T53" fmla="*/ 146 h 161"/>
                  <a:gd name="T54" fmla="*/ 4 w 85"/>
                  <a:gd name="T55" fmla="*/ 138 h 161"/>
                  <a:gd name="T56" fmla="*/ 2 w 85"/>
                  <a:gd name="T57" fmla="*/ 128 h 161"/>
                  <a:gd name="T58" fmla="*/ 2 w 85"/>
                  <a:gd name="T59" fmla="*/ 116 h 161"/>
                  <a:gd name="T60" fmla="*/ 2 w 85"/>
                  <a:gd name="T61" fmla="*/ 108 h 161"/>
                  <a:gd name="T62" fmla="*/ 4 w 85"/>
                  <a:gd name="T63" fmla="*/ 100 h 161"/>
                  <a:gd name="T64" fmla="*/ 2 w 85"/>
                  <a:gd name="T65" fmla="*/ 92 h 161"/>
                  <a:gd name="T66" fmla="*/ 0 w 85"/>
                  <a:gd name="T67" fmla="*/ 80 h 161"/>
                  <a:gd name="T68" fmla="*/ 2 w 85"/>
                  <a:gd name="T69" fmla="*/ 70 h 161"/>
                  <a:gd name="T70" fmla="*/ 2 w 85"/>
                  <a:gd name="T71" fmla="*/ 62 h 161"/>
                  <a:gd name="T72" fmla="*/ 4 w 85"/>
                  <a:gd name="T73" fmla="*/ 54 h 161"/>
                  <a:gd name="T74" fmla="*/ 8 w 85"/>
                  <a:gd name="T75" fmla="*/ 46 h 161"/>
                  <a:gd name="T76" fmla="*/ 10 w 85"/>
                  <a:gd name="T77" fmla="*/ 36 h 161"/>
                  <a:gd name="T78" fmla="*/ 14 w 85"/>
                  <a:gd name="T79" fmla="*/ 26 h 161"/>
                  <a:gd name="T80" fmla="*/ 18 w 85"/>
                  <a:gd name="T81" fmla="*/ 18 h 161"/>
                  <a:gd name="T82" fmla="*/ 28 w 85"/>
                  <a:gd name="T83" fmla="*/ 10 h 161"/>
                  <a:gd name="T84" fmla="*/ 34 w 85"/>
                  <a:gd name="T85" fmla="*/ 4 h 161"/>
                  <a:gd name="T86" fmla="*/ 36 w 85"/>
                  <a:gd name="T87" fmla="*/ 0 h 16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5" h="161">
                    <a:moveTo>
                      <a:pt x="36" y="0"/>
                    </a:moveTo>
                    <a:lnTo>
                      <a:pt x="40" y="0"/>
                    </a:lnTo>
                    <a:lnTo>
                      <a:pt x="44" y="2"/>
                    </a:lnTo>
                    <a:lnTo>
                      <a:pt x="46" y="6"/>
                    </a:lnTo>
                    <a:lnTo>
                      <a:pt x="50" y="8"/>
                    </a:lnTo>
                    <a:lnTo>
                      <a:pt x="54" y="10"/>
                    </a:lnTo>
                    <a:lnTo>
                      <a:pt x="58" y="14"/>
                    </a:lnTo>
                    <a:lnTo>
                      <a:pt x="60" y="18"/>
                    </a:lnTo>
                    <a:lnTo>
                      <a:pt x="62" y="22"/>
                    </a:lnTo>
                    <a:lnTo>
                      <a:pt x="64" y="26"/>
                    </a:lnTo>
                    <a:lnTo>
                      <a:pt x="68" y="32"/>
                    </a:lnTo>
                    <a:lnTo>
                      <a:pt x="72" y="34"/>
                    </a:lnTo>
                    <a:lnTo>
                      <a:pt x="72" y="38"/>
                    </a:lnTo>
                    <a:lnTo>
                      <a:pt x="76" y="44"/>
                    </a:lnTo>
                    <a:lnTo>
                      <a:pt x="78" y="48"/>
                    </a:lnTo>
                    <a:lnTo>
                      <a:pt x="78" y="52"/>
                    </a:lnTo>
                    <a:lnTo>
                      <a:pt x="80" y="56"/>
                    </a:lnTo>
                    <a:lnTo>
                      <a:pt x="80" y="60"/>
                    </a:lnTo>
                    <a:lnTo>
                      <a:pt x="80" y="64"/>
                    </a:lnTo>
                    <a:lnTo>
                      <a:pt x="80" y="70"/>
                    </a:lnTo>
                    <a:lnTo>
                      <a:pt x="82" y="74"/>
                    </a:lnTo>
                    <a:lnTo>
                      <a:pt x="82" y="80"/>
                    </a:lnTo>
                    <a:lnTo>
                      <a:pt x="82" y="84"/>
                    </a:lnTo>
                    <a:lnTo>
                      <a:pt x="82" y="88"/>
                    </a:lnTo>
                    <a:lnTo>
                      <a:pt x="82" y="92"/>
                    </a:lnTo>
                    <a:lnTo>
                      <a:pt x="84" y="96"/>
                    </a:lnTo>
                    <a:lnTo>
                      <a:pt x="84" y="106"/>
                    </a:lnTo>
                    <a:lnTo>
                      <a:pt x="84" y="110"/>
                    </a:lnTo>
                    <a:lnTo>
                      <a:pt x="84" y="114"/>
                    </a:lnTo>
                    <a:lnTo>
                      <a:pt x="84" y="120"/>
                    </a:lnTo>
                    <a:lnTo>
                      <a:pt x="84" y="124"/>
                    </a:lnTo>
                    <a:lnTo>
                      <a:pt x="82" y="128"/>
                    </a:lnTo>
                    <a:lnTo>
                      <a:pt x="82" y="132"/>
                    </a:lnTo>
                    <a:lnTo>
                      <a:pt x="82" y="136"/>
                    </a:lnTo>
                    <a:lnTo>
                      <a:pt x="80" y="140"/>
                    </a:lnTo>
                    <a:lnTo>
                      <a:pt x="78" y="146"/>
                    </a:lnTo>
                    <a:lnTo>
                      <a:pt x="76" y="150"/>
                    </a:lnTo>
                    <a:lnTo>
                      <a:pt x="72" y="152"/>
                    </a:lnTo>
                    <a:lnTo>
                      <a:pt x="70" y="156"/>
                    </a:lnTo>
                    <a:lnTo>
                      <a:pt x="66" y="158"/>
                    </a:lnTo>
                    <a:lnTo>
                      <a:pt x="62" y="160"/>
                    </a:lnTo>
                    <a:lnTo>
                      <a:pt x="58" y="160"/>
                    </a:lnTo>
                    <a:lnTo>
                      <a:pt x="54" y="160"/>
                    </a:lnTo>
                    <a:lnTo>
                      <a:pt x="48" y="160"/>
                    </a:lnTo>
                    <a:lnTo>
                      <a:pt x="44" y="160"/>
                    </a:lnTo>
                    <a:lnTo>
                      <a:pt x="38" y="160"/>
                    </a:lnTo>
                    <a:lnTo>
                      <a:pt x="34" y="160"/>
                    </a:lnTo>
                    <a:lnTo>
                      <a:pt x="30" y="160"/>
                    </a:lnTo>
                    <a:lnTo>
                      <a:pt x="26" y="160"/>
                    </a:lnTo>
                    <a:lnTo>
                      <a:pt x="22" y="158"/>
                    </a:lnTo>
                    <a:lnTo>
                      <a:pt x="20" y="154"/>
                    </a:lnTo>
                    <a:lnTo>
                      <a:pt x="16" y="152"/>
                    </a:lnTo>
                    <a:lnTo>
                      <a:pt x="12" y="148"/>
                    </a:lnTo>
                    <a:lnTo>
                      <a:pt x="8" y="146"/>
                    </a:lnTo>
                    <a:lnTo>
                      <a:pt x="6" y="142"/>
                    </a:lnTo>
                    <a:lnTo>
                      <a:pt x="4" y="138"/>
                    </a:lnTo>
                    <a:lnTo>
                      <a:pt x="4" y="132"/>
                    </a:lnTo>
                    <a:lnTo>
                      <a:pt x="2" y="128"/>
                    </a:lnTo>
                    <a:lnTo>
                      <a:pt x="2" y="122"/>
                    </a:lnTo>
                    <a:lnTo>
                      <a:pt x="2" y="116"/>
                    </a:lnTo>
                    <a:lnTo>
                      <a:pt x="2" y="112"/>
                    </a:lnTo>
                    <a:lnTo>
                      <a:pt x="2" y="108"/>
                    </a:lnTo>
                    <a:lnTo>
                      <a:pt x="2" y="104"/>
                    </a:lnTo>
                    <a:lnTo>
                      <a:pt x="4" y="100"/>
                    </a:lnTo>
                    <a:lnTo>
                      <a:pt x="2" y="96"/>
                    </a:lnTo>
                    <a:lnTo>
                      <a:pt x="2" y="92"/>
                    </a:lnTo>
                    <a:lnTo>
                      <a:pt x="2" y="84"/>
                    </a:lnTo>
                    <a:lnTo>
                      <a:pt x="0" y="80"/>
                    </a:lnTo>
                    <a:lnTo>
                      <a:pt x="0" y="76"/>
                    </a:lnTo>
                    <a:lnTo>
                      <a:pt x="2" y="70"/>
                    </a:lnTo>
                    <a:lnTo>
                      <a:pt x="2" y="66"/>
                    </a:lnTo>
                    <a:lnTo>
                      <a:pt x="2" y="62"/>
                    </a:lnTo>
                    <a:lnTo>
                      <a:pt x="4" y="58"/>
                    </a:lnTo>
                    <a:lnTo>
                      <a:pt x="4" y="54"/>
                    </a:lnTo>
                    <a:lnTo>
                      <a:pt x="6" y="50"/>
                    </a:lnTo>
                    <a:lnTo>
                      <a:pt x="8" y="46"/>
                    </a:lnTo>
                    <a:lnTo>
                      <a:pt x="8" y="42"/>
                    </a:lnTo>
                    <a:lnTo>
                      <a:pt x="10" y="36"/>
                    </a:lnTo>
                    <a:lnTo>
                      <a:pt x="12" y="32"/>
                    </a:lnTo>
                    <a:lnTo>
                      <a:pt x="14" y="26"/>
                    </a:lnTo>
                    <a:lnTo>
                      <a:pt x="16" y="22"/>
                    </a:lnTo>
                    <a:lnTo>
                      <a:pt x="18" y="18"/>
                    </a:lnTo>
                    <a:lnTo>
                      <a:pt x="24" y="14"/>
                    </a:lnTo>
                    <a:lnTo>
                      <a:pt x="28" y="10"/>
                    </a:lnTo>
                    <a:lnTo>
                      <a:pt x="30" y="6"/>
                    </a:lnTo>
                    <a:lnTo>
                      <a:pt x="34" y="4"/>
                    </a:lnTo>
                    <a:lnTo>
                      <a:pt x="40" y="4"/>
                    </a:lnTo>
                    <a:lnTo>
                      <a:pt x="36" y="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36" name="Freeform 24"/>
              <p:cNvSpPr>
                <a:spLocks/>
              </p:cNvSpPr>
              <p:nvPr/>
            </p:nvSpPr>
            <p:spPr bwMode="ltGray">
              <a:xfrm>
                <a:off x="940" y="1212"/>
                <a:ext cx="61" cy="73"/>
              </a:xfrm>
              <a:custGeom>
                <a:avLst/>
                <a:gdLst>
                  <a:gd name="T0" fmla="*/ 4 w 61"/>
                  <a:gd name="T1" fmla="*/ 0 h 73"/>
                  <a:gd name="T2" fmla="*/ 6 w 61"/>
                  <a:gd name="T3" fmla="*/ 4 h 73"/>
                  <a:gd name="T4" fmla="*/ 10 w 61"/>
                  <a:gd name="T5" fmla="*/ 6 h 73"/>
                  <a:gd name="T6" fmla="*/ 14 w 61"/>
                  <a:gd name="T7" fmla="*/ 10 h 73"/>
                  <a:gd name="T8" fmla="*/ 18 w 61"/>
                  <a:gd name="T9" fmla="*/ 10 h 73"/>
                  <a:gd name="T10" fmla="*/ 20 w 61"/>
                  <a:gd name="T11" fmla="*/ 14 h 73"/>
                  <a:gd name="T12" fmla="*/ 24 w 61"/>
                  <a:gd name="T13" fmla="*/ 18 h 73"/>
                  <a:gd name="T14" fmla="*/ 26 w 61"/>
                  <a:gd name="T15" fmla="*/ 22 h 73"/>
                  <a:gd name="T16" fmla="*/ 28 w 61"/>
                  <a:gd name="T17" fmla="*/ 26 h 73"/>
                  <a:gd name="T18" fmla="*/ 28 w 61"/>
                  <a:gd name="T19" fmla="*/ 30 h 73"/>
                  <a:gd name="T20" fmla="*/ 28 w 61"/>
                  <a:gd name="T21" fmla="*/ 34 h 73"/>
                  <a:gd name="T22" fmla="*/ 32 w 61"/>
                  <a:gd name="T23" fmla="*/ 34 h 73"/>
                  <a:gd name="T24" fmla="*/ 34 w 61"/>
                  <a:gd name="T25" fmla="*/ 30 h 73"/>
                  <a:gd name="T26" fmla="*/ 38 w 61"/>
                  <a:gd name="T27" fmla="*/ 28 h 73"/>
                  <a:gd name="T28" fmla="*/ 42 w 61"/>
                  <a:gd name="T29" fmla="*/ 28 h 73"/>
                  <a:gd name="T30" fmla="*/ 44 w 61"/>
                  <a:gd name="T31" fmla="*/ 32 h 73"/>
                  <a:gd name="T32" fmla="*/ 46 w 61"/>
                  <a:gd name="T33" fmla="*/ 36 h 73"/>
                  <a:gd name="T34" fmla="*/ 50 w 61"/>
                  <a:gd name="T35" fmla="*/ 36 h 73"/>
                  <a:gd name="T36" fmla="*/ 56 w 61"/>
                  <a:gd name="T37" fmla="*/ 42 h 73"/>
                  <a:gd name="T38" fmla="*/ 60 w 61"/>
                  <a:gd name="T39" fmla="*/ 44 h 73"/>
                  <a:gd name="T40" fmla="*/ 60 w 61"/>
                  <a:gd name="T41" fmla="*/ 48 h 73"/>
                  <a:gd name="T42" fmla="*/ 60 w 61"/>
                  <a:gd name="T43" fmla="*/ 52 h 73"/>
                  <a:gd name="T44" fmla="*/ 58 w 61"/>
                  <a:gd name="T45" fmla="*/ 56 h 73"/>
                  <a:gd name="T46" fmla="*/ 54 w 61"/>
                  <a:gd name="T47" fmla="*/ 58 h 73"/>
                  <a:gd name="T48" fmla="*/ 50 w 61"/>
                  <a:gd name="T49" fmla="*/ 62 h 73"/>
                  <a:gd name="T50" fmla="*/ 48 w 61"/>
                  <a:gd name="T51" fmla="*/ 66 h 73"/>
                  <a:gd name="T52" fmla="*/ 44 w 61"/>
                  <a:gd name="T53" fmla="*/ 68 h 73"/>
                  <a:gd name="T54" fmla="*/ 42 w 61"/>
                  <a:gd name="T55" fmla="*/ 72 h 73"/>
                  <a:gd name="T56" fmla="*/ 38 w 61"/>
                  <a:gd name="T57" fmla="*/ 72 h 73"/>
                  <a:gd name="T58" fmla="*/ 32 w 61"/>
                  <a:gd name="T59" fmla="*/ 72 h 73"/>
                  <a:gd name="T60" fmla="*/ 28 w 61"/>
                  <a:gd name="T61" fmla="*/ 70 h 73"/>
                  <a:gd name="T62" fmla="*/ 24 w 61"/>
                  <a:gd name="T63" fmla="*/ 66 h 73"/>
                  <a:gd name="T64" fmla="*/ 22 w 61"/>
                  <a:gd name="T65" fmla="*/ 62 h 73"/>
                  <a:gd name="T66" fmla="*/ 18 w 61"/>
                  <a:gd name="T67" fmla="*/ 60 h 73"/>
                  <a:gd name="T68" fmla="*/ 14 w 61"/>
                  <a:gd name="T69" fmla="*/ 58 h 73"/>
                  <a:gd name="T70" fmla="*/ 10 w 61"/>
                  <a:gd name="T71" fmla="*/ 56 h 73"/>
                  <a:gd name="T72" fmla="*/ 8 w 61"/>
                  <a:gd name="T73" fmla="*/ 52 h 73"/>
                  <a:gd name="T74" fmla="*/ 4 w 61"/>
                  <a:gd name="T75" fmla="*/ 50 h 73"/>
                  <a:gd name="T76" fmla="*/ 2 w 61"/>
                  <a:gd name="T77" fmla="*/ 44 h 73"/>
                  <a:gd name="T78" fmla="*/ 2 w 61"/>
                  <a:gd name="T79" fmla="*/ 38 h 73"/>
                  <a:gd name="T80" fmla="*/ 2 w 61"/>
                  <a:gd name="T81" fmla="*/ 34 h 73"/>
                  <a:gd name="T82" fmla="*/ 2 w 61"/>
                  <a:gd name="T83" fmla="*/ 30 h 73"/>
                  <a:gd name="T84" fmla="*/ 2 w 61"/>
                  <a:gd name="T85" fmla="*/ 26 h 73"/>
                  <a:gd name="T86" fmla="*/ 2 w 61"/>
                  <a:gd name="T87" fmla="*/ 22 h 73"/>
                  <a:gd name="T88" fmla="*/ 2 w 61"/>
                  <a:gd name="T89" fmla="*/ 18 h 73"/>
                  <a:gd name="T90" fmla="*/ 0 w 61"/>
                  <a:gd name="T91" fmla="*/ 14 h 73"/>
                  <a:gd name="T92" fmla="*/ 0 w 61"/>
                  <a:gd name="T93" fmla="*/ 10 h 73"/>
                  <a:gd name="T94" fmla="*/ 0 w 61"/>
                  <a:gd name="T95" fmla="*/ 6 h 73"/>
                  <a:gd name="T96" fmla="*/ 0 w 61"/>
                  <a:gd name="T97" fmla="*/ 2 h 73"/>
                  <a:gd name="T98" fmla="*/ 4 w 61"/>
                  <a:gd name="T99" fmla="*/ 0 h 73"/>
                  <a:gd name="T100" fmla="*/ 4 w 61"/>
                  <a:gd name="T101" fmla="*/ 0 h 7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61" h="73">
                    <a:moveTo>
                      <a:pt x="4" y="0"/>
                    </a:moveTo>
                    <a:lnTo>
                      <a:pt x="6" y="4"/>
                    </a:lnTo>
                    <a:lnTo>
                      <a:pt x="10" y="6"/>
                    </a:lnTo>
                    <a:lnTo>
                      <a:pt x="14" y="10"/>
                    </a:lnTo>
                    <a:lnTo>
                      <a:pt x="18" y="10"/>
                    </a:lnTo>
                    <a:lnTo>
                      <a:pt x="20" y="14"/>
                    </a:lnTo>
                    <a:lnTo>
                      <a:pt x="24" y="18"/>
                    </a:lnTo>
                    <a:lnTo>
                      <a:pt x="26" y="22"/>
                    </a:lnTo>
                    <a:lnTo>
                      <a:pt x="28" y="26"/>
                    </a:lnTo>
                    <a:lnTo>
                      <a:pt x="28" y="30"/>
                    </a:lnTo>
                    <a:lnTo>
                      <a:pt x="28" y="34"/>
                    </a:lnTo>
                    <a:lnTo>
                      <a:pt x="32" y="34"/>
                    </a:lnTo>
                    <a:lnTo>
                      <a:pt x="34" y="30"/>
                    </a:lnTo>
                    <a:lnTo>
                      <a:pt x="38" y="28"/>
                    </a:lnTo>
                    <a:lnTo>
                      <a:pt x="42" y="28"/>
                    </a:lnTo>
                    <a:lnTo>
                      <a:pt x="44" y="32"/>
                    </a:lnTo>
                    <a:lnTo>
                      <a:pt x="46" y="36"/>
                    </a:lnTo>
                    <a:lnTo>
                      <a:pt x="50" y="36"/>
                    </a:lnTo>
                    <a:lnTo>
                      <a:pt x="56" y="42"/>
                    </a:lnTo>
                    <a:lnTo>
                      <a:pt x="60" y="44"/>
                    </a:lnTo>
                    <a:lnTo>
                      <a:pt x="60" y="48"/>
                    </a:lnTo>
                    <a:lnTo>
                      <a:pt x="60" y="52"/>
                    </a:lnTo>
                    <a:lnTo>
                      <a:pt x="58" y="56"/>
                    </a:lnTo>
                    <a:lnTo>
                      <a:pt x="54" y="58"/>
                    </a:lnTo>
                    <a:lnTo>
                      <a:pt x="50" y="62"/>
                    </a:lnTo>
                    <a:lnTo>
                      <a:pt x="48" y="66"/>
                    </a:lnTo>
                    <a:lnTo>
                      <a:pt x="44" y="68"/>
                    </a:lnTo>
                    <a:lnTo>
                      <a:pt x="42" y="72"/>
                    </a:lnTo>
                    <a:lnTo>
                      <a:pt x="38" y="72"/>
                    </a:lnTo>
                    <a:lnTo>
                      <a:pt x="32" y="72"/>
                    </a:lnTo>
                    <a:lnTo>
                      <a:pt x="28" y="70"/>
                    </a:lnTo>
                    <a:lnTo>
                      <a:pt x="24" y="66"/>
                    </a:lnTo>
                    <a:lnTo>
                      <a:pt x="22" y="62"/>
                    </a:lnTo>
                    <a:lnTo>
                      <a:pt x="18" y="60"/>
                    </a:lnTo>
                    <a:lnTo>
                      <a:pt x="14" y="58"/>
                    </a:lnTo>
                    <a:lnTo>
                      <a:pt x="10" y="56"/>
                    </a:lnTo>
                    <a:lnTo>
                      <a:pt x="8" y="52"/>
                    </a:lnTo>
                    <a:lnTo>
                      <a:pt x="4" y="50"/>
                    </a:lnTo>
                    <a:lnTo>
                      <a:pt x="2" y="44"/>
                    </a:lnTo>
                    <a:lnTo>
                      <a:pt x="2" y="38"/>
                    </a:lnTo>
                    <a:lnTo>
                      <a:pt x="2" y="34"/>
                    </a:lnTo>
                    <a:lnTo>
                      <a:pt x="2" y="30"/>
                    </a:lnTo>
                    <a:lnTo>
                      <a:pt x="2" y="26"/>
                    </a:lnTo>
                    <a:lnTo>
                      <a:pt x="2" y="22"/>
                    </a:lnTo>
                    <a:lnTo>
                      <a:pt x="2" y="18"/>
                    </a:lnTo>
                    <a:lnTo>
                      <a:pt x="0" y="14"/>
                    </a:lnTo>
                    <a:lnTo>
                      <a:pt x="0" y="10"/>
                    </a:lnTo>
                    <a:lnTo>
                      <a:pt x="0" y="6"/>
                    </a:lnTo>
                    <a:lnTo>
                      <a:pt x="0" y="2"/>
                    </a:lnTo>
                    <a:lnTo>
                      <a:pt x="4" y="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37" name="Freeform 25"/>
              <p:cNvSpPr>
                <a:spLocks/>
              </p:cNvSpPr>
              <p:nvPr/>
            </p:nvSpPr>
            <p:spPr bwMode="ltGray">
              <a:xfrm>
                <a:off x="946" y="1316"/>
                <a:ext cx="61" cy="61"/>
              </a:xfrm>
              <a:custGeom>
                <a:avLst/>
                <a:gdLst>
                  <a:gd name="T0" fmla="*/ 24 w 61"/>
                  <a:gd name="T1" fmla="*/ 0 h 61"/>
                  <a:gd name="T2" fmla="*/ 28 w 61"/>
                  <a:gd name="T3" fmla="*/ 0 h 61"/>
                  <a:gd name="T4" fmla="*/ 32 w 61"/>
                  <a:gd name="T5" fmla="*/ 0 h 61"/>
                  <a:gd name="T6" fmla="*/ 36 w 61"/>
                  <a:gd name="T7" fmla="*/ 0 h 61"/>
                  <a:gd name="T8" fmla="*/ 40 w 61"/>
                  <a:gd name="T9" fmla="*/ 0 h 61"/>
                  <a:gd name="T10" fmla="*/ 46 w 61"/>
                  <a:gd name="T11" fmla="*/ 2 h 61"/>
                  <a:gd name="T12" fmla="*/ 50 w 61"/>
                  <a:gd name="T13" fmla="*/ 4 h 61"/>
                  <a:gd name="T14" fmla="*/ 54 w 61"/>
                  <a:gd name="T15" fmla="*/ 6 h 61"/>
                  <a:gd name="T16" fmla="*/ 58 w 61"/>
                  <a:gd name="T17" fmla="*/ 12 h 61"/>
                  <a:gd name="T18" fmla="*/ 60 w 61"/>
                  <a:gd name="T19" fmla="*/ 16 h 61"/>
                  <a:gd name="T20" fmla="*/ 60 w 61"/>
                  <a:gd name="T21" fmla="*/ 20 h 61"/>
                  <a:gd name="T22" fmla="*/ 58 w 61"/>
                  <a:gd name="T23" fmla="*/ 26 h 61"/>
                  <a:gd name="T24" fmla="*/ 56 w 61"/>
                  <a:gd name="T25" fmla="*/ 30 h 61"/>
                  <a:gd name="T26" fmla="*/ 52 w 61"/>
                  <a:gd name="T27" fmla="*/ 32 h 61"/>
                  <a:gd name="T28" fmla="*/ 48 w 61"/>
                  <a:gd name="T29" fmla="*/ 34 h 61"/>
                  <a:gd name="T30" fmla="*/ 44 w 61"/>
                  <a:gd name="T31" fmla="*/ 36 h 61"/>
                  <a:gd name="T32" fmla="*/ 42 w 61"/>
                  <a:gd name="T33" fmla="*/ 40 h 61"/>
                  <a:gd name="T34" fmla="*/ 40 w 61"/>
                  <a:gd name="T35" fmla="*/ 44 h 61"/>
                  <a:gd name="T36" fmla="*/ 38 w 61"/>
                  <a:gd name="T37" fmla="*/ 48 h 61"/>
                  <a:gd name="T38" fmla="*/ 36 w 61"/>
                  <a:gd name="T39" fmla="*/ 52 h 61"/>
                  <a:gd name="T40" fmla="*/ 32 w 61"/>
                  <a:gd name="T41" fmla="*/ 56 h 61"/>
                  <a:gd name="T42" fmla="*/ 30 w 61"/>
                  <a:gd name="T43" fmla="*/ 60 h 61"/>
                  <a:gd name="T44" fmla="*/ 26 w 61"/>
                  <a:gd name="T45" fmla="*/ 60 h 61"/>
                  <a:gd name="T46" fmla="*/ 20 w 61"/>
                  <a:gd name="T47" fmla="*/ 60 h 61"/>
                  <a:gd name="T48" fmla="*/ 16 w 61"/>
                  <a:gd name="T49" fmla="*/ 58 h 61"/>
                  <a:gd name="T50" fmla="*/ 12 w 61"/>
                  <a:gd name="T51" fmla="*/ 56 h 61"/>
                  <a:gd name="T52" fmla="*/ 8 w 61"/>
                  <a:gd name="T53" fmla="*/ 54 h 61"/>
                  <a:gd name="T54" fmla="*/ 8 w 61"/>
                  <a:gd name="T55" fmla="*/ 50 h 61"/>
                  <a:gd name="T56" fmla="*/ 4 w 61"/>
                  <a:gd name="T57" fmla="*/ 46 h 61"/>
                  <a:gd name="T58" fmla="*/ 0 w 61"/>
                  <a:gd name="T59" fmla="*/ 34 h 61"/>
                  <a:gd name="T60" fmla="*/ 2 w 61"/>
                  <a:gd name="T61" fmla="*/ 28 h 61"/>
                  <a:gd name="T62" fmla="*/ 2 w 61"/>
                  <a:gd name="T63" fmla="*/ 24 h 61"/>
                  <a:gd name="T64" fmla="*/ 4 w 61"/>
                  <a:gd name="T65" fmla="*/ 20 h 61"/>
                  <a:gd name="T66" fmla="*/ 8 w 61"/>
                  <a:gd name="T67" fmla="*/ 18 h 61"/>
                  <a:gd name="T68" fmla="*/ 12 w 61"/>
                  <a:gd name="T69" fmla="*/ 16 h 61"/>
                  <a:gd name="T70" fmla="*/ 12 w 61"/>
                  <a:gd name="T71" fmla="*/ 12 h 61"/>
                  <a:gd name="T72" fmla="*/ 18 w 61"/>
                  <a:gd name="T73" fmla="*/ 8 h 61"/>
                  <a:gd name="T74" fmla="*/ 22 w 61"/>
                  <a:gd name="T75" fmla="*/ 10 h 61"/>
                  <a:gd name="T76" fmla="*/ 24 w 61"/>
                  <a:gd name="T77" fmla="*/ 6 h 61"/>
                  <a:gd name="T78" fmla="*/ 22 w 61"/>
                  <a:gd name="T79" fmla="*/ 2 h 61"/>
                  <a:gd name="T80" fmla="*/ 26 w 61"/>
                  <a:gd name="T81" fmla="*/ 0 h 61"/>
                  <a:gd name="T82" fmla="*/ 32 w 61"/>
                  <a:gd name="T83" fmla="*/ 0 h 61"/>
                  <a:gd name="T84" fmla="*/ 38 w 61"/>
                  <a:gd name="T85" fmla="*/ 0 h 61"/>
                  <a:gd name="T86" fmla="*/ 40 w 61"/>
                  <a:gd name="T87" fmla="*/ 0 h 6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61" h="61">
                    <a:moveTo>
                      <a:pt x="24" y="0"/>
                    </a:moveTo>
                    <a:lnTo>
                      <a:pt x="28" y="0"/>
                    </a:lnTo>
                    <a:lnTo>
                      <a:pt x="32" y="0"/>
                    </a:lnTo>
                    <a:lnTo>
                      <a:pt x="36" y="0"/>
                    </a:lnTo>
                    <a:lnTo>
                      <a:pt x="40" y="0"/>
                    </a:lnTo>
                    <a:lnTo>
                      <a:pt x="46" y="2"/>
                    </a:lnTo>
                    <a:lnTo>
                      <a:pt x="50" y="4"/>
                    </a:lnTo>
                    <a:lnTo>
                      <a:pt x="54" y="6"/>
                    </a:lnTo>
                    <a:lnTo>
                      <a:pt x="58" y="12"/>
                    </a:lnTo>
                    <a:lnTo>
                      <a:pt x="60" y="16"/>
                    </a:lnTo>
                    <a:lnTo>
                      <a:pt x="60" y="20"/>
                    </a:lnTo>
                    <a:lnTo>
                      <a:pt x="58" y="26"/>
                    </a:lnTo>
                    <a:lnTo>
                      <a:pt x="56" y="30"/>
                    </a:lnTo>
                    <a:lnTo>
                      <a:pt x="52" y="32"/>
                    </a:lnTo>
                    <a:lnTo>
                      <a:pt x="48" y="34"/>
                    </a:lnTo>
                    <a:lnTo>
                      <a:pt x="44" y="36"/>
                    </a:lnTo>
                    <a:lnTo>
                      <a:pt x="42" y="40"/>
                    </a:lnTo>
                    <a:lnTo>
                      <a:pt x="40" y="44"/>
                    </a:lnTo>
                    <a:lnTo>
                      <a:pt x="38" y="48"/>
                    </a:lnTo>
                    <a:lnTo>
                      <a:pt x="36" y="52"/>
                    </a:lnTo>
                    <a:lnTo>
                      <a:pt x="32" y="56"/>
                    </a:lnTo>
                    <a:lnTo>
                      <a:pt x="30" y="60"/>
                    </a:lnTo>
                    <a:lnTo>
                      <a:pt x="26" y="60"/>
                    </a:lnTo>
                    <a:lnTo>
                      <a:pt x="20" y="60"/>
                    </a:lnTo>
                    <a:lnTo>
                      <a:pt x="16" y="58"/>
                    </a:lnTo>
                    <a:lnTo>
                      <a:pt x="12" y="56"/>
                    </a:lnTo>
                    <a:lnTo>
                      <a:pt x="8" y="54"/>
                    </a:lnTo>
                    <a:lnTo>
                      <a:pt x="8" y="50"/>
                    </a:lnTo>
                    <a:lnTo>
                      <a:pt x="4" y="46"/>
                    </a:lnTo>
                    <a:lnTo>
                      <a:pt x="0" y="34"/>
                    </a:lnTo>
                    <a:lnTo>
                      <a:pt x="2" y="28"/>
                    </a:lnTo>
                    <a:lnTo>
                      <a:pt x="2" y="24"/>
                    </a:lnTo>
                    <a:lnTo>
                      <a:pt x="4" y="20"/>
                    </a:lnTo>
                    <a:lnTo>
                      <a:pt x="8" y="18"/>
                    </a:lnTo>
                    <a:lnTo>
                      <a:pt x="12" y="16"/>
                    </a:lnTo>
                    <a:lnTo>
                      <a:pt x="12" y="12"/>
                    </a:lnTo>
                    <a:lnTo>
                      <a:pt x="18" y="8"/>
                    </a:lnTo>
                    <a:lnTo>
                      <a:pt x="22" y="10"/>
                    </a:lnTo>
                    <a:lnTo>
                      <a:pt x="24" y="6"/>
                    </a:lnTo>
                    <a:lnTo>
                      <a:pt x="22" y="2"/>
                    </a:lnTo>
                    <a:lnTo>
                      <a:pt x="26" y="0"/>
                    </a:lnTo>
                    <a:lnTo>
                      <a:pt x="32" y="0"/>
                    </a:lnTo>
                    <a:lnTo>
                      <a:pt x="38" y="0"/>
                    </a:lnTo>
                    <a:lnTo>
                      <a:pt x="40" y="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38" name="Freeform 26"/>
              <p:cNvSpPr>
                <a:spLocks/>
              </p:cNvSpPr>
              <p:nvPr/>
            </p:nvSpPr>
            <p:spPr bwMode="ltGray">
              <a:xfrm>
                <a:off x="1180" y="1148"/>
                <a:ext cx="47" cy="41"/>
              </a:xfrm>
              <a:custGeom>
                <a:avLst/>
                <a:gdLst>
                  <a:gd name="T0" fmla="*/ 12 w 47"/>
                  <a:gd name="T1" fmla="*/ 0 h 41"/>
                  <a:gd name="T2" fmla="*/ 16 w 47"/>
                  <a:gd name="T3" fmla="*/ 0 h 41"/>
                  <a:gd name="T4" fmla="*/ 20 w 47"/>
                  <a:gd name="T5" fmla="*/ 0 h 41"/>
                  <a:gd name="T6" fmla="*/ 24 w 47"/>
                  <a:gd name="T7" fmla="*/ 0 h 41"/>
                  <a:gd name="T8" fmla="*/ 28 w 47"/>
                  <a:gd name="T9" fmla="*/ 0 h 41"/>
                  <a:gd name="T10" fmla="*/ 32 w 47"/>
                  <a:gd name="T11" fmla="*/ 2 h 41"/>
                  <a:gd name="T12" fmla="*/ 36 w 47"/>
                  <a:gd name="T13" fmla="*/ 2 h 41"/>
                  <a:gd name="T14" fmla="*/ 38 w 47"/>
                  <a:gd name="T15" fmla="*/ 6 h 41"/>
                  <a:gd name="T16" fmla="*/ 42 w 47"/>
                  <a:gd name="T17" fmla="*/ 8 h 41"/>
                  <a:gd name="T18" fmla="*/ 44 w 47"/>
                  <a:gd name="T19" fmla="*/ 12 h 41"/>
                  <a:gd name="T20" fmla="*/ 46 w 47"/>
                  <a:gd name="T21" fmla="*/ 16 h 41"/>
                  <a:gd name="T22" fmla="*/ 46 w 47"/>
                  <a:gd name="T23" fmla="*/ 22 h 41"/>
                  <a:gd name="T24" fmla="*/ 46 w 47"/>
                  <a:gd name="T25" fmla="*/ 26 h 41"/>
                  <a:gd name="T26" fmla="*/ 46 w 47"/>
                  <a:gd name="T27" fmla="*/ 30 h 41"/>
                  <a:gd name="T28" fmla="*/ 44 w 47"/>
                  <a:gd name="T29" fmla="*/ 34 h 41"/>
                  <a:gd name="T30" fmla="*/ 44 w 47"/>
                  <a:gd name="T31" fmla="*/ 38 h 41"/>
                  <a:gd name="T32" fmla="*/ 40 w 47"/>
                  <a:gd name="T33" fmla="*/ 40 h 41"/>
                  <a:gd name="T34" fmla="*/ 36 w 47"/>
                  <a:gd name="T35" fmla="*/ 40 h 41"/>
                  <a:gd name="T36" fmla="*/ 32 w 47"/>
                  <a:gd name="T37" fmla="*/ 40 h 41"/>
                  <a:gd name="T38" fmla="*/ 28 w 47"/>
                  <a:gd name="T39" fmla="*/ 40 h 41"/>
                  <a:gd name="T40" fmla="*/ 24 w 47"/>
                  <a:gd name="T41" fmla="*/ 40 h 41"/>
                  <a:gd name="T42" fmla="*/ 20 w 47"/>
                  <a:gd name="T43" fmla="*/ 40 h 41"/>
                  <a:gd name="T44" fmla="*/ 16 w 47"/>
                  <a:gd name="T45" fmla="*/ 38 h 41"/>
                  <a:gd name="T46" fmla="*/ 14 w 47"/>
                  <a:gd name="T47" fmla="*/ 34 h 41"/>
                  <a:gd name="T48" fmla="*/ 10 w 47"/>
                  <a:gd name="T49" fmla="*/ 34 h 41"/>
                  <a:gd name="T50" fmla="*/ 6 w 47"/>
                  <a:gd name="T51" fmla="*/ 32 h 41"/>
                  <a:gd name="T52" fmla="*/ 2 w 47"/>
                  <a:gd name="T53" fmla="*/ 32 h 41"/>
                  <a:gd name="T54" fmla="*/ 0 w 47"/>
                  <a:gd name="T55" fmla="*/ 28 h 41"/>
                  <a:gd name="T56" fmla="*/ 0 w 47"/>
                  <a:gd name="T57" fmla="*/ 24 h 41"/>
                  <a:gd name="T58" fmla="*/ 0 w 47"/>
                  <a:gd name="T59" fmla="*/ 20 h 41"/>
                  <a:gd name="T60" fmla="*/ 0 w 47"/>
                  <a:gd name="T61" fmla="*/ 16 h 41"/>
                  <a:gd name="T62" fmla="*/ 0 w 47"/>
                  <a:gd name="T63" fmla="*/ 12 h 41"/>
                  <a:gd name="T64" fmla="*/ 0 w 47"/>
                  <a:gd name="T65" fmla="*/ 8 h 41"/>
                  <a:gd name="T66" fmla="*/ 4 w 47"/>
                  <a:gd name="T67" fmla="*/ 8 h 41"/>
                  <a:gd name="T68" fmla="*/ 8 w 47"/>
                  <a:gd name="T69" fmla="*/ 6 h 41"/>
                  <a:gd name="T70" fmla="*/ 12 w 47"/>
                  <a:gd name="T71" fmla="*/ 4 h 41"/>
                  <a:gd name="T72" fmla="*/ 14 w 47"/>
                  <a:gd name="T73" fmla="*/ 0 h 41"/>
                  <a:gd name="T74" fmla="*/ 12 w 47"/>
                  <a:gd name="T75" fmla="*/ 0 h 4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7" h="41">
                    <a:moveTo>
                      <a:pt x="12" y="0"/>
                    </a:moveTo>
                    <a:lnTo>
                      <a:pt x="16" y="0"/>
                    </a:lnTo>
                    <a:lnTo>
                      <a:pt x="20" y="0"/>
                    </a:lnTo>
                    <a:lnTo>
                      <a:pt x="24" y="0"/>
                    </a:lnTo>
                    <a:lnTo>
                      <a:pt x="28" y="0"/>
                    </a:lnTo>
                    <a:lnTo>
                      <a:pt x="32" y="2"/>
                    </a:lnTo>
                    <a:lnTo>
                      <a:pt x="36" y="2"/>
                    </a:lnTo>
                    <a:lnTo>
                      <a:pt x="38" y="6"/>
                    </a:lnTo>
                    <a:lnTo>
                      <a:pt x="42" y="8"/>
                    </a:lnTo>
                    <a:lnTo>
                      <a:pt x="44" y="12"/>
                    </a:lnTo>
                    <a:lnTo>
                      <a:pt x="46" y="16"/>
                    </a:lnTo>
                    <a:lnTo>
                      <a:pt x="46" y="22"/>
                    </a:lnTo>
                    <a:lnTo>
                      <a:pt x="46" y="26"/>
                    </a:lnTo>
                    <a:lnTo>
                      <a:pt x="46" y="30"/>
                    </a:lnTo>
                    <a:lnTo>
                      <a:pt x="44" y="34"/>
                    </a:lnTo>
                    <a:lnTo>
                      <a:pt x="44" y="38"/>
                    </a:lnTo>
                    <a:lnTo>
                      <a:pt x="40" y="40"/>
                    </a:lnTo>
                    <a:lnTo>
                      <a:pt x="36" y="40"/>
                    </a:lnTo>
                    <a:lnTo>
                      <a:pt x="32" y="40"/>
                    </a:lnTo>
                    <a:lnTo>
                      <a:pt x="28" y="40"/>
                    </a:lnTo>
                    <a:lnTo>
                      <a:pt x="24" y="40"/>
                    </a:lnTo>
                    <a:lnTo>
                      <a:pt x="20" y="40"/>
                    </a:lnTo>
                    <a:lnTo>
                      <a:pt x="16" y="38"/>
                    </a:lnTo>
                    <a:lnTo>
                      <a:pt x="14" y="34"/>
                    </a:lnTo>
                    <a:lnTo>
                      <a:pt x="10" y="34"/>
                    </a:lnTo>
                    <a:lnTo>
                      <a:pt x="6" y="32"/>
                    </a:lnTo>
                    <a:lnTo>
                      <a:pt x="2" y="32"/>
                    </a:lnTo>
                    <a:lnTo>
                      <a:pt x="0" y="28"/>
                    </a:lnTo>
                    <a:lnTo>
                      <a:pt x="0" y="24"/>
                    </a:lnTo>
                    <a:lnTo>
                      <a:pt x="0" y="20"/>
                    </a:lnTo>
                    <a:lnTo>
                      <a:pt x="0" y="16"/>
                    </a:lnTo>
                    <a:lnTo>
                      <a:pt x="0" y="12"/>
                    </a:lnTo>
                    <a:lnTo>
                      <a:pt x="0" y="8"/>
                    </a:lnTo>
                    <a:lnTo>
                      <a:pt x="4" y="8"/>
                    </a:lnTo>
                    <a:lnTo>
                      <a:pt x="8" y="6"/>
                    </a:lnTo>
                    <a:lnTo>
                      <a:pt x="12" y="4"/>
                    </a:lnTo>
                    <a:lnTo>
                      <a:pt x="14" y="0"/>
                    </a:lnTo>
                    <a:lnTo>
                      <a:pt x="12" y="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39" name="Freeform 27"/>
              <p:cNvSpPr>
                <a:spLocks/>
              </p:cNvSpPr>
              <p:nvPr/>
            </p:nvSpPr>
            <p:spPr bwMode="ltGray">
              <a:xfrm>
                <a:off x="1426" y="1146"/>
                <a:ext cx="71" cy="85"/>
              </a:xfrm>
              <a:custGeom>
                <a:avLst/>
                <a:gdLst>
                  <a:gd name="T0" fmla="*/ 2 w 71"/>
                  <a:gd name="T1" fmla="*/ 2 h 85"/>
                  <a:gd name="T2" fmla="*/ 6 w 71"/>
                  <a:gd name="T3" fmla="*/ 2 h 85"/>
                  <a:gd name="T4" fmla="*/ 10 w 71"/>
                  <a:gd name="T5" fmla="*/ 2 h 85"/>
                  <a:gd name="T6" fmla="*/ 14 w 71"/>
                  <a:gd name="T7" fmla="*/ 2 h 85"/>
                  <a:gd name="T8" fmla="*/ 18 w 71"/>
                  <a:gd name="T9" fmla="*/ 0 h 85"/>
                  <a:gd name="T10" fmla="*/ 22 w 71"/>
                  <a:gd name="T11" fmla="*/ 0 h 85"/>
                  <a:gd name="T12" fmla="*/ 26 w 71"/>
                  <a:gd name="T13" fmla="*/ 2 h 85"/>
                  <a:gd name="T14" fmla="*/ 30 w 71"/>
                  <a:gd name="T15" fmla="*/ 4 h 85"/>
                  <a:gd name="T16" fmla="*/ 34 w 71"/>
                  <a:gd name="T17" fmla="*/ 8 h 85"/>
                  <a:gd name="T18" fmla="*/ 38 w 71"/>
                  <a:gd name="T19" fmla="*/ 8 h 85"/>
                  <a:gd name="T20" fmla="*/ 42 w 71"/>
                  <a:gd name="T21" fmla="*/ 10 h 85"/>
                  <a:gd name="T22" fmla="*/ 46 w 71"/>
                  <a:gd name="T23" fmla="*/ 12 h 85"/>
                  <a:gd name="T24" fmla="*/ 50 w 71"/>
                  <a:gd name="T25" fmla="*/ 16 h 85"/>
                  <a:gd name="T26" fmla="*/ 54 w 71"/>
                  <a:gd name="T27" fmla="*/ 16 h 85"/>
                  <a:gd name="T28" fmla="*/ 56 w 71"/>
                  <a:gd name="T29" fmla="*/ 20 h 85"/>
                  <a:gd name="T30" fmla="*/ 60 w 71"/>
                  <a:gd name="T31" fmla="*/ 22 h 85"/>
                  <a:gd name="T32" fmla="*/ 64 w 71"/>
                  <a:gd name="T33" fmla="*/ 26 h 85"/>
                  <a:gd name="T34" fmla="*/ 66 w 71"/>
                  <a:gd name="T35" fmla="*/ 30 h 85"/>
                  <a:gd name="T36" fmla="*/ 70 w 71"/>
                  <a:gd name="T37" fmla="*/ 34 h 85"/>
                  <a:gd name="T38" fmla="*/ 70 w 71"/>
                  <a:gd name="T39" fmla="*/ 38 h 85"/>
                  <a:gd name="T40" fmla="*/ 70 w 71"/>
                  <a:gd name="T41" fmla="*/ 42 h 85"/>
                  <a:gd name="T42" fmla="*/ 70 w 71"/>
                  <a:gd name="T43" fmla="*/ 46 h 85"/>
                  <a:gd name="T44" fmla="*/ 70 w 71"/>
                  <a:gd name="T45" fmla="*/ 52 h 85"/>
                  <a:gd name="T46" fmla="*/ 70 w 71"/>
                  <a:gd name="T47" fmla="*/ 56 h 85"/>
                  <a:gd name="T48" fmla="*/ 70 w 71"/>
                  <a:gd name="T49" fmla="*/ 60 h 85"/>
                  <a:gd name="T50" fmla="*/ 68 w 71"/>
                  <a:gd name="T51" fmla="*/ 66 h 85"/>
                  <a:gd name="T52" fmla="*/ 68 w 71"/>
                  <a:gd name="T53" fmla="*/ 70 h 85"/>
                  <a:gd name="T54" fmla="*/ 68 w 71"/>
                  <a:gd name="T55" fmla="*/ 74 h 85"/>
                  <a:gd name="T56" fmla="*/ 68 w 71"/>
                  <a:gd name="T57" fmla="*/ 78 h 85"/>
                  <a:gd name="T58" fmla="*/ 66 w 71"/>
                  <a:gd name="T59" fmla="*/ 82 h 85"/>
                  <a:gd name="T60" fmla="*/ 58 w 71"/>
                  <a:gd name="T61" fmla="*/ 84 h 85"/>
                  <a:gd name="T62" fmla="*/ 54 w 71"/>
                  <a:gd name="T63" fmla="*/ 84 h 85"/>
                  <a:gd name="T64" fmla="*/ 48 w 71"/>
                  <a:gd name="T65" fmla="*/ 84 h 85"/>
                  <a:gd name="T66" fmla="*/ 42 w 71"/>
                  <a:gd name="T67" fmla="*/ 84 h 85"/>
                  <a:gd name="T68" fmla="*/ 38 w 71"/>
                  <a:gd name="T69" fmla="*/ 84 h 85"/>
                  <a:gd name="T70" fmla="*/ 34 w 71"/>
                  <a:gd name="T71" fmla="*/ 84 h 85"/>
                  <a:gd name="T72" fmla="*/ 30 w 71"/>
                  <a:gd name="T73" fmla="*/ 82 h 85"/>
                  <a:gd name="T74" fmla="*/ 26 w 71"/>
                  <a:gd name="T75" fmla="*/ 76 h 85"/>
                  <a:gd name="T76" fmla="*/ 24 w 71"/>
                  <a:gd name="T77" fmla="*/ 72 h 85"/>
                  <a:gd name="T78" fmla="*/ 20 w 71"/>
                  <a:gd name="T79" fmla="*/ 70 h 85"/>
                  <a:gd name="T80" fmla="*/ 16 w 71"/>
                  <a:gd name="T81" fmla="*/ 66 h 85"/>
                  <a:gd name="T82" fmla="*/ 12 w 71"/>
                  <a:gd name="T83" fmla="*/ 64 h 85"/>
                  <a:gd name="T84" fmla="*/ 12 w 71"/>
                  <a:gd name="T85" fmla="*/ 60 h 85"/>
                  <a:gd name="T86" fmla="*/ 12 w 71"/>
                  <a:gd name="T87" fmla="*/ 56 h 85"/>
                  <a:gd name="T88" fmla="*/ 10 w 71"/>
                  <a:gd name="T89" fmla="*/ 52 h 85"/>
                  <a:gd name="T90" fmla="*/ 10 w 71"/>
                  <a:gd name="T91" fmla="*/ 48 h 85"/>
                  <a:gd name="T92" fmla="*/ 6 w 71"/>
                  <a:gd name="T93" fmla="*/ 48 h 85"/>
                  <a:gd name="T94" fmla="*/ 6 w 71"/>
                  <a:gd name="T95" fmla="*/ 44 h 85"/>
                  <a:gd name="T96" fmla="*/ 4 w 71"/>
                  <a:gd name="T97" fmla="*/ 38 h 85"/>
                  <a:gd name="T98" fmla="*/ 6 w 71"/>
                  <a:gd name="T99" fmla="*/ 28 h 85"/>
                  <a:gd name="T100" fmla="*/ 4 w 71"/>
                  <a:gd name="T101" fmla="*/ 24 h 85"/>
                  <a:gd name="T102" fmla="*/ 2 w 71"/>
                  <a:gd name="T103" fmla="*/ 20 h 85"/>
                  <a:gd name="T104" fmla="*/ 0 w 71"/>
                  <a:gd name="T105" fmla="*/ 14 h 85"/>
                  <a:gd name="T106" fmla="*/ 0 w 71"/>
                  <a:gd name="T107" fmla="*/ 10 h 85"/>
                  <a:gd name="T108" fmla="*/ 0 w 71"/>
                  <a:gd name="T109" fmla="*/ 6 h 85"/>
                  <a:gd name="T110" fmla="*/ 2 w 71"/>
                  <a:gd name="T111" fmla="*/ 2 h 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1" h="85">
                    <a:moveTo>
                      <a:pt x="2" y="2"/>
                    </a:moveTo>
                    <a:lnTo>
                      <a:pt x="6" y="2"/>
                    </a:lnTo>
                    <a:lnTo>
                      <a:pt x="10" y="2"/>
                    </a:lnTo>
                    <a:lnTo>
                      <a:pt x="14" y="2"/>
                    </a:lnTo>
                    <a:lnTo>
                      <a:pt x="18" y="0"/>
                    </a:lnTo>
                    <a:lnTo>
                      <a:pt x="22" y="0"/>
                    </a:lnTo>
                    <a:lnTo>
                      <a:pt x="26" y="2"/>
                    </a:lnTo>
                    <a:lnTo>
                      <a:pt x="30" y="4"/>
                    </a:lnTo>
                    <a:lnTo>
                      <a:pt x="34" y="8"/>
                    </a:lnTo>
                    <a:lnTo>
                      <a:pt x="38" y="8"/>
                    </a:lnTo>
                    <a:lnTo>
                      <a:pt x="42" y="10"/>
                    </a:lnTo>
                    <a:lnTo>
                      <a:pt x="46" y="12"/>
                    </a:lnTo>
                    <a:lnTo>
                      <a:pt x="50" y="16"/>
                    </a:lnTo>
                    <a:lnTo>
                      <a:pt x="54" y="16"/>
                    </a:lnTo>
                    <a:lnTo>
                      <a:pt x="56" y="20"/>
                    </a:lnTo>
                    <a:lnTo>
                      <a:pt x="60" y="22"/>
                    </a:lnTo>
                    <a:lnTo>
                      <a:pt x="64" y="26"/>
                    </a:lnTo>
                    <a:lnTo>
                      <a:pt x="66" y="30"/>
                    </a:lnTo>
                    <a:lnTo>
                      <a:pt x="70" y="34"/>
                    </a:lnTo>
                    <a:lnTo>
                      <a:pt x="70" y="38"/>
                    </a:lnTo>
                    <a:lnTo>
                      <a:pt x="70" y="42"/>
                    </a:lnTo>
                    <a:lnTo>
                      <a:pt x="70" y="46"/>
                    </a:lnTo>
                    <a:lnTo>
                      <a:pt x="70" y="52"/>
                    </a:lnTo>
                    <a:lnTo>
                      <a:pt x="70" y="56"/>
                    </a:lnTo>
                    <a:lnTo>
                      <a:pt x="70" y="60"/>
                    </a:lnTo>
                    <a:lnTo>
                      <a:pt x="68" y="66"/>
                    </a:lnTo>
                    <a:lnTo>
                      <a:pt x="68" y="70"/>
                    </a:lnTo>
                    <a:lnTo>
                      <a:pt x="68" y="74"/>
                    </a:lnTo>
                    <a:lnTo>
                      <a:pt x="68" y="78"/>
                    </a:lnTo>
                    <a:lnTo>
                      <a:pt x="66" y="82"/>
                    </a:lnTo>
                    <a:lnTo>
                      <a:pt x="58" y="84"/>
                    </a:lnTo>
                    <a:lnTo>
                      <a:pt x="54" y="84"/>
                    </a:lnTo>
                    <a:lnTo>
                      <a:pt x="48" y="84"/>
                    </a:lnTo>
                    <a:lnTo>
                      <a:pt x="42" y="84"/>
                    </a:lnTo>
                    <a:lnTo>
                      <a:pt x="38" y="84"/>
                    </a:lnTo>
                    <a:lnTo>
                      <a:pt x="34" y="84"/>
                    </a:lnTo>
                    <a:lnTo>
                      <a:pt x="30" y="82"/>
                    </a:lnTo>
                    <a:lnTo>
                      <a:pt x="26" y="76"/>
                    </a:lnTo>
                    <a:lnTo>
                      <a:pt x="24" y="72"/>
                    </a:lnTo>
                    <a:lnTo>
                      <a:pt x="20" y="70"/>
                    </a:lnTo>
                    <a:lnTo>
                      <a:pt x="16" y="66"/>
                    </a:lnTo>
                    <a:lnTo>
                      <a:pt x="12" y="64"/>
                    </a:lnTo>
                    <a:lnTo>
                      <a:pt x="12" y="60"/>
                    </a:lnTo>
                    <a:lnTo>
                      <a:pt x="12" y="56"/>
                    </a:lnTo>
                    <a:lnTo>
                      <a:pt x="10" y="52"/>
                    </a:lnTo>
                    <a:lnTo>
                      <a:pt x="10" y="48"/>
                    </a:lnTo>
                    <a:lnTo>
                      <a:pt x="6" y="48"/>
                    </a:lnTo>
                    <a:lnTo>
                      <a:pt x="6" y="44"/>
                    </a:lnTo>
                    <a:lnTo>
                      <a:pt x="4" y="38"/>
                    </a:lnTo>
                    <a:lnTo>
                      <a:pt x="6" y="28"/>
                    </a:lnTo>
                    <a:lnTo>
                      <a:pt x="4" y="24"/>
                    </a:lnTo>
                    <a:lnTo>
                      <a:pt x="2" y="20"/>
                    </a:lnTo>
                    <a:lnTo>
                      <a:pt x="0" y="14"/>
                    </a:lnTo>
                    <a:lnTo>
                      <a:pt x="0" y="10"/>
                    </a:lnTo>
                    <a:lnTo>
                      <a:pt x="0" y="6"/>
                    </a:lnTo>
                    <a:lnTo>
                      <a:pt x="2" y="2"/>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40" name="Freeform 28"/>
              <p:cNvSpPr>
                <a:spLocks/>
              </p:cNvSpPr>
              <p:nvPr/>
            </p:nvSpPr>
            <p:spPr bwMode="ltGray">
              <a:xfrm>
                <a:off x="1412" y="1290"/>
                <a:ext cx="59" cy="71"/>
              </a:xfrm>
              <a:custGeom>
                <a:avLst/>
                <a:gdLst>
                  <a:gd name="T0" fmla="*/ 8 w 59"/>
                  <a:gd name="T1" fmla="*/ 0 h 71"/>
                  <a:gd name="T2" fmla="*/ 12 w 59"/>
                  <a:gd name="T3" fmla="*/ 2 h 71"/>
                  <a:gd name="T4" fmla="*/ 16 w 59"/>
                  <a:gd name="T5" fmla="*/ 2 h 71"/>
                  <a:gd name="T6" fmla="*/ 20 w 59"/>
                  <a:gd name="T7" fmla="*/ 2 h 71"/>
                  <a:gd name="T8" fmla="*/ 24 w 59"/>
                  <a:gd name="T9" fmla="*/ 2 h 71"/>
                  <a:gd name="T10" fmla="*/ 28 w 59"/>
                  <a:gd name="T11" fmla="*/ 2 h 71"/>
                  <a:gd name="T12" fmla="*/ 32 w 59"/>
                  <a:gd name="T13" fmla="*/ 4 h 71"/>
                  <a:gd name="T14" fmla="*/ 36 w 59"/>
                  <a:gd name="T15" fmla="*/ 4 h 71"/>
                  <a:gd name="T16" fmla="*/ 40 w 59"/>
                  <a:gd name="T17" fmla="*/ 8 h 71"/>
                  <a:gd name="T18" fmla="*/ 42 w 59"/>
                  <a:gd name="T19" fmla="*/ 12 h 71"/>
                  <a:gd name="T20" fmla="*/ 44 w 59"/>
                  <a:gd name="T21" fmla="*/ 16 h 71"/>
                  <a:gd name="T22" fmla="*/ 46 w 59"/>
                  <a:gd name="T23" fmla="*/ 20 h 71"/>
                  <a:gd name="T24" fmla="*/ 48 w 59"/>
                  <a:gd name="T25" fmla="*/ 24 h 71"/>
                  <a:gd name="T26" fmla="*/ 52 w 59"/>
                  <a:gd name="T27" fmla="*/ 26 h 71"/>
                  <a:gd name="T28" fmla="*/ 54 w 59"/>
                  <a:gd name="T29" fmla="*/ 32 h 71"/>
                  <a:gd name="T30" fmla="*/ 58 w 59"/>
                  <a:gd name="T31" fmla="*/ 38 h 71"/>
                  <a:gd name="T32" fmla="*/ 58 w 59"/>
                  <a:gd name="T33" fmla="*/ 42 h 71"/>
                  <a:gd name="T34" fmla="*/ 58 w 59"/>
                  <a:gd name="T35" fmla="*/ 48 h 71"/>
                  <a:gd name="T36" fmla="*/ 58 w 59"/>
                  <a:gd name="T37" fmla="*/ 52 h 71"/>
                  <a:gd name="T38" fmla="*/ 58 w 59"/>
                  <a:gd name="T39" fmla="*/ 56 h 71"/>
                  <a:gd name="T40" fmla="*/ 58 w 59"/>
                  <a:gd name="T41" fmla="*/ 60 h 71"/>
                  <a:gd name="T42" fmla="*/ 58 w 59"/>
                  <a:gd name="T43" fmla="*/ 64 h 71"/>
                  <a:gd name="T44" fmla="*/ 58 w 59"/>
                  <a:gd name="T45" fmla="*/ 68 h 71"/>
                  <a:gd name="T46" fmla="*/ 54 w 59"/>
                  <a:gd name="T47" fmla="*/ 68 h 71"/>
                  <a:gd name="T48" fmla="*/ 50 w 59"/>
                  <a:gd name="T49" fmla="*/ 70 h 71"/>
                  <a:gd name="T50" fmla="*/ 46 w 59"/>
                  <a:gd name="T51" fmla="*/ 70 h 71"/>
                  <a:gd name="T52" fmla="*/ 42 w 59"/>
                  <a:gd name="T53" fmla="*/ 70 h 71"/>
                  <a:gd name="T54" fmla="*/ 38 w 59"/>
                  <a:gd name="T55" fmla="*/ 70 h 71"/>
                  <a:gd name="T56" fmla="*/ 34 w 59"/>
                  <a:gd name="T57" fmla="*/ 70 h 71"/>
                  <a:gd name="T58" fmla="*/ 30 w 59"/>
                  <a:gd name="T59" fmla="*/ 68 h 71"/>
                  <a:gd name="T60" fmla="*/ 26 w 59"/>
                  <a:gd name="T61" fmla="*/ 66 h 71"/>
                  <a:gd name="T62" fmla="*/ 22 w 59"/>
                  <a:gd name="T63" fmla="*/ 62 h 71"/>
                  <a:gd name="T64" fmla="*/ 20 w 59"/>
                  <a:gd name="T65" fmla="*/ 58 h 71"/>
                  <a:gd name="T66" fmla="*/ 16 w 59"/>
                  <a:gd name="T67" fmla="*/ 54 h 71"/>
                  <a:gd name="T68" fmla="*/ 14 w 59"/>
                  <a:gd name="T69" fmla="*/ 50 h 71"/>
                  <a:gd name="T70" fmla="*/ 12 w 59"/>
                  <a:gd name="T71" fmla="*/ 46 h 71"/>
                  <a:gd name="T72" fmla="*/ 10 w 59"/>
                  <a:gd name="T73" fmla="*/ 42 h 71"/>
                  <a:gd name="T74" fmla="*/ 8 w 59"/>
                  <a:gd name="T75" fmla="*/ 38 h 71"/>
                  <a:gd name="T76" fmla="*/ 8 w 59"/>
                  <a:gd name="T77" fmla="*/ 34 h 71"/>
                  <a:gd name="T78" fmla="*/ 4 w 59"/>
                  <a:gd name="T79" fmla="*/ 28 h 71"/>
                  <a:gd name="T80" fmla="*/ 0 w 59"/>
                  <a:gd name="T81" fmla="*/ 24 h 71"/>
                  <a:gd name="T82" fmla="*/ 0 w 59"/>
                  <a:gd name="T83" fmla="*/ 20 h 71"/>
                  <a:gd name="T84" fmla="*/ 4 w 59"/>
                  <a:gd name="T85" fmla="*/ 20 h 71"/>
                  <a:gd name="T86" fmla="*/ 8 w 59"/>
                  <a:gd name="T87" fmla="*/ 20 h 71"/>
                  <a:gd name="T88" fmla="*/ 12 w 59"/>
                  <a:gd name="T89" fmla="*/ 20 h 71"/>
                  <a:gd name="T90" fmla="*/ 12 w 59"/>
                  <a:gd name="T91" fmla="*/ 16 h 71"/>
                  <a:gd name="T92" fmla="*/ 8 w 59"/>
                  <a:gd name="T93" fmla="*/ 12 h 71"/>
                  <a:gd name="T94" fmla="*/ 8 w 59"/>
                  <a:gd name="T95" fmla="*/ 8 h 71"/>
                  <a:gd name="T96" fmla="*/ 6 w 59"/>
                  <a:gd name="T97" fmla="*/ 4 h 71"/>
                  <a:gd name="T98" fmla="*/ 8 w 59"/>
                  <a:gd name="T99" fmla="*/ 0 h 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9" h="71">
                    <a:moveTo>
                      <a:pt x="8" y="0"/>
                    </a:moveTo>
                    <a:lnTo>
                      <a:pt x="12" y="2"/>
                    </a:lnTo>
                    <a:lnTo>
                      <a:pt x="16" y="2"/>
                    </a:lnTo>
                    <a:lnTo>
                      <a:pt x="20" y="2"/>
                    </a:lnTo>
                    <a:lnTo>
                      <a:pt x="24" y="2"/>
                    </a:lnTo>
                    <a:lnTo>
                      <a:pt x="28" y="2"/>
                    </a:lnTo>
                    <a:lnTo>
                      <a:pt x="32" y="4"/>
                    </a:lnTo>
                    <a:lnTo>
                      <a:pt x="36" y="4"/>
                    </a:lnTo>
                    <a:lnTo>
                      <a:pt x="40" y="8"/>
                    </a:lnTo>
                    <a:lnTo>
                      <a:pt x="42" y="12"/>
                    </a:lnTo>
                    <a:lnTo>
                      <a:pt x="44" y="16"/>
                    </a:lnTo>
                    <a:lnTo>
                      <a:pt x="46" y="20"/>
                    </a:lnTo>
                    <a:lnTo>
                      <a:pt x="48" y="24"/>
                    </a:lnTo>
                    <a:lnTo>
                      <a:pt x="52" y="26"/>
                    </a:lnTo>
                    <a:lnTo>
                      <a:pt x="54" y="32"/>
                    </a:lnTo>
                    <a:lnTo>
                      <a:pt x="58" y="38"/>
                    </a:lnTo>
                    <a:lnTo>
                      <a:pt x="58" y="42"/>
                    </a:lnTo>
                    <a:lnTo>
                      <a:pt x="58" y="48"/>
                    </a:lnTo>
                    <a:lnTo>
                      <a:pt x="58" y="52"/>
                    </a:lnTo>
                    <a:lnTo>
                      <a:pt x="58" y="56"/>
                    </a:lnTo>
                    <a:lnTo>
                      <a:pt x="58" y="60"/>
                    </a:lnTo>
                    <a:lnTo>
                      <a:pt x="58" y="64"/>
                    </a:lnTo>
                    <a:lnTo>
                      <a:pt x="58" y="68"/>
                    </a:lnTo>
                    <a:lnTo>
                      <a:pt x="54" y="68"/>
                    </a:lnTo>
                    <a:lnTo>
                      <a:pt x="50" y="70"/>
                    </a:lnTo>
                    <a:lnTo>
                      <a:pt x="46" y="70"/>
                    </a:lnTo>
                    <a:lnTo>
                      <a:pt x="42" y="70"/>
                    </a:lnTo>
                    <a:lnTo>
                      <a:pt x="38" y="70"/>
                    </a:lnTo>
                    <a:lnTo>
                      <a:pt x="34" y="70"/>
                    </a:lnTo>
                    <a:lnTo>
                      <a:pt x="30" y="68"/>
                    </a:lnTo>
                    <a:lnTo>
                      <a:pt x="26" y="66"/>
                    </a:lnTo>
                    <a:lnTo>
                      <a:pt x="22" y="62"/>
                    </a:lnTo>
                    <a:lnTo>
                      <a:pt x="20" y="58"/>
                    </a:lnTo>
                    <a:lnTo>
                      <a:pt x="16" y="54"/>
                    </a:lnTo>
                    <a:lnTo>
                      <a:pt x="14" y="50"/>
                    </a:lnTo>
                    <a:lnTo>
                      <a:pt x="12" y="46"/>
                    </a:lnTo>
                    <a:lnTo>
                      <a:pt x="10" y="42"/>
                    </a:lnTo>
                    <a:lnTo>
                      <a:pt x="8" y="38"/>
                    </a:lnTo>
                    <a:lnTo>
                      <a:pt x="8" y="34"/>
                    </a:lnTo>
                    <a:lnTo>
                      <a:pt x="4" y="28"/>
                    </a:lnTo>
                    <a:lnTo>
                      <a:pt x="0" y="24"/>
                    </a:lnTo>
                    <a:lnTo>
                      <a:pt x="0" y="20"/>
                    </a:lnTo>
                    <a:lnTo>
                      <a:pt x="4" y="20"/>
                    </a:lnTo>
                    <a:lnTo>
                      <a:pt x="8" y="20"/>
                    </a:lnTo>
                    <a:lnTo>
                      <a:pt x="12" y="20"/>
                    </a:lnTo>
                    <a:lnTo>
                      <a:pt x="12" y="16"/>
                    </a:lnTo>
                    <a:lnTo>
                      <a:pt x="8" y="12"/>
                    </a:lnTo>
                    <a:lnTo>
                      <a:pt x="8" y="8"/>
                    </a:lnTo>
                    <a:lnTo>
                      <a:pt x="6" y="4"/>
                    </a:lnTo>
                    <a:lnTo>
                      <a:pt x="8" y="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41" name="Freeform 29"/>
              <p:cNvSpPr>
                <a:spLocks/>
              </p:cNvSpPr>
              <p:nvPr/>
            </p:nvSpPr>
            <p:spPr bwMode="ltGray">
              <a:xfrm>
                <a:off x="1190" y="1324"/>
                <a:ext cx="69" cy="123"/>
              </a:xfrm>
              <a:custGeom>
                <a:avLst/>
                <a:gdLst>
                  <a:gd name="T0" fmla="*/ 20 w 69"/>
                  <a:gd name="T1" fmla="*/ 0 h 123"/>
                  <a:gd name="T2" fmla="*/ 28 w 69"/>
                  <a:gd name="T3" fmla="*/ 4 h 123"/>
                  <a:gd name="T4" fmla="*/ 38 w 69"/>
                  <a:gd name="T5" fmla="*/ 8 h 123"/>
                  <a:gd name="T6" fmla="*/ 46 w 69"/>
                  <a:gd name="T7" fmla="*/ 12 h 123"/>
                  <a:gd name="T8" fmla="*/ 50 w 69"/>
                  <a:gd name="T9" fmla="*/ 20 h 123"/>
                  <a:gd name="T10" fmla="*/ 56 w 69"/>
                  <a:gd name="T11" fmla="*/ 26 h 123"/>
                  <a:gd name="T12" fmla="*/ 62 w 69"/>
                  <a:gd name="T13" fmla="*/ 34 h 123"/>
                  <a:gd name="T14" fmla="*/ 66 w 69"/>
                  <a:gd name="T15" fmla="*/ 40 h 123"/>
                  <a:gd name="T16" fmla="*/ 68 w 69"/>
                  <a:gd name="T17" fmla="*/ 48 h 123"/>
                  <a:gd name="T18" fmla="*/ 68 w 69"/>
                  <a:gd name="T19" fmla="*/ 56 h 123"/>
                  <a:gd name="T20" fmla="*/ 68 w 69"/>
                  <a:gd name="T21" fmla="*/ 66 h 123"/>
                  <a:gd name="T22" fmla="*/ 66 w 69"/>
                  <a:gd name="T23" fmla="*/ 74 h 123"/>
                  <a:gd name="T24" fmla="*/ 66 w 69"/>
                  <a:gd name="T25" fmla="*/ 82 h 123"/>
                  <a:gd name="T26" fmla="*/ 66 w 69"/>
                  <a:gd name="T27" fmla="*/ 90 h 123"/>
                  <a:gd name="T28" fmla="*/ 64 w 69"/>
                  <a:gd name="T29" fmla="*/ 100 h 123"/>
                  <a:gd name="T30" fmla="*/ 60 w 69"/>
                  <a:gd name="T31" fmla="*/ 108 h 123"/>
                  <a:gd name="T32" fmla="*/ 56 w 69"/>
                  <a:gd name="T33" fmla="*/ 116 h 123"/>
                  <a:gd name="T34" fmla="*/ 48 w 69"/>
                  <a:gd name="T35" fmla="*/ 120 h 123"/>
                  <a:gd name="T36" fmla="*/ 38 w 69"/>
                  <a:gd name="T37" fmla="*/ 122 h 123"/>
                  <a:gd name="T38" fmla="*/ 30 w 69"/>
                  <a:gd name="T39" fmla="*/ 122 h 123"/>
                  <a:gd name="T40" fmla="*/ 22 w 69"/>
                  <a:gd name="T41" fmla="*/ 116 h 123"/>
                  <a:gd name="T42" fmla="*/ 16 w 69"/>
                  <a:gd name="T43" fmla="*/ 110 h 123"/>
                  <a:gd name="T44" fmla="*/ 10 w 69"/>
                  <a:gd name="T45" fmla="*/ 104 h 123"/>
                  <a:gd name="T46" fmla="*/ 6 w 69"/>
                  <a:gd name="T47" fmla="*/ 96 h 123"/>
                  <a:gd name="T48" fmla="*/ 4 w 69"/>
                  <a:gd name="T49" fmla="*/ 88 h 123"/>
                  <a:gd name="T50" fmla="*/ 2 w 69"/>
                  <a:gd name="T51" fmla="*/ 80 h 123"/>
                  <a:gd name="T52" fmla="*/ 2 w 69"/>
                  <a:gd name="T53" fmla="*/ 72 h 123"/>
                  <a:gd name="T54" fmla="*/ 0 w 69"/>
                  <a:gd name="T55" fmla="*/ 62 h 123"/>
                  <a:gd name="T56" fmla="*/ 0 w 69"/>
                  <a:gd name="T57" fmla="*/ 52 h 123"/>
                  <a:gd name="T58" fmla="*/ 0 w 69"/>
                  <a:gd name="T59" fmla="*/ 40 h 123"/>
                  <a:gd name="T60" fmla="*/ 0 w 69"/>
                  <a:gd name="T61" fmla="*/ 32 h 123"/>
                  <a:gd name="T62" fmla="*/ 0 w 69"/>
                  <a:gd name="T63" fmla="*/ 24 h 123"/>
                  <a:gd name="T64" fmla="*/ 8 w 69"/>
                  <a:gd name="T65" fmla="*/ 24 h 123"/>
                  <a:gd name="T66" fmla="*/ 8 w 69"/>
                  <a:gd name="T67" fmla="*/ 14 h 123"/>
                  <a:gd name="T68" fmla="*/ 14 w 69"/>
                  <a:gd name="T69" fmla="*/ 8 h 123"/>
                  <a:gd name="T70" fmla="*/ 22 w 69"/>
                  <a:gd name="T71" fmla="*/ 4 h 12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9" h="123">
                    <a:moveTo>
                      <a:pt x="16" y="0"/>
                    </a:moveTo>
                    <a:lnTo>
                      <a:pt x="20" y="0"/>
                    </a:lnTo>
                    <a:lnTo>
                      <a:pt x="24" y="2"/>
                    </a:lnTo>
                    <a:lnTo>
                      <a:pt x="28" y="4"/>
                    </a:lnTo>
                    <a:lnTo>
                      <a:pt x="32" y="6"/>
                    </a:lnTo>
                    <a:lnTo>
                      <a:pt x="38" y="8"/>
                    </a:lnTo>
                    <a:lnTo>
                      <a:pt x="42" y="8"/>
                    </a:lnTo>
                    <a:lnTo>
                      <a:pt x="46" y="12"/>
                    </a:lnTo>
                    <a:lnTo>
                      <a:pt x="48" y="16"/>
                    </a:lnTo>
                    <a:lnTo>
                      <a:pt x="50" y="20"/>
                    </a:lnTo>
                    <a:lnTo>
                      <a:pt x="52" y="24"/>
                    </a:lnTo>
                    <a:lnTo>
                      <a:pt x="56" y="26"/>
                    </a:lnTo>
                    <a:lnTo>
                      <a:pt x="58" y="30"/>
                    </a:lnTo>
                    <a:lnTo>
                      <a:pt x="62" y="34"/>
                    </a:lnTo>
                    <a:lnTo>
                      <a:pt x="62" y="38"/>
                    </a:lnTo>
                    <a:lnTo>
                      <a:pt x="66" y="40"/>
                    </a:lnTo>
                    <a:lnTo>
                      <a:pt x="66" y="44"/>
                    </a:lnTo>
                    <a:lnTo>
                      <a:pt x="68" y="48"/>
                    </a:lnTo>
                    <a:lnTo>
                      <a:pt x="68" y="52"/>
                    </a:lnTo>
                    <a:lnTo>
                      <a:pt x="68" y="56"/>
                    </a:lnTo>
                    <a:lnTo>
                      <a:pt x="68" y="62"/>
                    </a:lnTo>
                    <a:lnTo>
                      <a:pt x="68" y="66"/>
                    </a:lnTo>
                    <a:lnTo>
                      <a:pt x="66" y="70"/>
                    </a:lnTo>
                    <a:lnTo>
                      <a:pt x="66" y="74"/>
                    </a:lnTo>
                    <a:lnTo>
                      <a:pt x="66" y="78"/>
                    </a:lnTo>
                    <a:lnTo>
                      <a:pt x="66" y="82"/>
                    </a:lnTo>
                    <a:lnTo>
                      <a:pt x="66" y="86"/>
                    </a:lnTo>
                    <a:lnTo>
                      <a:pt x="66" y="90"/>
                    </a:lnTo>
                    <a:lnTo>
                      <a:pt x="66" y="96"/>
                    </a:lnTo>
                    <a:lnTo>
                      <a:pt x="64" y="100"/>
                    </a:lnTo>
                    <a:lnTo>
                      <a:pt x="62" y="104"/>
                    </a:lnTo>
                    <a:lnTo>
                      <a:pt x="60" y="108"/>
                    </a:lnTo>
                    <a:lnTo>
                      <a:pt x="58" y="112"/>
                    </a:lnTo>
                    <a:lnTo>
                      <a:pt x="56" y="116"/>
                    </a:lnTo>
                    <a:lnTo>
                      <a:pt x="52" y="118"/>
                    </a:lnTo>
                    <a:lnTo>
                      <a:pt x="48" y="120"/>
                    </a:lnTo>
                    <a:lnTo>
                      <a:pt x="42" y="122"/>
                    </a:lnTo>
                    <a:lnTo>
                      <a:pt x="38" y="122"/>
                    </a:lnTo>
                    <a:lnTo>
                      <a:pt x="34" y="122"/>
                    </a:lnTo>
                    <a:lnTo>
                      <a:pt x="30" y="122"/>
                    </a:lnTo>
                    <a:lnTo>
                      <a:pt x="26" y="118"/>
                    </a:lnTo>
                    <a:lnTo>
                      <a:pt x="22" y="116"/>
                    </a:lnTo>
                    <a:lnTo>
                      <a:pt x="20" y="112"/>
                    </a:lnTo>
                    <a:lnTo>
                      <a:pt x="16" y="110"/>
                    </a:lnTo>
                    <a:lnTo>
                      <a:pt x="14" y="106"/>
                    </a:lnTo>
                    <a:lnTo>
                      <a:pt x="10" y="104"/>
                    </a:lnTo>
                    <a:lnTo>
                      <a:pt x="8" y="100"/>
                    </a:lnTo>
                    <a:lnTo>
                      <a:pt x="6" y="96"/>
                    </a:lnTo>
                    <a:lnTo>
                      <a:pt x="6" y="92"/>
                    </a:lnTo>
                    <a:lnTo>
                      <a:pt x="4" y="88"/>
                    </a:lnTo>
                    <a:lnTo>
                      <a:pt x="2" y="84"/>
                    </a:lnTo>
                    <a:lnTo>
                      <a:pt x="2" y="80"/>
                    </a:lnTo>
                    <a:lnTo>
                      <a:pt x="2" y="76"/>
                    </a:lnTo>
                    <a:lnTo>
                      <a:pt x="2" y="72"/>
                    </a:lnTo>
                    <a:lnTo>
                      <a:pt x="0" y="66"/>
                    </a:lnTo>
                    <a:lnTo>
                      <a:pt x="0" y="62"/>
                    </a:lnTo>
                    <a:lnTo>
                      <a:pt x="0" y="56"/>
                    </a:lnTo>
                    <a:lnTo>
                      <a:pt x="0" y="52"/>
                    </a:lnTo>
                    <a:lnTo>
                      <a:pt x="0" y="48"/>
                    </a:lnTo>
                    <a:lnTo>
                      <a:pt x="0" y="40"/>
                    </a:lnTo>
                    <a:lnTo>
                      <a:pt x="0" y="36"/>
                    </a:lnTo>
                    <a:lnTo>
                      <a:pt x="0" y="32"/>
                    </a:lnTo>
                    <a:lnTo>
                      <a:pt x="0" y="28"/>
                    </a:lnTo>
                    <a:lnTo>
                      <a:pt x="0" y="24"/>
                    </a:lnTo>
                    <a:lnTo>
                      <a:pt x="4" y="24"/>
                    </a:lnTo>
                    <a:lnTo>
                      <a:pt x="8" y="24"/>
                    </a:lnTo>
                    <a:lnTo>
                      <a:pt x="8" y="18"/>
                    </a:lnTo>
                    <a:lnTo>
                      <a:pt x="8" y="14"/>
                    </a:lnTo>
                    <a:lnTo>
                      <a:pt x="14" y="12"/>
                    </a:lnTo>
                    <a:lnTo>
                      <a:pt x="14" y="8"/>
                    </a:lnTo>
                    <a:lnTo>
                      <a:pt x="18" y="6"/>
                    </a:lnTo>
                    <a:lnTo>
                      <a:pt x="22" y="4"/>
                    </a:lnTo>
                    <a:lnTo>
                      <a:pt x="16" y="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42" name="Freeform 30"/>
              <p:cNvSpPr>
                <a:spLocks/>
              </p:cNvSpPr>
              <p:nvPr/>
            </p:nvSpPr>
            <p:spPr bwMode="ltGray">
              <a:xfrm>
                <a:off x="1158" y="1402"/>
                <a:ext cx="25" cy="19"/>
              </a:xfrm>
              <a:custGeom>
                <a:avLst/>
                <a:gdLst>
                  <a:gd name="T0" fmla="*/ 8 w 25"/>
                  <a:gd name="T1" fmla="*/ 18 h 19"/>
                  <a:gd name="T2" fmla="*/ 4 w 25"/>
                  <a:gd name="T3" fmla="*/ 18 h 19"/>
                  <a:gd name="T4" fmla="*/ 2 w 25"/>
                  <a:gd name="T5" fmla="*/ 14 h 19"/>
                  <a:gd name="T6" fmla="*/ 0 w 25"/>
                  <a:gd name="T7" fmla="*/ 10 h 19"/>
                  <a:gd name="T8" fmla="*/ 0 w 25"/>
                  <a:gd name="T9" fmla="*/ 6 h 19"/>
                  <a:gd name="T10" fmla="*/ 0 w 25"/>
                  <a:gd name="T11" fmla="*/ 2 h 19"/>
                  <a:gd name="T12" fmla="*/ 4 w 25"/>
                  <a:gd name="T13" fmla="*/ 2 h 19"/>
                  <a:gd name="T14" fmla="*/ 8 w 25"/>
                  <a:gd name="T15" fmla="*/ 2 h 19"/>
                  <a:gd name="T16" fmla="*/ 12 w 25"/>
                  <a:gd name="T17" fmla="*/ 0 h 19"/>
                  <a:gd name="T18" fmla="*/ 16 w 25"/>
                  <a:gd name="T19" fmla="*/ 0 h 19"/>
                  <a:gd name="T20" fmla="*/ 18 w 25"/>
                  <a:gd name="T21" fmla="*/ 4 h 19"/>
                  <a:gd name="T22" fmla="*/ 20 w 25"/>
                  <a:gd name="T23" fmla="*/ 8 h 19"/>
                  <a:gd name="T24" fmla="*/ 24 w 25"/>
                  <a:gd name="T25" fmla="*/ 10 h 19"/>
                  <a:gd name="T26" fmla="*/ 24 w 25"/>
                  <a:gd name="T27" fmla="*/ 14 h 19"/>
                  <a:gd name="T28" fmla="*/ 24 w 25"/>
                  <a:gd name="T29" fmla="*/ 18 h 19"/>
                  <a:gd name="T30" fmla="*/ 20 w 25"/>
                  <a:gd name="T31" fmla="*/ 18 h 19"/>
                  <a:gd name="T32" fmla="*/ 16 w 25"/>
                  <a:gd name="T33" fmla="*/ 18 h 19"/>
                  <a:gd name="T34" fmla="*/ 12 w 25"/>
                  <a:gd name="T35" fmla="*/ 18 h 19"/>
                  <a:gd name="T36" fmla="*/ 8 w 25"/>
                  <a:gd name="T37" fmla="*/ 18 h 19"/>
                  <a:gd name="T38" fmla="*/ 8 w 25"/>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5" h="19">
                    <a:moveTo>
                      <a:pt x="8" y="18"/>
                    </a:moveTo>
                    <a:lnTo>
                      <a:pt x="4" y="18"/>
                    </a:lnTo>
                    <a:lnTo>
                      <a:pt x="2" y="14"/>
                    </a:lnTo>
                    <a:lnTo>
                      <a:pt x="0" y="10"/>
                    </a:lnTo>
                    <a:lnTo>
                      <a:pt x="0" y="6"/>
                    </a:lnTo>
                    <a:lnTo>
                      <a:pt x="0" y="2"/>
                    </a:lnTo>
                    <a:lnTo>
                      <a:pt x="4" y="2"/>
                    </a:lnTo>
                    <a:lnTo>
                      <a:pt x="8" y="2"/>
                    </a:lnTo>
                    <a:lnTo>
                      <a:pt x="12" y="0"/>
                    </a:lnTo>
                    <a:lnTo>
                      <a:pt x="16" y="0"/>
                    </a:lnTo>
                    <a:lnTo>
                      <a:pt x="18" y="4"/>
                    </a:lnTo>
                    <a:lnTo>
                      <a:pt x="20" y="8"/>
                    </a:lnTo>
                    <a:lnTo>
                      <a:pt x="24" y="10"/>
                    </a:lnTo>
                    <a:lnTo>
                      <a:pt x="24" y="14"/>
                    </a:lnTo>
                    <a:lnTo>
                      <a:pt x="24" y="18"/>
                    </a:lnTo>
                    <a:lnTo>
                      <a:pt x="20" y="18"/>
                    </a:lnTo>
                    <a:lnTo>
                      <a:pt x="16" y="18"/>
                    </a:lnTo>
                    <a:lnTo>
                      <a:pt x="12" y="18"/>
                    </a:lnTo>
                    <a:lnTo>
                      <a:pt x="8" y="18"/>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43" name="Freeform 31"/>
              <p:cNvSpPr>
                <a:spLocks/>
              </p:cNvSpPr>
              <p:nvPr/>
            </p:nvSpPr>
            <p:spPr bwMode="ltGray">
              <a:xfrm>
                <a:off x="1140" y="1436"/>
                <a:ext cx="75" cy="131"/>
              </a:xfrm>
              <a:custGeom>
                <a:avLst/>
                <a:gdLst>
                  <a:gd name="T0" fmla="*/ 36 w 75"/>
                  <a:gd name="T1" fmla="*/ 2 h 131"/>
                  <a:gd name="T2" fmla="*/ 40 w 75"/>
                  <a:gd name="T3" fmla="*/ 10 h 131"/>
                  <a:gd name="T4" fmla="*/ 48 w 75"/>
                  <a:gd name="T5" fmla="*/ 16 h 131"/>
                  <a:gd name="T6" fmla="*/ 54 w 75"/>
                  <a:gd name="T7" fmla="*/ 20 h 131"/>
                  <a:gd name="T8" fmla="*/ 60 w 75"/>
                  <a:gd name="T9" fmla="*/ 28 h 131"/>
                  <a:gd name="T10" fmla="*/ 60 w 75"/>
                  <a:gd name="T11" fmla="*/ 38 h 131"/>
                  <a:gd name="T12" fmla="*/ 60 w 75"/>
                  <a:gd name="T13" fmla="*/ 48 h 131"/>
                  <a:gd name="T14" fmla="*/ 62 w 75"/>
                  <a:gd name="T15" fmla="*/ 56 h 131"/>
                  <a:gd name="T16" fmla="*/ 68 w 75"/>
                  <a:gd name="T17" fmla="*/ 60 h 131"/>
                  <a:gd name="T18" fmla="*/ 68 w 75"/>
                  <a:gd name="T19" fmla="*/ 68 h 131"/>
                  <a:gd name="T20" fmla="*/ 68 w 75"/>
                  <a:gd name="T21" fmla="*/ 76 h 131"/>
                  <a:gd name="T22" fmla="*/ 74 w 75"/>
                  <a:gd name="T23" fmla="*/ 80 h 131"/>
                  <a:gd name="T24" fmla="*/ 74 w 75"/>
                  <a:gd name="T25" fmla="*/ 90 h 131"/>
                  <a:gd name="T26" fmla="*/ 74 w 75"/>
                  <a:gd name="T27" fmla="*/ 98 h 131"/>
                  <a:gd name="T28" fmla="*/ 74 w 75"/>
                  <a:gd name="T29" fmla="*/ 106 h 131"/>
                  <a:gd name="T30" fmla="*/ 70 w 75"/>
                  <a:gd name="T31" fmla="*/ 114 h 131"/>
                  <a:gd name="T32" fmla="*/ 66 w 75"/>
                  <a:gd name="T33" fmla="*/ 122 h 131"/>
                  <a:gd name="T34" fmla="*/ 58 w 75"/>
                  <a:gd name="T35" fmla="*/ 126 h 131"/>
                  <a:gd name="T36" fmla="*/ 50 w 75"/>
                  <a:gd name="T37" fmla="*/ 128 h 131"/>
                  <a:gd name="T38" fmla="*/ 42 w 75"/>
                  <a:gd name="T39" fmla="*/ 128 h 131"/>
                  <a:gd name="T40" fmla="*/ 38 w 75"/>
                  <a:gd name="T41" fmla="*/ 120 h 131"/>
                  <a:gd name="T42" fmla="*/ 32 w 75"/>
                  <a:gd name="T43" fmla="*/ 114 h 131"/>
                  <a:gd name="T44" fmla="*/ 24 w 75"/>
                  <a:gd name="T45" fmla="*/ 104 h 131"/>
                  <a:gd name="T46" fmla="*/ 22 w 75"/>
                  <a:gd name="T47" fmla="*/ 96 h 131"/>
                  <a:gd name="T48" fmla="*/ 18 w 75"/>
                  <a:gd name="T49" fmla="*/ 88 h 131"/>
                  <a:gd name="T50" fmla="*/ 16 w 75"/>
                  <a:gd name="T51" fmla="*/ 80 h 131"/>
                  <a:gd name="T52" fmla="*/ 10 w 75"/>
                  <a:gd name="T53" fmla="*/ 74 h 131"/>
                  <a:gd name="T54" fmla="*/ 4 w 75"/>
                  <a:gd name="T55" fmla="*/ 68 h 131"/>
                  <a:gd name="T56" fmla="*/ 4 w 75"/>
                  <a:gd name="T57" fmla="*/ 60 h 131"/>
                  <a:gd name="T58" fmla="*/ 2 w 75"/>
                  <a:gd name="T59" fmla="*/ 48 h 131"/>
                  <a:gd name="T60" fmla="*/ 0 w 75"/>
                  <a:gd name="T61" fmla="*/ 36 h 131"/>
                  <a:gd name="T62" fmla="*/ 2 w 75"/>
                  <a:gd name="T63" fmla="*/ 28 h 131"/>
                  <a:gd name="T64" fmla="*/ 8 w 75"/>
                  <a:gd name="T65" fmla="*/ 22 h 131"/>
                  <a:gd name="T66" fmla="*/ 14 w 75"/>
                  <a:gd name="T67" fmla="*/ 16 h 131"/>
                  <a:gd name="T68" fmla="*/ 22 w 75"/>
                  <a:gd name="T69" fmla="*/ 12 h 131"/>
                  <a:gd name="T70" fmla="*/ 24 w 75"/>
                  <a:gd name="T71" fmla="*/ 4 h 131"/>
                  <a:gd name="T72" fmla="*/ 32 w 75"/>
                  <a:gd name="T73" fmla="*/ 0 h 131"/>
                  <a:gd name="T74" fmla="*/ 30 w 75"/>
                  <a:gd name="T75" fmla="*/ 0 h 13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75" h="131">
                    <a:moveTo>
                      <a:pt x="30" y="0"/>
                    </a:moveTo>
                    <a:lnTo>
                      <a:pt x="36" y="2"/>
                    </a:lnTo>
                    <a:lnTo>
                      <a:pt x="38" y="6"/>
                    </a:lnTo>
                    <a:lnTo>
                      <a:pt x="40" y="10"/>
                    </a:lnTo>
                    <a:lnTo>
                      <a:pt x="44" y="14"/>
                    </a:lnTo>
                    <a:lnTo>
                      <a:pt x="48" y="16"/>
                    </a:lnTo>
                    <a:lnTo>
                      <a:pt x="50" y="20"/>
                    </a:lnTo>
                    <a:lnTo>
                      <a:pt x="54" y="20"/>
                    </a:lnTo>
                    <a:lnTo>
                      <a:pt x="56" y="24"/>
                    </a:lnTo>
                    <a:lnTo>
                      <a:pt x="60" y="28"/>
                    </a:lnTo>
                    <a:lnTo>
                      <a:pt x="60" y="34"/>
                    </a:lnTo>
                    <a:lnTo>
                      <a:pt x="60" y="38"/>
                    </a:lnTo>
                    <a:lnTo>
                      <a:pt x="60" y="44"/>
                    </a:lnTo>
                    <a:lnTo>
                      <a:pt x="60" y="48"/>
                    </a:lnTo>
                    <a:lnTo>
                      <a:pt x="60" y="52"/>
                    </a:lnTo>
                    <a:lnTo>
                      <a:pt x="62" y="56"/>
                    </a:lnTo>
                    <a:lnTo>
                      <a:pt x="66" y="56"/>
                    </a:lnTo>
                    <a:lnTo>
                      <a:pt x="68" y="60"/>
                    </a:lnTo>
                    <a:lnTo>
                      <a:pt x="68" y="64"/>
                    </a:lnTo>
                    <a:lnTo>
                      <a:pt x="68" y="68"/>
                    </a:lnTo>
                    <a:lnTo>
                      <a:pt x="68" y="72"/>
                    </a:lnTo>
                    <a:lnTo>
                      <a:pt x="68" y="76"/>
                    </a:lnTo>
                    <a:lnTo>
                      <a:pt x="70" y="80"/>
                    </a:lnTo>
                    <a:lnTo>
                      <a:pt x="74" y="80"/>
                    </a:lnTo>
                    <a:lnTo>
                      <a:pt x="74" y="84"/>
                    </a:lnTo>
                    <a:lnTo>
                      <a:pt x="74" y="90"/>
                    </a:lnTo>
                    <a:lnTo>
                      <a:pt x="74" y="94"/>
                    </a:lnTo>
                    <a:lnTo>
                      <a:pt x="74" y="98"/>
                    </a:lnTo>
                    <a:lnTo>
                      <a:pt x="74" y="102"/>
                    </a:lnTo>
                    <a:lnTo>
                      <a:pt x="74" y="106"/>
                    </a:lnTo>
                    <a:lnTo>
                      <a:pt x="72" y="110"/>
                    </a:lnTo>
                    <a:lnTo>
                      <a:pt x="70" y="114"/>
                    </a:lnTo>
                    <a:lnTo>
                      <a:pt x="68" y="118"/>
                    </a:lnTo>
                    <a:lnTo>
                      <a:pt x="66" y="122"/>
                    </a:lnTo>
                    <a:lnTo>
                      <a:pt x="62" y="124"/>
                    </a:lnTo>
                    <a:lnTo>
                      <a:pt x="58" y="126"/>
                    </a:lnTo>
                    <a:lnTo>
                      <a:pt x="54" y="130"/>
                    </a:lnTo>
                    <a:lnTo>
                      <a:pt x="50" y="128"/>
                    </a:lnTo>
                    <a:lnTo>
                      <a:pt x="46" y="128"/>
                    </a:lnTo>
                    <a:lnTo>
                      <a:pt x="42" y="128"/>
                    </a:lnTo>
                    <a:lnTo>
                      <a:pt x="40" y="124"/>
                    </a:lnTo>
                    <a:lnTo>
                      <a:pt x="38" y="120"/>
                    </a:lnTo>
                    <a:lnTo>
                      <a:pt x="36" y="116"/>
                    </a:lnTo>
                    <a:lnTo>
                      <a:pt x="32" y="114"/>
                    </a:lnTo>
                    <a:lnTo>
                      <a:pt x="28" y="110"/>
                    </a:lnTo>
                    <a:lnTo>
                      <a:pt x="24" y="104"/>
                    </a:lnTo>
                    <a:lnTo>
                      <a:pt x="24" y="100"/>
                    </a:lnTo>
                    <a:lnTo>
                      <a:pt x="22" y="96"/>
                    </a:lnTo>
                    <a:lnTo>
                      <a:pt x="18" y="92"/>
                    </a:lnTo>
                    <a:lnTo>
                      <a:pt x="18" y="88"/>
                    </a:lnTo>
                    <a:lnTo>
                      <a:pt x="16" y="84"/>
                    </a:lnTo>
                    <a:lnTo>
                      <a:pt x="16" y="80"/>
                    </a:lnTo>
                    <a:lnTo>
                      <a:pt x="12" y="78"/>
                    </a:lnTo>
                    <a:lnTo>
                      <a:pt x="10" y="74"/>
                    </a:lnTo>
                    <a:lnTo>
                      <a:pt x="8" y="70"/>
                    </a:lnTo>
                    <a:lnTo>
                      <a:pt x="4" y="68"/>
                    </a:lnTo>
                    <a:lnTo>
                      <a:pt x="4" y="64"/>
                    </a:lnTo>
                    <a:lnTo>
                      <a:pt x="4" y="60"/>
                    </a:lnTo>
                    <a:lnTo>
                      <a:pt x="4" y="54"/>
                    </a:lnTo>
                    <a:lnTo>
                      <a:pt x="2" y="48"/>
                    </a:lnTo>
                    <a:lnTo>
                      <a:pt x="0" y="40"/>
                    </a:lnTo>
                    <a:lnTo>
                      <a:pt x="0" y="36"/>
                    </a:lnTo>
                    <a:lnTo>
                      <a:pt x="2" y="32"/>
                    </a:lnTo>
                    <a:lnTo>
                      <a:pt x="2" y="28"/>
                    </a:lnTo>
                    <a:lnTo>
                      <a:pt x="4" y="24"/>
                    </a:lnTo>
                    <a:lnTo>
                      <a:pt x="8" y="22"/>
                    </a:lnTo>
                    <a:lnTo>
                      <a:pt x="12" y="20"/>
                    </a:lnTo>
                    <a:lnTo>
                      <a:pt x="14" y="16"/>
                    </a:lnTo>
                    <a:lnTo>
                      <a:pt x="18" y="14"/>
                    </a:lnTo>
                    <a:lnTo>
                      <a:pt x="22" y="12"/>
                    </a:lnTo>
                    <a:lnTo>
                      <a:pt x="24" y="8"/>
                    </a:lnTo>
                    <a:lnTo>
                      <a:pt x="24" y="4"/>
                    </a:lnTo>
                    <a:lnTo>
                      <a:pt x="28" y="0"/>
                    </a:lnTo>
                    <a:lnTo>
                      <a:pt x="32" y="0"/>
                    </a:lnTo>
                    <a:lnTo>
                      <a:pt x="36" y="0"/>
                    </a:lnTo>
                    <a:lnTo>
                      <a:pt x="30" y="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44" name="Freeform 32"/>
              <p:cNvSpPr>
                <a:spLocks/>
              </p:cNvSpPr>
              <p:nvPr/>
            </p:nvSpPr>
            <p:spPr bwMode="ltGray">
              <a:xfrm>
                <a:off x="1238" y="1460"/>
                <a:ext cx="113" cy="175"/>
              </a:xfrm>
              <a:custGeom>
                <a:avLst/>
                <a:gdLst>
                  <a:gd name="T0" fmla="*/ 14 w 113"/>
                  <a:gd name="T1" fmla="*/ 0 h 175"/>
                  <a:gd name="T2" fmla="*/ 22 w 113"/>
                  <a:gd name="T3" fmla="*/ 0 h 175"/>
                  <a:gd name="T4" fmla="*/ 30 w 113"/>
                  <a:gd name="T5" fmla="*/ 0 h 175"/>
                  <a:gd name="T6" fmla="*/ 40 w 113"/>
                  <a:gd name="T7" fmla="*/ 6 h 175"/>
                  <a:gd name="T8" fmla="*/ 46 w 113"/>
                  <a:gd name="T9" fmla="*/ 14 h 175"/>
                  <a:gd name="T10" fmla="*/ 54 w 113"/>
                  <a:gd name="T11" fmla="*/ 18 h 175"/>
                  <a:gd name="T12" fmla="*/ 58 w 113"/>
                  <a:gd name="T13" fmla="*/ 26 h 175"/>
                  <a:gd name="T14" fmla="*/ 66 w 113"/>
                  <a:gd name="T15" fmla="*/ 30 h 175"/>
                  <a:gd name="T16" fmla="*/ 72 w 113"/>
                  <a:gd name="T17" fmla="*/ 38 h 175"/>
                  <a:gd name="T18" fmla="*/ 80 w 113"/>
                  <a:gd name="T19" fmla="*/ 42 h 175"/>
                  <a:gd name="T20" fmla="*/ 90 w 113"/>
                  <a:gd name="T21" fmla="*/ 48 h 175"/>
                  <a:gd name="T22" fmla="*/ 98 w 113"/>
                  <a:gd name="T23" fmla="*/ 54 h 175"/>
                  <a:gd name="T24" fmla="*/ 100 w 113"/>
                  <a:gd name="T25" fmla="*/ 62 h 175"/>
                  <a:gd name="T26" fmla="*/ 106 w 113"/>
                  <a:gd name="T27" fmla="*/ 70 h 175"/>
                  <a:gd name="T28" fmla="*/ 110 w 113"/>
                  <a:gd name="T29" fmla="*/ 78 h 175"/>
                  <a:gd name="T30" fmla="*/ 112 w 113"/>
                  <a:gd name="T31" fmla="*/ 88 h 175"/>
                  <a:gd name="T32" fmla="*/ 112 w 113"/>
                  <a:gd name="T33" fmla="*/ 96 h 175"/>
                  <a:gd name="T34" fmla="*/ 112 w 113"/>
                  <a:gd name="T35" fmla="*/ 104 h 175"/>
                  <a:gd name="T36" fmla="*/ 112 w 113"/>
                  <a:gd name="T37" fmla="*/ 112 h 175"/>
                  <a:gd name="T38" fmla="*/ 112 w 113"/>
                  <a:gd name="T39" fmla="*/ 120 h 175"/>
                  <a:gd name="T40" fmla="*/ 112 w 113"/>
                  <a:gd name="T41" fmla="*/ 132 h 175"/>
                  <a:gd name="T42" fmla="*/ 112 w 113"/>
                  <a:gd name="T43" fmla="*/ 140 h 175"/>
                  <a:gd name="T44" fmla="*/ 112 w 113"/>
                  <a:gd name="T45" fmla="*/ 148 h 175"/>
                  <a:gd name="T46" fmla="*/ 110 w 113"/>
                  <a:gd name="T47" fmla="*/ 156 h 175"/>
                  <a:gd name="T48" fmla="*/ 106 w 113"/>
                  <a:gd name="T49" fmla="*/ 162 h 175"/>
                  <a:gd name="T50" fmla="*/ 100 w 113"/>
                  <a:gd name="T51" fmla="*/ 170 h 175"/>
                  <a:gd name="T52" fmla="*/ 92 w 113"/>
                  <a:gd name="T53" fmla="*/ 174 h 175"/>
                  <a:gd name="T54" fmla="*/ 84 w 113"/>
                  <a:gd name="T55" fmla="*/ 174 h 175"/>
                  <a:gd name="T56" fmla="*/ 74 w 113"/>
                  <a:gd name="T57" fmla="*/ 174 h 175"/>
                  <a:gd name="T58" fmla="*/ 64 w 113"/>
                  <a:gd name="T59" fmla="*/ 172 h 175"/>
                  <a:gd name="T60" fmla="*/ 56 w 113"/>
                  <a:gd name="T61" fmla="*/ 166 h 175"/>
                  <a:gd name="T62" fmla="*/ 50 w 113"/>
                  <a:gd name="T63" fmla="*/ 160 h 175"/>
                  <a:gd name="T64" fmla="*/ 46 w 113"/>
                  <a:gd name="T65" fmla="*/ 154 h 175"/>
                  <a:gd name="T66" fmla="*/ 38 w 113"/>
                  <a:gd name="T67" fmla="*/ 144 h 175"/>
                  <a:gd name="T68" fmla="*/ 28 w 113"/>
                  <a:gd name="T69" fmla="*/ 136 h 175"/>
                  <a:gd name="T70" fmla="*/ 22 w 113"/>
                  <a:gd name="T71" fmla="*/ 124 h 175"/>
                  <a:gd name="T72" fmla="*/ 18 w 113"/>
                  <a:gd name="T73" fmla="*/ 116 h 175"/>
                  <a:gd name="T74" fmla="*/ 14 w 113"/>
                  <a:gd name="T75" fmla="*/ 104 h 175"/>
                  <a:gd name="T76" fmla="*/ 12 w 113"/>
                  <a:gd name="T77" fmla="*/ 96 h 175"/>
                  <a:gd name="T78" fmla="*/ 6 w 113"/>
                  <a:gd name="T79" fmla="*/ 88 h 175"/>
                  <a:gd name="T80" fmla="*/ 2 w 113"/>
                  <a:gd name="T81" fmla="*/ 80 h 175"/>
                  <a:gd name="T82" fmla="*/ 2 w 113"/>
                  <a:gd name="T83" fmla="*/ 70 h 175"/>
                  <a:gd name="T84" fmla="*/ 2 w 113"/>
                  <a:gd name="T85" fmla="*/ 58 h 175"/>
                  <a:gd name="T86" fmla="*/ 2 w 113"/>
                  <a:gd name="T87" fmla="*/ 50 h 175"/>
                  <a:gd name="T88" fmla="*/ 2 w 113"/>
                  <a:gd name="T89" fmla="*/ 40 h 175"/>
                  <a:gd name="T90" fmla="*/ 0 w 113"/>
                  <a:gd name="T91" fmla="*/ 30 h 175"/>
                  <a:gd name="T92" fmla="*/ 4 w 113"/>
                  <a:gd name="T93" fmla="*/ 24 h 175"/>
                  <a:gd name="T94" fmla="*/ 8 w 113"/>
                  <a:gd name="T95" fmla="*/ 16 h 175"/>
                  <a:gd name="T96" fmla="*/ 8 w 113"/>
                  <a:gd name="T97" fmla="*/ 8 h 175"/>
                  <a:gd name="T98" fmla="*/ 10 w 113"/>
                  <a:gd name="T99" fmla="*/ 0 h 17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13" h="175">
                    <a:moveTo>
                      <a:pt x="10" y="0"/>
                    </a:moveTo>
                    <a:lnTo>
                      <a:pt x="14" y="0"/>
                    </a:lnTo>
                    <a:lnTo>
                      <a:pt x="18" y="0"/>
                    </a:lnTo>
                    <a:lnTo>
                      <a:pt x="22" y="0"/>
                    </a:lnTo>
                    <a:lnTo>
                      <a:pt x="26" y="0"/>
                    </a:lnTo>
                    <a:lnTo>
                      <a:pt x="30" y="0"/>
                    </a:lnTo>
                    <a:lnTo>
                      <a:pt x="36" y="0"/>
                    </a:lnTo>
                    <a:lnTo>
                      <a:pt x="40" y="6"/>
                    </a:lnTo>
                    <a:lnTo>
                      <a:pt x="44" y="10"/>
                    </a:lnTo>
                    <a:lnTo>
                      <a:pt x="46" y="14"/>
                    </a:lnTo>
                    <a:lnTo>
                      <a:pt x="50" y="16"/>
                    </a:lnTo>
                    <a:lnTo>
                      <a:pt x="54" y="18"/>
                    </a:lnTo>
                    <a:lnTo>
                      <a:pt x="56" y="22"/>
                    </a:lnTo>
                    <a:lnTo>
                      <a:pt x="58" y="26"/>
                    </a:lnTo>
                    <a:lnTo>
                      <a:pt x="62" y="28"/>
                    </a:lnTo>
                    <a:lnTo>
                      <a:pt x="66" y="30"/>
                    </a:lnTo>
                    <a:lnTo>
                      <a:pt x="70" y="34"/>
                    </a:lnTo>
                    <a:lnTo>
                      <a:pt x="72" y="38"/>
                    </a:lnTo>
                    <a:lnTo>
                      <a:pt x="76" y="40"/>
                    </a:lnTo>
                    <a:lnTo>
                      <a:pt x="80" y="42"/>
                    </a:lnTo>
                    <a:lnTo>
                      <a:pt x="86" y="46"/>
                    </a:lnTo>
                    <a:lnTo>
                      <a:pt x="90" y="48"/>
                    </a:lnTo>
                    <a:lnTo>
                      <a:pt x="94" y="52"/>
                    </a:lnTo>
                    <a:lnTo>
                      <a:pt x="98" y="54"/>
                    </a:lnTo>
                    <a:lnTo>
                      <a:pt x="98" y="58"/>
                    </a:lnTo>
                    <a:lnTo>
                      <a:pt x="100" y="62"/>
                    </a:lnTo>
                    <a:lnTo>
                      <a:pt x="102" y="66"/>
                    </a:lnTo>
                    <a:lnTo>
                      <a:pt x="106" y="70"/>
                    </a:lnTo>
                    <a:lnTo>
                      <a:pt x="108" y="74"/>
                    </a:lnTo>
                    <a:lnTo>
                      <a:pt x="110" y="78"/>
                    </a:lnTo>
                    <a:lnTo>
                      <a:pt x="112" y="82"/>
                    </a:lnTo>
                    <a:lnTo>
                      <a:pt x="112" y="88"/>
                    </a:lnTo>
                    <a:lnTo>
                      <a:pt x="112" y="92"/>
                    </a:lnTo>
                    <a:lnTo>
                      <a:pt x="112" y="96"/>
                    </a:lnTo>
                    <a:lnTo>
                      <a:pt x="112" y="100"/>
                    </a:lnTo>
                    <a:lnTo>
                      <a:pt x="112" y="104"/>
                    </a:lnTo>
                    <a:lnTo>
                      <a:pt x="112" y="108"/>
                    </a:lnTo>
                    <a:lnTo>
                      <a:pt x="112" y="112"/>
                    </a:lnTo>
                    <a:lnTo>
                      <a:pt x="112" y="116"/>
                    </a:lnTo>
                    <a:lnTo>
                      <a:pt x="112" y="120"/>
                    </a:lnTo>
                    <a:lnTo>
                      <a:pt x="112" y="128"/>
                    </a:lnTo>
                    <a:lnTo>
                      <a:pt x="112" y="132"/>
                    </a:lnTo>
                    <a:lnTo>
                      <a:pt x="112" y="136"/>
                    </a:lnTo>
                    <a:lnTo>
                      <a:pt x="112" y="140"/>
                    </a:lnTo>
                    <a:lnTo>
                      <a:pt x="112" y="144"/>
                    </a:lnTo>
                    <a:lnTo>
                      <a:pt x="112" y="148"/>
                    </a:lnTo>
                    <a:lnTo>
                      <a:pt x="112" y="152"/>
                    </a:lnTo>
                    <a:lnTo>
                      <a:pt x="110" y="156"/>
                    </a:lnTo>
                    <a:lnTo>
                      <a:pt x="106" y="158"/>
                    </a:lnTo>
                    <a:lnTo>
                      <a:pt x="106" y="162"/>
                    </a:lnTo>
                    <a:lnTo>
                      <a:pt x="104" y="166"/>
                    </a:lnTo>
                    <a:lnTo>
                      <a:pt x="100" y="170"/>
                    </a:lnTo>
                    <a:lnTo>
                      <a:pt x="96" y="174"/>
                    </a:lnTo>
                    <a:lnTo>
                      <a:pt x="92" y="174"/>
                    </a:lnTo>
                    <a:lnTo>
                      <a:pt x="88" y="174"/>
                    </a:lnTo>
                    <a:lnTo>
                      <a:pt x="84" y="174"/>
                    </a:lnTo>
                    <a:lnTo>
                      <a:pt x="80" y="174"/>
                    </a:lnTo>
                    <a:lnTo>
                      <a:pt x="74" y="174"/>
                    </a:lnTo>
                    <a:lnTo>
                      <a:pt x="70" y="174"/>
                    </a:lnTo>
                    <a:lnTo>
                      <a:pt x="64" y="172"/>
                    </a:lnTo>
                    <a:lnTo>
                      <a:pt x="60" y="170"/>
                    </a:lnTo>
                    <a:lnTo>
                      <a:pt x="56" y="166"/>
                    </a:lnTo>
                    <a:lnTo>
                      <a:pt x="52" y="164"/>
                    </a:lnTo>
                    <a:lnTo>
                      <a:pt x="50" y="160"/>
                    </a:lnTo>
                    <a:lnTo>
                      <a:pt x="46" y="158"/>
                    </a:lnTo>
                    <a:lnTo>
                      <a:pt x="46" y="154"/>
                    </a:lnTo>
                    <a:lnTo>
                      <a:pt x="40" y="148"/>
                    </a:lnTo>
                    <a:lnTo>
                      <a:pt x="38" y="144"/>
                    </a:lnTo>
                    <a:lnTo>
                      <a:pt x="34" y="142"/>
                    </a:lnTo>
                    <a:lnTo>
                      <a:pt x="28" y="136"/>
                    </a:lnTo>
                    <a:lnTo>
                      <a:pt x="26" y="132"/>
                    </a:lnTo>
                    <a:lnTo>
                      <a:pt x="22" y="124"/>
                    </a:lnTo>
                    <a:lnTo>
                      <a:pt x="20" y="120"/>
                    </a:lnTo>
                    <a:lnTo>
                      <a:pt x="18" y="116"/>
                    </a:lnTo>
                    <a:lnTo>
                      <a:pt x="16" y="108"/>
                    </a:lnTo>
                    <a:lnTo>
                      <a:pt x="14" y="104"/>
                    </a:lnTo>
                    <a:lnTo>
                      <a:pt x="14" y="100"/>
                    </a:lnTo>
                    <a:lnTo>
                      <a:pt x="12" y="96"/>
                    </a:lnTo>
                    <a:lnTo>
                      <a:pt x="10" y="92"/>
                    </a:lnTo>
                    <a:lnTo>
                      <a:pt x="6" y="88"/>
                    </a:lnTo>
                    <a:lnTo>
                      <a:pt x="4" y="84"/>
                    </a:lnTo>
                    <a:lnTo>
                      <a:pt x="2" y="80"/>
                    </a:lnTo>
                    <a:lnTo>
                      <a:pt x="2" y="74"/>
                    </a:lnTo>
                    <a:lnTo>
                      <a:pt x="2" y="70"/>
                    </a:lnTo>
                    <a:lnTo>
                      <a:pt x="2" y="62"/>
                    </a:lnTo>
                    <a:lnTo>
                      <a:pt x="2" y="58"/>
                    </a:lnTo>
                    <a:lnTo>
                      <a:pt x="2" y="54"/>
                    </a:lnTo>
                    <a:lnTo>
                      <a:pt x="2" y="50"/>
                    </a:lnTo>
                    <a:lnTo>
                      <a:pt x="2" y="44"/>
                    </a:lnTo>
                    <a:lnTo>
                      <a:pt x="2" y="40"/>
                    </a:lnTo>
                    <a:lnTo>
                      <a:pt x="0" y="34"/>
                    </a:lnTo>
                    <a:lnTo>
                      <a:pt x="0" y="30"/>
                    </a:lnTo>
                    <a:lnTo>
                      <a:pt x="0" y="26"/>
                    </a:lnTo>
                    <a:lnTo>
                      <a:pt x="4" y="24"/>
                    </a:lnTo>
                    <a:lnTo>
                      <a:pt x="8" y="20"/>
                    </a:lnTo>
                    <a:lnTo>
                      <a:pt x="8" y="16"/>
                    </a:lnTo>
                    <a:lnTo>
                      <a:pt x="8" y="12"/>
                    </a:lnTo>
                    <a:lnTo>
                      <a:pt x="8" y="8"/>
                    </a:lnTo>
                    <a:lnTo>
                      <a:pt x="6" y="4"/>
                    </a:lnTo>
                    <a:lnTo>
                      <a:pt x="10" y="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45" name="Freeform 33"/>
              <p:cNvSpPr>
                <a:spLocks/>
              </p:cNvSpPr>
              <p:nvPr/>
            </p:nvSpPr>
            <p:spPr bwMode="ltGray">
              <a:xfrm>
                <a:off x="2002" y="196"/>
                <a:ext cx="43" cy="41"/>
              </a:xfrm>
              <a:custGeom>
                <a:avLst/>
                <a:gdLst>
                  <a:gd name="T0" fmla="*/ 14 w 43"/>
                  <a:gd name="T1" fmla="*/ 36 h 41"/>
                  <a:gd name="T2" fmla="*/ 20 w 43"/>
                  <a:gd name="T3" fmla="*/ 36 h 41"/>
                  <a:gd name="T4" fmla="*/ 24 w 43"/>
                  <a:gd name="T5" fmla="*/ 36 h 41"/>
                  <a:gd name="T6" fmla="*/ 28 w 43"/>
                  <a:gd name="T7" fmla="*/ 36 h 41"/>
                  <a:gd name="T8" fmla="*/ 32 w 43"/>
                  <a:gd name="T9" fmla="*/ 34 h 41"/>
                  <a:gd name="T10" fmla="*/ 32 w 43"/>
                  <a:gd name="T11" fmla="*/ 30 h 41"/>
                  <a:gd name="T12" fmla="*/ 36 w 43"/>
                  <a:gd name="T13" fmla="*/ 28 h 41"/>
                  <a:gd name="T14" fmla="*/ 40 w 43"/>
                  <a:gd name="T15" fmla="*/ 26 h 41"/>
                  <a:gd name="T16" fmla="*/ 40 w 43"/>
                  <a:gd name="T17" fmla="*/ 22 h 41"/>
                  <a:gd name="T18" fmla="*/ 42 w 43"/>
                  <a:gd name="T19" fmla="*/ 18 h 41"/>
                  <a:gd name="T20" fmla="*/ 42 w 43"/>
                  <a:gd name="T21" fmla="*/ 14 h 41"/>
                  <a:gd name="T22" fmla="*/ 42 w 43"/>
                  <a:gd name="T23" fmla="*/ 10 h 41"/>
                  <a:gd name="T24" fmla="*/ 42 w 43"/>
                  <a:gd name="T25" fmla="*/ 6 h 41"/>
                  <a:gd name="T26" fmla="*/ 42 w 43"/>
                  <a:gd name="T27" fmla="*/ 2 h 41"/>
                  <a:gd name="T28" fmla="*/ 38 w 43"/>
                  <a:gd name="T29" fmla="*/ 2 h 41"/>
                  <a:gd name="T30" fmla="*/ 34 w 43"/>
                  <a:gd name="T31" fmla="*/ 2 h 41"/>
                  <a:gd name="T32" fmla="*/ 26 w 43"/>
                  <a:gd name="T33" fmla="*/ 2 h 41"/>
                  <a:gd name="T34" fmla="*/ 22 w 43"/>
                  <a:gd name="T35" fmla="*/ 2 h 41"/>
                  <a:gd name="T36" fmla="*/ 18 w 43"/>
                  <a:gd name="T37" fmla="*/ 2 h 41"/>
                  <a:gd name="T38" fmla="*/ 14 w 43"/>
                  <a:gd name="T39" fmla="*/ 0 h 41"/>
                  <a:gd name="T40" fmla="*/ 10 w 43"/>
                  <a:gd name="T41" fmla="*/ 0 h 41"/>
                  <a:gd name="T42" fmla="*/ 10 w 43"/>
                  <a:gd name="T43" fmla="*/ 4 h 41"/>
                  <a:gd name="T44" fmla="*/ 8 w 43"/>
                  <a:gd name="T45" fmla="*/ 8 h 41"/>
                  <a:gd name="T46" fmla="*/ 8 w 43"/>
                  <a:gd name="T47" fmla="*/ 12 h 41"/>
                  <a:gd name="T48" fmla="*/ 4 w 43"/>
                  <a:gd name="T49" fmla="*/ 12 h 41"/>
                  <a:gd name="T50" fmla="*/ 0 w 43"/>
                  <a:gd name="T51" fmla="*/ 18 h 41"/>
                  <a:gd name="T52" fmla="*/ 0 w 43"/>
                  <a:gd name="T53" fmla="*/ 22 h 41"/>
                  <a:gd name="T54" fmla="*/ 2 w 43"/>
                  <a:gd name="T55" fmla="*/ 26 h 41"/>
                  <a:gd name="T56" fmla="*/ 4 w 43"/>
                  <a:gd name="T57" fmla="*/ 30 h 41"/>
                  <a:gd name="T58" fmla="*/ 6 w 43"/>
                  <a:gd name="T59" fmla="*/ 34 h 41"/>
                  <a:gd name="T60" fmla="*/ 8 w 43"/>
                  <a:gd name="T61" fmla="*/ 38 h 41"/>
                  <a:gd name="T62" fmla="*/ 12 w 43"/>
                  <a:gd name="T63" fmla="*/ 40 h 41"/>
                  <a:gd name="T64" fmla="*/ 16 w 43"/>
                  <a:gd name="T65" fmla="*/ 40 h 41"/>
                  <a:gd name="T66" fmla="*/ 20 w 43"/>
                  <a:gd name="T67" fmla="*/ 40 h 41"/>
                  <a:gd name="T68" fmla="*/ 14 w 43"/>
                  <a:gd name="T69" fmla="*/ 36 h 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3" h="41">
                    <a:moveTo>
                      <a:pt x="14" y="36"/>
                    </a:moveTo>
                    <a:lnTo>
                      <a:pt x="20" y="36"/>
                    </a:lnTo>
                    <a:lnTo>
                      <a:pt x="24" y="36"/>
                    </a:lnTo>
                    <a:lnTo>
                      <a:pt x="28" y="36"/>
                    </a:lnTo>
                    <a:lnTo>
                      <a:pt x="32" y="34"/>
                    </a:lnTo>
                    <a:lnTo>
                      <a:pt x="32" y="30"/>
                    </a:lnTo>
                    <a:lnTo>
                      <a:pt x="36" y="28"/>
                    </a:lnTo>
                    <a:lnTo>
                      <a:pt x="40" y="26"/>
                    </a:lnTo>
                    <a:lnTo>
                      <a:pt x="40" y="22"/>
                    </a:lnTo>
                    <a:lnTo>
                      <a:pt x="42" y="18"/>
                    </a:lnTo>
                    <a:lnTo>
                      <a:pt x="42" y="14"/>
                    </a:lnTo>
                    <a:lnTo>
                      <a:pt x="42" y="10"/>
                    </a:lnTo>
                    <a:lnTo>
                      <a:pt x="42" y="6"/>
                    </a:lnTo>
                    <a:lnTo>
                      <a:pt x="42" y="2"/>
                    </a:lnTo>
                    <a:lnTo>
                      <a:pt x="38" y="2"/>
                    </a:lnTo>
                    <a:lnTo>
                      <a:pt x="34" y="2"/>
                    </a:lnTo>
                    <a:lnTo>
                      <a:pt x="26" y="2"/>
                    </a:lnTo>
                    <a:lnTo>
                      <a:pt x="22" y="2"/>
                    </a:lnTo>
                    <a:lnTo>
                      <a:pt x="18" y="2"/>
                    </a:lnTo>
                    <a:lnTo>
                      <a:pt x="14" y="0"/>
                    </a:lnTo>
                    <a:lnTo>
                      <a:pt x="10" y="0"/>
                    </a:lnTo>
                    <a:lnTo>
                      <a:pt x="10" y="4"/>
                    </a:lnTo>
                    <a:lnTo>
                      <a:pt x="8" y="8"/>
                    </a:lnTo>
                    <a:lnTo>
                      <a:pt x="8" y="12"/>
                    </a:lnTo>
                    <a:lnTo>
                      <a:pt x="4" y="12"/>
                    </a:lnTo>
                    <a:lnTo>
                      <a:pt x="0" y="18"/>
                    </a:lnTo>
                    <a:lnTo>
                      <a:pt x="0" y="22"/>
                    </a:lnTo>
                    <a:lnTo>
                      <a:pt x="2" y="26"/>
                    </a:lnTo>
                    <a:lnTo>
                      <a:pt x="4" y="30"/>
                    </a:lnTo>
                    <a:lnTo>
                      <a:pt x="6" y="34"/>
                    </a:lnTo>
                    <a:lnTo>
                      <a:pt x="8" y="38"/>
                    </a:lnTo>
                    <a:lnTo>
                      <a:pt x="12" y="40"/>
                    </a:lnTo>
                    <a:lnTo>
                      <a:pt x="16" y="40"/>
                    </a:lnTo>
                    <a:lnTo>
                      <a:pt x="20" y="40"/>
                    </a:lnTo>
                    <a:lnTo>
                      <a:pt x="14" y="36"/>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grpSp>
        <p:grpSp>
          <p:nvGrpSpPr>
            <p:cNvPr id="37897" name="Group 34"/>
            <p:cNvGrpSpPr>
              <a:grpSpLocks/>
            </p:cNvGrpSpPr>
            <p:nvPr/>
          </p:nvGrpSpPr>
          <p:grpSpPr bwMode="auto">
            <a:xfrm>
              <a:off x="4726" y="3480"/>
              <a:ext cx="1021" cy="833"/>
              <a:chOff x="4726" y="3480"/>
              <a:chExt cx="1021" cy="833"/>
            </a:xfrm>
          </p:grpSpPr>
          <p:sp>
            <p:nvSpPr>
              <p:cNvPr id="37898" name="Freeform 35"/>
              <p:cNvSpPr>
                <a:spLocks/>
              </p:cNvSpPr>
              <p:nvPr/>
            </p:nvSpPr>
            <p:spPr bwMode="ltGray">
              <a:xfrm>
                <a:off x="5310" y="3498"/>
                <a:ext cx="97" cy="151"/>
              </a:xfrm>
              <a:custGeom>
                <a:avLst/>
                <a:gdLst>
                  <a:gd name="T0" fmla="*/ 20 w 97"/>
                  <a:gd name="T1" fmla="*/ 144 h 151"/>
                  <a:gd name="T2" fmla="*/ 28 w 97"/>
                  <a:gd name="T3" fmla="*/ 142 h 151"/>
                  <a:gd name="T4" fmla="*/ 32 w 97"/>
                  <a:gd name="T5" fmla="*/ 138 h 151"/>
                  <a:gd name="T6" fmla="*/ 36 w 97"/>
                  <a:gd name="T7" fmla="*/ 134 h 151"/>
                  <a:gd name="T8" fmla="*/ 44 w 97"/>
                  <a:gd name="T9" fmla="*/ 130 h 151"/>
                  <a:gd name="T10" fmla="*/ 46 w 97"/>
                  <a:gd name="T11" fmla="*/ 122 h 151"/>
                  <a:gd name="T12" fmla="*/ 48 w 97"/>
                  <a:gd name="T13" fmla="*/ 112 h 151"/>
                  <a:gd name="T14" fmla="*/ 46 w 97"/>
                  <a:gd name="T15" fmla="*/ 104 h 151"/>
                  <a:gd name="T16" fmla="*/ 44 w 97"/>
                  <a:gd name="T17" fmla="*/ 96 h 151"/>
                  <a:gd name="T18" fmla="*/ 40 w 97"/>
                  <a:gd name="T19" fmla="*/ 86 h 151"/>
                  <a:gd name="T20" fmla="*/ 44 w 97"/>
                  <a:gd name="T21" fmla="*/ 80 h 151"/>
                  <a:gd name="T22" fmla="*/ 52 w 97"/>
                  <a:gd name="T23" fmla="*/ 74 h 151"/>
                  <a:gd name="T24" fmla="*/ 52 w 97"/>
                  <a:gd name="T25" fmla="*/ 66 h 151"/>
                  <a:gd name="T26" fmla="*/ 60 w 97"/>
                  <a:gd name="T27" fmla="*/ 66 h 151"/>
                  <a:gd name="T28" fmla="*/ 68 w 97"/>
                  <a:gd name="T29" fmla="*/ 64 h 151"/>
                  <a:gd name="T30" fmla="*/ 74 w 97"/>
                  <a:gd name="T31" fmla="*/ 58 h 151"/>
                  <a:gd name="T32" fmla="*/ 82 w 97"/>
                  <a:gd name="T33" fmla="*/ 54 h 151"/>
                  <a:gd name="T34" fmla="*/ 88 w 97"/>
                  <a:gd name="T35" fmla="*/ 50 h 151"/>
                  <a:gd name="T36" fmla="*/ 92 w 97"/>
                  <a:gd name="T37" fmla="*/ 42 h 151"/>
                  <a:gd name="T38" fmla="*/ 94 w 97"/>
                  <a:gd name="T39" fmla="*/ 34 h 151"/>
                  <a:gd name="T40" fmla="*/ 96 w 97"/>
                  <a:gd name="T41" fmla="*/ 26 h 151"/>
                  <a:gd name="T42" fmla="*/ 94 w 97"/>
                  <a:gd name="T43" fmla="*/ 18 h 151"/>
                  <a:gd name="T44" fmla="*/ 90 w 97"/>
                  <a:gd name="T45" fmla="*/ 10 h 151"/>
                  <a:gd name="T46" fmla="*/ 82 w 97"/>
                  <a:gd name="T47" fmla="*/ 8 h 151"/>
                  <a:gd name="T48" fmla="*/ 74 w 97"/>
                  <a:gd name="T49" fmla="*/ 6 h 151"/>
                  <a:gd name="T50" fmla="*/ 66 w 97"/>
                  <a:gd name="T51" fmla="*/ 0 h 151"/>
                  <a:gd name="T52" fmla="*/ 56 w 97"/>
                  <a:gd name="T53" fmla="*/ 0 h 151"/>
                  <a:gd name="T54" fmla="*/ 50 w 97"/>
                  <a:gd name="T55" fmla="*/ 6 h 151"/>
                  <a:gd name="T56" fmla="*/ 44 w 97"/>
                  <a:gd name="T57" fmla="*/ 12 h 151"/>
                  <a:gd name="T58" fmla="*/ 40 w 97"/>
                  <a:gd name="T59" fmla="*/ 20 h 151"/>
                  <a:gd name="T60" fmla="*/ 40 w 97"/>
                  <a:gd name="T61" fmla="*/ 28 h 151"/>
                  <a:gd name="T62" fmla="*/ 32 w 97"/>
                  <a:gd name="T63" fmla="*/ 32 h 151"/>
                  <a:gd name="T64" fmla="*/ 28 w 97"/>
                  <a:gd name="T65" fmla="*/ 38 h 151"/>
                  <a:gd name="T66" fmla="*/ 24 w 97"/>
                  <a:gd name="T67" fmla="*/ 44 h 151"/>
                  <a:gd name="T68" fmla="*/ 26 w 97"/>
                  <a:gd name="T69" fmla="*/ 52 h 151"/>
                  <a:gd name="T70" fmla="*/ 26 w 97"/>
                  <a:gd name="T71" fmla="*/ 62 h 151"/>
                  <a:gd name="T72" fmla="*/ 32 w 97"/>
                  <a:gd name="T73" fmla="*/ 68 h 151"/>
                  <a:gd name="T74" fmla="*/ 36 w 97"/>
                  <a:gd name="T75" fmla="*/ 76 h 151"/>
                  <a:gd name="T76" fmla="*/ 34 w 97"/>
                  <a:gd name="T77" fmla="*/ 84 h 151"/>
                  <a:gd name="T78" fmla="*/ 26 w 97"/>
                  <a:gd name="T79" fmla="*/ 84 h 151"/>
                  <a:gd name="T80" fmla="*/ 18 w 97"/>
                  <a:gd name="T81" fmla="*/ 88 h 151"/>
                  <a:gd name="T82" fmla="*/ 8 w 97"/>
                  <a:gd name="T83" fmla="*/ 90 h 151"/>
                  <a:gd name="T84" fmla="*/ 6 w 97"/>
                  <a:gd name="T85" fmla="*/ 98 h 151"/>
                  <a:gd name="T86" fmla="*/ 4 w 97"/>
                  <a:gd name="T87" fmla="*/ 108 h 151"/>
                  <a:gd name="T88" fmla="*/ 2 w 97"/>
                  <a:gd name="T89" fmla="*/ 116 h 151"/>
                  <a:gd name="T90" fmla="*/ 2 w 97"/>
                  <a:gd name="T91" fmla="*/ 124 h 151"/>
                  <a:gd name="T92" fmla="*/ 0 w 97"/>
                  <a:gd name="T93" fmla="*/ 132 h 151"/>
                  <a:gd name="T94" fmla="*/ 0 w 97"/>
                  <a:gd name="T95" fmla="*/ 140 h 151"/>
                  <a:gd name="T96" fmla="*/ 8 w 97"/>
                  <a:gd name="T97" fmla="*/ 146 h 151"/>
                  <a:gd name="T98" fmla="*/ 16 w 97"/>
                  <a:gd name="T99" fmla="*/ 148 h 151"/>
                  <a:gd name="T100" fmla="*/ 24 w 97"/>
                  <a:gd name="T101" fmla="*/ 150 h 151"/>
                  <a:gd name="T102" fmla="*/ 30 w 97"/>
                  <a:gd name="T103" fmla="*/ 142 h 15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97" h="151">
                    <a:moveTo>
                      <a:pt x="16" y="144"/>
                    </a:moveTo>
                    <a:lnTo>
                      <a:pt x="20" y="144"/>
                    </a:lnTo>
                    <a:lnTo>
                      <a:pt x="24" y="144"/>
                    </a:lnTo>
                    <a:lnTo>
                      <a:pt x="28" y="142"/>
                    </a:lnTo>
                    <a:lnTo>
                      <a:pt x="32" y="142"/>
                    </a:lnTo>
                    <a:lnTo>
                      <a:pt x="32" y="138"/>
                    </a:lnTo>
                    <a:lnTo>
                      <a:pt x="36" y="138"/>
                    </a:lnTo>
                    <a:lnTo>
                      <a:pt x="36" y="134"/>
                    </a:lnTo>
                    <a:lnTo>
                      <a:pt x="40" y="132"/>
                    </a:lnTo>
                    <a:lnTo>
                      <a:pt x="44" y="130"/>
                    </a:lnTo>
                    <a:lnTo>
                      <a:pt x="46" y="126"/>
                    </a:lnTo>
                    <a:lnTo>
                      <a:pt x="46" y="122"/>
                    </a:lnTo>
                    <a:lnTo>
                      <a:pt x="48" y="116"/>
                    </a:lnTo>
                    <a:lnTo>
                      <a:pt x="48" y="112"/>
                    </a:lnTo>
                    <a:lnTo>
                      <a:pt x="48" y="108"/>
                    </a:lnTo>
                    <a:lnTo>
                      <a:pt x="46" y="104"/>
                    </a:lnTo>
                    <a:lnTo>
                      <a:pt x="46" y="100"/>
                    </a:lnTo>
                    <a:lnTo>
                      <a:pt x="44" y="96"/>
                    </a:lnTo>
                    <a:lnTo>
                      <a:pt x="42" y="92"/>
                    </a:lnTo>
                    <a:lnTo>
                      <a:pt x="40" y="86"/>
                    </a:lnTo>
                    <a:lnTo>
                      <a:pt x="40" y="82"/>
                    </a:lnTo>
                    <a:lnTo>
                      <a:pt x="44" y="80"/>
                    </a:lnTo>
                    <a:lnTo>
                      <a:pt x="46" y="76"/>
                    </a:lnTo>
                    <a:lnTo>
                      <a:pt x="52" y="74"/>
                    </a:lnTo>
                    <a:lnTo>
                      <a:pt x="52" y="70"/>
                    </a:lnTo>
                    <a:lnTo>
                      <a:pt x="52" y="66"/>
                    </a:lnTo>
                    <a:lnTo>
                      <a:pt x="56" y="66"/>
                    </a:lnTo>
                    <a:lnTo>
                      <a:pt x="60" y="66"/>
                    </a:lnTo>
                    <a:lnTo>
                      <a:pt x="64" y="64"/>
                    </a:lnTo>
                    <a:lnTo>
                      <a:pt x="68" y="64"/>
                    </a:lnTo>
                    <a:lnTo>
                      <a:pt x="72" y="62"/>
                    </a:lnTo>
                    <a:lnTo>
                      <a:pt x="74" y="58"/>
                    </a:lnTo>
                    <a:lnTo>
                      <a:pt x="78" y="56"/>
                    </a:lnTo>
                    <a:lnTo>
                      <a:pt x="82" y="54"/>
                    </a:lnTo>
                    <a:lnTo>
                      <a:pt x="86" y="54"/>
                    </a:lnTo>
                    <a:lnTo>
                      <a:pt x="88" y="50"/>
                    </a:lnTo>
                    <a:lnTo>
                      <a:pt x="90" y="46"/>
                    </a:lnTo>
                    <a:lnTo>
                      <a:pt x="92" y="42"/>
                    </a:lnTo>
                    <a:lnTo>
                      <a:pt x="94" y="38"/>
                    </a:lnTo>
                    <a:lnTo>
                      <a:pt x="94" y="34"/>
                    </a:lnTo>
                    <a:lnTo>
                      <a:pt x="96" y="30"/>
                    </a:lnTo>
                    <a:lnTo>
                      <a:pt x="96" y="26"/>
                    </a:lnTo>
                    <a:lnTo>
                      <a:pt x="96" y="22"/>
                    </a:lnTo>
                    <a:lnTo>
                      <a:pt x="94" y="18"/>
                    </a:lnTo>
                    <a:lnTo>
                      <a:pt x="92" y="14"/>
                    </a:lnTo>
                    <a:lnTo>
                      <a:pt x="90" y="10"/>
                    </a:lnTo>
                    <a:lnTo>
                      <a:pt x="86" y="10"/>
                    </a:lnTo>
                    <a:lnTo>
                      <a:pt x="82" y="8"/>
                    </a:lnTo>
                    <a:lnTo>
                      <a:pt x="78" y="8"/>
                    </a:lnTo>
                    <a:lnTo>
                      <a:pt x="74" y="6"/>
                    </a:lnTo>
                    <a:lnTo>
                      <a:pt x="70" y="4"/>
                    </a:lnTo>
                    <a:lnTo>
                      <a:pt x="66" y="0"/>
                    </a:lnTo>
                    <a:lnTo>
                      <a:pt x="62" y="0"/>
                    </a:lnTo>
                    <a:lnTo>
                      <a:pt x="56" y="0"/>
                    </a:lnTo>
                    <a:lnTo>
                      <a:pt x="52" y="2"/>
                    </a:lnTo>
                    <a:lnTo>
                      <a:pt x="50" y="6"/>
                    </a:lnTo>
                    <a:lnTo>
                      <a:pt x="48" y="10"/>
                    </a:lnTo>
                    <a:lnTo>
                      <a:pt x="44" y="12"/>
                    </a:lnTo>
                    <a:lnTo>
                      <a:pt x="42" y="16"/>
                    </a:lnTo>
                    <a:lnTo>
                      <a:pt x="40" y="20"/>
                    </a:lnTo>
                    <a:lnTo>
                      <a:pt x="40" y="24"/>
                    </a:lnTo>
                    <a:lnTo>
                      <a:pt x="40" y="28"/>
                    </a:lnTo>
                    <a:lnTo>
                      <a:pt x="36" y="30"/>
                    </a:lnTo>
                    <a:lnTo>
                      <a:pt x="32" y="32"/>
                    </a:lnTo>
                    <a:lnTo>
                      <a:pt x="28" y="34"/>
                    </a:lnTo>
                    <a:lnTo>
                      <a:pt x="28" y="38"/>
                    </a:lnTo>
                    <a:lnTo>
                      <a:pt x="24" y="40"/>
                    </a:lnTo>
                    <a:lnTo>
                      <a:pt x="24" y="44"/>
                    </a:lnTo>
                    <a:lnTo>
                      <a:pt x="26" y="48"/>
                    </a:lnTo>
                    <a:lnTo>
                      <a:pt x="26" y="52"/>
                    </a:lnTo>
                    <a:lnTo>
                      <a:pt x="26" y="56"/>
                    </a:lnTo>
                    <a:lnTo>
                      <a:pt x="26" y="62"/>
                    </a:lnTo>
                    <a:lnTo>
                      <a:pt x="28" y="66"/>
                    </a:lnTo>
                    <a:lnTo>
                      <a:pt x="32" y="68"/>
                    </a:lnTo>
                    <a:lnTo>
                      <a:pt x="34" y="72"/>
                    </a:lnTo>
                    <a:lnTo>
                      <a:pt x="36" y="76"/>
                    </a:lnTo>
                    <a:lnTo>
                      <a:pt x="36" y="80"/>
                    </a:lnTo>
                    <a:lnTo>
                      <a:pt x="34" y="84"/>
                    </a:lnTo>
                    <a:lnTo>
                      <a:pt x="30" y="84"/>
                    </a:lnTo>
                    <a:lnTo>
                      <a:pt x="26" y="84"/>
                    </a:lnTo>
                    <a:lnTo>
                      <a:pt x="22" y="86"/>
                    </a:lnTo>
                    <a:lnTo>
                      <a:pt x="18" y="88"/>
                    </a:lnTo>
                    <a:lnTo>
                      <a:pt x="12" y="90"/>
                    </a:lnTo>
                    <a:lnTo>
                      <a:pt x="8" y="90"/>
                    </a:lnTo>
                    <a:lnTo>
                      <a:pt x="8" y="94"/>
                    </a:lnTo>
                    <a:lnTo>
                      <a:pt x="6" y="98"/>
                    </a:lnTo>
                    <a:lnTo>
                      <a:pt x="4" y="102"/>
                    </a:lnTo>
                    <a:lnTo>
                      <a:pt x="4" y="108"/>
                    </a:lnTo>
                    <a:lnTo>
                      <a:pt x="2" y="112"/>
                    </a:lnTo>
                    <a:lnTo>
                      <a:pt x="2" y="116"/>
                    </a:lnTo>
                    <a:lnTo>
                      <a:pt x="2" y="120"/>
                    </a:lnTo>
                    <a:lnTo>
                      <a:pt x="2" y="124"/>
                    </a:lnTo>
                    <a:lnTo>
                      <a:pt x="2" y="128"/>
                    </a:lnTo>
                    <a:lnTo>
                      <a:pt x="0" y="132"/>
                    </a:lnTo>
                    <a:lnTo>
                      <a:pt x="0" y="136"/>
                    </a:lnTo>
                    <a:lnTo>
                      <a:pt x="0" y="140"/>
                    </a:lnTo>
                    <a:lnTo>
                      <a:pt x="4" y="144"/>
                    </a:lnTo>
                    <a:lnTo>
                      <a:pt x="8" y="146"/>
                    </a:lnTo>
                    <a:lnTo>
                      <a:pt x="12" y="148"/>
                    </a:lnTo>
                    <a:lnTo>
                      <a:pt x="16" y="148"/>
                    </a:lnTo>
                    <a:lnTo>
                      <a:pt x="20" y="150"/>
                    </a:lnTo>
                    <a:lnTo>
                      <a:pt x="24" y="150"/>
                    </a:lnTo>
                    <a:lnTo>
                      <a:pt x="28" y="148"/>
                    </a:lnTo>
                    <a:lnTo>
                      <a:pt x="30" y="142"/>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899" name="Freeform 36"/>
              <p:cNvSpPr>
                <a:spLocks/>
              </p:cNvSpPr>
              <p:nvPr/>
            </p:nvSpPr>
            <p:spPr bwMode="ltGray">
              <a:xfrm>
                <a:off x="5288" y="3520"/>
                <a:ext cx="47" cy="87"/>
              </a:xfrm>
              <a:custGeom>
                <a:avLst/>
                <a:gdLst>
                  <a:gd name="T0" fmla="*/ 18 w 47"/>
                  <a:gd name="T1" fmla="*/ 82 h 87"/>
                  <a:gd name="T2" fmla="*/ 18 w 47"/>
                  <a:gd name="T3" fmla="*/ 78 h 87"/>
                  <a:gd name="T4" fmla="*/ 18 w 47"/>
                  <a:gd name="T5" fmla="*/ 74 h 87"/>
                  <a:gd name="T6" fmla="*/ 18 w 47"/>
                  <a:gd name="T7" fmla="*/ 70 h 87"/>
                  <a:gd name="T8" fmla="*/ 18 w 47"/>
                  <a:gd name="T9" fmla="*/ 66 h 87"/>
                  <a:gd name="T10" fmla="*/ 18 w 47"/>
                  <a:gd name="T11" fmla="*/ 62 h 87"/>
                  <a:gd name="T12" fmla="*/ 22 w 47"/>
                  <a:gd name="T13" fmla="*/ 58 h 87"/>
                  <a:gd name="T14" fmla="*/ 24 w 47"/>
                  <a:gd name="T15" fmla="*/ 54 h 87"/>
                  <a:gd name="T16" fmla="*/ 28 w 47"/>
                  <a:gd name="T17" fmla="*/ 54 h 87"/>
                  <a:gd name="T18" fmla="*/ 32 w 47"/>
                  <a:gd name="T19" fmla="*/ 54 h 87"/>
                  <a:gd name="T20" fmla="*/ 36 w 47"/>
                  <a:gd name="T21" fmla="*/ 54 h 87"/>
                  <a:gd name="T22" fmla="*/ 40 w 47"/>
                  <a:gd name="T23" fmla="*/ 52 h 87"/>
                  <a:gd name="T24" fmla="*/ 40 w 47"/>
                  <a:gd name="T25" fmla="*/ 48 h 87"/>
                  <a:gd name="T26" fmla="*/ 40 w 47"/>
                  <a:gd name="T27" fmla="*/ 44 h 87"/>
                  <a:gd name="T28" fmla="*/ 40 w 47"/>
                  <a:gd name="T29" fmla="*/ 40 h 87"/>
                  <a:gd name="T30" fmla="*/ 40 w 47"/>
                  <a:gd name="T31" fmla="*/ 34 h 87"/>
                  <a:gd name="T32" fmla="*/ 36 w 47"/>
                  <a:gd name="T33" fmla="*/ 32 h 87"/>
                  <a:gd name="T34" fmla="*/ 36 w 47"/>
                  <a:gd name="T35" fmla="*/ 28 h 87"/>
                  <a:gd name="T36" fmla="*/ 34 w 47"/>
                  <a:gd name="T37" fmla="*/ 24 h 87"/>
                  <a:gd name="T38" fmla="*/ 34 w 47"/>
                  <a:gd name="T39" fmla="*/ 20 h 87"/>
                  <a:gd name="T40" fmla="*/ 38 w 47"/>
                  <a:gd name="T41" fmla="*/ 18 h 87"/>
                  <a:gd name="T42" fmla="*/ 42 w 47"/>
                  <a:gd name="T43" fmla="*/ 16 h 87"/>
                  <a:gd name="T44" fmla="*/ 44 w 47"/>
                  <a:gd name="T45" fmla="*/ 12 h 87"/>
                  <a:gd name="T46" fmla="*/ 46 w 47"/>
                  <a:gd name="T47" fmla="*/ 8 h 87"/>
                  <a:gd name="T48" fmla="*/ 42 w 47"/>
                  <a:gd name="T49" fmla="*/ 4 h 87"/>
                  <a:gd name="T50" fmla="*/ 38 w 47"/>
                  <a:gd name="T51" fmla="*/ 2 h 87"/>
                  <a:gd name="T52" fmla="*/ 34 w 47"/>
                  <a:gd name="T53" fmla="*/ 2 h 87"/>
                  <a:gd name="T54" fmla="*/ 28 w 47"/>
                  <a:gd name="T55" fmla="*/ 0 h 87"/>
                  <a:gd name="T56" fmla="*/ 24 w 47"/>
                  <a:gd name="T57" fmla="*/ 0 h 87"/>
                  <a:gd name="T58" fmla="*/ 20 w 47"/>
                  <a:gd name="T59" fmla="*/ 0 h 87"/>
                  <a:gd name="T60" fmla="*/ 18 w 47"/>
                  <a:gd name="T61" fmla="*/ 4 h 87"/>
                  <a:gd name="T62" fmla="*/ 16 w 47"/>
                  <a:gd name="T63" fmla="*/ 8 h 87"/>
                  <a:gd name="T64" fmla="*/ 14 w 47"/>
                  <a:gd name="T65" fmla="*/ 12 h 87"/>
                  <a:gd name="T66" fmla="*/ 14 w 47"/>
                  <a:gd name="T67" fmla="*/ 16 h 87"/>
                  <a:gd name="T68" fmla="*/ 16 w 47"/>
                  <a:gd name="T69" fmla="*/ 20 h 87"/>
                  <a:gd name="T70" fmla="*/ 14 w 47"/>
                  <a:gd name="T71" fmla="*/ 24 h 87"/>
                  <a:gd name="T72" fmla="*/ 10 w 47"/>
                  <a:gd name="T73" fmla="*/ 24 h 87"/>
                  <a:gd name="T74" fmla="*/ 6 w 47"/>
                  <a:gd name="T75" fmla="*/ 26 h 87"/>
                  <a:gd name="T76" fmla="*/ 2 w 47"/>
                  <a:gd name="T77" fmla="*/ 30 h 87"/>
                  <a:gd name="T78" fmla="*/ 2 w 47"/>
                  <a:gd name="T79" fmla="*/ 34 h 87"/>
                  <a:gd name="T80" fmla="*/ 2 w 47"/>
                  <a:gd name="T81" fmla="*/ 38 h 87"/>
                  <a:gd name="T82" fmla="*/ 0 w 47"/>
                  <a:gd name="T83" fmla="*/ 42 h 87"/>
                  <a:gd name="T84" fmla="*/ 0 w 47"/>
                  <a:gd name="T85" fmla="*/ 46 h 87"/>
                  <a:gd name="T86" fmla="*/ 0 w 47"/>
                  <a:gd name="T87" fmla="*/ 50 h 87"/>
                  <a:gd name="T88" fmla="*/ 0 w 47"/>
                  <a:gd name="T89" fmla="*/ 54 h 87"/>
                  <a:gd name="T90" fmla="*/ 0 w 47"/>
                  <a:gd name="T91" fmla="*/ 58 h 87"/>
                  <a:gd name="T92" fmla="*/ 0 w 47"/>
                  <a:gd name="T93" fmla="*/ 62 h 87"/>
                  <a:gd name="T94" fmla="*/ 4 w 47"/>
                  <a:gd name="T95" fmla="*/ 62 h 87"/>
                  <a:gd name="T96" fmla="*/ 8 w 47"/>
                  <a:gd name="T97" fmla="*/ 64 h 87"/>
                  <a:gd name="T98" fmla="*/ 12 w 47"/>
                  <a:gd name="T99" fmla="*/ 66 h 87"/>
                  <a:gd name="T100" fmla="*/ 12 w 47"/>
                  <a:gd name="T101" fmla="*/ 70 h 87"/>
                  <a:gd name="T102" fmla="*/ 12 w 47"/>
                  <a:gd name="T103" fmla="*/ 74 h 87"/>
                  <a:gd name="T104" fmla="*/ 12 w 47"/>
                  <a:gd name="T105" fmla="*/ 78 h 87"/>
                  <a:gd name="T106" fmla="*/ 10 w 47"/>
                  <a:gd name="T107" fmla="*/ 82 h 87"/>
                  <a:gd name="T108" fmla="*/ 10 w 47"/>
                  <a:gd name="T109" fmla="*/ 86 h 87"/>
                  <a:gd name="T110" fmla="*/ 14 w 47"/>
                  <a:gd name="T111" fmla="*/ 86 h 87"/>
                  <a:gd name="T112" fmla="*/ 18 w 47"/>
                  <a:gd name="T113" fmla="*/ 86 h 87"/>
                  <a:gd name="T114" fmla="*/ 18 w 47"/>
                  <a:gd name="T115" fmla="*/ 82 h 8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87">
                    <a:moveTo>
                      <a:pt x="18" y="82"/>
                    </a:moveTo>
                    <a:lnTo>
                      <a:pt x="18" y="78"/>
                    </a:lnTo>
                    <a:lnTo>
                      <a:pt x="18" y="74"/>
                    </a:lnTo>
                    <a:lnTo>
                      <a:pt x="18" y="70"/>
                    </a:lnTo>
                    <a:lnTo>
                      <a:pt x="18" y="66"/>
                    </a:lnTo>
                    <a:lnTo>
                      <a:pt x="18" y="62"/>
                    </a:lnTo>
                    <a:lnTo>
                      <a:pt x="22" y="58"/>
                    </a:lnTo>
                    <a:lnTo>
                      <a:pt x="24" y="54"/>
                    </a:lnTo>
                    <a:lnTo>
                      <a:pt x="28" y="54"/>
                    </a:lnTo>
                    <a:lnTo>
                      <a:pt x="32" y="54"/>
                    </a:lnTo>
                    <a:lnTo>
                      <a:pt x="36" y="54"/>
                    </a:lnTo>
                    <a:lnTo>
                      <a:pt x="40" y="52"/>
                    </a:lnTo>
                    <a:lnTo>
                      <a:pt x="40" y="48"/>
                    </a:lnTo>
                    <a:lnTo>
                      <a:pt x="40" y="44"/>
                    </a:lnTo>
                    <a:lnTo>
                      <a:pt x="40" y="40"/>
                    </a:lnTo>
                    <a:lnTo>
                      <a:pt x="40" y="34"/>
                    </a:lnTo>
                    <a:lnTo>
                      <a:pt x="36" y="32"/>
                    </a:lnTo>
                    <a:lnTo>
                      <a:pt x="36" y="28"/>
                    </a:lnTo>
                    <a:lnTo>
                      <a:pt x="34" y="24"/>
                    </a:lnTo>
                    <a:lnTo>
                      <a:pt x="34" y="20"/>
                    </a:lnTo>
                    <a:lnTo>
                      <a:pt x="38" y="18"/>
                    </a:lnTo>
                    <a:lnTo>
                      <a:pt x="42" y="16"/>
                    </a:lnTo>
                    <a:lnTo>
                      <a:pt x="44" y="12"/>
                    </a:lnTo>
                    <a:lnTo>
                      <a:pt x="46" y="8"/>
                    </a:lnTo>
                    <a:lnTo>
                      <a:pt x="42" y="4"/>
                    </a:lnTo>
                    <a:lnTo>
                      <a:pt x="38" y="2"/>
                    </a:lnTo>
                    <a:lnTo>
                      <a:pt x="34" y="2"/>
                    </a:lnTo>
                    <a:lnTo>
                      <a:pt x="28" y="0"/>
                    </a:lnTo>
                    <a:lnTo>
                      <a:pt x="24" y="0"/>
                    </a:lnTo>
                    <a:lnTo>
                      <a:pt x="20" y="0"/>
                    </a:lnTo>
                    <a:lnTo>
                      <a:pt x="18" y="4"/>
                    </a:lnTo>
                    <a:lnTo>
                      <a:pt x="16" y="8"/>
                    </a:lnTo>
                    <a:lnTo>
                      <a:pt x="14" y="12"/>
                    </a:lnTo>
                    <a:lnTo>
                      <a:pt x="14" y="16"/>
                    </a:lnTo>
                    <a:lnTo>
                      <a:pt x="16" y="20"/>
                    </a:lnTo>
                    <a:lnTo>
                      <a:pt x="14" y="24"/>
                    </a:lnTo>
                    <a:lnTo>
                      <a:pt x="10" y="24"/>
                    </a:lnTo>
                    <a:lnTo>
                      <a:pt x="6" y="26"/>
                    </a:lnTo>
                    <a:lnTo>
                      <a:pt x="2" y="30"/>
                    </a:lnTo>
                    <a:lnTo>
                      <a:pt x="2" y="34"/>
                    </a:lnTo>
                    <a:lnTo>
                      <a:pt x="2" y="38"/>
                    </a:lnTo>
                    <a:lnTo>
                      <a:pt x="0" y="42"/>
                    </a:lnTo>
                    <a:lnTo>
                      <a:pt x="0" y="46"/>
                    </a:lnTo>
                    <a:lnTo>
                      <a:pt x="0" y="50"/>
                    </a:lnTo>
                    <a:lnTo>
                      <a:pt x="0" y="54"/>
                    </a:lnTo>
                    <a:lnTo>
                      <a:pt x="0" y="58"/>
                    </a:lnTo>
                    <a:lnTo>
                      <a:pt x="0" y="62"/>
                    </a:lnTo>
                    <a:lnTo>
                      <a:pt x="4" y="62"/>
                    </a:lnTo>
                    <a:lnTo>
                      <a:pt x="8" y="64"/>
                    </a:lnTo>
                    <a:lnTo>
                      <a:pt x="12" y="66"/>
                    </a:lnTo>
                    <a:lnTo>
                      <a:pt x="12" y="70"/>
                    </a:lnTo>
                    <a:lnTo>
                      <a:pt x="12" y="74"/>
                    </a:lnTo>
                    <a:lnTo>
                      <a:pt x="12" y="78"/>
                    </a:lnTo>
                    <a:lnTo>
                      <a:pt x="10" y="82"/>
                    </a:lnTo>
                    <a:lnTo>
                      <a:pt x="10" y="86"/>
                    </a:lnTo>
                    <a:lnTo>
                      <a:pt x="14" y="86"/>
                    </a:lnTo>
                    <a:lnTo>
                      <a:pt x="18" y="86"/>
                    </a:lnTo>
                    <a:lnTo>
                      <a:pt x="18" y="82"/>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00" name="Freeform 37"/>
              <p:cNvSpPr>
                <a:spLocks/>
              </p:cNvSpPr>
              <p:nvPr/>
            </p:nvSpPr>
            <p:spPr bwMode="ltGray">
              <a:xfrm>
                <a:off x="5312" y="3704"/>
                <a:ext cx="33" cy="31"/>
              </a:xfrm>
              <a:custGeom>
                <a:avLst/>
                <a:gdLst>
                  <a:gd name="T0" fmla="*/ 4 w 33"/>
                  <a:gd name="T1" fmla="*/ 28 h 31"/>
                  <a:gd name="T2" fmla="*/ 8 w 33"/>
                  <a:gd name="T3" fmla="*/ 28 h 31"/>
                  <a:gd name="T4" fmla="*/ 12 w 33"/>
                  <a:gd name="T5" fmla="*/ 30 h 31"/>
                  <a:gd name="T6" fmla="*/ 18 w 33"/>
                  <a:gd name="T7" fmla="*/ 30 h 31"/>
                  <a:gd name="T8" fmla="*/ 22 w 33"/>
                  <a:gd name="T9" fmla="*/ 30 h 31"/>
                  <a:gd name="T10" fmla="*/ 26 w 33"/>
                  <a:gd name="T11" fmla="*/ 30 h 31"/>
                  <a:gd name="T12" fmla="*/ 30 w 33"/>
                  <a:gd name="T13" fmla="*/ 26 h 31"/>
                  <a:gd name="T14" fmla="*/ 30 w 33"/>
                  <a:gd name="T15" fmla="*/ 20 h 31"/>
                  <a:gd name="T16" fmla="*/ 32 w 33"/>
                  <a:gd name="T17" fmla="*/ 16 h 31"/>
                  <a:gd name="T18" fmla="*/ 32 w 33"/>
                  <a:gd name="T19" fmla="*/ 12 h 31"/>
                  <a:gd name="T20" fmla="*/ 32 w 33"/>
                  <a:gd name="T21" fmla="*/ 8 h 31"/>
                  <a:gd name="T22" fmla="*/ 30 w 33"/>
                  <a:gd name="T23" fmla="*/ 4 h 31"/>
                  <a:gd name="T24" fmla="*/ 26 w 33"/>
                  <a:gd name="T25" fmla="*/ 2 h 31"/>
                  <a:gd name="T26" fmla="*/ 22 w 33"/>
                  <a:gd name="T27" fmla="*/ 0 h 31"/>
                  <a:gd name="T28" fmla="*/ 18 w 33"/>
                  <a:gd name="T29" fmla="*/ 0 h 31"/>
                  <a:gd name="T30" fmla="*/ 14 w 33"/>
                  <a:gd name="T31" fmla="*/ 0 h 31"/>
                  <a:gd name="T32" fmla="*/ 10 w 33"/>
                  <a:gd name="T33" fmla="*/ 2 h 31"/>
                  <a:gd name="T34" fmla="*/ 10 w 33"/>
                  <a:gd name="T35" fmla="*/ 6 h 31"/>
                  <a:gd name="T36" fmla="*/ 10 w 33"/>
                  <a:gd name="T37" fmla="*/ 10 h 31"/>
                  <a:gd name="T38" fmla="*/ 6 w 33"/>
                  <a:gd name="T39" fmla="*/ 12 h 31"/>
                  <a:gd name="T40" fmla="*/ 4 w 33"/>
                  <a:gd name="T41" fmla="*/ 16 h 31"/>
                  <a:gd name="T42" fmla="*/ 2 w 33"/>
                  <a:gd name="T43" fmla="*/ 20 h 31"/>
                  <a:gd name="T44" fmla="*/ 0 w 33"/>
                  <a:gd name="T45" fmla="*/ 24 h 31"/>
                  <a:gd name="T46" fmla="*/ 0 w 33"/>
                  <a:gd name="T47" fmla="*/ 28 h 31"/>
                  <a:gd name="T48" fmla="*/ 4 w 33"/>
                  <a:gd name="T49" fmla="*/ 28 h 3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3" h="31">
                    <a:moveTo>
                      <a:pt x="4" y="28"/>
                    </a:moveTo>
                    <a:lnTo>
                      <a:pt x="8" y="28"/>
                    </a:lnTo>
                    <a:lnTo>
                      <a:pt x="12" y="30"/>
                    </a:lnTo>
                    <a:lnTo>
                      <a:pt x="18" y="30"/>
                    </a:lnTo>
                    <a:lnTo>
                      <a:pt x="22" y="30"/>
                    </a:lnTo>
                    <a:lnTo>
                      <a:pt x="26" y="30"/>
                    </a:lnTo>
                    <a:lnTo>
                      <a:pt x="30" y="26"/>
                    </a:lnTo>
                    <a:lnTo>
                      <a:pt x="30" y="20"/>
                    </a:lnTo>
                    <a:lnTo>
                      <a:pt x="32" y="16"/>
                    </a:lnTo>
                    <a:lnTo>
                      <a:pt x="32" y="12"/>
                    </a:lnTo>
                    <a:lnTo>
                      <a:pt x="32" y="8"/>
                    </a:lnTo>
                    <a:lnTo>
                      <a:pt x="30" y="4"/>
                    </a:lnTo>
                    <a:lnTo>
                      <a:pt x="26" y="2"/>
                    </a:lnTo>
                    <a:lnTo>
                      <a:pt x="22" y="0"/>
                    </a:lnTo>
                    <a:lnTo>
                      <a:pt x="18" y="0"/>
                    </a:lnTo>
                    <a:lnTo>
                      <a:pt x="14" y="0"/>
                    </a:lnTo>
                    <a:lnTo>
                      <a:pt x="10" y="2"/>
                    </a:lnTo>
                    <a:lnTo>
                      <a:pt x="10" y="6"/>
                    </a:lnTo>
                    <a:lnTo>
                      <a:pt x="10" y="10"/>
                    </a:lnTo>
                    <a:lnTo>
                      <a:pt x="6" y="12"/>
                    </a:lnTo>
                    <a:lnTo>
                      <a:pt x="4" y="16"/>
                    </a:lnTo>
                    <a:lnTo>
                      <a:pt x="2" y="20"/>
                    </a:lnTo>
                    <a:lnTo>
                      <a:pt x="0" y="24"/>
                    </a:lnTo>
                    <a:lnTo>
                      <a:pt x="0" y="28"/>
                    </a:lnTo>
                    <a:lnTo>
                      <a:pt x="4" y="28"/>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01" name="Freeform 38"/>
              <p:cNvSpPr>
                <a:spLocks/>
              </p:cNvSpPr>
              <p:nvPr/>
            </p:nvSpPr>
            <p:spPr bwMode="ltGray">
              <a:xfrm>
                <a:off x="5426" y="3624"/>
                <a:ext cx="35" cy="39"/>
              </a:xfrm>
              <a:custGeom>
                <a:avLst/>
                <a:gdLst>
                  <a:gd name="T0" fmla="*/ 12 w 35"/>
                  <a:gd name="T1" fmla="*/ 36 h 39"/>
                  <a:gd name="T2" fmla="*/ 16 w 35"/>
                  <a:gd name="T3" fmla="*/ 36 h 39"/>
                  <a:gd name="T4" fmla="*/ 22 w 35"/>
                  <a:gd name="T5" fmla="*/ 34 h 39"/>
                  <a:gd name="T6" fmla="*/ 26 w 35"/>
                  <a:gd name="T7" fmla="*/ 34 h 39"/>
                  <a:gd name="T8" fmla="*/ 30 w 35"/>
                  <a:gd name="T9" fmla="*/ 32 h 39"/>
                  <a:gd name="T10" fmla="*/ 30 w 35"/>
                  <a:gd name="T11" fmla="*/ 28 h 39"/>
                  <a:gd name="T12" fmla="*/ 30 w 35"/>
                  <a:gd name="T13" fmla="*/ 24 h 39"/>
                  <a:gd name="T14" fmla="*/ 34 w 35"/>
                  <a:gd name="T15" fmla="*/ 24 h 39"/>
                  <a:gd name="T16" fmla="*/ 34 w 35"/>
                  <a:gd name="T17" fmla="*/ 20 h 39"/>
                  <a:gd name="T18" fmla="*/ 34 w 35"/>
                  <a:gd name="T19" fmla="*/ 16 h 39"/>
                  <a:gd name="T20" fmla="*/ 34 w 35"/>
                  <a:gd name="T21" fmla="*/ 12 h 39"/>
                  <a:gd name="T22" fmla="*/ 34 w 35"/>
                  <a:gd name="T23" fmla="*/ 8 h 39"/>
                  <a:gd name="T24" fmla="*/ 32 w 35"/>
                  <a:gd name="T25" fmla="*/ 4 h 39"/>
                  <a:gd name="T26" fmla="*/ 28 w 35"/>
                  <a:gd name="T27" fmla="*/ 2 h 39"/>
                  <a:gd name="T28" fmla="*/ 24 w 35"/>
                  <a:gd name="T29" fmla="*/ 0 h 39"/>
                  <a:gd name="T30" fmla="*/ 20 w 35"/>
                  <a:gd name="T31" fmla="*/ 0 h 39"/>
                  <a:gd name="T32" fmla="*/ 16 w 35"/>
                  <a:gd name="T33" fmla="*/ 0 h 39"/>
                  <a:gd name="T34" fmla="*/ 12 w 35"/>
                  <a:gd name="T35" fmla="*/ 0 h 39"/>
                  <a:gd name="T36" fmla="*/ 8 w 35"/>
                  <a:gd name="T37" fmla="*/ 2 h 39"/>
                  <a:gd name="T38" fmla="*/ 8 w 35"/>
                  <a:gd name="T39" fmla="*/ 6 h 39"/>
                  <a:gd name="T40" fmla="*/ 6 w 35"/>
                  <a:gd name="T41" fmla="*/ 10 h 39"/>
                  <a:gd name="T42" fmla="*/ 6 w 35"/>
                  <a:gd name="T43" fmla="*/ 14 h 39"/>
                  <a:gd name="T44" fmla="*/ 6 w 35"/>
                  <a:gd name="T45" fmla="*/ 18 h 39"/>
                  <a:gd name="T46" fmla="*/ 2 w 35"/>
                  <a:gd name="T47" fmla="*/ 20 h 39"/>
                  <a:gd name="T48" fmla="*/ 0 w 35"/>
                  <a:gd name="T49" fmla="*/ 24 h 39"/>
                  <a:gd name="T50" fmla="*/ 2 w 35"/>
                  <a:gd name="T51" fmla="*/ 28 h 39"/>
                  <a:gd name="T52" fmla="*/ 6 w 35"/>
                  <a:gd name="T53" fmla="*/ 32 h 39"/>
                  <a:gd name="T54" fmla="*/ 10 w 35"/>
                  <a:gd name="T55" fmla="*/ 34 h 39"/>
                  <a:gd name="T56" fmla="*/ 12 w 35"/>
                  <a:gd name="T57" fmla="*/ 38 h 39"/>
                  <a:gd name="T58" fmla="*/ 12 w 35"/>
                  <a:gd name="T59" fmla="*/ 36 h 3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5" h="39">
                    <a:moveTo>
                      <a:pt x="12" y="36"/>
                    </a:moveTo>
                    <a:lnTo>
                      <a:pt x="16" y="36"/>
                    </a:lnTo>
                    <a:lnTo>
                      <a:pt x="22" y="34"/>
                    </a:lnTo>
                    <a:lnTo>
                      <a:pt x="26" y="34"/>
                    </a:lnTo>
                    <a:lnTo>
                      <a:pt x="30" y="32"/>
                    </a:lnTo>
                    <a:lnTo>
                      <a:pt x="30" y="28"/>
                    </a:lnTo>
                    <a:lnTo>
                      <a:pt x="30" y="24"/>
                    </a:lnTo>
                    <a:lnTo>
                      <a:pt x="34" y="24"/>
                    </a:lnTo>
                    <a:lnTo>
                      <a:pt x="34" y="20"/>
                    </a:lnTo>
                    <a:lnTo>
                      <a:pt x="34" y="16"/>
                    </a:lnTo>
                    <a:lnTo>
                      <a:pt x="34" y="12"/>
                    </a:lnTo>
                    <a:lnTo>
                      <a:pt x="34" y="8"/>
                    </a:lnTo>
                    <a:lnTo>
                      <a:pt x="32" y="4"/>
                    </a:lnTo>
                    <a:lnTo>
                      <a:pt x="28" y="2"/>
                    </a:lnTo>
                    <a:lnTo>
                      <a:pt x="24" y="0"/>
                    </a:lnTo>
                    <a:lnTo>
                      <a:pt x="20" y="0"/>
                    </a:lnTo>
                    <a:lnTo>
                      <a:pt x="16" y="0"/>
                    </a:lnTo>
                    <a:lnTo>
                      <a:pt x="12" y="0"/>
                    </a:lnTo>
                    <a:lnTo>
                      <a:pt x="8" y="2"/>
                    </a:lnTo>
                    <a:lnTo>
                      <a:pt x="8" y="6"/>
                    </a:lnTo>
                    <a:lnTo>
                      <a:pt x="6" y="10"/>
                    </a:lnTo>
                    <a:lnTo>
                      <a:pt x="6" y="14"/>
                    </a:lnTo>
                    <a:lnTo>
                      <a:pt x="6" y="18"/>
                    </a:lnTo>
                    <a:lnTo>
                      <a:pt x="2" y="20"/>
                    </a:lnTo>
                    <a:lnTo>
                      <a:pt x="0" y="24"/>
                    </a:lnTo>
                    <a:lnTo>
                      <a:pt x="2" y="28"/>
                    </a:lnTo>
                    <a:lnTo>
                      <a:pt x="6" y="32"/>
                    </a:lnTo>
                    <a:lnTo>
                      <a:pt x="10" y="34"/>
                    </a:lnTo>
                    <a:lnTo>
                      <a:pt x="12" y="38"/>
                    </a:lnTo>
                    <a:lnTo>
                      <a:pt x="12" y="36"/>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02" name="Freeform 39"/>
              <p:cNvSpPr>
                <a:spLocks/>
              </p:cNvSpPr>
              <p:nvPr/>
            </p:nvSpPr>
            <p:spPr bwMode="ltGray">
              <a:xfrm>
                <a:off x="5430" y="3690"/>
                <a:ext cx="45" cy="47"/>
              </a:xfrm>
              <a:custGeom>
                <a:avLst/>
                <a:gdLst>
                  <a:gd name="T0" fmla="*/ 6 w 45"/>
                  <a:gd name="T1" fmla="*/ 42 h 47"/>
                  <a:gd name="T2" fmla="*/ 12 w 45"/>
                  <a:gd name="T3" fmla="*/ 40 h 47"/>
                  <a:gd name="T4" fmla="*/ 16 w 45"/>
                  <a:gd name="T5" fmla="*/ 40 h 47"/>
                  <a:gd name="T6" fmla="*/ 20 w 45"/>
                  <a:gd name="T7" fmla="*/ 42 h 47"/>
                  <a:gd name="T8" fmla="*/ 24 w 45"/>
                  <a:gd name="T9" fmla="*/ 42 h 47"/>
                  <a:gd name="T10" fmla="*/ 28 w 45"/>
                  <a:gd name="T11" fmla="*/ 42 h 47"/>
                  <a:gd name="T12" fmla="*/ 32 w 45"/>
                  <a:gd name="T13" fmla="*/ 40 h 47"/>
                  <a:gd name="T14" fmla="*/ 34 w 45"/>
                  <a:gd name="T15" fmla="*/ 36 h 47"/>
                  <a:gd name="T16" fmla="*/ 38 w 45"/>
                  <a:gd name="T17" fmla="*/ 36 h 47"/>
                  <a:gd name="T18" fmla="*/ 42 w 45"/>
                  <a:gd name="T19" fmla="*/ 34 h 47"/>
                  <a:gd name="T20" fmla="*/ 44 w 45"/>
                  <a:gd name="T21" fmla="*/ 30 h 47"/>
                  <a:gd name="T22" fmla="*/ 44 w 45"/>
                  <a:gd name="T23" fmla="*/ 26 h 47"/>
                  <a:gd name="T24" fmla="*/ 44 w 45"/>
                  <a:gd name="T25" fmla="*/ 20 h 47"/>
                  <a:gd name="T26" fmla="*/ 44 w 45"/>
                  <a:gd name="T27" fmla="*/ 16 h 47"/>
                  <a:gd name="T28" fmla="*/ 44 w 45"/>
                  <a:gd name="T29" fmla="*/ 12 h 47"/>
                  <a:gd name="T30" fmla="*/ 44 w 45"/>
                  <a:gd name="T31" fmla="*/ 8 h 47"/>
                  <a:gd name="T32" fmla="*/ 42 w 45"/>
                  <a:gd name="T33" fmla="*/ 4 h 47"/>
                  <a:gd name="T34" fmla="*/ 38 w 45"/>
                  <a:gd name="T35" fmla="*/ 2 h 47"/>
                  <a:gd name="T36" fmla="*/ 34 w 45"/>
                  <a:gd name="T37" fmla="*/ 0 h 47"/>
                  <a:gd name="T38" fmla="*/ 30 w 45"/>
                  <a:gd name="T39" fmla="*/ 0 h 47"/>
                  <a:gd name="T40" fmla="*/ 26 w 45"/>
                  <a:gd name="T41" fmla="*/ 0 h 47"/>
                  <a:gd name="T42" fmla="*/ 22 w 45"/>
                  <a:gd name="T43" fmla="*/ 0 h 47"/>
                  <a:gd name="T44" fmla="*/ 20 w 45"/>
                  <a:gd name="T45" fmla="*/ 4 h 47"/>
                  <a:gd name="T46" fmla="*/ 20 w 45"/>
                  <a:gd name="T47" fmla="*/ 8 h 47"/>
                  <a:gd name="T48" fmla="*/ 16 w 45"/>
                  <a:gd name="T49" fmla="*/ 10 h 47"/>
                  <a:gd name="T50" fmla="*/ 12 w 45"/>
                  <a:gd name="T51" fmla="*/ 12 h 47"/>
                  <a:gd name="T52" fmla="*/ 12 w 45"/>
                  <a:gd name="T53" fmla="*/ 16 h 47"/>
                  <a:gd name="T54" fmla="*/ 8 w 45"/>
                  <a:gd name="T55" fmla="*/ 18 h 47"/>
                  <a:gd name="T56" fmla="*/ 4 w 45"/>
                  <a:gd name="T57" fmla="*/ 20 h 47"/>
                  <a:gd name="T58" fmla="*/ 0 w 45"/>
                  <a:gd name="T59" fmla="*/ 22 h 47"/>
                  <a:gd name="T60" fmla="*/ 0 w 45"/>
                  <a:gd name="T61" fmla="*/ 26 h 47"/>
                  <a:gd name="T62" fmla="*/ 0 w 45"/>
                  <a:gd name="T63" fmla="*/ 30 h 47"/>
                  <a:gd name="T64" fmla="*/ 0 w 45"/>
                  <a:gd name="T65" fmla="*/ 34 h 47"/>
                  <a:gd name="T66" fmla="*/ 2 w 45"/>
                  <a:gd name="T67" fmla="*/ 38 h 47"/>
                  <a:gd name="T68" fmla="*/ 2 w 45"/>
                  <a:gd name="T69" fmla="*/ 42 h 47"/>
                  <a:gd name="T70" fmla="*/ 2 w 45"/>
                  <a:gd name="T71" fmla="*/ 46 h 47"/>
                  <a:gd name="T72" fmla="*/ 6 w 45"/>
                  <a:gd name="T73" fmla="*/ 42 h 4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5" h="47">
                    <a:moveTo>
                      <a:pt x="6" y="42"/>
                    </a:moveTo>
                    <a:lnTo>
                      <a:pt x="12" y="40"/>
                    </a:lnTo>
                    <a:lnTo>
                      <a:pt x="16" y="40"/>
                    </a:lnTo>
                    <a:lnTo>
                      <a:pt x="20" y="42"/>
                    </a:lnTo>
                    <a:lnTo>
                      <a:pt x="24" y="42"/>
                    </a:lnTo>
                    <a:lnTo>
                      <a:pt x="28" y="42"/>
                    </a:lnTo>
                    <a:lnTo>
                      <a:pt x="32" y="40"/>
                    </a:lnTo>
                    <a:lnTo>
                      <a:pt x="34" y="36"/>
                    </a:lnTo>
                    <a:lnTo>
                      <a:pt x="38" y="36"/>
                    </a:lnTo>
                    <a:lnTo>
                      <a:pt x="42" y="34"/>
                    </a:lnTo>
                    <a:lnTo>
                      <a:pt x="44" y="30"/>
                    </a:lnTo>
                    <a:lnTo>
                      <a:pt x="44" y="26"/>
                    </a:lnTo>
                    <a:lnTo>
                      <a:pt x="44" y="20"/>
                    </a:lnTo>
                    <a:lnTo>
                      <a:pt x="44" y="16"/>
                    </a:lnTo>
                    <a:lnTo>
                      <a:pt x="44" y="12"/>
                    </a:lnTo>
                    <a:lnTo>
                      <a:pt x="44" y="8"/>
                    </a:lnTo>
                    <a:lnTo>
                      <a:pt x="42" y="4"/>
                    </a:lnTo>
                    <a:lnTo>
                      <a:pt x="38" y="2"/>
                    </a:lnTo>
                    <a:lnTo>
                      <a:pt x="34" y="0"/>
                    </a:lnTo>
                    <a:lnTo>
                      <a:pt x="30" y="0"/>
                    </a:lnTo>
                    <a:lnTo>
                      <a:pt x="26" y="0"/>
                    </a:lnTo>
                    <a:lnTo>
                      <a:pt x="22" y="0"/>
                    </a:lnTo>
                    <a:lnTo>
                      <a:pt x="20" y="4"/>
                    </a:lnTo>
                    <a:lnTo>
                      <a:pt x="20" y="8"/>
                    </a:lnTo>
                    <a:lnTo>
                      <a:pt x="16" y="10"/>
                    </a:lnTo>
                    <a:lnTo>
                      <a:pt x="12" y="12"/>
                    </a:lnTo>
                    <a:lnTo>
                      <a:pt x="12" y="16"/>
                    </a:lnTo>
                    <a:lnTo>
                      <a:pt x="8" y="18"/>
                    </a:lnTo>
                    <a:lnTo>
                      <a:pt x="4" y="20"/>
                    </a:lnTo>
                    <a:lnTo>
                      <a:pt x="0" y="22"/>
                    </a:lnTo>
                    <a:lnTo>
                      <a:pt x="0" y="26"/>
                    </a:lnTo>
                    <a:lnTo>
                      <a:pt x="0" y="30"/>
                    </a:lnTo>
                    <a:lnTo>
                      <a:pt x="0" y="34"/>
                    </a:lnTo>
                    <a:lnTo>
                      <a:pt x="2" y="38"/>
                    </a:lnTo>
                    <a:lnTo>
                      <a:pt x="2" y="42"/>
                    </a:lnTo>
                    <a:lnTo>
                      <a:pt x="2" y="46"/>
                    </a:lnTo>
                    <a:lnTo>
                      <a:pt x="6" y="42"/>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03" name="Freeform 40"/>
              <p:cNvSpPr>
                <a:spLocks/>
              </p:cNvSpPr>
              <p:nvPr/>
            </p:nvSpPr>
            <p:spPr bwMode="ltGray">
              <a:xfrm>
                <a:off x="4914" y="3578"/>
                <a:ext cx="555" cy="735"/>
              </a:xfrm>
              <a:custGeom>
                <a:avLst/>
                <a:gdLst>
                  <a:gd name="T0" fmla="*/ 34 w 555"/>
                  <a:gd name="T1" fmla="*/ 514 h 735"/>
                  <a:gd name="T2" fmla="*/ 0 w 555"/>
                  <a:gd name="T3" fmla="*/ 554 h 735"/>
                  <a:gd name="T4" fmla="*/ 46 w 555"/>
                  <a:gd name="T5" fmla="*/ 548 h 735"/>
                  <a:gd name="T6" fmla="*/ 104 w 555"/>
                  <a:gd name="T7" fmla="*/ 520 h 735"/>
                  <a:gd name="T8" fmla="*/ 160 w 555"/>
                  <a:gd name="T9" fmla="*/ 530 h 735"/>
                  <a:gd name="T10" fmla="*/ 176 w 555"/>
                  <a:gd name="T11" fmla="*/ 566 h 735"/>
                  <a:gd name="T12" fmla="*/ 128 w 555"/>
                  <a:gd name="T13" fmla="*/ 584 h 735"/>
                  <a:gd name="T14" fmla="*/ 168 w 555"/>
                  <a:gd name="T15" fmla="*/ 604 h 735"/>
                  <a:gd name="T16" fmla="*/ 210 w 555"/>
                  <a:gd name="T17" fmla="*/ 568 h 735"/>
                  <a:gd name="T18" fmla="*/ 270 w 555"/>
                  <a:gd name="T19" fmla="*/ 572 h 735"/>
                  <a:gd name="T20" fmla="*/ 298 w 555"/>
                  <a:gd name="T21" fmla="*/ 616 h 735"/>
                  <a:gd name="T22" fmla="*/ 302 w 555"/>
                  <a:gd name="T23" fmla="*/ 664 h 735"/>
                  <a:gd name="T24" fmla="*/ 330 w 555"/>
                  <a:gd name="T25" fmla="*/ 624 h 735"/>
                  <a:gd name="T26" fmla="*/ 348 w 555"/>
                  <a:gd name="T27" fmla="*/ 572 h 735"/>
                  <a:gd name="T28" fmla="*/ 380 w 555"/>
                  <a:gd name="T29" fmla="*/ 590 h 735"/>
                  <a:gd name="T30" fmla="*/ 382 w 555"/>
                  <a:gd name="T31" fmla="*/ 636 h 735"/>
                  <a:gd name="T32" fmla="*/ 366 w 555"/>
                  <a:gd name="T33" fmla="*/ 692 h 735"/>
                  <a:gd name="T34" fmla="*/ 414 w 555"/>
                  <a:gd name="T35" fmla="*/ 730 h 735"/>
                  <a:gd name="T36" fmla="*/ 472 w 555"/>
                  <a:gd name="T37" fmla="*/ 716 h 735"/>
                  <a:gd name="T38" fmla="*/ 466 w 555"/>
                  <a:gd name="T39" fmla="*/ 654 h 735"/>
                  <a:gd name="T40" fmla="*/ 434 w 555"/>
                  <a:gd name="T41" fmla="*/ 620 h 735"/>
                  <a:gd name="T42" fmla="*/ 394 w 555"/>
                  <a:gd name="T43" fmla="*/ 586 h 735"/>
                  <a:gd name="T44" fmla="*/ 384 w 555"/>
                  <a:gd name="T45" fmla="*/ 574 h 735"/>
                  <a:gd name="T46" fmla="*/ 410 w 555"/>
                  <a:gd name="T47" fmla="*/ 524 h 735"/>
                  <a:gd name="T48" fmla="*/ 460 w 555"/>
                  <a:gd name="T49" fmla="*/ 466 h 735"/>
                  <a:gd name="T50" fmla="*/ 512 w 555"/>
                  <a:gd name="T51" fmla="*/ 480 h 735"/>
                  <a:gd name="T52" fmla="*/ 490 w 555"/>
                  <a:gd name="T53" fmla="*/ 424 h 735"/>
                  <a:gd name="T54" fmla="*/ 514 w 555"/>
                  <a:gd name="T55" fmla="*/ 398 h 735"/>
                  <a:gd name="T56" fmla="*/ 554 w 555"/>
                  <a:gd name="T57" fmla="*/ 382 h 735"/>
                  <a:gd name="T58" fmla="*/ 512 w 555"/>
                  <a:gd name="T59" fmla="*/ 368 h 735"/>
                  <a:gd name="T60" fmla="*/ 498 w 555"/>
                  <a:gd name="T61" fmla="*/ 306 h 735"/>
                  <a:gd name="T62" fmla="*/ 480 w 555"/>
                  <a:gd name="T63" fmla="*/ 246 h 735"/>
                  <a:gd name="T64" fmla="*/ 498 w 555"/>
                  <a:gd name="T65" fmla="*/ 192 h 735"/>
                  <a:gd name="T66" fmla="*/ 486 w 555"/>
                  <a:gd name="T67" fmla="*/ 164 h 735"/>
                  <a:gd name="T68" fmla="*/ 450 w 555"/>
                  <a:gd name="T69" fmla="*/ 196 h 735"/>
                  <a:gd name="T70" fmla="*/ 400 w 555"/>
                  <a:gd name="T71" fmla="*/ 158 h 735"/>
                  <a:gd name="T72" fmla="*/ 408 w 555"/>
                  <a:gd name="T73" fmla="*/ 104 h 735"/>
                  <a:gd name="T74" fmla="*/ 374 w 555"/>
                  <a:gd name="T75" fmla="*/ 82 h 735"/>
                  <a:gd name="T76" fmla="*/ 336 w 555"/>
                  <a:gd name="T77" fmla="*/ 120 h 735"/>
                  <a:gd name="T78" fmla="*/ 308 w 555"/>
                  <a:gd name="T79" fmla="*/ 54 h 735"/>
                  <a:gd name="T80" fmla="*/ 288 w 555"/>
                  <a:gd name="T81" fmla="*/ 88 h 735"/>
                  <a:gd name="T82" fmla="*/ 266 w 555"/>
                  <a:gd name="T83" fmla="*/ 136 h 735"/>
                  <a:gd name="T84" fmla="*/ 236 w 555"/>
                  <a:gd name="T85" fmla="*/ 100 h 735"/>
                  <a:gd name="T86" fmla="*/ 246 w 555"/>
                  <a:gd name="T87" fmla="*/ 54 h 735"/>
                  <a:gd name="T88" fmla="*/ 240 w 555"/>
                  <a:gd name="T89" fmla="*/ 0 h 735"/>
                  <a:gd name="T90" fmla="*/ 208 w 555"/>
                  <a:gd name="T91" fmla="*/ 30 h 735"/>
                  <a:gd name="T92" fmla="*/ 214 w 555"/>
                  <a:gd name="T93" fmla="*/ 92 h 735"/>
                  <a:gd name="T94" fmla="*/ 192 w 555"/>
                  <a:gd name="T95" fmla="*/ 148 h 735"/>
                  <a:gd name="T96" fmla="*/ 156 w 555"/>
                  <a:gd name="T97" fmla="*/ 112 h 735"/>
                  <a:gd name="T98" fmla="*/ 124 w 555"/>
                  <a:gd name="T99" fmla="*/ 92 h 735"/>
                  <a:gd name="T100" fmla="*/ 144 w 555"/>
                  <a:gd name="T101" fmla="*/ 148 h 735"/>
                  <a:gd name="T102" fmla="*/ 124 w 555"/>
                  <a:gd name="T103" fmla="*/ 200 h 735"/>
                  <a:gd name="T104" fmla="*/ 94 w 555"/>
                  <a:gd name="T105" fmla="*/ 182 h 735"/>
                  <a:gd name="T106" fmla="*/ 40 w 555"/>
                  <a:gd name="T107" fmla="*/ 162 h 735"/>
                  <a:gd name="T108" fmla="*/ 54 w 555"/>
                  <a:gd name="T109" fmla="*/ 222 h 735"/>
                  <a:gd name="T110" fmla="*/ 106 w 555"/>
                  <a:gd name="T111" fmla="*/ 260 h 735"/>
                  <a:gd name="T112" fmla="*/ 82 w 555"/>
                  <a:gd name="T113" fmla="*/ 326 h 735"/>
                  <a:gd name="T114" fmla="*/ 72 w 555"/>
                  <a:gd name="T115" fmla="*/ 390 h 735"/>
                  <a:gd name="T116" fmla="*/ 48 w 555"/>
                  <a:gd name="T117" fmla="*/ 440 h 735"/>
                  <a:gd name="T118" fmla="*/ 60 w 555"/>
                  <a:gd name="T119" fmla="*/ 468 h 73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55" h="735">
                    <a:moveTo>
                      <a:pt x="64" y="470"/>
                    </a:moveTo>
                    <a:lnTo>
                      <a:pt x="62" y="474"/>
                    </a:lnTo>
                    <a:lnTo>
                      <a:pt x="60" y="478"/>
                    </a:lnTo>
                    <a:lnTo>
                      <a:pt x="56" y="480"/>
                    </a:lnTo>
                    <a:lnTo>
                      <a:pt x="52" y="478"/>
                    </a:lnTo>
                    <a:lnTo>
                      <a:pt x="52" y="484"/>
                    </a:lnTo>
                    <a:lnTo>
                      <a:pt x="52" y="490"/>
                    </a:lnTo>
                    <a:lnTo>
                      <a:pt x="52" y="494"/>
                    </a:lnTo>
                    <a:lnTo>
                      <a:pt x="52" y="498"/>
                    </a:lnTo>
                    <a:lnTo>
                      <a:pt x="50" y="502"/>
                    </a:lnTo>
                    <a:lnTo>
                      <a:pt x="46" y="504"/>
                    </a:lnTo>
                    <a:lnTo>
                      <a:pt x="44" y="508"/>
                    </a:lnTo>
                    <a:lnTo>
                      <a:pt x="40" y="510"/>
                    </a:lnTo>
                    <a:lnTo>
                      <a:pt x="36" y="510"/>
                    </a:lnTo>
                    <a:lnTo>
                      <a:pt x="34" y="514"/>
                    </a:lnTo>
                    <a:lnTo>
                      <a:pt x="34" y="518"/>
                    </a:lnTo>
                    <a:lnTo>
                      <a:pt x="30" y="518"/>
                    </a:lnTo>
                    <a:lnTo>
                      <a:pt x="24" y="518"/>
                    </a:lnTo>
                    <a:lnTo>
                      <a:pt x="20" y="520"/>
                    </a:lnTo>
                    <a:lnTo>
                      <a:pt x="18" y="526"/>
                    </a:lnTo>
                    <a:lnTo>
                      <a:pt x="18" y="530"/>
                    </a:lnTo>
                    <a:lnTo>
                      <a:pt x="18" y="534"/>
                    </a:lnTo>
                    <a:lnTo>
                      <a:pt x="14" y="536"/>
                    </a:lnTo>
                    <a:lnTo>
                      <a:pt x="10" y="538"/>
                    </a:lnTo>
                    <a:lnTo>
                      <a:pt x="10" y="542"/>
                    </a:lnTo>
                    <a:lnTo>
                      <a:pt x="6" y="542"/>
                    </a:lnTo>
                    <a:lnTo>
                      <a:pt x="2" y="542"/>
                    </a:lnTo>
                    <a:lnTo>
                      <a:pt x="0" y="546"/>
                    </a:lnTo>
                    <a:lnTo>
                      <a:pt x="0" y="550"/>
                    </a:lnTo>
                    <a:lnTo>
                      <a:pt x="0" y="554"/>
                    </a:lnTo>
                    <a:lnTo>
                      <a:pt x="0" y="558"/>
                    </a:lnTo>
                    <a:lnTo>
                      <a:pt x="2" y="562"/>
                    </a:lnTo>
                    <a:lnTo>
                      <a:pt x="8" y="562"/>
                    </a:lnTo>
                    <a:lnTo>
                      <a:pt x="12" y="564"/>
                    </a:lnTo>
                    <a:lnTo>
                      <a:pt x="16" y="564"/>
                    </a:lnTo>
                    <a:lnTo>
                      <a:pt x="20" y="564"/>
                    </a:lnTo>
                    <a:lnTo>
                      <a:pt x="20" y="560"/>
                    </a:lnTo>
                    <a:lnTo>
                      <a:pt x="20" y="556"/>
                    </a:lnTo>
                    <a:lnTo>
                      <a:pt x="24" y="556"/>
                    </a:lnTo>
                    <a:lnTo>
                      <a:pt x="28" y="556"/>
                    </a:lnTo>
                    <a:lnTo>
                      <a:pt x="32" y="554"/>
                    </a:lnTo>
                    <a:lnTo>
                      <a:pt x="36" y="552"/>
                    </a:lnTo>
                    <a:lnTo>
                      <a:pt x="38" y="548"/>
                    </a:lnTo>
                    <a:lnTo>
                      <a:pt x="42" y="548"/>
                    </a:lnTo>
                    <a:lnTo>
                      <a:pt x="46" y="548"/>
                    </a:lnTo>
                    <a:lnTo>
                      <a:pt x="50" y="546"/>
                    </a:lnTo>
                    <a:lnTo>
                      <a:pt x="56" y="546"/>
                    </a:lnTo>
                    <a:lnTo>
                      <a:pt x="60" y="544"/>
                    </a:lnTo>
                    <a:lnTo>
                      <a:pt x="60" y="538"/>
                    </a:lnTo>
                    <a:lnTo>
                      <a:pt x="66" y="538"/>
                    </a:lnTo>
                    <a:lnTo>
                      <a:pt x="70" y="538"/>
                    </a:lnTo>
                    <a:lnTo>
                      <a:pt x="78" y="538"/>
                    </a:lnTo>
                    <a:lnTo>
                      <a:pt x="82" y="538"/>
                    </a:lnTo>
                    <a:lnTo>
                      <a:pt x="88" y="538"/>
                    </a:lnTo>
                    <a:lnTo>
                      <a:pt x="92" y="536"/>
                    </a:lnTo>
                    <a:lnTo>
                      <a:pt x="94" y="532"/>
                    </a:lnTo>
                    <a:lnTo>
                      <a:pt x="98" y="530"/>
                    </a:lnTo>
                    <a:lnTo>
                      <a:pt x="102" y="528"/>
                    </a:lnTo>
                    <a:lnTo>
                      <a:pt x="104" y="524"/>
                    </a:lnTo>
                    <a:lnTo>
                      <a:pt x="104" y="520"/>
                    </a:lnTo>
                    <a:lnTo>
                      <a:pt x="108" y="522"/>
                    </a:lnTo>
                    <a:lnTo>
                      <a:pt x="112" y="522"/>
                    </a:lnTo>
                    <a:lnTo>
                      <a:pt x="118" y="524"/>
                    </a:lnTo>
                    <a:lnTo>
                      <a:pt x="122" y="524"/>
                    </a:lnTo>
                    <a:lnTo>
                      <a:pt x="126" y="524"/>
                    </a:lnTo>
                    <a:lnTo>
                      <a:pt x="128" y="528"/>
                    </a:lnTo>
                    <a:lnTo>
                      <a:pt x="132" y="528"/>
                    </a:lnTo>
                    <a:lnTo>
                      <a:pt x="136" y="528"/>
                    </a:lnTo>
                    <a:lnTo>
                      <a:pt x="140" y="530"/>
                    </a:lnTo>
                    <a:lnTo>
                      <a:pt x="144" y="530"/>
                    </a:lnTo>
                    <a:lnTo>
                      <a:pt x="148" y="528"/>
                    </a:lnTo>
                    <a:lnTo>
                      <a:pt x="148" y="524"/>
                    </a:lnTo>
                    <a:lnTo>
                      <a:pt x="152" y="524"/>
                    </a:lnTo>
                    <a:lnTo>
                      <a:pt x="154" y="528"/>
                    </a:lnTo>
                    <a:lnTo>
                      <a:pt x="160" y="530"/>
                    </a:lnTo>
                    <a:lnTo>
                      <a:pt x="166" y="532"/>
                    </a:lnTo>
                    <a:lnTo>
                      <a:pt x="170" y="532"/>
                    </a:lnTo>
                    <a:lnTo>
                      <a:pt x="176" y="530"/>
                    </a:lnTo>
                    <a:lnTo>
                      <a:pt x="178" y="534"/>
                    </a:lnTo>
                    <a:lnTo>
                      <a:pt x="182" y="538"/>
                    </a:lnTo>
                    <a:lnTo>
                      <a:pt x="186" y="538"/>
                    </a:lnTo>
                    <a:lnTo>
                      <a:pt x="188" y="542"/>
                    </a:lnTo>
                    <a:lnTo>
                      <a:pt x="186" y="546"/>
                    </a:lnTo>
                    <a:lnTo>
                      <a:pt x="186" y="550"/>
                    </a:lnTo>
                    <a:lnTo>
                      <a:pt x="182" y="550"/>
                    </a:lnTo>
                    <a:lnTo>
                      <a:pt x="178" y="554"/>
                    </a:lnTo>
                    <a:lnTo>
                      <a:pt x="178" y="558"/>
                    </a:lnTo>
                    <a:lnTo>
                      <a:pt x="178" y="562"/>
                    </a:lnTo>
                    <a:lnTo>
                      <a:pt x="180" y="566"/>
                    </a:lnTo>
                    <a:lnTo>
                      <a:pt x="176" y="566"/>
                    </a:lnTo>
                    <a:lnTo>
                      <a:pt x="172" y="566"/>
                    </a:lnTo>
                    <a:lnTo>
                      <a:pt x="168" y="566"/>
                    </a:lnTo>
                    <a:lnTo>
                      <a:pt x="164" y="568"/>
                    </a:lnTo>
                    <a:lnTo>
                      <a:pt x="162" y="572"/>
                    </a:lnTo>
                    <a:lnTo>
                      <a:pt x="158" y="572"/>
                    </a:lnTo>
                    <a:lnTo>
                      <a:pt x="154" y="572"/>
                    </a:lnTo>
                    <a:lnTo>
                      <a:pt x="154" y="568"/>
                    </a:lnTo>
                    <a:lnTo>
                      <a:pt x="150" y="566"/>
                    </a:lnTo>
                    <a:lnTo>
                      <a:pt x="148" y="570"/>
                    </a:lnTo>
                    <a:lnTo>
                      <a:pt x="146" y="574"/>
                    </a:lnTo>
                    <a:lnTo>
                      <a:pt x="142" y="574"/>
                    </a:lnTo>
                    <a:lnTo>
                      <a:pt x="136" y="574"/>
                    </a:lnTo>
                    <a:lnTo>
                      <a:pt x="132" y="576"/>
                    </a:lnTo>
                    <a:lnTo>
                      <a:pt x="130" y="580"/>
                    </a:lnTo>
                    <a:lnTo>
                      <a:pt x="128" y="584"/>
                    </a:lnTo>
                    <a:lnTo>
                      <a:pt x="128" y="588"/>
                    </a:lnTo>
                    <a:lnTo>
                      <a:pt x="128" y="592"/>
                    </a:lnTo>
                    <a:lnTo>
                      <a:pt x="128" y="596"/>
                    </a:lnTo>
                    <a:lnTo>
                      <a:pt x="128" y="600"/>
                    </a:lnTo>
                    <a:lnTo>
                      <a:pt x="132" y="602"/>
                    </a:lnTo>
                    <a:lnTo>
                      <a:pt x="136" y="602"/>
                    </a:lnTo>
                    <a:lnTo>
                      <a:pt x="138" y="606"/>
                    </a:lnTo>
                    <a:lnTo>
                      <a:pt x="140" y="610"/>
                    </a:lnTo>
                    <a:lnTo>
                      <a:pt x="144" y="610"/>
                    </a:lnTo>
                    <a:lnTo>
                      <a:pt x="150" y="612"/>
                    </a:lnTo>
                    <a:lnTo>
                      <a:pt x="154" y="612"/>
                    </a:lnTo>
                    <a:lnTo>
                      <a:pt x="160" y="612"/>
                    </a:lnTo>
                    <a:lnTo>
                      <a:pt x="162" y="608"/>
                    </a:lnTo>
                    <a:lnTo>
                      <a:pt x="166" y="608"/>
                    </a:lnTo>
                    <a:lnTo>
                      <a:pt x="168" y="604"/>
                    </a:lnTo>
                    <a:lnTo>
                      <a:pt x="170" y="600"/>
                    </a:lnTo>
                    <a:lnTo>
                      <a:pt x="172" y="596"/>
                    </a:lnTo>
                    <a:lnTo>
                      <a:pt x="176" y="596"/>
                    </a:lnTo>
                    <a:lnTo>
                      <a:pt x="180" y="596"/>
                    </a:lnTo>
                    <a:lnTo>
                      <a:pt x="184" y="596"/>
                    </a:lnTo>
                    <a:lnTo>
                      <a:pt x="188" y="592"/>
                    </a:lnTo>
                    <a:lnTo>
                      <a:pt x="188" y="588"/>
                    </a:lnTo>
                    <a:lnTo>
                      <a:pt x="188" y="584"/>
                    </a:lnTo>
                    <a:lnTo>
                      <a:pt x="192" y="580"/>
                    </a:lnTo>
                    <a:lnTo>
                      <a:pt x="192" y="576"/>
                    </a:lnTo>
                    <a:lnTo>
                      <a:pt x="196" y="574"/>
                    </a:lnTo>
                    <a:lnTo>
                      <a:pt x="198" y="570"/>
                    </a:lnTo>
                    <a:lnTo>
                      <a:pt x="202" y="568"/>
                    </a:lnTo>
                    <a:lnTo>
                      <a:pt x="206" y="568"/>
                    </a:lnTo>
                    <a:lnTo>
                      <a:pt x="210" y="568"/>
                    </a:lnTo>
                    <a:lnTo>
                      <a:pt x="214" y="568"/>
                    </a:lnTo>
                    <a:lnTo>
                      <a:pt x="218" y="568"/>
                    </a:lnTo>
                    <a:lnTo>
                      <a:pt x="222" y="568"/>
                    </a:lnTo>
                    <a:lnTo>
                      <a:pt x="226" y="568"/>
                    </a:lnTo>
                    <a:lnTo>
                      <a:pt x="230" y="568"/>
                    </a:lnTo>
                    <a:lnTo>
                      <a:pt x="234" y="568"/>
                    </a:lnTo>
                    <a:lnTo>
                      <a:pt x="240" y="568"/>
                    </a:lnTo>
                    <a:lnTo>
                      <a:pt x="244" y="568"/>
                    </a:lnTo>
                    <a:lnTo>
                      <a:pt x="248" y="568"/>
                    </a:lnTo>
                    <a:lnTo>
                      <a:pt x="252" y="568"/>
                    </a:lnTo>
                    <a:lnTo>
                      <a:pt x="256" y="568"/>
                    </a:lnTo>
                    <a:lnTo>
                      <a:pt x="260" y="568"/>
                    </a:lnTo>
                    <a:lnTo>
                      <a:pt x="264" y="568"/>
                    </a:lnTo>
                    <a:lnTo>
                      <a:pt x="268" y="568"/>
                    </a:lnTo>
                    <a:lnTo>
                      <a:pt x="270" y="572"/>
                    </a:lnTo>
                    <a:lnTo>
                      <a:pt x="274" y="574"/>
                    </a:lnTo>
                    <a:lnTo>
                      <a:pt x="278" y="578"/>
                    </a:lnTo>
                    <a:lnTo>
                      <a:pt x="282" y="578"/>
                    </a:lnTo>
                    <a:lnTo>
                      <a:pt x="286" y="580"/>
                    </a:lnTo>
                    <a:lnTo>
                      <a:pt x="290" y="582"/>
                    </a:lnTo>
                    <a:lnTo>
                      <a:pt x="294" y="586"/>
                    </a:lnTo>
                    <a:lnTo>
                      <a:pt x="298" y="588"/>
                    </a:lnTo>
                    <a:lnTo>
                      <a:pt x="298" y="592"/>
                    </a:lnTo>
                    <a:lnTo>
                      <a:pt x="298" y="596"/>
                    </a:lnTo>
                    <a:lnTo>
                      <a:pt x="298" y="600"/>
                    </a:lnTo>
                    <a:lnTo>
                      <a:pt x="302" y="602"/>
                    </a:lnTo>
                    <a:lnTo>
                      <a:pt x="306" y="604"/>
                    </a:lnTo>
                    <a:lnTo>
                      <a:pt x="302" y="606"/>
                    </a:lnTo>
                    <a:lnTo>
                      <a:pt x="298" y="610"/>
                    </a:lnTo>
                    <a:lnTo>
                      <a:pt x="298" y="616"/>
                    </a:lnTo>
                    <a:lnTo>
                      <a:pt x="298" y="620"/>
                    </a:lnTo>
                    <a:lnTo>
                      <a:pt x="298" y="624"/>
                    </a:lnTo>
                    <a:lnTo>
                      <a:pt x="294" y="624"/>
                    </a:lnTo>
                    <a:lnTo>
                      <a:pt x="290" y="624"/>
                    </a:lnTo>
                    <a:lnTo>
                      <a:pt x="290" y="628"/>
                    </a:lnTo>
                    <a:lnTo>
                      <a:pt x="288" y="632"/>
                    </a:lnTo>
                    <a:lnTo>
                      <a:pt x="288" y="638"/>
                    </a:lnTo>
                    <a:lnTo>
                      <a:pt x="288" y="644"/>
                    </a:lnTo>
                    <a:lnTo>
                      <a:pt x="288" y="648"/>
                    </a:lnTo>
                    <a:lnTo>
                      <a:pt x="288" y="652"/>
                    </a:lnTo>
                    <a:lnTo>
                      <a:pt x="288" y="656"/>
                    </a:lnTo>
                    <a:lnTo>
                      <a:pt x="292" y="658"/>
                    </a:lnTo>
                    <a:lnTo>
                      <a:pt x="298" y="658"/>
                    </a:lnTo>
                    <a:lnTo>
                      <a:pt x="298" y="662"/>
                    </a:lnTo>
                    <a:lnTo>
                      <a:pt x="302" y="664"/>
                    </a:lnTo>
                    <a:lnTo>
                      <a:pt x="308" y="664"/>
                    </a:lnTo>
                    <a:lnTo>
                      <a:pt x="312" y="664"/>
                    </a:lnTo>
                    <a:lnTo>
                      <a:pt x="316" y="666"/>
                    </a:lnTo>
                    <a:lnTo>
                      <a:pt x="320" y="666"/>
                    </a:lnTo>
                    <a:lnTo>
                      <a:pt x="324" y="666"/>
                    </a:lnTo>
                    <a:lnTo>
                      <a:pt x="328" y="664"/>
                    </a:lnTo>
                    <a:lnTo>
                      <a:pt x="330" y="660"/>
                    </a:lnTo>
                    <a:lnTo>
                      <a:pt x="330" y="656"/>
                    </a:lnTo>
                    <a:lnTo>
                      <a:pt x="328" y="652"/>
                    </a:lnTo>
                    <a:lnTo>
                      <a:pt x="328" y="648"/>
                    </a:lnTo>
                    <a:lnTo>
                      <a:pt x="330" y="642"/>
                    </a:lnTo>
                    <a:lnTo>
                      <a:pt x="330" y="638"/>
                    </a:lnTo>
                    <a:lnTo>
                      <a:pt x="330" y="634"/>
                    </a:lnTo>
                    <a:lnTo>
                      <a:pt x="330" y="628"/>
                    </a:lnTo>
                    <a:lnTo>
                      <a:pt x="330" y="624"/>
                    </a:lnTo>
                    <a:lnTo>
                      <a:pt x="326" y="622"/>
                    </a:lnTo>
                    <a:lnTo>
                      <a:pt x="326" y="618"/>
                    </a:lnTo>
                    <a:lnTo>
                      <a:pt x="326" y="614"/>
                    </a:lnTo>
                    <a:lnTo>
                      <a:pt x="324" y="610"/>
                    </a:lnTo>
                    <a:lnTo>
                      <a:pt x="324" y="606"/>
                    </a:lnTo>
                    <a:lnTo>
                      <a:pt x="324" y="602"/>
                    </a:lnTo>
                    <a:lnTo>
                      <a:pt x="324" y="598"/>
                    </a:lnTo>
                    <a:lnTo>
                      <a:pt x="324" y="594"/>
                    </a:lnTo>
                    <a:lnTo>
                      <a:pt x="324" y="588"/>
                    </a:lnTo>
                    <a:lnTo>
                      <a:pt x="326" y="584"/>
                    </a:lnTo>
                    <a:lnTo>
                      <a:pt x="330" y="582"/>
                    </a:lnTo>
                    <a:lnTo>
                      <a:pt x="334" y="578"/>
                    </a:lnTo>
                    <a:lnTo>
                      <a:pt x="340" y="576"/>
                    </a:lnTo>
                    <a:lnTo>
                      <a:pt x="344" y="574"/>
                    </a:lnTo>
                    <a:lnTo>
                      <a:pt x="348" y="572"/>
                    </a:lnTo>
                    <a:lnTo>
                      <a:pt x="352" y="570"/>
                    </a:lnTo>
                    <a:lnTo>
                      <a:pt x="356" y="566"/>
                    </a:lnTo>
                    <a:lnTo>
                      <a:pt x="360" y="564"/>
                    </a:lnTo>
                    <a:lnTo>
                      <a:pt x="366" y="562"/>
                    </a:lnTo>
                    <a:lnTo>
                      <a:pt x="370" y="560"/>
                    </a:lnTo>
                    <a:lnTo>
                      <a:pt x="374" y="558"/>
                    </a:lnTo>
                    <a:lnTo>
                      <a:pt x="378" y="558"/>
                    </a:lnTo>
                    <a:lnTo>
                      <a:pt x="376" y="562"/>
                    </a:lnTo>
                    <a:lnTo>
                      <a:pt x="376" y="566"/>
                    </a:lnTo>
                    <a:lnTo>
                      <a:pt x="378" y="570"/>
                    </a:lnTo>
                    <a:lnTo>
                      <a:pt x="378" y="574"/>
                    </a:lnTo>
                    <a:lnTo>
                      <a:pt x="378" y="578"/>
                    </a:lnTo>
                    <a:lnTo>
                      <a:pt x="378" y="582"/>
                    </a:lnTo>
                    <a:lnTo>
                      <a:pt x="378" y="586"/>
                    </a:lnTo>
                    <a:lnTo>
                      <a:pt x="380" y="590"/>
                    </a:lnTo>
                    <a:lnTo>
                      <a:pt x="380" y="594"/>
                    </a:lnTo>
                    <a:lnTo>
                      <a:pt x="374" y="598"/>
                    </a:lnTo>
                    <a:lnTo>
                      <a:pt x="374" y="602"/>
                    </a:lnTo>
                    <a:lnTo>
                      <a:pt x="376" y="606"/>
                    </a:lnTo>
                    <a:lnTo>
                      <a:pt x="376" y="610"/>
                    </a:lnTo>
                    <a:lnTo>
                      <a:pt x="376" y="614"/>
                    </a:lnTo>
                    <a:lnTo>
                      <a:pt x="376" y="618"/>
                    </a:lnTo>
                    <a:lnTo>
                      <a:pt x="384" y="620"/>
                    </a:lnTo>
                    <a:lnTo>
                      <a:pt x="388" y="620"/>
                    </a:lnTo>
                    <a:lnTo>
                      <a:pt x="392" y="620"/>
                    </a:lnTo>
                    <a:lnTo>
                      <a:pt x="392" y="624"/>
                    </a:lnTo>
                    <a:lnTo>
                      <a:pt x="392" y="628"/>
                    </a:lnTo>
                    <a:lnTo>
                      <a:pt x="388" y="628"/>
                    </a:lnTo>
                    <a:lnTo>
                      <a:pt x="384" y="630"/>
                    </a:lnTo>
                    <a:lnTo>
                      <a:pt x="382" y="636"/>
                    </a:lnTo>
                    <a:lnTo>
                      <a:pt x="382" y="642"/>
                    </a:lnTo>
                    <a:lnTo>
                      <a:pt x="382" y="646"/>
                    </a:lnTo>
                    <a:lnTo>
                      <a:pt x="382" y="650"/>
                    </a:lnTo>
                    <a:lnTo>
                      <a:pt x="376" y="650"/>
                    </a:lnTo>
                    <a:lnTo>
                      <a:pt x="374" y="654"/>
                    </a:lnTo>
                    <a:lnTo>
                      <a:pt x="374" y="658"/>
                    </a:lnTo>
                    <a:lnTo>
                      <a:pt x="374" y="662"/>
                    </a:lnTo>
                    <a:lnTo>
                      <a:pt x="374" y="666"/>
                    </a:lnTo>
                    <a:lnTo>
                      <a:pt x="374" y="670"/>
                    </a:lnTo>
                    <a:lnTo>
                      <a:pt x="374" y="674"/>
                    </a:lnTo>
                    <a:lnTo>
                      <a:pt x="370" y="674"/>
                    </a:lnTo>
                    <a:lnTo>
                      <a:pt x="366" y="676"/>
                    </a:lnTo>
                    <a:lnTo>
                      <a:pt x="364" y="682"/>
                    </a:lnTo>
                    <a:lnTo>
                      <a:pt x="366" y="688"/>
                    </a:lnTo>
                    <a:lnTo>
                      <a:pt x="366" y="692"/>
                    </a:lnTo>
                    <a:lnTo>
                      <a:pt x="366" y="696"/>
                    </a:lnTo>
                    <a:lnTo>
                      <a:pt x="366" y="700"/>
                    </a:lnTo>
                    <a:lnTo>
                      <a:pt x="368" y="706"/>
                    </a:lnTo>
                    <a:lnTo>
                      <a:pt x="370" y="712"/>
                    </a:lnTo>
                    <a:lnTo>
                      <a:pt x="374" y="714"/>
                    </a:lnTo>
                    <a:lnTo>
                      <a:pt x="378" y="716"/>
                    </a:lnTo>
                    <a:lnTo>
                      <a:pt x="382" y="718"/>
                    </a:lnTo>
                    <a:lnTo>
                      <a:pt x="386" y="720"/>
                    </a:lnTo>
                    <a:lnTo>
                      <a:pt x="390" y="720"/>
                    </a:lnTo>
                    <a:lnTo>
                      <a:pt x="394" y="722"/>
                    </a:lnTo>
                    <a:lnTo>
                      <a:pt x="398" y="724"/>
                    </a:lnTo>
                    <a:lnTo>
                      <a:pt x="402" y="726"/>
                    </a:lnTo>
                    <a:lnTo>
                      <a:pt x="406" y="728"/>
                    </a:lnTo>
                    <a:lnTo>
                      <a:pt x="410" y="730"/>
                    </a:lnTo>
                    <a:lnTo>
                      <a:pt x="414" y="730"/>
                    </a:lnTo>
                    <a:lnTo>
                      <a:pt x="418" y="732"/>
                    </a:lnTo>
                    <a:lnTo>
                      <a:pt x="422" y="734"/>
                    </a:lnTo>
                    <a:lnTo>
                      <a:pt x="426" y="734"/>
                    </a:lnTo>
                    <a:lnTo>
                      <a:pt x="430" y="734"/>
                    </a:lnTo>
                    <a:lnTo>
                      <a:pt x="436" y="734"/>
                    </a:lnTo>
                    <a:lnTo>
                      <a:pt x="440" y="730"/>
                    </a:lnTo>
                    <a:lnTo>
                      <a:pt x="442" y="726"/>
                    </a:lnTo>
                    <a:lnTo>
                      <a:pt x="446" y="726"/>
                    </a:lnTo>
                    <a:lnTo>
                      <a:pt x="450" y="726"/>
                    </a:lnTo>
                    <a:lnTo>
                      <a:pt x="454" y="726"/>
                    </a:lnTo>
                    <a:lnTo>
                      <a:pt x="458" y="724"/>
                    </a:lnTo>
                    <a:lnTo>
                      <a:pt x="462" y="722"/>
                    </a:lnTo>
                    <a:lnTo>
                      <a:pt x="464" y="718"/>
                    </a:lnTo>
                    <a:lnTo>
                      <a:pt x="468" y="718"/>
                    </a:lnTo>
                    <a:lnTo>
                      <a:pt x="472" y="716"/>
                    </a:lnTo>
                    <a:lnTo>
                      <a:pt x="474" y="712"/>
                    </a:lnTo>
                    <a:lnTo>
                      <a:pt x="476" y="708"/>
                    </a:lnTo>
                    <a:lnTo>
                      <a:pt x="476" y="702"/>
                    </a:lnTo>
                    <a:lnTo>
                      <a:pt x="478" y="698"/>
                    </a:lnTo>
                    <a:lnTo>
                      <a:pt x="478" y="694"/>
                    </a:lnTo>
                    <a:lnTo>
                      <a:pt x="480" y="690"/>
                    </a:lnTo>
                    <a:lnTo>
                      <a:pt x="482" y="686"/>
                    </a:lnTo>
                    <a:lnTo>
                      <a:pt x="480" y="682"/>
                    </a:lnTo>
                    <a:lnTo>
                      <a:pt x="478" y="678"/>
                    </a:lnTo>
                    <a:lnTo>
                      <a:pt x="480" y="674"/>
                    </a:lnTo>
                    <a:lnTo>
                      <a:pt x="478" y="670"/>
                    </a:lnTo>
                    <a:lnTo>
                      <a:pt x="476" y="666"/>
                    </a:lnTo>
                    <a:lnTo>
                      <a:pt x="472" y="660"/>
                    </a:lnTo>
                    <a:lnTo>
                      <a:pt x="468" y="658"/>
                    </a:lnTo>
                    <a:lnTo>
                      <a:pt x="466" y="654"/>
                    </a:lnTo>
                    <a:lnTo>
                      <a:pt x="462" y="652"/>
                    </a:lnTo>
                    <a:lnTo>
                      <a:pt x="458" y="646"/>
                    </a:lnTo>
                    <a:lnTo>
                      <a:pt x="456" y="642"/>
                    </a:lnTo>
                    <a:lnTo>
                      <a:pt x="454" y="638"/>
                    </a:lnTo>
                    <a:lnTo>
                      <a:pt x="454" y="634"/>
                    </a:lnTo>
                    <a:lnTo>
                      <a:pt x="450" y="632"/>
                    </a:lnTo>
                    <a:lnTo>
                      <a:pt x="448" y="628"/>
                    </a:lnTo>
                    <a:lnTo>
                      <a:pt x="444" y="626"/>
                    </a:lnTo>
                    <a:lnTo>
                      <a:pt x="448" y="624"/>
                    </a:lnTo>
                    <a:lnTo>
                      <a:pt x="450" y="618"/>
                    </a:lnTo>
                    <a:lnTo>
                      <a:pt x="446" y="616"/>
                    </a:lnTo>
                    <a:lnTo>
                      <a:pt x="442" y="614"/>
                    </a:lnTo>
                    <a:lnTo>
                      <a:pt x="440" y="618"/>
                    </a:lnTo>
                    <a:lnTo>
                      <a:pt x="438" y="622"/>
                    </a:lnTo>
                    <a:lnTo>
                      <a:pt x="434" y="620"/>
                    </a:lnTo>
                    <a:lnTo>
                      <a:pt x="434" y="616"/>
                    </a:lnTo>
                    <a:lnTo>
                      <a:pt x="434" y="612"/>
                    </a:lnTo>
                    <a:lnTo>
                      <a:pt x="432" y="608"/>
                    </a:lnTo>
                    <a:lnTo>
                      <a:pt x="428" y="606"/>
                    </a:lnTo>
                    <a:lnTo>
                      <a:pt x="424" y="604"/>
                    </a:lnTo>
                    <a:lnTo>
                      <a:pt x="420" y="604"/>
                    </a:lnTo>
                    <a:lnTo>
                      <a:pt x="414" y="604"/>
                    </a:lnTo>
                    <a:lnTo>
                      <a:pt x="410" y="604"/>
                    </a:lnTo>
                    <a:lnTo>
                      <a:pt x="406" y="604"/>
                    </a:lnTo>
                    <a:lnTo>
                      <a:pt x="402" y="604"/>
                    </a:lnTo>
                    <a:lnTo>
                      <a:pt x="402" y="600"/>
                    </a:lnTo>
                    <a:lnTo>
                      <a:pt x="398" y="600"/>
                    </a:lnTo>
                    <a:lnTo>
                      <a:pt x="396" y="594"/>
                    </a:lnTo>
                    <a:lnTo>
                      <a:pt x="396" y="590"/>
                    </a:lnTo>
                    <a:lnTo>
                      <a:pt x="394" y="586"/>
                    </a:lnTo>
                    <a:lnTo>
                      <a:pt x="398" y="590"/>
                    </a:lnTo>
                    <a:lnTo>
                      <a:pt x="402" y="592"/>
                    </a:lnTo>
                    <a:lnTo>
                      <a:pt x="406" y="594"/>
                    </a:lnTo>
                    <a:lnTo>
                      <a:pt x="408" y="590"/>
                    </a:lnTo>
                    <a:lnTo>
                      <a:pt x="410" y="586"/>
                    </a:lnTo>
                    <a:lnTo>
                      <a:pt x="408" y="582"/>
                    </a:lnTo>
                    <a:lnTo>
                      <a:pt x="404" y="580"/>
                    </a:lnTo>
                    <a:lnTo>
                      <a:pt x="400" y="578"/>
                    </a:lnTo>
                    <a:lnTo>
                      <a:pt x="398" y="574"/>
                    </a:lnTo>
                    <a:lnTo>
                      <a:pt x="394" y="574"/>
                    </a:lnTo>
                    <a:lnTo>
                      <a:pt x="390" y="576"/>
                    </a:lnTo>
                    <a:lnTo>
                      <a:pt x="390" y="580"/>
                    </a:lnTo>
                    <a:lnTo>
                      <a:pt x="386" y="582"/>
                    </a:lnTo>
                    <a:lnTo>
                      <a:pt x="382" y="578"/>
                    </a:lnTo>
                    <a:lnTo>
                      <a:pt x="384" y="574"/>
                    </a:lnTo>
                    <a:lnTo>
                      <a:pt x="386" y="570"/>
                    </a:lnTo>
                    <a:lnTo>
                      <a:pt x="388" y="566"/>
                    </a:lnTo>
                    <a:lnTo>
                      <a:pt x="386" y="562"/>
                    </a:lnTo>
                    <a:lnTo>
                      <a:pt x="384" y="558"/>
                    </a:lnTo>
                    <a:lnTo>
                      <a:pt x="384" y="554"/>
                    </a:lnTo>
                    <a:lnTo>
                      <a:pt x="386" y="550"/>
                    </a:lnTo>
                    <a:lnTo>
                      <a:pt x="386" y="546"/>
                    </a:lnTo>
                    <a:lnTo>
                      <a:pt x="386" y="542"/>
                    </a:lnTo>
                    <a:lnTo>
                      <a:pt x="388" y="538"/>
                    </a:lnTo>
                    <a:lnTo>
                      <a:pt x="392" y="536"/>
                    </a:lnTo>
                    <a:lnTo>
                      <a:pt x="396" y="534"/>
                    </a:lnTo>
                    <a:lnTo>
                      <a:pt x="400" y="534"/>
                    </a:lnTo>
                    <a:lnTo>
                      <a:pt x="404" y="530"/>
                    </a:lnTo>
                    <a:lnTo>
                      <a:pt x="408" y="528"/>
                    </a:lnTo>
                    <a:lnTo>
                      <a:pt x="410" y="524"/>
                    </a:lnTo>
                    <a:lnTo>
                      <a:pt x="412" y="520"/>
                    </a:lnTo>
                    <a:lnTo>
                      <a:pt x="416" y="518"/>
                    </a:lnTo>
                    <a:lnTo>
                      <a:pt x="416" y="514"/>
                    </a:lnTo>
                    <a:lnTo>
                      <a:pt x="414" y="510"/>
                    </a:lnTo>
                    <a:lnTo>
                      <a:pt x="414" y="506"/>
                    </a:lnTo>
                    <a:lnTo>
                      <a:pt x="424" y="504"/>
                    </a:lnTo>
                    <a:lnTo>
                      <a:pt x="428" y="504"/>
                    </a:lnTo>
                    <a:lnTo>
                      <a:pt x="432" y="500"/>
                    </a:lnTo>
                    <a:lnTo>
                      <a:pt x="436" y="496"/>
                    </a:lnTo>
                    <a:lnTo>
                      <a:pt x="438" y="492"/>
                    </a:lnTo>
                    <a:lnTo>
                      <a:pt x="442" y="490"/>
                    </a:lnTo>
                    <a:lnTo>
                      <a:pt x="446" y="486"/>
                    </a:lnTo>
                    <a:lnTo>
                      <a:pt x="448" y="482"/>
                    </a:lnTo>
                    <a:lnTo>
                      <a:pt x="450" y="478"/>
                    </a:lnTo>
                    <a:lnTo>
                      <a:pt x="460" y="466"/>
                    </a:lnTo>
                    <a:lnTo>
                      <a:pt x="458" y="470"/>
                    </a:lnTo>
                    <a:lnTo>
                      <a:pt x="462" y="470"/>
                    </a:lnTo>
                    <a:lnTo>
                      <a:pt x="466" y="470"/>
                    </a:lnTo>
                    <a:lnTo>
                      <a:pt x="470" y="468"/>
                    </a:lnTo>
                    <a:lnTo>
                      <a:pt x="474" y="466"/>
                    </a:lnTo>
                    <a:lnTo>
                      <a:pt x="480" y="466"/>
                    </a:lnTo>
                    <a:lnTo>
                      <a:pt x="484" y="466"/>
                    </a:lnTo>
                    <a:lnTo>
                      <a:pt x="488" y="466"/>
                    </a:lnTo>
                    <a:lnTo>
                      <a:pt x="492" y="466"/>
                    </a:lnTo>
                    <a:lnTo>
                      <a:pt x="496" y="466"/>
                    </a:lnTo>
                    <a:lnTo>
                      <a:pt x="500" y="468"/>
                    </a:lnTo>
                    <a:lnTo>
                      <a:pt x="504" y="472"/>
                    </a:lnTo>
                    <a:lnTo>
                      <a:pt x="504" y="476"/>
                    </a:lnTo>
                    <a:lnTo>
                      <a:pt x="508" y="478"/>
                    </a:lnTo>
                    <a:lnTo>
                      <a:pt x="512" y="480"/>
                    </a:lnTo>
                    <a:lnTo>
                      <a:pt x="514" y="476"/>
                    </a:lnTo>
                    <a:lnTo>
                      <a:pt x="512" y="472"/>
                    </a:lnTo>
                    <a:lnTo>
                      <a:pt x="510" y="468"/>
                    </a:lnTo>
                    <a:lnTo>
                      <a:pt x="506" y="466"/>
                    </a:lnTo>
                    <a:lnTo>
                      <a:pt x="504" y="462"/>
                    </a:lnTo>
                    <a:lnTo>
                      <a:pt x="506" y="458"/>
                    </a:lnTo>
                    <a:lnTo>
                      <a:pt x="506" y="452"/>
                    </a:lnTo>
                    <a:lnTo>
                      <a:pt x="506" y="448"/>
                    </a:lnTo>
                    <a:lnTo>
                      <a:pt x="504" y="444"/>
                    </a:lnTo>
                    <a:lnTo>
                      <a:pt x="500" y="442"/>
                    </a:lnTo>
                    <a:lnTo>
                      <a:pt x="496" y="438"/>
                    </a:lnTo>
                    <a:lnTo>
                      <a:pt x="492" y="436"/>
                    </a:lnTo>
                    <a:lnTo>
                      <a:pt x="492" y="432"/>
                    </a:lnTo>
                    <a:lnTo>
                      <a:pt x="490" y="428"/>
                    </a:lnTo>
                    <a:lnTo>
                      <a:pt x="490" y="424"/>
                    </a:lnTo>
                    <a:lnTo>
                      <a:pt x="490" y="420"/>
                    </a:lnTo>
                    <a:lnTo>
                      <a:pt x="492" y="416"/>
                    </a:lnTo>
                    <a:lnTo>
                      <a:pt x="492" y="412"/>
                    </a:lnTo>
                    <a:lnTo>
                      <a:pt x="492" y="408"/>
                    </a:lnTo>
                    <a:lnTo>
                      <a:pt x="492" y="404"/>
                    </a:lnTo>
                    <a:lnTo>
                      <a:pt x="492" y="400"/>
                    </a:lnTo>
                    <a:lnTo>
                      <a:pt x="492" y="396"/>
                    </a:lnTo>
                    <a:lnTo>
                      <a:pt x="492" y="392"/>
                    </a:lnTo>
                    <a:lnTo>
                      <a:pt x="496" y="388"/>
                    </a:lnTo>
                    <a:lnTo>
                      <a:pt x="500" y="388"/>
                    </a:lnTo>
                    <a:lnTo>
                      <a:pt x="504" y="386"/>
                    </a:lnTo>
                    <a:lnTo>
                      <a:pt x="510" y="386"/>
                    </a:lnTo>
                    <a:lnTo>
                      <a:pt x="512" y="390"/>
                    </a:lnTo>
                    <a:lnTo>
                      <a:pt x="514" y="394"/>
                    </a:lnTo>
                    <a:lnTo>
                      <a:pt x="514" y="398"/>
                    </a:lnTo>
                    <a:lnTo>
                      <a:pt x="514" y="404"/>
                    </a:lnTo>
                    <a:lnTo>
                      <a:pt x="516" y="408"/>
                    </a:lnTo>
                    <a:lnTo>
                      <a:pt x="520" y="410"/>
                    </a:lnTo>
                    <a:lnTo>
                      <a:pt x="524" y="410"/>
                    </a:lnTo>
                    <a:lnTo>
                      <a:pt x="528" y="410"/>
                    </a:lnTo>
                    <a:lnTo>
                      <a:pt x="532" y="410"/>
                    </a:lnTo>
                    <a:lnTo>
                      <a:pt x="536" y="408"/>
                    </a:lnTo>
                    <a:lnTo>
                      <a:pt x="542" y="408"/>
                    </a:lnTo>
                    <a:lnTo>
                      <a:pt x="550" y="406"/>
                    </a:lnTo>
                    <a:lnTo>
                      <a:pt x="550" y="400"/>
                    </a:lnTo>
                    <a:lnTo>
                      <a:pt x="550" y="396"/>
                    </a:lnTo>
                    <a:lnTo>
                      <a:pt x="554" y="394"/>
                    </a:lnTo>
                    <a:lnTo>
                      <a:pt x="554" y="390"/>
                    </a:lnTo>
                    <a:lnTo>
                      <a:pt x="554" y="386"/>
                    </a:lnTo>
                    <a:lnTo>
                      <a:pt x="554" y="382"/>
                    </a:lnTo>
                    <a:lnTo>
                      <a:pt x="554" y="378"/>
                    </a:lnTo>
                    <a:lnTo>
                      <a:pt x="554" y="374"/>
                    </a:lnTo>
                    <a:lnTo>
                      <a:pt x="554" y="370"/>
                    </a:lnTo>
                    <a:lnTo>
                      <a:pt x="552" y="366"/>
                    </a:lnTo>
                    <a:lnTo>
                      <a:pt x="548" y="366"/>
                    </a:lnTo>
                    <a:lnTo>
                      <a:pt x="546" y="362"/>
                    </a:lnTo>
                    <a:lnTo>
                      <a:pt x="540" y="360"/>
                    </a:lnTo>
                    <a:lnTo>
                      <a:pt x="536" y="358"/>
                    </a:lnTo>
                    <a:lnTo>
                      <a:pt x="532" y="358"/>
                    </a:lnTo>
                    <a:lnTo>
                      <a:pt x="526" y="358"/>
                    </a:lnTo>
                    <a:lnTo>
                      <a:pt x="522" y="358"/>
                    </a:lnTo>
                    <a:lnTo>
                      <a:pt x="522" y="362"/>
                    </a:lnTo>
                    <a:lnTo>
                      <a:pt x="520" y="366"/>
                    </a:lnTo>
                    <a:lnTo>
                      <a:pt x="516" y="368"/>
                    </a:lnTo>
                    <a:lnTo>
                      <a:pt x="512" y="368"/>
                    </a:lnTo>
                    <a:lnTo>
                      <a:pt x="508" y="366"/>
                    </a:lnTo>
                    <a:lnTo>
                      <a:pt x="504" y="362"/>
                    </a:lnTo>
                    <a:lnTo>
                      <a:pt x="504" y="358"/>
                    </a:lnTo>
                    <a:lnTo>
                      <a:pt x="502" y="354"/>
                    </a:lnTo>
                    <a:lnTo>
                      <a:pt x="500" y="348"/>
                    </a:lnTo>
                    <a:lnTo>
                      <a:pt x="498" y="344"/>
                    </a:lnTo>
                    <a:lnTo>
                      <a:pt x="496" y="340"/>
                    </a:lnTo>
                    <a:lnTo>
                      <a:pt x="494" y="336"/>
                    </a:lnTo>
                    <a:lnTo>
                      <a:pt x="494" y="332"/>
                    </a:lnTo>
                    <a:lnTo>
                      <a:pt x="498" y="328"/>
                    </a:lnTo>
                    <a:lnTo>
                      <a:pt x="498" y="324"/>
                    </a:lnTo>
                    <a:lnTo>
                      <a:pt x="498" y="320"/>
                    </a:lnTo>
                    <a:lnTo>
                      <a:pt x="498" y="316"/>
                    </a:lnTo>
                    <a:lnTo>
                      <a:pt x="498" y="310"/>
                    </a:lnTo>
                    <a:lnTo>
                      <a:pt x="498" y="306"/>
                    </a:lnTo>
                    <a:lnTo>
                      <a:pt x="498" y="302"/>
                    </a:lnTo>
                    <a:lnTo>
                      <a:pt x="498" y="298"/>
                    </a:lnTo>
                    <a:lnTo>
                      <a:pt x="498" y="294"/>
                    </a:lnTo>
                    <a:lnTo>
                      <a:pt x="496" y="290"/>
                    </a:lnTo>
                    <a:lnTo>
                      <a:pt x="494" y="286"/>
                    </a:lnTo>
                    <a:lnTo>
                      <a:pt x="492" y="282"/>
                    </a:lnTo>
                    <a:lnTo>
                      <a:pt x="492" y="278"/>
                    </a:lnTo>
                    <a:lnTo>
                      <a:pt x="492" y="274"/>
                    </a:lnTo>
                    <a:lnTo>
                      <a:pt x="488" y="272"/>
                    </a:lnTo>
                    <a:lnTo>
                      <a:pt x="484" y="270"/>
                    </a:lnTo>
                    <a:lnTo>
                      <a:pt x="482" y="266"/>
                    </a:lnTo>
                    <a:lnTo>
                      <a:pt x="482" y="262"/>
                    </a:lnTo>
                    <a:lnTo>
                      <a:pt x="482" y="258"/>
                    </a:lnTo>
                    <a:lnTo>
                      <a:pt x="482" y="250"/>
                    </a:lnTo>
                    <a:lnTo>
                      <a:pt x="480" y="246"/>
                    </a:lnTo>
                    <a:lnTo>
                      <a:pt x="482" y="242"/>
                    </a:lnTo>
                    <a:lnTo>
                      <a:pt x="482" y="238"/>
                    </a:lnTo>
                    <a:lnTo>
                      <a:pt x="482" y="234"/>
                    </a:lnTo>
                    <a:lnTo>
                      <a:pt x="482" y="230"/>
                    </a:lnTo>
                    <a:lnTo>
                      <a:pt x="482" y="226"/>
                    </a:lnTo>
                    <a:lnTo>
                      <a:pt x="482" y="222"/>
                    </a:lnTo>
                    <a:lnTo>
                      <a:pt x="484" y="218"/>
                    </a:lnTo>
                    <a:lnTo>
                      <a:pt x="484" y="212"/>
                    </a:lnTo>
                    <a:lnTo>
                      <a:pt x="484" y="208"/>
                    </a:lnTo>
                    <a:lnTo>
                      <a:pt x="482" y="204"/>
                    </a:lnTo>
                    <a:lnTo>
                      <a:pt x="482" y="200"/>
                    </a:lnTo>
                    <a:lnTo>
                      <a:pt x="486" y="196"/>
                    </a:lnTo>
                    <a:lnTo>
                      <a:pt x="490" y="194"/>
                    </a:lnTo>
                    <a:lnTo>
                      <a:pt x="494" y="194"/>
                    </a:lnTo>
                    <a:lnTo>
                      <a:pt x="498" y="192"/>
                    </a:lnTo>
                    <a:lnTo>
                      <a:pt x="504" y="188"/>
                    </a:lnTo>
                    <a:lnTo>
                      <a:pt x="506" y="184"/>
                    </a:lnTo>
                    <a:lnTo>
                      <a:pt x="510" y="184"/>
                    </a:lnTo>
                    <a:lnTo>
                      <a:pt x="514" y="182"/>
                    </a:lnTo>
                    <a:lnTo>
                      <a:pt x="518" y="180"/>
                    </a:lnTo>
                    <a:lnTo>
                      <a:pt x="518" y="176"/>
                    </a:lnTo>
                    <a:lnTo>
                      <a:pt x="518" y="172"/>
                    </a:lnTo>
                    <a:lnTo>
                      <a:pt x="516" y="168"/>
                    </a:lnTo>
                    <a:lnTo>
                      <a:pt x="512" y="166"/>
                    </a:lnTo>
                    <a:lnTo>
                      <a:pt x="506" y="162"/>
                    </a:lnTo>
                    <a:lnTo>
                      <a:pt x="502" y="160"/>
                    </a:lnTo>
                    <a:lnTo>
                      <a:pt x="498" y="160"/>
                    </a:lnTo>
                    <a:lnTo>
                      <a:pt x="494" y="160"/>
                    </a:lnTo>
                    <a:lnTo>
                      <a:pt x="490" y="162"/>
                    </a:lnTo>
                    <a:lnTo>
                      <a:pt x="486" y="164"/>
                    </a:lnTo>
                    <a:lnTo>
                      <a:pt x="482" y="168"/>
                    </a:lnTo>
                    <a:lnTo>
                      <a:pt x="478" y="170"/>
                    </a:lnTo>
                    <a:lnTo>
                      <a:pt x="478" y="174"/>
                    </a:lnTo>
                    <a:lnTo>
                      <a:pt x="478" y="178"/>
                    </a:lnTo>
                    <a:lnTo>
                      <a:pt x="478" y="182"/>
                    </a:lnTo>
                    <a:lnTo>
                      <a:pt x="474" y="184"/>
                    </a:lnTo>
                    <a:lnTo>
                      <a:pt x="470" y="184"/>
                    </a:lnTo>
                    <a:lnTo>
                      <a:pt x="470" y="188"/>
                    </a:lnTo>
                    <a:lnTo>
                      <a:pt x="470" y="192"/>
                    </a:lnTo>
                    <a:lnTo>
                      <a:pt x="468" y="196"/>
                    </a:lnTo>
                    <a:lnTo>
                      <a:pt x="464" y="198"/>
                    </a:lnTo>
                    <a:lnTo>
                      <a:pt x="460" y="204"/>
                    </a:lnTo>
                    <a:lnTo>
                      <a:pt x="458" y="200"/>
                    </a:lnTo>
                    <a:lnTo>
                      <a:pt x="454" y="198"/>
                    </a:lnTo>
                    <a:lnTo>
                      <a:pt x="450" y="196"/>
                    </a:lnTo>
                    <a:lnTo>
                      <a:pt x="446" y="194"/>
                    </a:lnTo>
                    <a:lnTo>
                      <a:pt x="442" y="194"/>
                    </a:lnTo>
                    <a:lnTo>
                      <a:pt x="438" y="192"/>
                    </a:lnTo>
                    <a:lnTo>
                      <a:pt x="434" y="188"/>
                    </a:lnTo>
                    <a:lnTo>
                      <a:pt x="430" y="186"/>
                    </a:lnTo>
                    <a:lnTo>
                      <a:pt x="428" y="182"/>
                    </a:lnTo>
                    <a:lnTo>
                      <a:pt x="424" y="178"/>
                    </a:lnTo>
                    <a:lnTo>
                      <a:pt x="420" y="176"/>
                    </a:lnTo>
                    <a:lnTo>
                      <a:pt x="416" y="174"/>
                    </a:lnTo>
                    <a:lnTo>
                      <a:pt x="414" y="170"/>
                    </a:lnTo>
                    <a:lnTo>
                      <a:pt x="410" y="170"/>
                    </a:lnTo>
                    <a:lnTo>
                      <a:pt x="408" y="166"/>
                    </a:lnTo>
                    <a:lnTo>
                      <a:pt x="404" y="166"/>
                    </a:lnTo>
                    <a:lnTo>
                      <a:pt x="402" y="162"/>
                    </a:lnTo>
                    <a:lnTo>
                      <a:pt x="400" y="158"/>
                    </a:lnTo>
                    <a:lnTo>
                      <a:pt x="398" y="154"/>
                    </a:lnTo>
                    <a:lnTo>
                      <a:pt x="394" y="152"/>
                    </a:lnTo>
                    <a:lnTo>
                      <a:pt x="392" y="148"/>
                    </a:lnTo>
                    <a:lnTo>
                      <a:pt x="388" y="146"/>
                    </a:lnTo>
                    <a:lnTo>
                      <a:pt x="386" y="142"/>
                    </a:lnTo>
                    <a:lnTo>
                      <a:pt x="388" y="138"/>
                    </a:lnTo>
                    <a:lnTo>
                      <a:pt x="392" y="134"/>
                    </a:lnTo>
                    <a:lnTo>
                      <a:pt x="394" y="130"/>
                    </a:lnTo>
                    <a:lnTo>
                      <a:pt x="394" y="126"/>
                    </a:lnTo>
                    <a:lnTo>
                      <a:pt x="396" y="122"/>
                    </a:lnTo>
                    <a:lnTo>
                      <a:pt x="400" y="120"/>
                    </a:lnTo>
                    <a:lnTo>
                      <a:pt x="404" y="116"/>
                    </a:lnTo>
                    <a:lnTo>
                      <a:pt x="406" y="112"/>
                    </a:lnTo>
                    <a:lnTo>
                      <a:pt x="408" y="108"/>
                    </a:lnTo>
                    <a:lnTo>
                      <a:pt x="408" y="104"/>
                    </a:lnTo>
                    <a:lnTo>
                      <a:pt x="406" y="98"/>
                    </a:lnTo>
                    <a:lnTo>
                      <a:pt x="402" y="94"/>
                    </a:lnTo>
                    <a:lnTo>
                      <a:pt x="402" y="90"/>
                    </a:lnTo>
                    <a:lnTo>
                      <a:pt x="404" y="86"/>
                    </a:lnTo>
                    <a:lnTo>
                      <a:pt x="402" y="82"/>
                    </a:lnTo>
                    <a:lnTo>
                      <a:pt x="402" y="78"/>
                    </a:lnTo>
                    <a:lnTo>
                      <a:pt x="402" y="74"/>
                    </a:lnTo>
                    <a:lnTo>
                      <a:pt x="398" y="72"/>
                    </a:lnTo>
                    <a:lnTo>
                      <a:pt x="394" y="72"/>
                    </a:lnTo>
                    <a:lnTo>
                      <a:pt x="388" y="72"/>
                    </a:lnTo>
                    <a:lnTo>
                      <a:pt x="384" y="72"/>
                    </a:lnTo>
                    <a:lnTo>
                      <a:pt x="380" y="72"/>
                    </a:lnTo>
                    <a:lnTo>
                      <a:pt x="376" y="74"/>
                    </a:lnTo>
                    <a:lnTo>
                      <a:pt x="374" y="78"/>
                    </a:lnTo>
                    <a:lnTo>
                      <a:pt x="374" y="82"/>
                    </a:lnTo>
                    <a:lnTo>
                      <a:pt x="374" y="86"/>
                    </a:lnTo>
                    <a:lnTo>
                      <a:pt x="372" y="90"/>
                    </a:lnTo>
                    <a:lnTo>
                      <a:pt x="368" y="92"/>
                    </a:lnTo>
                    <a:lnTo>
                      <a:pt x="368" y="96"/>
                    </a:lnTo>
                    <a:lnTo>
                      <a:pt x="366" y="100"/>
                    </a:lnTo>
                    <a:lnTo>
                      <a:pt x="366" y="104"/>
                    </a:lnTo>
                    <a:lnTo>
                      <a:pt x="366" y="108"/>
                    </a:lnTo>
                    <a:lnTo>
                      <a:pt x="364" y="112"/>
                    </a:lnTo>
                    <a:lnTo>
                      <a:pt x="360" y="112"/>
                    </a:lnTo>
                    <a:lnTo>
                      <a:pt x="356" y="112"/>
                    </a:lnTo>
                    <a:lnTo>
                      <a:pt x="352" y="114"/>
                    </a:lnTo>
                    <a:lnTo>
                      <a:pt x="348" y="114"/>
                    </a:lnTo>
                    <a:lnTo>
                      <a:pt x="344" y="118"/>
                    </a:lnTo>
                    <a:lnTo>
                      <a:pt x="340" y="120"/>
                    </a:lnTo>
                    <a:lnTo>
                      <a:pt x="336" y="120"/>
                    </a:lnTo>
                    <a:lnTo>
                      <a:pt x="336" y="116"/>
                    </a:lnTo>
                    <a:lnTo>
                      <a:pt x="334" y="112"/>
                    </a:lnTo>
                    <a:lnTo>
                      <a:pt x="332" y="108"/>
                    </a:lnTo>
                    <a:lnTo>
                      <a:pt x="328" y="104"/>
                    </a:lnTo>
                    <a:lnTo>
                      <a:pt x="322" y="102"/>
                    </a:lnTo>
                    <a:lnTo>
                      <a:pt x="318" y="100"/>
                    </a:lnTo>
                    <a:lnTo>
                      <a:pt x="314" y="94"/>
                    </a:lnTo>
                    <a:lnTo>
                      <a:pt x="314" y="90"/>
                    </a:lnTo>
                    <a:lnTo>
                      <a:pt x="314" y="86"/>
                    </a:lnTo>
                    <a:lnTo>
                      <a:pt x="312" y="82"/>
                    </a:lnTo>
                    <a:lnTo>
                      <a:pt x="310" y="76"/>
                    </a:lnTo>
                    <a:lnTo>
                      <a:pt x="310" y="68"/>
                    </a:lnTo>
                    <a:lnTo>
                      <a:pt x="310" y="64"/>
                    </a:lnTo>
                    <a:lnTo>
                      <a:pt x="310" y="58"/>
                    </a:lnTo>
                    <a:lnTo>
                      <a:pt x="308" y="54"/>
                    </a:lnTo>
                    <a:lnTo>
                      <a:pt x="304" y="52"/>
                    </a:lnTo>
                    <a:lnTo>
                      <a:pt x="298" y="50"/>
                    </a:lnTo>
                    <a:lnTo>
                      <a:pt x="292" y="50"/>
                    </a:lnTo>
                    <a:lnTo>
                      <a:pt x="288" y="50"/>
                    </a:lnTo>
                    <a:lnTo>
                      <a:pt x="284" y="50"/>
                    </a:lnTo>
                    <a:lnTo>
                      <a:pt x="280" y="50"/>
                    </a:lnTo>
                    <a:lnTo>
                      <a:pt x="278" y="54"/>
                    </a:lnTo>
                    <a:lnTo>
                      <a:pt x="278" y="58"/>
                    </a:lnTo>
                    <a:lnTo>
                      <a:pt x="280" y="64"/>
                    </a:lnTo>
                    <a:lnTo>
                      <a:pt x="282" y="68"/>
                    </a:lnTo>
                    <a:lnTo>
                      <a:pt x="286" y="70"/>
                    </a:lnTo>
                    <a:lnTo>
                      <a:pt x="288" y="76"/>
                    </a:lnTo>
                    <a:lnTo>
                      <a:pt x="288" y="80"/>
                    </a:lnTo>
                    <a:lnTo>
                      <a:pt x="288" y="84"/>
                    </a:lnTo>
                    <a:lnTo>
                      <a:pt x="288" y="88"/>
                    </a:lnTo>
                    <a:lnTo>
                      <a:pt x="288" y="92"/>
                    </a:lnTo>
                    <a:lnTo>
                      <a:pt x="280" y="90"/>
                    </a:lnTo>
                    <a:lnTo>
                      <a:pt x="278" y="94"/>
                    </a:lnTo>
                    <a:lnTo>
                      <a:pt x="280" y="98"/>
                    </a:lnTo>
                    <a:lnTo>
                      <a:pt x="282" y="102"/>
                    </a:lnTo>
                    <a:lnTo>
                      <a:pt x="284" y="110"/>
                    </a:lnTo>
                    <a:lnTo>
                      <a:pt x="284" y="114"/>
                    </a:lnTo>
                    <a:lnTo>
                      <a:pt x="284" y="118"/>
                    </a:lnTo>
                    <a:lnTo>
                      <a:pt x="284" y="122"/>
                    </a:lnTo>
                    <a:lnTo>
                      <a:pt x="282" y="126"/>
                    </a:lnTo>
                    <a:lnTo>
                      <a:pt x="278" y="128"/>
                    </a:lnTo>
                    <a:lnTo>
                      <a:pt x="276" y="132"/>
                    </a:lnTo>
                    <a:lnTo>
                      <a:pt x="274" y="136"/>
                    </a:lnTo>
                    <a:lnTo>
                      <a:pt x="270" y="136"/>
                    </a:lnTo>
                    <a:lnTo>
                      <a:pt x="266" y="136"/>
                    </a:lnTo>
                    <a:lnTo>
                      <a:pt x="262" y="136"/>
                    </a:lnTo>
                    <a:lnTo>
                      <a:pt x="260" y="132"/>
                    </a:lnTo>
                    <a:lnTo>
                      <a:pt x="260" y="128"/>
                    </a:lnTo>
                    <a:lnTo>
                      <a:pt x="256" y="126"/>
                    </a:lnTo>
                    <a:lnTo>
                      <a:pt x="252" y="126"/>
                    </a:lnTo>
                    <a:lnTo>
                      <a:pt x="248" y="124"/>
                    </a:lnTo>
                    <a:lnTo>
                      <a:pt x="244" y="124"/>
                    </a:lnTo>
                    <a:lnTo>
                      <a:pt x="240" y="122"/>
                    </a:lnTo>
                    <a:lnTo>
                      <a:pt x="238" y="118"/>
                    </a:lnTo>
                    <a:lnTo>
                      <a:pt x="236" y="114"/>
                    </a:lnTo>
                    <a:lnTo>
                      <a:pt x="234" y="110"/>
                    </a:lnTo>
                    <a:lnTo>
                      <a:pt x="230" y="110"/>
                    </a:lnTo>
                    <a:lnTo>
                      <a:pt x="230" y="106"/>
                    </a:lnTo>
                    <a:lnTo>
                      <a:pt x="236" y="104"/>
                    </a:lnTo>
                    <a:lnTo>
                      <a:pt x="236" y="100"/>
                    </a:lnTo>
                    <a:lnTo>
                      <a:pt x="236" y="96"/>
                    </a:lnTo>
                    <a:lnTo>
                      <a:pt x="236" y="92"/>
                    </a:lnTo>
                    <a:lnTo>
                      <a:pt x="236" y="88"/>
                    </a:lnTo>
                    <a:lnTo>
                      <a:pt x="234" y="84"/>
                    </a:lnTo>
                    <a:lnTo>
                      <a:pt x="230" y="84"/>
                    </a:lnTo>
                    <a:lnTo>
                      <a:pt x="230" y="80"/>
                    </a:lnTo>
                    <a:lnTo>
                      <a:pt x="228" y="76"/>
                    </a:lnTo>
                    <a:lnTo>
                      <a:pt x="226" y="72"/>
                    </a:lnTo>
                    <a:lnTo>
                      <a:pt x="230" y="68"/>
                    </a:lnTo>
                    <a:lnTo>
                      <a:pt x="230" y="64"/>
                    </a:lnTo>
                    <a:lnTo>
                      <a:pt x="230" y="60"/>
                    </a:lnTo>
                    <a:lnTo>
                      <a:pt x="234" y="58"/>
                    </a:lnTo>
                    <a:lnTo>
                      <a:pt x="238" y="58"/>
                    </a:lnTo>
                    <a:lnTo>
                      <a:pt x="242" y="56"/>
                    </a:lnTo>
                    <a:lnTo>
                      <a:pt x="246" y="54"/>
                    </a:lnTo>
                    <a:lnTo>
                      <a:pt x="250" y="52"/>
                    </a:lnTo>
                    <a:lnTo>
                      <a:pt x="254" y="48"/>
                    </a:lnTo>
                    <a:lnTo>
                      <a:pt x="252" y="44"/>
                    </a:lnTo>
                    <a:lnTo>
                      <a:pt x="248" y="42"/>
                    </a:lnTo>
                    <a:lnTo>
                      <a:pt x="246" y="38"/>
                    </a:lnTo>
                    <a:lnTo>
                      <a:pt x="246" y="34"/>
                    </a:lnTo>
                    <a:lnTo>
                      <a:pt x="246" y="30"/>
                    </a:lnTo>
                    <a:lnTo>
                      <a:pt x="248" y="26"/>
                    </a:lnTo>
                    <a:lnTo>
                      <a:pt x="252" y="24"/>
                    </a:lnTo>
                    <a:lnTo>
                      <a:pt x="252" y="20"/>
                    </a:lnTo>
                    <a:lnTo>
                      <a:pt x="248" y="16"/>
                    </a:lnTo>
                    <a:lnTo>
                      <a:pt x="246" y="12"/>
                    </a:lnTo>
                    <a:lnTo>
                      <a:pt x="246" y="8"/>
                    </a:lnTo>
                    <a:lnTo>
                      <a:pt x="244" y="4"/>
                    </a:lnTo>
                    <a:lnTo>
                      <a:pt x="240" y="0"/>
                    </a:lnTo>
                    <a:lnTo>
                      <a:pt x="236" y="0"/>
                    </a:lnTo>
                    <a:lnTo>
                      <a:pt x="234" y="4"/>
                    </a:lnTo>
                    <a:lnTo>
                      <a:pt x="230" y="8"/>
                    </a:lnTo>
                    <a:lnTo>
                      <a:pt x="224" y="10"/>
                    </a:lnTo>
                    <a:lnTo>
                      <a:pt x="220" y="8"/>
                    </a:lnTo>
                    <a:lnTo>
                      <a:pt x="216" y="6"/>
                    </a:lnTo>
                    <a:lnTo>
                      <a:pt x="212" y="6"/>
                    </a:lnTo>
                    <a:lnTo>
                      <a:pt x="206" y="4"/>
                    </a:lnTo>
                    <a:lnTo>
                      <a:pt x="202" y="6"/>
                    </a:lnTo>
                    <a:lnTo>
                      <a:pt x="202" y="10"/>
                    </a:lnTo>
                    <a:lnTo>
                      <a:pt x="200" y="14"/>
                    </a:lnTo>
                    <a:lnTo>
                      <a:pt x="202" y="18"/>
                    </a:lnTo>
                    <a:lnTo>
                      <a:pt x="206" y="20"/>
                    </a:lnTo>
                    <a:lnTo>
                      <a:pt x="208" y="26"/>
                    </a:lnTo>
                    <a:lnTo>
                      <a:pt x="208" y="30"/>
                    </a:lnTo>
                    <a:lnTo>
                      <a:pt x="208" y="34"/>
                    </a:lnTo>
                    <a:lnTo>
                      <a:pt x="206" y="38"/>
                    </a:lnTo>
                    <a:lnTo>
                      <a:pt x="202" y="40"/>
                    </a:lnTo>
                    <a:lnTo>
                      <a:pt x="200" y="44"/>
                    </a:lnTo>
                    <a:lnTo>
                      <a:pt x="200" y="48"/>
                    </a:lnTo>
                    <a:lnTo>
                      <a:pt x="202" y="52"/>
                    </a:lnTo>
                    <a:lnTo>
                      <a:pt x="204" y="56"/>
                    </a:lnTo>
                    <a:lnTo>
                      <a:pt x="208" y="60"/>
                    </a:lnTo>
                    <a:lnTo>
                      <a:pt x="208" y="68"/>
                    </a:lnTo>
                    <a:lnTo>
                      <a:pt x="208" y="72"/>
                    </a:lnTo>
                    <a:lnTo>
                      <a:pt x="208" y="76"/>
                    </a:lnTo>
                    <a:lnTo>
                      <a:pt x="208" y="82"/>
                    </a:lnTo>
                    <a:lnTo>
                      <a:pt x="208" y="86"/>
                    </a:lnTo>
                    <a:lnTo>
                      <a:pt x="212" y="88"/>
                    </a:lnTo>
                    <a:lnTo>
                      <a:pt x="214" y="92"/>
                    </a:lnTo>
                    <a:lnTo>
                      <a:pt x="216" y="96"/>
                    </a:lnTo>
                    <a:lnTo>
                      <a:pt x="216" y="100"/>
                    </a:lnTo>
                    <a:lnTo>
                      <a:pt x="216" y="104"/>
                    </a:lnTo>
                    <a:lnTo>
                      <a:pt x="214" y="108"/>
                    </a:lnTo>
                    <a:lnTo>
                      <a:pt x="210" y="114"/>
                    </a:lnTo>
                    <a:lnTo>
                      <a:pt x="208" y="118"/>
                    </a:lnTo>
                    <a:lnTo>
                      <a:pt x="208" y="122"/>
                    </a:lnTo>
                    <a:lnTo>
                      <a:pt x="206" y="126"/>
                    </a:lnTo>
                    <a:lnTo>
                      <a:pt x="202" y="128"/>
                    </a:lnTo>
                    <a:lnTo>
                      <a:pt x="202" y="132"/>
                    </a:lnTo>
                    <a:lnTo>
                      <a:pt x="202" y="138"/>
                    </a:lnTo>
                    <a:lnTo>
                      <a:pt x="202" y="142"/>
                    </a:lnTo>
                    <a:lnTo>
                      <a:pt x="200" y="146"/>
                    </a:lnTo>
                    <a:lnTo>
                      <a:pt x="196" y="148"/>
                    </a:lnTo>
                    <a:lnTo>
                      <a:pt x="192" y="148"/>
                    </a:lnTo>
                    <a:lnTo>
                      <a:pt x="188" y="148"/>
                    </a:lnTo>
                    <a:lnTo>
                      <a:pt x="184" y="148"/>
                    </a:lnTo>
                    <a:lnTo>
                      <a:pt x="180" y="146"/>
                    </a:lnTo>
                    <a:lnTo>
                      <a:pt x="176" y="146"/>
                    </a:lnTo>
                    <a:lnTo>
                      <a:pt x="172" y="144"/>
                    </a:lnTo>
                    <a:lnTo>
                      <a:pt x="168" y="142"/>
                    </a:lnTo>
                    <a:lnTo>
                      <a:pt x="166" y="138"/>
                    </a:lnTo>
                    <a:lnTo>
                      <a:pt x="162" y="134"/>
                    </a:lnTo>
                    <a:lnTo>
                      <a:pt x="158" y="132"/>
                    </a:lnTo>
                    <a:lnTo>
                      <a:pt x="154" y="128"/>
                    </a:lnTo>
                    <a:lnTo>
                      <a:pt x="152" y="124"/>
                    </a:lnTo>
                    <a:lnTo>
                      <a:pt x="148" y="122"/>
                    </a:lnTo>
                    <a:lnTo>
                      <a:pt x="150" y="118"/>
                    </a:lnTo>
                    <a:lnTo>
                      <a:pt x="154" y="118"/>
                    </a:lnTo>
                    <a:lnTo>
                      <a:pt x="156" y="112"/>
                    </a:lnTo>
                    <a:lnTo>
                      <a:pt x="158" y="108"/>
                    </a:lnTo>
                    <a:lnTo>
                      <a:pt x="160" y="104"/>
                    </a:lnTo>
                    <a:lnTo>
                      <a:pt x="160" y="100"/>
                    </a:lnTo>
                    <a:lnTo>
                      <a:pt x="158" y="96"/>
                    </a:lnTo>
                    <a:lnTo>
                      <a:pt x="154" y="90"/>
                    </a:lnTo>
                    <a:lnTo>
                      <a:pt x="154" y="86"/>
                    </a:lnTo>
                    <a:lnTo>
                      <a:pt x="150" y="82"/>
                    </a:lnTo>
                    <a:lnTo>
                      <a:pt x="146" y="82"/>
                    </a:lnTo>
                    <a:lnTo>
                      <a:pt x="142" y="80"/>
                    </a:lnTo>
                    <a:lnTo>
                      <a:pt x="138" y="80"/>
                    </a:lnTo>
                    <a:lnTo>
                      <a:pt x="134" y="80"/>
                    </a:lnTo>
                    <a:lnTo>
                      <a:pt x="130" y="80"/>
                    </a:lnTo>
                    <a:lnTo>
                      <a:pt x="128" y="84"/>
                    </a:lnTo>
                    <a:lnTo>
                      <a:pt x="124" y="86"/>
                    </a:lnTo>
                    <a:lnTo>
                      <a:pt x="124" y="92"/>
                    </a:lnTo>
                    <a:lnTo>
                      <a:pt x="122" y="98"/>
                    </a:lnTo>
                    <a:lnTo>
                      <a:pt x="120" y="102"/>
                    </a:lnTo>
                    <a:lnTo>
                      <a:pt x="122" y="106"/>
                    </a:lnTo>
                    <a:lnTo>
                      <a:pt x="124" y="110"/>
                    </a:lnTo>
                    <a:lnTo>
                      <a:pt x="128" y="110"/>
                    </a:lnTo>
                    <a:lnTo>
                      <a:pt x="132" y="112"/>
                    </a:lnTo>
                    <a:lnTo>
                      <a:pt x="136" y="116"/>
                    </a:lnTo>
                    <a:lnTo>
                      <a:pt x="138" y="120"/>
                    </a:lnTo>
                    <a:lnTo>
                      <a:pt x="138" y="124"/>
                    </a:lnTo>
                    <a:lnTo>
                      <a:pt x="138" y="128"/>
                    </a:lnTo>
                    <a:lnTo>
                      <a:pt x="136" y="132"/>
                    </a:lnTo>
                    <a:lnTo>
                      <a:pt x="136" y="136"/>
                    </a:lnTo>
                    <a:lnTo>
                      <a:pt x="136" y="140"/>
                    </a:lnTo>
                    <a:lnTo>
                      <a:pt x="140" y="144"/>
                    </a:lnTo>
                    <a:lnTo>
                      <a:pt x="144" y="148"/>
                    </a:lnTo>
                    <a:lnTo>
                      <a:pt x="148" y="152"/>
                    </a:lnTo>
                    <a:lnTo>
                      <a:pt x="148" y="156"/>
                    </a:lnTo>
                    <a:lnTo>
                      <a:pt x="142" y="160"/>
                    </a:lnTo>
                    <a:lnTo>
                      <a:pt x="142" y="164"/>
                    </a:lnTo>
                    <a:lnTo>
                      <a:pt x="142" y="168"/>
                    </a:lnTo>
                    <a:lnTo>
                      <a:pt x="144" y="172"/>
                    </a:lnTo>
                    <a:lnTo>
                      <a:pt x="144" y="176"/>
                    </a:lnTo>
                    <a:lnTo>
                      <a:pt x="140" y="178"/>
                    </a:lnTo>
                    <a:lnTo>
                      <a:pt x="136" y="180"/>
                    </a:lnTo>
                    <a:lnTo>
                      <a:pt x="132" y="182"/>
                    </a:lnTo>
                    <a:lnTo>
                      <a:pt x="130" y="186"/>
                    </a:lnTo>
                    <a:lnTo>
                      <a:pt x="130" y="190"/>
                    </a:lnTo>
                    <a:lnTo>
                      <a:pt x="130" y="194"/>
                    </a:lnTo>
                    <a:lnTo>
                      <a:pt x="128" y="198"/>
                    </a:lnTo>
                    <a:lnTo>
                      <a:pt x="124" y="200"/>
                    </a:lnTo>
                    <a:lnTo>
                      <a:pt x="124" y="204"/>
                    </a:lnTo>
                    <a:lnTo>
                      <a:pt x="122" y="210"/>
                    </a:lnTo>
                    <a:lnTo>
                      <a:pt x="122" y="214"/>
                    </a:lnTo>
                    <a:lnTo>
                      <a:pt x="114" y="214"/>
                    </a:lnTo>
                    <a:lnTo>
                      <a:pt x="110" y="214"/>
                    </a:lnTo>
                    <a:lnTo>
                      <a:pt x="106" y="214"/>
                    </a:lnTo>
                    <a:lnTo>
                      <a:pt x="102" y="214"/>
                    </a:lnTo>
                    <a:lnTo>
                      <a:pt x="100" y="210"/>
                    </a:lnTo>
                    <a:lnTo>
                      <a:pt x="96" y="206"/>
                    </a:lnTo>
                    <a:lnTo>
                      <a:pt x="92" y="202"/>
                    </a:lnTo>
                    <a:lnTo>
                      <a:pt x="92" y="198"/>
                    </a:lnTo>
                    <a:lnTo>
                      <a:pt x="94" y="194"/>
                    </a:lnTo>
                    <a:lnTo>
                      <a:pt x="94" y="190"/>
                    </a:lnTo>
                    <a:lnTo>
                      <a:pt x="94" y="186"/>
                    </a:lnTo>
                    <a:lnTo>
                      <a:pt x="94" y="182"/>
                    </a:lnTo>
                    <a:lnTo>
                      <a:pt x="92" y="178"/>
                    </a:lnTo>
                    <a:lnTo>
                      <a:pt x="88" y="172"/>
                    </a:lnTo>
                    <a:lnTo>
                      <a:pt x="86" y="168"/>
                    </a:lnTo>
                    <a:lnTo>
                      <a:pt x="80" y="164"/>
                    </a:lnTo>
                    <a:lnTo>
                      <a:pt x="78" y="160"/>
                    </a:lnTo>
                    <a:lnTo>
                      <a:pt x="70" y="152"/>
                    </a:lnTo>
                    <a:lnTo>
                      <a:pt x="66" y="150"/>
                    </a:lnTo>
                    <a:lnTo>
                      <a:pt x="62" y="148"/>
                    </a:lnTo>
                    <a:lnTo>
                      <a:pt x="58" y="148"/>
                    </a:lnTo>
                    <a:lnTo>
                      <a:pt x="54" y="148"/>
                    </a:lnTo>
                    <a:lnTo>
                      <a:pt x="50" y="150"/>
                    </a:lnTo>
                    <a:lnTo>
                      <a:pt x="46" y="152"/>
                    </a:lnTo>
                    <a:lnTo>
                      <a:pt x="42" y="152"/>
                    </a:lnTo>
                    <a:lnTo>
                      <a:pt x="40" y="158"/>
                    </a:lnTo>
                    <a:lnTo>
                      <a:pt x="40" y="162"/>
                    </a:lnTo>
                    <a:lnTo>
                      <a:pt x="38" y="166"/>
                    </a:lnTo>
                    <a:lnTo>
                      <a:pt x="38" y="170"/>
                    </a:lnTo>
                    <a:lnTo>
                      <a:pt x="38" y="174"/>
                    </a:lnTo>
                    <a:lnTo>
                      <a:pt x="38" y="178"/>
                    </a:lnTo>
                    <a:lnTo>
                      <a:pt x="38" y="182"/>
                    </a:lnTo>
                    <a:lnTo>
                      <a:pt x="40" y="186"/>
                    </a:lnTo>
                    <a:lnTo>
                      <a:pt x="40" y="190"/>
                    </a:lnTo>
                    <a:lnTo>
                      <a:pt x="40" y="194"/>
                    </a:lnTo>
                    <a:lnTo>
                      <a:pt x="40" y="202"/>
                    </a:lnTo>
                    <a:lnTo>
                      <a:pt x="40" y="206"/>
                    </a:lnTo>
                    <a:lnTo>
                      <a:pt x="40" y="210"/>
                    </a:lnTo>
                    <a:lnTo>
                      <a:pt x="40" y="214"/>
                    </a:lnTo>
                    <a:lnTo>
                      <a:pt x="44" y="216"/>
                    </a:lnTo>
                    <a:lnTo>
                      <a:pt x="48" y="218"/>
                    </a:lnTo>
                    <a:lnTo>
                      <a:pt x="54" y="222"/>
                    </a:lnTo>
                    <a:lnTo>
                      <a:pt x="58" y="222"/>
                    </a:lnTo>
                    <a:lnTo>
                      <a:pt x="62" y="224"/>
                    </a:lnTo>
                    <a:lnTo>
                      <a:pt x="66" y="226"/>
                    </a:lnTo>
                    <a:lnTo>
                      <a:pt x="70" y="226"/>
                    </a:lnTo>
                    <a:lnTo>
                      <a:pt x="74" y="226"/>
                    </a:lnTo>
                    <a:lnTo>
                      <a:pt x="80" y="228"/>
                    </a:lnTo>
                    <a:lnTo>
                      <a:pt x="84" y="230"/>
                    </a:lnTo>
                    <a:lnTo>
                      <a:pt x="90" y="232"/>
                    </a:lnTo>
                    <a:lnTo>
                      <a:pt x="94" y="238"/>
                    </a:lnTo>
                    <a:lnTo>
                      <a:pt x="96" y="242"/>
                    </a:lnTo>
                    <a:lnTo>
                      <a:pt x="96" y="246"/>
                    </a:lnTo>
                    <a:lnTo>
                      <a:pt x="98" y="250"/>
                    </a:lnTo>
                    <a:lnTo>
                      <a:pt x="100" y="254"/>
                    </a:lnTo>
                    <a:lnTo>
                      <a:pt x="102" y="258"/>
                    </a:lnTo>
                    <a:lnTo>
                      <a:pt x="106" y="260"/>
                    </a:lnTo>
                    <a:lnTo>
                      <a:pt x="106" y="264"/>
                    </a:lnTo>
                    <a:lnTo>
                      <a:pt x="106" y="268"/>
                    </a:lnTo>
                    <a:lnTo>
                      <a:pt x="106" y="272"/>
                    </a:lnTo>
                    <a:lnTo>
                      <a:pt x="106" y="276"/>
                    </a:lnTo>
                    <a:lnTo>
                      <a:pt x="104" y="280"/>
                    </a:lnTo>
                    <a:lnTo>
                      <a:pt x="100" y="284"/>
                    </a:lnTo>
                    <a:lnTo>
                      <a:pt x="100" y="290"/>
                    </a:lnTo>
                    <a:lnTo>
                      <a:pt x="98" y="294"/>
                    </a:lnTo>
                    <a:lnTo>
                      <a:pt x="98" y="298"/>
                    </a:lnTo>
                    <a:lnTo>
                      <a:pt x="96" y="302"/>
                    </a:lnTo>
                    <a:lnTo>
                      <a:pt x="92" y="304"/>
                    </a:lnTo>
                    <a:lnTo>
                      <a:pt x="84" y="312"/>
                    </a:lnTo>
                    <a:lnTo>
                      <a:pt x="82" y="316"/>
                    </a:lnTo>
                    <a:lnTo>
                      <a:pt x="82" y="322"/>
                    </a:lnTo>
                    <a:lnTo>
                      <a:pt x="82" y="326"/>
                    </a:lnTo>
                    <a:lnTo>
                      <a:pt x="80" y="330"/>
                    </a:lnTo>
                    <a:lnTo>
                      <a:pt x="78" y="334"/>
                    </a:lnTo>
                    <a:lnTo>
                      <a:pt x="78" y="338"/>
                    </a:lnTo>
                    <a:lnTo>
                      <a:pt x="82" y="342"/>
                    </a:lnTo>
                    <a:lnTo>
                      <a:pt x="82" y="346"/>
                    </a:lnTo>
                    <a:lnTo>
                      <a:pt x="80" y="350"/>
                    </a:lnTo>
                    <a:lnTo>
                      <a:pt x="76" y="354"/>
                    </a:lnTo>
                    <a:lnTo>
                      <a:pt x="74" y="358"/>
                    </a:lnTo>
                    <a:lnTo>
                      <a:pt x="74" y="362"/>
                    </a:lnTo>
                    <a:lnTo>
                      <a:pt x="74" y="366"/>
                    </a:lnTo>
                    <a:lnTo>
                      <a:pt x="74" y="370"/>
                    </a:lnTo>
                    <a:lnTo>
                      <a:pt x="72" y="374"/>
                    </a:lnTo>
                    <a:lnTo>
                      <a:pt x="72" y="378"/>
                    </a:lnTo>
                    <a:lnTo>
                      <a:pt x="72" y="384"/>
                    </a:lnTo>
                    <a:lnTo>
                      <a:pt x="72" y="390"/>
                    </a:lnTo>
                    <a:lnTo>
                      <a:pt x="72" y="394"/>
                    </a:lnTo>
                    <a:lnTo>
                      <a:pt x="76" y="396"/>
                    </a:lnTo>
                    <a:lnTo>
                      <a:pt x="80" y="398"/>
                    </a:lnTo>
                    <a:lnTo>
                      <a:pt x="80" y="402"/>
                    </a:lnTo>
                    <a:lnTo>
                      <a:pt x="78" y="406"/>
                    </a:lnTo>
                    <a:lnTo>
                      <a:pt x="78" y="410"/>
                    </a:lnTo>
                    <a:lnTo>
                      <a:pt x="70" y="410"/>
                    </a:lnTo>
                    <a:lnTo>
                      <a:pt x="66" y="412"/>
                    </a:lnTo>
                    <a:lnTo>
                      <a:pt x="62" y="418"/>
                    </a:lnTo>
                    <a:lnTo>
                      <a:pt x="60" y="422"/>
                    </a:lnTo>
                    <a:lnTo>
                      <a:pt x="58" y="426"/>
                    </a:lnTo>
                    <a:lnTo>
                      <a:pt x="54" y="430"/>
                    </a:lnTo>
                    <a:lnTo>
                      <a:pt x="50" y="432"/>
                    </a:lnTo>
                    <a:lnTo>
                      <a:pt x="48" y="436"/>
                    </a:lnTo>
                    <a:lnTo>
                      <a:pt x="48" y="440"/>
                    </a:lnTo>
                    <a:lnTo>
                      <a:pt x="50" y="444"/>
                    </a:lnTo>
                    <a:lnTo>
                      <a:pt x="50" y="448"/>
                    </a:lnTo>
                    <a:lnTo>
                      <a:pt x="50" y="452"/>
                    </a:lnTo>
                    <a:lnTo>
                      <a:pt x="52" y="456"/>
                    </a:lnTo>
                    <a:lnTo>
                      <a:pt x="56" y="458"/>
                    </a:lnTo>
                    <a:lnTo>
                      <a:pt x="60" y="458"/>
                    </a:lnTo>
                    <a:lnTo>
                      <a:pt x="68" y="460"/>
                    </a:lnTo>
                    <a:lnTo>
                      <a:pt x="72" y="456"/>
                    </a:lnTo>
                    <a:lnTo>
                      <a:pt x="74" y="464"/>
                    </a:lnTo>
                    <a:lnTo>
                      <a:pt x="74" y="468"/>
                    </a:lnTo>
                    <a:lnTo>
                      <a:pt x="74" y="472"/>
                    </a:lnTo>
                    <a:lnTo>
                      <a:pt x="70" y="472"/>
                    </a:lnTo>
                    <a:lnTo>
                      <a:pt x="68" y="468"/>
                    </a:lnTo>
                    <a:lnTo>
                      <a:pt x="64" y="468"/>
                    </a:lnTo>
                    <a:lnTo>
                      <a:pt x="60" y="468"/>
                    </a:lnTo>
                    <a:lnTo>
                      <a:pt x="58" y="472"/>
                    </a:lnTo>
                    <a:lnTo>
                      <a:pt x="56" y="476"/>
                    </a:lnTo>
                    <a:lnTo>
                      <a:pt x="56" y="480"/>
                    </a:lnTo>
                    <a:lnTo>
                      <a:pt x="52" y="480"/>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04" name="Freeform 41"/>
              <p:cNvSpPr>
                <a:spLocks/>
              </p:cNvSpPr>
              <p:nvPr/>
            </p:nvSpPr>
            <p:spPr bwMode="ltGray">
              <a:xfrm>
                <a:off x="4890" y="3982"/>
                <a:ext cx="69" cy="79"/>
              </a:xfrm>
              <a:custGeom>
                <a:avLst/>
                <a:gdLst>
                  <a:gd name="T0" fmla="*/ 32 w 69"/>
                  <a:gd name="T1" fmla="*/ 74 h 79"/>
                  <a:gd name="T2" fmla="*/ 34 w 69"/>
                  <a:gd name="T3" fmla="*/ 70 h 79"/>
                  <a:gd name="T4" fmla="*/ 36 w 69"/>
                  <a:gd name="T5" fmla="*/ 66 h 79"/>
                  <a:gd name="T6" fmla="*/ 40 w 69"/>
                  <a:gd name="T7" fmla="*/ 66 h 79"/>
                  <a:gd name="T8" fmla="*/ 44 w 69"/>
                  <a:gd name="T9" fmla="*/ 64 h 79"/>
                  <a:gd name="T10" fmla="*/ 44 w 69"/>
                  <a:gd name="T11" fmla="*/ 60 h 79"/>
                  <a:gd name="T12" fmla="*/ 48 w 69"/>
                  <a:gd name="T13" fmla="*/ 60 h 79"/>
                  <a:gd name="T14" fmla="*/ 52 w 69"/>
                  <a:gd name="T15" fmla="*/ 58 h 79"/>
                  <a:gd name="T16" fmla="*/ 52 w 69"/>
                  <a:gd name="T17" fmla="*/ 54 h 79"/>
                  <a:gd name="T18" fmla="*/ 56 w 69"/>
                  <a:gd name="T19" fmla="*/ 52 h 79"/>
                  <a:gd name="T20" fmla="*/ 58 w 69"/>
                  <a:gd name="T21" fmla="*/ 48 h 79"/>
                  <a:gd name="T22" fmla="*/ 60 w 69"/>
                  <a:gd name="T23" fmla="*/ 44 h 79"/>
                  <a:gd name="T24" fmla="*/ 60 w 69"/>
                  <a:gd name="T25" fmla="*/ 40 h 79"/>
                  <a:gd name="T26" fmla="*/ 60 w 69"/>
                  <a:gd name="T27" fmla="*/ 36 h 79"/>
                  <a:gd name="T28" fmla="*/ 64 w 69"/>
                  <a:gd name="T29" fmla="*/ 36 h 79"/>
                  <a:gd name="T30" fmla="*/ 68 w 69"/>
                  <a:gd name="T31" fmla="*/ 34 h 79"/>
                  <a:gd name="T32" fmla="*/ 68 w 69"/>
                  <a:gd name="T33" fmla="*/ 30 h 79"/>
                  <a:gd name="T34" fmla="*/ 64 w 69"/>
                  <a:gd name="T35" fmla="*/ 28 h 79"/>
                  <a:gd name="T36" fmla="*/ 62 w 69"/>
                  <a:gd name="T37" fmla="*/ 24 h 79"/>
                  <a:gd name="T38" fmla="*/ 60 w 69"/>
                  <a:gd name="T39" fmla="*/ 20 h 79"/>
                  <a:gd name="T40" fmla="*/ 58 w 69"/>
                  <a:gd name="T41" fmla="*/ 16 h 79"/>
                  <a:gd name="T42" fmla="*/ 58 w 69"/>
                  <a:gd name="T43" fmla="*/ 12 h 79"/>
                  <a:gd name="T44" fmla="*/ 56 w 69"/>
                  <a:gd name="T45" fmla="*/ 8 h 79"/>
                  <a:gd name="T46" fmla="*/ 52 w 69"/>
                  <a:gd name="T47" fmla="*/ 6 h 79"/>
                  <a:gd name="T48" fmla="*/ 50 w 69"/>
                  <a:gd name="T49" fmla="*/ 2 h 79"/>
                  <a:gd name="T50" fmla="*/ 46 w 69"/>
                  <a:gd name="T51" fmla="*/ 0 h 79"/>
                  <a:gd name="T52" fmla="*/ 42 w 69"/>
                  <a:gd name="T53" fmla="*/ 0 h 79"/>
                  <a:gd name="T54" fmla="*/ 36 w 69"/>
                  <a:gd name="T55" fmla="*/ 0 h 79"/>
                  <a:gd name="T56" fmla="*/ 32 w 69"/>
                  <a:gd name="T57" fmla="*/ 0 h 79"/>
                  <a:gd name="T58" fmla="*/ 28 w 69"/>
                  <a:gd name="T59" fmla="*/ 0 h 79"/>
                  <a:gd name="T60" fmla="*/ 24 w 69"/>
                  <a:gd name="T61" fmla="*/ 0 h 79"/>
                  <a:gd name="T62" fmla="*/ 20 w 69"/>
                  <a:gd name="T63" fmla="*/ 0 h 79"/>
                  <a:gd name="T64" fmla="*/ 18 w 69"/>
                  <a:gd name="T65" fmla="*/ 4 h 79"/>
                  <a:gd name="T66" fmla="*/ 16 w 69"/>
                  <a:gd name="T67" fmla="*/ 8 h 79"/>
                  <a:gd name="T68" fmla="*/ 14 w 69"/>
                  <a:gd name="T69" fmla="*/ 12 h 79"/>
                  <a:gd name="T70" fmla="*/ 10 w 69"/>
                  <a:gd name="T71" fmla="*/ 12 h 79"/>
                  <a:gd name="T72" fmla="*/ 10 w 69"/>
                  <a:gd name="T73" fmla="*/ 16 h 79"/>
                  <a:gd name="T74" fmla="*/ 10 w 69"/>
                  <a:gd name="T75" fmla="*/ 20 h 79"/>
                  <a:gd name="T76" fmla="*/ 8 w 69"/>
                  <a:gd name="T77" fmla="*/ 26 h 79"/>
                  <a:gd name="T78" fmla="*/ 4 w 69"/>
                  <a:gd name="T79" fmla="*/ 26 h 79"/>
                  <a:gd name="T80" fmla="*/ 0 w 69"/>
                  <a:gd name="T81" fmla="*/ 30 h 79"/>
                  <a:gd name="T82" fmla="*/ 2 w 69"/>
                  <a:gd name="T83" fmla="*/ 36 h 79"/>
                  <a:gd name="T84" fmla="*/ 2 w 69"/>
                  <a:gd name="T85" fmla="*/ 40 h 79"/>
                  <a:gd name="T86" fmla="*/ 4 w 69"/>
                  <a:gd name="T87" fmla="*/ 44 h 79"/>
                  <a:gd name="T88" fmla="*/ 8 w 69"/>
                  <a:gd name="T89" fmla="*/ 46 h 79"/>
                  <a:gd name="T90" fmla="*/ 12 w 69"/>
                  <a:gd name="T91" fmla="*/ 46 h 79"/>
                  <a:gd name="T92" fmla="*/ 12 w 69"/>
                  <a:gd name="T93" fmla="*/ 50 h 79"/>
                  <a:gd name="T94" fmla="*/ 12 w 69"/>
                  <a:gd name="T95" fmla="*/ 54 h 79"/>
                  <a:gd name="T96" fmla="*/ 12 w 69"/>
                  <a:gd name="T97" fmla="*/ 58 h 79"/>
                  <a:gd name="T98" fmla="*/ 16 w 69"/>
                  <a:gd name="T99" fmla="*/ 60 h 79"/>
                  <a:gd name="T100" fmla="*/ 16 w 69"/>
                  <a:gd name="T101" fmla="*/ 64 h 79"/>
                  <a:gd name="T102" fmla="*/ 16 w 69"/>
                  <a:gd name="T103" fmla="*/ 68 h 79"/>
                  <a:gd name="T104" fmla="*/ 20 w 69"/>
                  <a:gd name="T105" fmla="*/ 70 h 79"/>
                  <a:gd name="T106" fmla="*/ 24 w 69"/>
                  <a:gd name="T107" fmla="*/ 72 h 79"/>
                  <a:gd name="T108" fmla="*/ 28 w 69"/>
                  <a:gd name="T109" fmla="*/ 76 h 79"/>
                  <a:gd name="T110" fmla="*/ 32 w 69"/>
                  <a:gd name="T111" fmla="*/ 78 h 79"/>
                  <a:gd name="T112" fmla="*/ 36 w 69"/>
                  <a:gd name="T113" fmla="*/ 78 h 79"/>
                  <a:gd name="T114" fmla="*/ 38 w 69"/>
                  <a:gd name="T115" fmla="*/ 74 h 79"/>
                  <a:gd name="T116" fmla="*/ 40 w 69"/>
                  <a:gd name="T117" fmla="*/ 70 h 79"/>
                  <a:gd name="T118" fmla="*/ 42 w 69"/>
                  <a:gd name="T119" fmla="*/ 66 h 79"/>
                  <a:gd name="T120" fmla="*/ 46 w 69"/>
                  <a:gd name="T121" fmla="*/ 66 h 79"/>
                  <a:gd name="T122" fmla="*/ 48 w 69"/>
                  <a:gd name="T123" fmla="*/ 62 h 7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9" h="79">
                    <a:moveTo>
                      <a:pt x="32" y="74"/>
                    </a:moveTo>
                    <a:lnTo>
                      <a:pt x="34" y="70"/>
                    </a:lnTo>
                    <a:lnTo>
                      <a:pt x="36" y="66"/>
                    </a:lnTo>
                    <a:lnTo>
                      <a:pt x="40" y="66"/>
                    </a:lnTo>
                    <a:lnTo>
                      <a:pt x="44" y="64"/>
                    </a:lnTo>
                    <a:lnTo>
                      <a:pt x="44" y="60"/>
                    </a:lnTo>
                    <a:lnTo>
                      <a:pt x="48" y="60"/>
                    </a:lnTo>
                    <a:lnTo>
                      <a:pt x="52" y="58"/>
                    </a:lnTo>
                    <a:lnTo>
                      <a:pt x="52" y="54"/>
                    </a:lnTo>
                    <a:lnTo>
                      <a:pt x="56" y="52"/>
                    </a:lnTo>
                    <a:lnTo>
                      <a:pt x="58" y="48"/>
                    </a:lnTo>
                    <a:lnTo>
                      <a:pt x="60" y="44"/>
                    </a:lnTo>
                    <a:lnTo>
                      <a:pt x="60" y="40"/>
                    </a:lnTo>
                    <a:lnTo>
                      <a:pt x="60" y="36"/>
                    </a:lnTo>
                    <a:lnTo>
                      <a:pt x="64" y="36"/>
                    </a:lnTo>
                    <a:lnTo>
                      <a:pt x="68" y="34"/>
                    </a:lnTo>
                    <a:lnTo>
                      <a:pt x="68" y="30"/>
                    </a:lnTo>
                    <a:lnTo>
                      <a:pt x="64" y="28"/>
                    </a:lnTo>
                    <a:lnTo>
                      <a:pt x="62" y="24"/>
                    </a:lnTo>
                    <a:lnTo>
                      <a:pt x="60" y="20"/>
                    </a:lnTo>
                    <a:lnTo>
                      <a:pt x="58" y="16"/>
                    </a:lnTo>
                    <a:lnTo>
                      <a:pt x="58" y="12"/>
                    </a:lnTo>
                    <a:lnTo>
                      <a:pt x="56" y="8"/>
                    </a:lnTo>
                    <a:lnTo>
                      <a:pt x="52" y="6"/>
                    </a:lnTo>
                    <a:lnTo>
                      <a:pt x="50" y="2"/>
                    </a:lnTo>
                    <a:lnTo>
                      <a:pt x="46" y="0"/>
                    </a:lnTo>
                    <a:lnTo>
                      <a:pt x="42" y="0"/>
                    </a:lnTo>
                    <a:lnTo>
                      <a:pt x="36" y="0"/>
                    </a:lnTo>
                    <a:lnTo>
                      <a:pt x="32" y="0"/>
                    </a:lnTo>
                    <a:lnTo>
                      <a:pt x="28" y="0"/>
                    </a:lnTo>
                    <a:lnTo>
                      <a:pt x="24" y="0"/>
                    </a:lnTo>
                    <a:lnTo>
                      <a:pt x="20" y="0"/>
                    </a:lnTo>
                    <a:lnTo>
                      <a:pt x="18" y="4"/>
                    </a:lnTo>
                    <a:lnTo>
                      <a:pt x="16" y="8"/>
                    </a:lnTo>
                    <a:lnTo>
                      <a:pt x="14" y="12"/>
                    </a:lnTo>
                    <a:lnTo>
                      <a:pt x="10" y="12"/>
                    </a:lnTo>
                    <a:lnTo>
                      <a:pt x="10" y="16"/>
                    </a:lnTo>
                    <a:lnTo>
                      <a:pt x="10" y="20"/>
                    </a:lnTo>
                    <a:lnTo>
                      <a:pt x="8" y="26"/>
                    </a:lnTo>
                    <a:lnTo>
                      <a:pt x="4" y="26"/>
                    </a:lnTo>
                    <a:lnTo>
                      <a:pt x="0" y="30"/>
                    </a:lnTo>
                    <a:lnTo>
                      <a:pt x="2" y="36"/>
                    </a:lnTo>
                    <a:lnTo>
                      <a:pt x="2" y="40"/>
                    </a:lnTo>
                    <a:lnTo>
                      <a:pt x="4" y="44"/>
                    </a:lnTo>
                    <a:lnTo>
                      <a:pt x="8" y="46"/>
                    </a:lnTo>
                    <a:lnTo>
                      <a:pt x="12" y="46"/>
                    </a:lnTo>
                    <a:lnTo>
                      <a:pt x="12" y="50"/>
                    </a:lnTo>
                    <a:lnTo>
                      <a:pt x="12" y="54"/>
                    </a:lnTo>
                    <a:lnTo>
                      <a:pt x="12" y="58"/>
                    </a:lnTo>
                    <a:lnTo>
                      <a:pt x="16" y="60"/>
                    </a:lnTo>
                    <a:lnTo>
                      <a:pt x="16" y="64"/>
                    </a:lnTo>
                    <a:lnTo>
                      <a:pt x="16" y="68"/>
                    </a:lnTo>
                    <a:lnTo>
                      <a:pt x="20" y="70"/>
                    </a:lnTo>
                    <a:lnTo>
                      <a:pt x="24" y="72"/>
                    </a:lnTo>
                    <a:lnTo>
                      <a:pt x="28" y="76"/>
                    </a:lnTo>
                    <a:lnTo>
                      <a:pt x="32" y="78"/>
                    </a:lnTo>
                    <a:lnTo>
                      <a:pt x="36" y="78"/>
                    </a:lnTo>
                    <a:lnTo>
                      <a:pt x="38" y="74"/>
                    </a:lnTo>
                    <a:lnTo>
                      <a:pt x="40" y="70"/>
                    </a:lnTo>
                    <a:lnTo>
                      <a:pt x="42" y="66"/>
                    </a:lnTo>
                    <a:lnTo>
                      <a:pt x="46" y="66"/>
                    </a:lnTo>
                    <a:lnTo>
                      <a:pt x="48" y="62"/>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05" name="Freeform 42"/>
              <p:cNvSpPr>
                <a:spLocks/>
              </p:cNvSpPr>
              <p:nvPr/>
            </p:nvSpPr>
            <p:spPr bwMode="ltGray">
              <a:xfrm>
                <a:off x="4842" y="3950"/>
                <a:ext cx="39" cy="45"/>
              </a:xfrm>
              <a:custGeom>
                <a:avLst/>
                <a:gdLst>
                  <a:gd name="T0" fmla="*/ 18 w 39"/>
                  <a:gd name="T1" fmla="*/ 44 h 45"/>
                  <a:gd name="T2" fmla="*/ 18 w 39"/>
                  <a:gd name="T3" fmla="*/ 40 h 45"/>
                  <a:gd name="T4" fmla="*/ 20 w 39"/>
                  <a:gd name="T5" fmla="*/ 36 h 45"/>
                  <a:gd name="T6" fmla="*/ 24 w 39"/>
                  <a:gd name="T7" fmla="*/ 36 h 45"/>
                  <a:gd name="T8" fmla="*/ 26 w 39"/>
                  <a:gd name="T9" fmla="*/ 32 h 45"/>
                  <a:gd name="T10" fmla="*/ 30 w 39"/>
                  <a:gd name="T11" fmla="*/ 30 h 45"/>
                  <a:gd name="T12" fmla="*/ 34 w 39"/>
                  <a:gd name="T13" fmla="*/ 28 h 45"/>
                  <a:gd name="T14" fmla="*/ 38 w 39"/>
                  <a:gd name="T15" fmla="*/ 24 h 45"/>
                  <a:gd name="T16" fmla="*/ 38 w 39"/>
                  <a:gd name="T17" fmla="*/ 20 h 45"/>
                  <a:gd name="T18" fmla="*/ 38 w 39"/>
                  <a:gd name="T19" fmla="*/ 16 h 45"/>
                  <a:gd name="T20" fmla="*/ 36 w 39"/>
                  <a:gd name="T21" fmla="*/ 12 h 45"/>
                  <a:gd name="T22" fmla="*/ 34 w 39"/>
                  <a:gd name="T23" fmla="*/ 8 h 45"/>
                  <a:gd name="T24" fmla="*/ 30 w 39"/>
                  <a:gd name="T25" fmla="*/ 6 h 45"/>
                  <a:gd name="T26" fmla="*/ 26 w 39"/>
                  <a:gd name="T27" fmla="*/ 4 h 45"/>
                  <a:gd name="T28" fmla="*/ 24 w 39"/>
                  <a:gd name="T29" fmla="*/ 0 h 45"/>
                  <a:gd name="T30" fmla="*/ 20 w 39"/>
                  <a:gd name="T31" fmla="*/ 0 h 45"/>
                  <a:gd name="T32" fmla="*/ 16 w 39"/>
                  <a:gd name="T33" fmla="*/ 0 h 45"/>
                  <a:gd name="T34" fmla="*/ 12 w 39"/>
                  <a:gd name="T35" fmla="*/ 0 h 45"/>
                  <a:gd name="T36" fmla="*/ 8 w 39"/>
                  <a:gd name="T37" fmla="*/ 0 h 45"/>
                  <a:gd name="T38" fmla="*/ 4 w 39"/>
                  <a:gd name="T39" fmla="*/ 0 h 45"/>
                  <a:gd name="T40" fmla="*/ 4 w 39"/>
                  <a:gd name="T41" fmla="*/ 4 h 45"/>
                  <a:gd name="T42" fmla="*/ 2 w 39"/>
                  <a:gd name="T43" fmla="*/ 8 h 45"/>
                  <a:gd name="T44" fmla="*/ 2 w 39"/>
                  <a:gd name="T45" fmla="*/ 12 h 45"/>
                  <a:gd name="T46" fmla="*/ 2 w 39"/>
                  <a:gd name="T47" fmla="*/ 18 h 45"/>
                  <a:gd name="T48" fmla="*/ 0 w 39"/>
                  <a:gd name="T49" fmla="*/ 22 h 45"/>
                  <a:gd name="T50" fmla="*/ 0 w 39"/>
                  <a:gd name="T51" fmla="*/ 26 h 45"/>
                  <a:gd name="T52" fmla="*/ 0 w 39"/>
                  <a:gd name="T53" fmla="*/ 30 h 45"/>
                  <a:gd name="T54" fmla="*/ 0 w 39"/>
                  <a:gd name="T55" fmla="*/ 34 h 45"/>
                  <a:gd name="T56" fmla="*/ 6 w 39"/>
                  <a:gd name="T57" fmla="*/ 38 h 45"/>
                  <a:gd name="T58" fmla="*/ 10 w 39"/>
                  <a:gd name="T59" fmla="*/ 36 h 45"/>
                  <a:gd name="T60" fmla="*/ 10 w 39"/>
                  <a:gd name="T61" fmla="*/ 40 h 45"/>
                  <a:gd name="T62" fmla="*/ 14 w 39"/>
                  <a:gd name="T63" fmla="*/ 42 h 45"/>
                  <a:gd name="T64" fmla="*/ 18 w 39"/>
                  <a:gd name="T65" fmla="*/ 44 h 45"/>
                  <a:gd name="T66" fmla="*/ 18 w 39"/>
                  <a:gd name="T67" fmla="*/ 44 h 4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9" h="45">
                    <a:moveTo>
                      <a:pt x="18" y="44"/>
                    </a:moveTo>
                    <a:lnTo>
                      <a:pt x="18" y="40"/>
                    </a:lnTo>
                    <a:lnTo>
                      <a:pt x="20" y="36"/>
                    </a:lnTo>
                    <a:lnTo>
                      <a:pt x="24" y="36"/>
                    </a:lnTo>
                    <a:lnTo>
                      <a:pt x="26" y="32"/>
                    </a:lnTo>
                    <a:lnTo>
                      <a:pt x="30" y="30"/>
                    </a:lnTo>
                    <a:lnTo>
                      <a:pt x="34" y="28"/>
                    </a:lnTo>
                    <a:lnTo>
                      <a:pt x="38" y="24"/>
                    </a:lnTo>
                    <a:lnTo>
                      <a:pt x="38" y="20"/>
                    </a:lnTo>
                    <a:lnTo>
                      <a:pt x="38" y="16"/>
                    </a:lnTo>
                    <a:lnTo>
                      <a:pt x="36" y="12"/>
                    </a:lnTo>
                    <a:lnTo>
                      <a:pt x="34" y="8"/>
                    </a:lnTo>
                    <a:lnTo>
                      <a:pt x="30" y="6"/>
                    </a:lnTo>
                    <a:lnTo>
                      <a:pt x="26" y="4"/>
                    </a:lnTo>
                    <a:lnTo>
                      <a:pt x="24" y="0"/>
                    </a:lnTo>
                    <a:lnTo>
                      <a:pt x="20" y="0"/>
                    </a:lnTo>
                    <a:lnTo>
                      <a:pt x="16" y="0"/>
                    </a:lnTo>
                    <a:lnTo>
                      <a:pt x="12" y="0"/>
                    </a:lnTo>
                    <a:lnTo>
                      <a:pt x="8" y="0"/>
                    </a:lnTo>
                    <a:lnTo>
                      <a:pt x="4" y="0"/>
                    </a:lnTo>
                    <a:lnTo>
                      <a:pt x="4" y="4"/>
                    </a:lnTo>
                    <a:lnTo>
                      <a:pt x="2" y="8"/>
                    </a:lnTo>
                    <a:lnTo>
                      <a:pt x="2" y="12"/>
                    </a:lnTo>
                    <a:lnTo>
                      <a:pt x="2" y="18"/>
                    </a:lnTo>
                    <a:lnTo>
                      <a:pt x="0" y="22"/>
                    </a:lnTo>
                    <a:lnTo>
                      <a:pt x="0" y="26"/>
                    </a:lnTo>
                    <a:lnTo>
                      <a:pt x="0" y="30"/>
                    </a:lnTo>
                    <a:lnTo>
                      <a:pt x="0" y="34"/>
                    </a:lnTo>
                    <a:lnTo>
                      <a:pt x="6" y="38"/>
                    </a:lnTo>
                    <a:lnTo>
                      <a:pt x="10" y="36"/>
                    </a:lnTo>
                    <a:lnTo>
                      <a:pt x="10" y="40"/>
                    </a:lnTo>
                    <a:lnTo>
                      <a:pt x="14" y="42"/>
                    </a:lnTo>
                    <a:lnTo>
                      <a:pt x="18" y="44"/>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06" name="Freeform 43"/>
              <p:cNvSpPr>
                <a:spLocks/>
              </p:cNvSpPr>
              <p:nvPr/>
            </p:nvSpPr>
            <p:spPr bwMode="ltGray">
              <a:xfrm>
                <a:off x="4850" y="4116"/>
                <a:ext cx="61" cy="55"/>
              </a:xfrm>
              <a:custGeom>
                <a:avLst/>
                <a:gdLst>
                  <a:gd name="T0" fmla="*/ 60 w 61"/>
                  <a:gd name="T1" fmla="*/ 4 h 55"/>
                  <a:gd name="T2" fmla="*/ 60 w 61"/>
                  <a:gd name="T3" fmla="*/ 8 h 55"/>
                  <a:gd name="T4" fmla="*/ 60 w 61"/>
                  <a:gd name="T5" fmla="*/ 12 h 55"/>
                  <a:gd name="T6" fmla="*/ 58 w 61"/>
                  <a:gd name="T7" fmla="*/ 16 h 55"/>
                  <a:gd name="T8" fmla="*/ 56 w 61"/>
                  <a:gd name="T9" fmla="*/ 20 h 55"/>
                  <a:gd name="T10" fmla="*/ 52 w 61"/>
                  <a:gd name="T11" fmla="*/ 22 h 55"/>
                  <a:gd name="T12" fmla="*/ 52 w 61"/>
                  <a:gd name="T13" fmla="*/ 26 h 55"/>
                  <a:gd name="T14" fmla="*/ 52 w 61"/>
                  <a:gd name="T15" fmla="*/ 30 h 55"/>
                  <a:gd name="T16" fmla="*/ 52 w 61"/>
                  <a:gd name="T17" fmla="*/ 34 h 55"/>
                  <a:gd name="T18" fmla="*/ 52 w 61"/>
                  <a:gd name="T19" fmla="*/ 38 h 55"/>
                  <a:gd name="T20" fmla="*/ 48 w 61"/>
                  <a:gd name="T21" fmla="*/ 38 h 55"/>
                  <a:gd name="T22" fmla="*/ 44 w 61"/>
                  <a:gd name="T23" fmla="*/ 38 h 55"/>
                  <a:gd name="T24" fmla="*/ 42 w 61"/>
                  <a:gd name="T25" fmla="*/ 42 h 55"/>
                  <a:gd name="T26" fmla="*/ 42 w 61"/>
                  <a:gd name="T27" fmla="*/ 46 h 55"/>
                  <a:gd name="T28" fmla="*/ 36 w 61"/>
                  <a:gd name="T29" fmla="*/ 46 h 55"/>
                  <a:gd name="T30" fmla="*/ 32 w 61"/>
                  <a:gd name="T31" fmla="*/ 46 h 55"/>
                  <a:gd name="T32" fmla="*/ 30 w 61"/>
                  <a:gd name="T33" fmla="*/ 50 h 55"/>
                  <a:gd name="T34" fmla="*/ 28 w 61"/>
                  <a:gd name="T35" fmla="*/ 54 h 55"/>
                  <a:gd name="T36" fmla="*/ 24 w 61"/>
                  <a:gd name="T37" fmla="*/ 54 h 55"/>
                  <a:gd name="T38" fmla="*/ 20 w 61"/>
                  <a:gd name="T39" fmla="*/ 54 h 55"/>
                  <a:gd name="T40" fmla="*/ 14 w 61"/>
                  <a:gd name="T41" fmla="*/ 52 h 55"/>
                  <a:gd name="T42" fmla="*/ 10 w 61"/>
                  <a:gd name="T43" fmla="*/ 50 h 55"/>
                  <a:gd name="T44" fmla="*/ 8 w 61"/>
                  <a:gd name="T45" fmla="*/ 46 h 55"/>
                  <a:gd name="T46" fmla="*/ 4 w 61"/>
                  <a:gd name="T47" fmla="*/ 44 h 55"/>
                  <a:gd name="T48" fmla="*/ 2 w 61"/>
                  <a:gd name="T49" fmla="*/ 40 h 55"/>
                  <a:gd name="T50" fmla="*/ 2 w 61"/>
                  <a:gd name="T51" fmla="*/ 36 h 55"/>
                  <a:gd name="T52" fmla="*/ 0 w 61"/>
                  <a:gd name="T53" fmla="*/ 32 h 55"/>
                  <a:gd name="T54" fmla="*/ 0 w 61"/>
                  <a:gd name="T55" fmla="*/ 28 h 55"/>
                  <a:gd name="T56" fmla="*/ 0 w 61"/>
                  <a:gd name="T57" fmla="*/ 24 h 55"/>
                  <a:gd name="T58" fmla="*/ 0 w 61"/>
                  <a:gd name="T59" fmla="*/ 20 h 55"/>
                  <a:gd name="T60" fmla="*/ 0 w 61"/>
                  <a:gd name="T61" fmla="*/ 16 h 55"/>
                  <a:gd name="T62" fmla="*/ 4 w 61"/>
                  <a:gd name="T63" fmla="*/ 16 h 55"/>
                  <a:gd name="T64" fmla="*/ 4 w 61"/>
                  <a:gd name="T65" fmla="*/ 12 h 55"/>
                  <a:gd name="T66" fmla="*/ 8 w 61"/>
                  <a:gd name="T67" fmla="*/ 12 h 55"/>
                  <a:gd name="T68" fmla="*/ 10 w 61"/>
                  <a:gd name="T69" fmla="*/ 8 h 55"/>
                  <a:gd name="T70" fmla="*/ 14 w 61"/>
                  <a:gd name="T71" fmla="*/ 6 h 55"/>
                  <a:gd name="T72" fmla="*/ 18 w 61"/>
                  <a:gd name="T73" fmla="*/ 4 h 55"/>
                  <a:gd name="T74" fmla="*/ 22 w 61"/>
                  <a:gd name="T75" fmla="*/ 4 h 55"/>
                  <a:gd name="T76" fmla="*/ 26 w 61"/>
                  <a:gd name="T77" fmla="*/ 2 h 55"/>
                  <a:gd name="T78" fmla="*/ 30 w 61"/>
                  <a:gd name="T79" fmla="*/ 2 h 55"/>
                  <a:gd name="T80" fmla="*/ 34 w 61"/>
                  <a:gd name="T81" fmla="*/ 2 h 55"/>
                  <a:gd name="T82" fmla="*/ 38 w 61"/>
                  <a:gd name="T83" fmla="*/ 2 h 55"/>
                  <a:gd name="T84" fmla="*/ 42 w 61"/>
                  <a:gd name="T85" fmla="*/ 2 h 55"/>
                  <a:gd name="T86" fmla="*/ 48 w 61"/>
                  <a:gd name="T87" fmla="*/ 0 h 55"/>
                  <a:gd name="T88" fmla="*/ 52 w 61"/>
                  <a:gd name="T89" fmla="*/ 0 h 55"/>
                  <a:gd name="T90" fmla="*/ 56 w 61"/>
                  <a:gd name="T91" fmla="*/ 0 h 55"/>
                  <a:gd name="T92" fmla="*/ 60 w 61"/>
                  <a:gd name="T93" fmla="*/ 2 h 55"/>
                  <a:gd name="T94" fmla="*/ 60 w 61"/>
                  <a:gd name="T95" fmla="*/ 4 h 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61" h="55">
                    <a:moveTo>
                      <a:pt x="60" y="4"/>
                    </a:moveTo>
                    <a:lnTo>
                      <a:pt x="60" y="8"/>
                    </a:lnTo>
                    <a:lnTo>
                      <a:pt x="60" y="12"/>
                    </a:lnTo>
                    <a:lnTo>
                      <a:pt x="58" y="16"/>
                    </a:lnTo>
                    <a:lnTo>
                      <a:pt x="56" y="20"/>
                    </a:lnTo>
                    <a:lnTo>
                      <a:pt x="52" y="22"/>
                    </a:lnTo>
                    <a:lnTo>
                      <a:pt x="52" y="26"/>
                    </a:lnTo>
                    <a:lnTo>
                      <a:pt x="52" y="30"/>
                    </a:lnTo>
                    <a:lnTo>
                      <a:pt x="52" y="34"/>
                    </a:lnTo>
                    <a:lnTo>
                      <a:pt x="52" y="38"/>
                    </a:lnTo>
                    <a:lnTo>
                      <a:pt x="48" y="38"/>
                    </a:lnTo>
                    <a:lnTo>
                      <a:pt x="44" y="38"/>
                    </a:lnTo>
                    <a:lnTo>
                      <a:pt x="42" y="42"/>
                    </a:lnTo>
                    <a:lnTo>
                      <a:pt x="42" y="46"/>
                    </a:lnTo>
                    <a:lnTo>
                      <a:pt x="36" y="46"/>
                    </a:lnTo>
                    <a:lnTo>
                      <a:pt x="32" y="46"/>
                    </a:lnTo>
                    <a:lnTo>
                      <a:pt x="30" y="50"/>
                    </a:lnTo>
                    <a:lnTo>
                      <a:pt x="28" y="54"/>
                    </a:lnTo>
                    <a:lnTo>
                      <a:pt x="24" y="54"/>
                    </a:lnTo>
                    <a:lnTo>
                      <a:pt x="20" y="54"/>
                    </a:lnTo>
                    <a:lnTo>
                      <a:pt x="14" y="52"/>
                    </a:lnTo>
                    <a:lnTo>
                      <a:pt x="10" y="50"/>
                    </a:lnTo>
                    <a:lnTo>
                      <a:pt x="8" y="46"/>
                    </a:lnTo>
                    <a:lnTo>
                      <a:pt x="4" y="44"/>
                    </a:lnTo>
                    <a:lnTo>
                      <a:pt x="2" y="40"/>
                    </a:lnTo>
                    <a:lnTo>
                      <a:pt x="2" y="36"/>
                    </a:lnTo>
                    <a:lnTo>
                      <a:pt x="0" y="32"/>
                    </a:lnTo>
                    <a:lnTo>
                      <a:pt x="0" y="28"/>
                    </a:lnTo>
                    <a:lnTo>
                      <a:pt x="0" y="24"/>
                    </a:lnTo>
                    <a:lnTo>
                      <a:pt x="0" y="20"/>
                    </a:lnTo>
                    <a:lnTo>
                      <a:pt x="0" y="16"/>
                    </a:lnTo>
                    <a:lnTo>
                      <a:pt x="4" y="16"/>
                    </a:lnTo>
                    <a:lnTo>
                      <a:pt x="4" y="12"/>
                    </a:lnTo>
                    <a:lnTo>
                      <a:pt x="8" y="12"/>
                    </a:lnTo>
                    <a:lnTo>
                      <a:pt x="10" y="8"/>
                    </a:lnTo>
                    <a:lnTo>
                      <a:pt x="14" y="6"/>
                    </a:lnTo>
                    <a:lnTo>
                      <a:pt x="18" y="4"/>
                    </a:lnTo>
                    <a:lnTo>
                      <a:pt x="22" y="4"/>
                    </a:lnTo>
                    <a:lnTo>
                      <a:pt x="26" y="2"/>
                    </a:lnTo>
                    <a:lnTo>
                      <a:pt x="30" y="2"/>
                    </a:lnTo>
                    <a:lnTo>
                      <a:pt x="34" y="2"/>
                    </a:lnTo>
                    <a:lnTo>
                      <a:pt x="38" y="2"/>
                    </a:lnTo>
                    <a:lnTo>
                      <a:pt x="42" y="2"/>
                    </a:lnTo>
                    <a:lnTo>
                      <a:pt x="48" y="0"/>
                    </a:lnTo>
                    <a:lnTo>
                      <a:pt x="52" y="0"/>
                    </a:lnTo>
                    <a:lnTo>
                      <a:pt x="56" y="0"/>
                    </a:lnTo>
                    <a:lnTo>
                      <a:pt x="60" y="2"/>
                    </a:lnTo>
                    <a:lnTo>
                      <a:pt x="60" y="4"/>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07" name="Freeform 44"/>
              <p:cNvSpPr>
                <a:spLocks/>
              </p:cNvSpPr>
              <p:nvPr/>
            </p:nvSpPr>
            <p:spPr bwMode="ltGray">
              <a:xfrm>
                <a:off x="5384" y="3480"/>
                <a:ext cx="13" cy="15"/>
              </a:xfrm>
              <a:custGeom>
                <a:avLst/>
                <a:gdLst>
                  <a:gd name="T0" fmla="*/ 4 w 13"/>
                  <a:gd name="T1" fmla="*/ 12 h 15"/>
                  <a:gd name="T2" fmla="*/ 8 w 13"/>
                  <a:gd name="T3" fmla="*/ 12 h 15"/>
                  <a:gd name="T4" fmla="*/ 12 w 13"/>
                  <a:gd name="T5" fmla="*/ 12 h 15"/>
                  <a:gd name="T6" fmla="*/ 12 w 13"/>
                  <a:gd name="T7" fmla="*/ 8 h 15"/>
                  <a:gd name="T8" fmla="*/ 12 w 13"/>
                  <a:gd name="T9" fmla="*/ 4 h 15"/>
                  <a:gd name="T10" fmla="*/ 6 w 13"/>
                  <a:gd name="T11" fmla="*/ 0 h 15"/>
                  <a:gd name="T12" fmla="*/ 4 w 13"/>
                  <a:gd name="T13" fmla="*/ 4 h 15"/>
                  <a:gd name="T14" fmla="*/ 0 w 13"/>
                  <a:gd name="T15" fmla="*/ 6 h 15"/>
                  <a:gd name="T16" fmla="*/ 0 w 13"/>
                  <a:gd name="T17" fmla="*/ 10 h 15"/>
                  <a:gd name="T18" fmla="*/ 2 w 13"/>
                  <a:gd name="T19" fmla="*/ 14 h 15"/>
                  <a:gd name="T20" fmla="*/ 6 w 13"/>
                  <a:gd name="T21" fmla="*/ 14 h 15"/>
                  <a:gd name="T22" fmla="*/ 4 w 13"/>
                  <a:gd name="T23" fmla="*/ 12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15">
                    <a:moveTo>
                      <a:pt x="4" y="12"/>
                    </a:moveTo>
                    <a:lnTo>
                      <a:pt x="8" y="12"/>
                    </a:lnTo>
                    <a:lnTo>
                      <a:pt x="12" y="12"/>
                    </a:lnTo>
                    <a:lnTo>
                      <a:pt x="12" y="8"/>
                    </a:lnTo>
                    <a:lnTo>
                      <a:pt x="12" y="4"/>
                    </a:lnTo>
                    <a:lnTo>
                      <a:pt x="6" y="0"/>
                    </a:lnTo>
                    <a:lnTo>
                      <a:pt x="4" y="4"/>
                    </a:lnTo>
                    <a:lnTo>
                      <a:pt x="0" y="6"/>
                    </a:lnTo>
                    <a:lnTo>
                      <a:pt x="0" y="10"/>
                    </a:lnTo>
                    <a:lnTo>
                      <a:pt x="2" y="14"/>
                    </a:lnTo>
                    <a:lnTo>
                      <a:pt x="6" y="14"/>
                    </a:lnTo>
                    <a:lnTo>
                      <a:pt x="4" y="12"/>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08" name="Freeform 45"/>
              <p:cNvSpPr>
                <a:spLocks/>
              </p:cNvSpPr>
              <p:nvPr/>
            </p:nvSpPr>
            <p:spPr bwMode="ltGray">
              <a:xfrm>
                <a:off x="5634" y="3898"/>
                <a:ext cx="27" cy="17"/>
              </a:xfrm>
              <a:custGeom>
                <a:avLst/>
                <a:gdLst>
                  <a:gd name="T0" fmla="*/ 18 w 27"/>
                  <a:gd name="T1" fmla="*/ 10 h 17"/>
                  <a:gd name="T2" fmla="*/ 16 w 27"/>
                  <a:gd name="T3" fmla="*/ 14 h 17"/>
                  <a:gd name="T4" fmla="*/ 12 w 27"/>
                  <a:gd name="T5" fmla="*/ 16 h 17"/>
                  <a:gd name="T6" fmla="*/ 8 w 27"/>
                  <a:gd name="T7" fmla="*/ 16 h 17"/>
                  <a:gd name="T8" fmla="*/ 4 w 27"/>
                  <a:gd name="T9" fmla="*/ 16 h 17"/>
                  <a:gd name="T10" fmla="*/ 0 w 27"/>
                  <a:gd name="T11" fmla="*/ 16 h 17"/>
                  <a:gd name="T12" fmla="*/ 0 w 27"/>
                  <a:gd name="T13" fmla="*/ 12 h 17"/>
                  <a:gd name="T14" fmla="*/ 0 w 27"/>
                  <a:gd name="T15" fmla="*/ 8 h 17"/>
                  <a:gd name="T16" fmla="*/ 0 w 27"/>
                  <a:gd name="T17" fmla="*/ 4 h 17"/>
                  <a:gd name="T18" fmla="*/ 2 w 27"/>
                  <a:gd name="T19" fmla="*/ 0 h 17"/>
                  <a:gd name="T20" fmla="*/ 6 w 27"/>
                  <a:gd name="T21" fmla="*/ 0 h 17"/>
                  <a:gd name="T22" fmla="*/ 10 w 27"/>
                  <a:gd name="T23" fmla="*/ 0 h 17"/>
                  <a:gd name="T24" fmla="*/ 14 w 27"/>
                  <a:gd name="T25" fmla="*/ 0 h 17"/>
                  <a:gd name="T26" fmla="*/ 18 w 27"/>
                  <a:gd name="T27" fmla="*/ 2 h 17"/>
                  <a:gd name="T28" fmla="*/ 22 w 27"/>
                  <a:gd name="T29" fmla="*/ 2 h 17"/>
                  <a:gd name="T30" fmla="*/ 26 w 27"/>
                  <a:gd name="T31" fmla="*/ 2 h 17"/>
                  <a:gd name="T32" fmla="*/ 26 w 27"/>
                  <a:gd name="T33" fmla="*/ 6 h 17"/>
                  <a:gd name="T34" fmla="*/ 22 w 27"/>
                  <a:gd name="T35" fmla="*/ 8 h 17"/>
                  <a:gd name="T36" fmla="*/ 18 w 27"/>
                  <a:gd name="T37" fmla="*/ 10 h 17"/>
                  <a:gd name="T38" fmla="*/ 16 w 27"/>
                  <a:gd name="T39" fmla="*/ 14 h 17"/>
                  <a:gd name="T40" fmla="*/ 18 w 27"/>
                  <a:gd name="T41" fmla="*/ 10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17">
                    <a:moveTo>
                      <a:pt x="18" y="10"/>
                    </a:moveTo>
                    <a:lnTo>
                      <a:pt x="16" y="14"/>
                    </a:lnTo>
                    <a:lnTo>
                      <a:pt x="12" y="16"/>
                    </a:lnTo>
                    <a:lnTo>
                      <a:pt x="8" y="16"/>
                    </a:lnTo>
                    <a:lnTo>
                      <a:pt x="4" y="16"/>
                    </a:lnTo>
                    <a:lnTo>
                      <a:pt x="0" y="16"/>
                    </a:lnTo>
                    <a:lnTo>
                      <a:pt x="0" y="12"/>
                    </a:lnTo>
                    <a:lnTo>
                      <a:pt x="0" y="8"/>
                    </a:lnTo>
                    <a:lnTo>
                      <a:pt x="0" y="4"/>
                    </a:lnTo>
                    <a:lnTo>
                      <a:pt x="2" y="0"/>
                    </a:lnTo>
                    <a:lnTo>
                      <a:pt x="6" y="0"/>
                    </a:lnTo>
                    <a:lnTo>
                      <a:pt x="10" y="0"/>
                    </a:lnTo>
                    <a:lnTo>
                      <a:pt x="14" y="0"/>
                    </a:lnTo>
                    <a:lnTo>
                      <a:pt x="18" y="2"/>
                    </a:lnTo>
                    <a:lnTo>
                      <a:pt x="22" y="2"/>
                    </a:lnTo>
                    <a:lnTo>
                      <a:pt x="26" y="2"/>
                    </a:lnTo>
                    <a:lnTo>
                      <a:pt x="26" y="6"/>
                    </a:lnTo>
                    <a:lnTo>
                      <a:pt x="22" y="8"/>
                    </a:lnTo>
                    <a:lnTo>
                      <a:pt x="18" y="10"/>
                    </a:lnTo>
                    <a:lnTo>
                      <a:pt x="16" y="14"/>
                    </a:lnTo>
                    <a:lnTo>
                      <a:pt x="18" y="10"/>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09" name="Freeform 46"/>
              <p:cNvSpPr>
                <a:spLocks/>
              </p:cNvSpPr>
              <p:nvPr/>
            </p:nvSpPr>
            <p:spPr bwMode="ltGray">
              <a:xfrm>
                <a:off x="5640" y="3928"/>
                <a:ext cx="31" cy="21"/>
              </a:xfrm>
              <a:custGeom>
                <a:avLst/>
                <a:gdLst>
                  <a:gd name="T0" fmla="*/ 2 w 31"/>
                  <a:gd name="T1" fmla="*/ 18 h 21"/>
                  <a:gd name="T2" fmla="*/ 6 w 31"/>
                  <a:gd name="T3" fmla="*/ 18 h 21"/>
                  <a:gd name="T4" fmla="*/ 10 w 31"/>
                  <a:gd name="T5" fmla="*/ 20 h 21"/>
                  <a:gd name="T6" fmla="*/ 14 w 31"/>
                  <a:gd name="T7" fmla="*/ 20 h 21"/>
                  <a:gd name="T8" fmla="*/ 18 w 31"/>
                  <a:gd name="T9" fmla="*/ 20 h 21"/>
                  <a:gd name="T10" fmla="*/ 22 w 31"/>
                  <a:gd name="T11" fmla="*/ 18 h 21"/>
                  <a:gd name="T12" fmla="*/ 26 w 31"/>
                  <a:gd name="T13" fmla="*/ 18 h 21"/>
                  <a:gd name="T14" fmla="*/ 30 w 31"/>
                  <a:gd name="T15" fmla="*/ 14 h 21"/>
                  <a:gd name="T16" fmla="*/ 30 w 31"/>
                  <a:gd name="T17" fmla="*/ 10 h 21"/>
                  <a:gd name="T18" fmla="*/ 28 w 31"/>
                  <a:gd name="T19" fmla="*/ 6 h 21"/>
                  <a:gd name="T20" fmla="*/ 28 w 31"/>
                  <a:gd name="T21" fmla="*/ 2 h 21"/>
                  <a:gd name="T22" fmla="*/ 24 w 31"/>
                  <a:gd name="T23" fmla="*/ 0 h 21"/>
                  <a:gd name="T24" fmla="*/ 20 w 31"/>
                  <a:gd name="T25" fmla="*/ 0 h 21"/>
                  <a:gd name="T26" fmla="*/ 16 w 31"/>
                  <a:gd name="T27" fmla="*/ 0 h 21"/>
                  <a:gd name="T28" fmla="*/ 12 w 31"/>
                  <a:gd name="T29" fmla="*/ 0 h 21"/>
                  <a:gd name="T30" fmla="*/ 10 w 31"/>
                  <a:gd name="T31" fmla="*/ 4 h 21"/>
                  <a:gd name="T32" fmla="*/ 10 w 31"/>
                  <a:gd name="T33" fmla="*/ 8 h 21"/>
                  <a:gd name="T34" fmla="*/ 6 w 31"/>
                  <a:gd name="T35" fmla="*/ 8 h 21"/>
                  <a:gd name="T36" fmla="*/ 2 w 31"/>
                  <a:gd name="T37" fmla="*/ 8 h 21"/>
                  <a:gd name="T38" fmla="*/ 2 w 31"/>
                  <a:gd name="T39" fmla="*/ 12 h 21"/>
                  <a:gd name="T40" fmla="*/ 0 w 31"/>
                  <a:gd name="T41" fmla="*/ 16 h 21"/>
                  <a:gd name="T42" fmla="*/ 2 w 31"/>
                  <a:gd name="T43" fmla="*/ 18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1" h="21">
                    <a:moveTo>
                      <a:pt x="2" y="18"/>
                    </a:moveTo>
                    <a:lnTo>
                      <a:pt x="6" y="18"/>
                    </a:lnTo>
                    <a:lnTo>
                      <a:pt x="10" y="20"/>
                    </a:lnTo>
                    <a:lnTo>
                      <a:pt x="14" y="20"/>
                    </a:lnTo>
                    <a:lnTo>
                      <a:pt x="18" y="20"/>
                    </a:lnTo>
                    <a:lnTo>
                      <a:pt x="22" y="18"/>
                    </a:lnTo>
                    <a:lnTo>
                      <a:pt x="26" y="18"/>
                    </a:lnTo>
                    <a:lnTo>
                      <a:pt x="30" y="14"/>
                    </a:lnTo>
                    <a:lnTo>
                      <a:pt x="30" y="10"/>
                    </a:lnTo>
                    <a:lnTo>
                      <a:pt x="28" y="6"/>
                    </a:lnTo>
                    <a:lnTo>
                      <a:pt x="28" y="2"/>
                    </a:lnTo>
                    <a:lnTo>
                      <a:pt x="24" y="0"/>
                    </a:lnTo>
                    <a:lnTo>
                      <a:pt x="20" y="0"/>
                    </a:lnTo>
                    <a:lnTo>
                      <a:pt x="16" y="0"/>
                    </a:lnTo>
                    <a:lnTo>
                      <a:pt x="12" y="0"/>
                    </a:lnTo>
                    <a:lnTo>
                      <a:pt x="10" y="4"/>
                    </a:lnTo>
                    <a:lnTo>
                      <a:pt x="10" y="8"/>
                    </a:lnTo>
                    <a:lnTo>
                      <a:pt x="6" y="8"/>
                    </a:lnTo>
                    <a:lnTo>
                      <a:pt x="2" y="8"/>
                    </a:lnTo>
                    <a:lnTo>
                      <a:pt x="2" y="12"/>
                    </a:lnTo>
                    <a:lnTo>
                      <a:pt x="0" y="16"/>
                    </a:lnTo>
                    <a:lnTo>
                      <a:pt x="2" y="18"/>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10" name="Freeform 47"/>
              <p:cNvSpPr>
                <a:spLocks/>
              </p:cNvSpPr>
              <p:nvPr/>
            </p:nvSpPr>
            <p:spPr bwMode="ltGray">
              <a:xfrm>
                <a:off x="4726" y="4096"/>
                <a:ext cx="81" cy="59"/>
              </a:xfrm>
              <a:custGeom>
                <a:avLst/>
                <a:gdLst>
                  <a:gd name="T0" fmla="*/ 80 w 81"/>
                  <a:gd name="T1" fmla="*/ 0 h 59"/>
                  <a:gd name="T2" fmla="*/ 80 w 81"/>
                  <a:gd name="T3" fmla="*/ 4 h 59"/>
                  <a:gd name="T4" fmla="*/ 80 w 81"/>
                  <a:gd name="T5" fmla="*/ 8 h 59"/>
                  <a:gd name="T6" fmla="*/ 80 w 81"/>
                  <a:gd name="T7" fmla="*/ 12 h 59"/>
                  <a:gd name="T8" fmla="*/ 78 w 81"/>
                  <a:gd name="T9" fmla="*/ 16 h 59"/>
                  <a:gd name="T10" fmla="*/ 74 w 81"/>
                  <a:gd name="T11" fmla="*/ 18 h 59"/>
                  <a:gd name="T12" fmla="*/ 70 w 81"/>
                  <a:gd name="T13" fmla="*/ 20 h 59"/>
                  <a:gd name="T14" fmla="*/ 68 w 81"/>
                  <a:gd name="T15" fmla="*/ 24 h 59"/>
                  <a:gd name="T16" fmla="*/ 64 w 81"/>
                  <a:gd name="T17" fmla="*/ 26 h 59"/>
                  <a:gd name="T18" fmla="*/ 62 w 81"/>
                  <a:gd name="T19" fmla="*/ 30 h 59"/>
                  <a:gd name="T20" fmla="*/ 58 w 81"/>
                  <a:gd name="T21" fmla="*/ 32 h 59"/>
                  <a:gd name="T22" fmla="*/ 56 w 81"/>
                  <a:gd name="T23" fmla="*/ 36 h 59"/>
                  <a:gd name="T24" fmla="*/ 52 w 81"/>
                  <a:gd name="T25" fmla="*/ 38 h 59"/>
                  <a:gd name="T26" fmla="*/ 50 w 81"/>
                  <a:gd name="T27" fmla="*/ 42 h 59"/>
                  <a:gd name="T28" fmla="*/ 46 w 81"/>
                  <a:gd name="T29" fmla="*/ 44 h 59"/>
                  <a:gd name="T30" fmla="*/ 42 w 81"/>
                  <a:gd name="T31" fmla="*/ 50 h 59"/>
                  <a:gd name="T32" fmla="*/ 42 w 81"/>
                  <a:gd name="T33" fmla="*/ 54 h 59"/>
                  <a:gd name="T34" fmla="*/ 38 w 81"/>
                  <a:gd name="T35" fmla="*/ 56 h 59"/>
                  <a:gd name="T36" fmla="*/ 34 w 81"/>
                  <a:gd name="T37" fmla="*/ 58 h 59"/>
                  <a:gd name="T38" fmla="*/ 30 w 81"/>
                  <a:gd name="T39" fmla="*/ 58 h 59"/>
                  <a:gd name="T40" fmla="*/ 24 w 81"/>
                  <a:gd name="T41" fmla="*/ 58 h 59"/>
                  <a:gd name="T42" fmla="*/ 20 w 81"/>
                  <a:gd name="T43" fmla="*/ 58 h 59"/>
                  <a:gd name="T44" fmla="*/ 16 w 81"/>
                  <a:gd name="T45" fmla="*/ 58 h 59"/>
                  <a:gd name="T46" fmla="*/ 12 w 81"/>
                  <a:gd name="T47" fmla="*/ 58 h 59"/>
                  <a:gd name="T48" fmla="*/ 8 w 81"/>
                  <a:gd name="T49" fmla="*/ 58 h 59"/>
                  <a:gd name="T50" fmla="*/ 6 w 81"/>
                  <a:gd name="T51" fmla="*/ 54 h 59"/>
                  <a:gd name="T52" fmla="*/ 2 w 81"/>
                  <a:gd name="T53" fmla="*/ 52 h 59"/>
                  <a:gd name="T54" fmla="*/ 0 w 81"/>
                  <a:gd name="T55" fmla="*/ 48 h 59"/>
                  <a:gd name="T56" fmla="*/ 0 w 81"/>
                  <a:gd name="T57" fmla="*/ 44 h 59"/>
                  <a:gd name="T58" fmla="*/ 0 w 81"/>
                  <a:gd name="T59" fmla="*/ 40 h 59"/>
                  <a:gd name="T60" fmla="*/ 0 w 81"/>
                  <a:gd name="T61" fmla="*/ 36 h 59"/>
                  <a:gd name="T62" fmla="*/ 0 w 81"/>
                  <a:gd name="T63" fmla="*/ 32 h 59"/>
                  <a:gd name="T64" fmla="*/ 2 w 81"/>
                  <a:gd name="T65" fmla="*/ 28 h 59"/>
                  <a:gd name="T66" fmla="*/ 2 w 81"/>
                  <a:gd name="T67" fmla="*/ 24 h 59"/>
                  <a:gd name="T68" fmla="*/ 2 w 81"/>
                  <a:gd name="T69" fmla="*/ 20 h 59"/>
                  <a:gd name="T70" fmla="*/ 2 w 81"/>
                  <a:gd name="T71" fmla="*/ 16 h 59"/>
                  <a:gd name="T72" fmla="*/ 4 w 81"/>
                  <a:gd name="T73" fmla="*/ 12 h 59"/>
                  <a:gd name="T74" fmla="*/ 8 w 81"/>
                  <a:gd name="T75" fmla="*/ 12 h 59"/>
                  <a:gd name="T76" fmla="*/ 12 w 81"/>
                  <a:gd name="T77" fmla="*/ 12 h 59"/>
                  <a:gd name="T78" fmla="*/ 14 w 81"/>
                  <a:gd name="T79" fmla="*/ 8 h 59"/>
                  <a:gd name="T80" fmla="*/ 18 w 81"/>
                  <a:gd name="T81" fmla="*/ 8 h 59"/>
                  <a:gd name="T82" fmla="*/ 22 w 81"/>
                  <a:gd name="T83" fmla="*/ 6 h 59"/>
                  <a:gd name="T84" fmla="*/ 26 w 81"/>
                  <a:gd name="T85" fmla="*/ 4 h 59"/>
                  <a:gd name="T86" fmla="*/ 30 w 81"/>
                  <a:gd name="T87" fmla="*/ 0 h 59"/>
                  <a:gd name="T88" fmla="*/ 34 w 81"/>
                  <a:gd name="T89" fmla="*/ 0 h 59"/>
                  <a:gd name="T90" fmla="*/ 38 w 81"/>
                  <a:gd name="T91" fmla="*/ 0 h 59"/>
                  <a:gd name="T92" fmla="*/ 42 w 81"/>
                  <a:gd name="T93" fmla="*/ 0 h 59"/>
                  <a:gd name="T94" fmla="*/ 46 w 81"/>
                  <a:gd name="T95" fmla="*/ 0 h 59"/>
                  <a:gd name="T96" fmla="*/ 50 w 81"/>
                  <a:gd name="T97" fmla="*/ 0 h 59"/>
                  <a:gd name="T98" fmla="*/ 54 w 81"/>
                  <a:gd name="T99" fmla="*/ 0 h 59"/>
                  <a:gd name="T100" fmla="*/ 58 w 81"/>
                  <a:gd name="T101" fmla="*/ 0 h 59"/>
                  <a:gd name="T102" fmla="*/ 62 w 81"/>
                  <a:gd name="T103" fmla="*/ 0 h 59"/>
                  <a:gd name="T104" fmla="*/ 66 w 81"/>
                  <a:gd name="T105" fmla="*/ 0 h 59"/>
                  <a:gd name="T106" fmla="*/ 70 w 81"/>
                  <a:gd name="T107" fmla="*/ 0 h 59"/>
                  <a:gd name="T108" fmla="*/ 74 w 81"/>
                  <a:gd name="T109" fmla="*/ 0 h 59"/>
                  <a:gd name="T110" fmla="*/ 78 w 81"/>
                  <a:gd name="T111" fmla="*/ 0 h 59"/>
                  <a:gd name="T112" fmla="*/ 80 w 81"/>
                  <a:gd name="T113" fmla="*/ 0 h 5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81" h="59">
                    <a:moveTo>
                      <a:pt x="80" y="0"/>
                    </a:moveTo>
                    <a:lnTo>
                      <a:pt x="80" y="4"/>
                    </a:lnTo>
                    <a:lnTo>
                      <a:pt x="80" y="8"/>
                    </a:lnTo>
                    <a:lnTo>
                      <a:pt x="80" y="12"/>
                    </a:lnTo>
                    <a:lnTo>
                      <a:pt x="78" y="16"/>
                    </a:lnTo>
                    <a:lnTo>
                      <a:pt x="74" y="18"/>
                    </a:lnTo>
                    <a:lnTo>
                      <a:pt x="70" y="20"/>
                    </a:lnTo>
                    <a:lnTo>
                      <a:pt x="68" y="24"/>
                    </a:lnTo>
                    <a:lnTo>
                      <a:pt x="64" y="26"/>
                    </a:lnTo>
                    <a:lnTo>
                      <a:pt x="62" y="30"/>
                    </a:lnTo>
                    <a:lnTo>
                      <a:pt x="58" y="32"/>
                    </a:lnTo>
                    <a:lnTo>
                      <a:pt x="56" y="36"/>
                    </a:lnTo>
                    <a:lnTo>
                      <a:pt x="52" y="38"/>
                    </a:lnTo>
                    <a:lnTo>
                      <a:pt x="50" y="42"/>
                    </a:lnTo>
                    <a:lnTo>
                      <a:pt x="46" y="44"/>
                    </a:lnTo>
                    <a:lnTo>
                      <a:pt x="42" y="50"/>
                    </a:lnTo>
                    <a:lnTo>
                      <a:pt x="42" y="54"/>
                    </a:lnTo>
                    <a:lnTo>
                      <a:pt x="38" y="56"/>
                    </a:lnTo>
                    <a:lnTo>
                      <a:pt x="34" y="58"/>
                    </a:lnTo>
                    <a:lnTo>
                      <a:pt x="30" y="58"/>
                    </a:lnTo>
                    <a:lnTo>
                      <a:pt x="24" y="58"/>
                    </a:lnTo>
                    <a:lnTo>
                      <a:pt x="20" y="58"/>
                    </a:lnTo>
                    <a:lnTo>
                      <a:pt x="16" y="58"/>
                    </a:lnTo>
                    <a:lnTo>
                      <a:pt x="12" y="58"/>
                    </a:lnTo>
                    <a:lnTo>
                      <a:pt x="8" y="58"/>
                    </a:lnTo>
                    <a:lnTo>
                      <a:pt x="6" y="54"/>
                    </a:lnTo>
                    <a:lnTo>
                      <a:pt x="2" y="52"/>
                    </a:lnTo>
                    <a:lnTo>
                      <a:pt x="0" y="48"/>
                    </a:lnTo>
                    <a:lnTo>
                      <a:pt x="0" y="44"/>
                    </a:lnTo>
                    <a:lnTo>
                      <a:pt x="0" y="40"/>
                    </a:lnTo>
                    <a:lnTo>
                      <a:pt x="0" y="36"/>
                    </a:lnTo>
                    <a:lnTo>
                      <a:pt x="0" y="32"/>
                    </a:lnTo>
                    <a:lnTo>
                      <a:pt x="2" y="28"/>
                    </a:lnTo>
                    <a:lnTo>
                      <a:pt x="2" y="24"/>
                    </a:lnTo>
                    <a:lnTo>
                      <a:pt x="2" y="20"/>
                    </a:lnTo>
                    <a:lnTo>
                      <a:pt x="2" y="16"/>
                    </a:lnTo>
                    <a:lnTo>
                      <a:pt x="4" y="12"/>
                    </a:lnTo>
                    <a:lnTo>
                      <a:pt x="8" y="12"/>
                    </a:lnTo>
                    <a:lnTo>
                      <a:pt x="12" y="12"/>
                    </a:lnTo>
                    <a:lnTo>
                      <a:pt x="14" y="8"/>
                    </a:lnTo>
                    <a:lnTo>
                      <a:pt x="18" y="8"/>
                    </a:lnTo>
                    <a:lnTo>
                      <a:pt x="22" y="6"/>
                    </a:lnTo>
                    <a:lnTo>
                      <a:pt x="26" y="4"/>
                    </a:lnTo>
                    <a:lnTo>
                      <a:pt x="30" y="0"/>
                    </a:lnTo>
                    <a:lnTo>
                      <a:pt x="34" y="0"/>
                    </a:lnTo>
                    <a:lnTo>
                      <a:pt x="38" y="0"/>
                    </a:lnTo>
                    <a:lnTo>
                      <a:pt x="42" y="0"/>
                    </a:lnTo>
                    <a:lnTo>
                      <a:pt x="46" y="0"/>
                    </a:lnTo>
                    <a:lnTo>
                      <a:pt x="50" y="0"/>
                    </a:lnTo>
                    <a:lnTo>
                      <a:pt x="54" y="0"/>
                    </a:lnTo>
                    <a:lnTo>
                      <a:pt x="58" y="0"/>
                    </a:lnTo>
                    <a:lnTo>
                      <a:pt x="62" y="0"/>
                    </a:lnTo>
                    <a:lnTo>
                      <a:pt x="66" y="0"/>
                    </a:lnTo>
                    <a:lnTo>
                      <a:pt x="70" y="0"/>
                    </a:lnTo>
                    <a:lnTo>
                      <a:pt x="74" y="0"/>
                    </a:lnTo>
                    <a:lnTo>
                      <a:pt x="78" y="0"/>
                    </a:lnTo>
                    <a:lnTo>
                      <a:pt x="80" y="0"/>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11" name="Freeform 48"/>
              <p:cNvSpPr>
                <a:spLocks/>
              </p:cNvSpPr>
              <p:nvPr/>
            </p:nvSpPr>
            <p:spPr bwMode="ltGray">
              <a:xfrm>
                <a:off x="4732" y="4174"/>
                <a:ext cx="107" cy="99"/>
              </a:xfrm>
              <a:custGeom>
                <a:avLst/>
                <a:gdLst>
                  <a:gd name="T0" fmla="*/ 106 w 107"/>
                  <a:gd name="T1" fmla="*/ 8 h 99"/>
                  <a:gd name="T2" fmla="*/ 106 w 107"/>
                  <a:gd name="T3" fmla="*/ 16 h 99"/>
                  <a:gd name="T4" fmla="*/ 106 w 107"/>
                  <a:gd name="T5" fmla="*/ 24 h 99"/>
                  <a:gd name="T6" fmla="*/ 104 w 107"/>
                  <a:gd name="T7" fmla="*/ 32 h 99"/>
                  <a:gd name="T8" fmla="*/ 100 w 107"/>
                  <a:gd name="T9" fmla="*/ 40 h 99"/>
                  <a:gd name="T10" fmla="*/ 92 w 107"/>
                  <a:gd name="T11" fmla="*/ 42 h 99"/>
                  <a:gd name="T12" fmla="*/ 90 w 107"/>
                  <a:gd name="T13" fmla="*/ 50 h 99"/>
                  <a:gd name="T14" fmla="*/ 88 w 107"/>
                  <a:gd name="T15" fmla="*/ 58 h 99"/>
                  <a:gd name="T16" fmla="*/ 84 w 107"/>
                  <a:gd name="T17" fmla="*/ 66 h 99"/>
                  <a:gd name="T18" fmla="*/ 80 w 107"/>
                  <a:gd name="T19" fmla="*/ 74 h 99"/>
                  <a:gd name="T20" fmla="*/ 74 w 107"/>
                  <a:gd name="T21" fmla="*/ 82 h 99"/>
                  <a:gd name="T22" fmla="*/ 64 w 107"/>
                  <a:gd name="T23" fmla="*/ 90 h 99"/>
                  <a:gd name="T24" fmla="*/ 58 w 107"/>
                  <a:gd name="T25" fmla="*/ 96 h 99"/>
                  <a:gd name="T26" fmla="*/ 50 w 107"/>
                  <a:gd name="T27" fmla="*/ 98 h 99"/>
                  <a:gd name="T28" fmla="*/ 42 w 107"/>
                  <a:gd name="T29" fmla="*/ 98 h 99"/>
                  <a:gd name="T30" fmla="*/ 34 w 107"/>
                  <a:gd name="T31" fmla="*/ 98 h 99"/>
                  <a:gd name="T32" fmla="*/ 26 w 107"/>
                  <a:gd name="T33" fmla="*/ 96 h 99"/>
                  <a:gd name="T34" fmla="*/ 18 w 107"/>
                  <a:gd name="T35" fmla="*/ 92 h 99"/>
                  <a:gd name="T36" fmla="*/ 12 w 107"/>
                  <a:gd name="T37" fmla="*/ 84 h 99"/>
                  <a:gd name="T38" fmla="*/ 6 w 107"/>
                  <a:gd name="T39" fmla="*/ 76 h 99"/>
                  <a:gd name="T40" fmla="*/ 2 w 107"/>
                  <a:gd name="T41" fmla="*/ 68 h 99"/>
                  <a:gd name="T42" fmla="*/ 2 w 107"/>
                  <a:gd name="T43" fmla="*/ 60 h 99"/>
                  <a:gd name="T44" fmla="*/ 0 w 107"/>
                  <a:gd name="T45" fmla="*/ 52 h 99"/>
                  <a:gd name="T46" fmla="*/ 2 w 107"/>
                  <a:gd name="T47" fmla="*/ 44 h 99"/>
                  <a:gd name="T48" fmla="*/ 8 w 107"/>
                  <a:gd name="T49" fmla="*/ 38 h 99"/>
                  <a:gd name="T50" fmla="*/ 16 w 107"/>
                  <a:gd name="T51" fmla="*/ 34 h 99"/>
                  <a:gd name="T52" fmla="*/ 24 w 107"/>
                  <a:gd name="T53" fmla="*/ 28 h 99"/>
                  <a:gd name="T54" fmla="*/ 32 w 107"/>
                  <a:gd name="T55" fmla="*/ 24 h 99"/>
                  <a:gd name="T56" fmla="*/ 38 w 107"/>
                  <a:gd name="T57" fmla="*/ 18 h 99"/>
                  <a:gd name="T58" fmla="*/ 46 w 107"/>
                  <a:gd name="T59" fmla="*/ 18 h 99"/>
                  <a:gd name="T60" fmla="*/ 50 w 107"/>
                  <a:gd name="T61" fmla="*/ 10 h 99"/>
                  <a:gd name="T62" fmla="*/ 58 w 107"/>
                  <a:gd name="T63" fmla="*/ 10 h 99"/>
                  <a:gd name="T64" fmla="*/ 66 w 107"/>
                  <a:gd name="T65" fmla="*/ 10 h 99"/>
                  <a:gd name="T66" fmla="*/ 72 w 107"/>
                  <a:gd name="T67" fmla="*/ 6 h 99"/>
                  <a:gd name="T68" fmla="*/ 80 w 107"/>
                  <a:gd name="T69" fmla="*/ 2 h 99"/>
                  <a:gd name="T70" fmla="*/ 88 w 107"/>
                  <a:gd name="T71" fmla="*/ 2 h 99"/>
                  <a:gd name="T72" fmla="*/ 96 w 107"/>
                  <a:gd name="T73" fmla="*/ 0 h 99"/>
                  <a:gd name="T74" fmla="*/ 102 w 107"/>
                  <a:gd name="T75" fmla="*/ 2 h 9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07" h="99">
                    <a:moveTo>
                      <a:pt x="102" y="2"/>
                    </a:moveTo>
                    <a:lnTo>
                      <a:pt x="106" y="8"/>
                    </a:lnTo>
                    <a:lnTo>
                      <a:pt x="106" y="12"/>
                    </a:lnTo>
                    <a:lnTo>
                      <a:pt x="106" y="16"/>
                    </a:lnTo>
                    <a:lnTo>
                      <a:pt x="106" y="20"/>
                    </a:lnTo>
                    <a:lnTo>
                      <a:pt x="106" y="24"/>
                    </a:lnTo>
                    <a:lnTo>
                      <a:pt x="104" y="28"/>
                    </a:lnTo>
                    <a:lnTo>
                      <a:pt x="104" y="32"/>
                    </a:lnTo>
                    <a:lnTo>
                      <a:pt x="102" y="36"/>
                    </a:lnTo>
                    <a:lnTo>
                      <a:pt x="100" y="40"/>
                    </a:lnTo>
                    <a:lnTo>
                      <a:pt x="96" y="40"/>
                    </a:lnTo>
                    <a:lnTo>
                      <a:pt x="92" y="42"/>
                    </a:lnTo>
                    <a:lnTo>
                      <a:pt x="90" y="46"/>
                    </a:lnTo>
                    <a:lnTo>
                      <a:pt x="90" y="50"/>
                    </a:lnTo>
                    <a:lnTo>
                      <a:pt x="88" y="54"/>
                    </a:lnTo>
                    <a:lnTo>
                      <a:pt x="88" y="58"/>
                    </a:lnTo>
                    <a:lnTo>
                      <a:pt x="86" y="62"/>
                    </a:lnTo>
                    <a:lnTo>
                      <a:pt x="84" y="66"/>
                    </a:lnTo>
                    <a:lnTo>
                      <a:pt x="82" y="70"/>
                    </a:lnTo>
                    <a:lnTo>
                      <a:pt x="80" y="74"/>
                    </a:lnTo>
                    <a:lnTo>
                      <a:pt x="78" y="78"/>
                    </a:lnTo>
                    <a:lnTo>
                      <a:pt x="74" y="82"/>
                    </a:lnTo>
                    <a:lnTo>
                      <a:pt x="68" y="86"/>
                    </a:lnTo>
                    <a:lnTo>
                      <a:pt x="64" y="90"/>
                    </a:lnTo>
                    <a:lnTo>
                      <a:pt x="62" y="94"/>
                    </a:lnTo>
                    <a:lnTo>
                      <a:pt x="58" y="96"/>
                    </a:lnTo>
                    <a:lnTo>
                      <a:pt x="54" y="98"/>
                    </a:lnTo>
                    <a:lnTo>
                      <a:pt x="50" y="98"/>
                    </a:lnTo>
                    <a:lnTo>
                      <a:pt x="46" y="98"/>
                    </a:lnTo>
                    <a:lnTo>
                      <a:pt x="42" y="98"/>
                    </a:lnTo>
                    <a:lnTo>
                      <a:pt x="38" y="98"/>
                    </a:lnTo>
                    <a:lnTo>
                      <a:pt x="34" y="98"/>
                    </a:lnTo>
                    <a:lnTo>
                      <a:pt x="30" y="98"/>
                    </a:lnTo>
                    <a:lnTo>
                      <a:pt x="26" y="96"/>
                    </a:lnTo>
                    <a:lnTo>
                      <a:pt x="22" y="94"/>
                    </a:lnTo>
                    <a:lnTo>
                      <a:pt x="18" y="92"/>
                    </a:lnTo>
                    <a:lnTo>
                      <a:pt x="14" y="88"/>
                    </a:lnTo>
                    <a:lnTo>
                      <a:pt x="12" y="84"/>
                    </a:lnTo>
                    <a:lnTo>
                      <a:pt x="8" y="80"/>
                    </a:lnTo>
                    <a:lnTo>
                      <a:pt x="6" y="76"/>
                    </a:lnTo>
                    <a:lnTo>
                      <a:pt x="2" y="72"/>
                    </a:lnTo>
                    <a:lnTo>
                      <a:pt x="2" y="68"/>
                    </a:lnTo>
                    <a:lnTo>
                      <a:pt x="2" y="64"/>
                    </a:lnTo>
                    <a:lnTo>
                      <a:pt x="2" y="60"/>
                    </a:lnTo>
                    <a:lnTo>
                      <a:pt x="0" y="56"/>
                    </a:lnTo>
                    <a:lnTo>
                      <a:pt x="0" y="52"/>
                    </a:lnTo>
                    <a:lnTo>
                      <a:pt x="2" y="48"/>
                    </a:lnTo>
                    <a:lnTo>
                      <a:pt x="2" y="44"/>
                    </a:lnTo>
                    <a:lnTo>
                      <a:pt x="4" y="40"/>
                    </a:lnTo>
                    <a:lnTo>
                      <a:pt x="8" y="38"/>
                    </a:lnTo>
                    <a:lnTo>
                      <a:pt x="12" y="36"/>
                    </a:lnTo>
                    <a:lnTo>
                      <a:pt x="16" y="34"/>
                    </a:lnTo>
                    <a:lnTo>
                      <a:pt x="20" y="30"/>
                    </a:lnTo>
                    <a:lnTo>
                      <a:pt x="24" y="28"/>
                    </a:lnTo>
                    <a:lnTo>
                      <a:pt x="28" y="24"/>
                    </a:lnTo>
                    <a:lnTo>
                      <a:pt x="32" y="24"/>
                    </a:lnTo>
                    <a:lnTo>
                      <a:pt x="36" y="22"/>
                    </a:lnTo>
                    <a:lnTo>
                      <a:pt x="38" y="18"/>
                    </a:lnTo>
                    <a:lnTo>
                      <a:pt x="42" y="18"/>
                    </a:lnTo>
                    <a:lnTo>
                      <a:pt x="46" y="18"/>
                    </a:lnTo>
                    <a:lnTo>
                      <a:pt x="48" y="14"/>
                    </a:lnTo>
                    <a:lnTo>
                      <a:pt x="50" y="10"/>
                    </a:lnTo>
                    <a:lnTo>
                      <a:pt x="54" y="10"/>
                    </a:lnTo>
                    <a:lnTo>
                      <a:pt x="58" y="10"/>
                    </a:lnTo>
                    <a:lnTo>
                      <a:pt x="62" y="10"/>
                    </a:lnTo>
                    <a:lnTo>
                      <a:pt x="66" y="10"/>
                    </a:lnTo>
                    <a:lnTo>
                      <a:pt x="70" y="10"/>
                    </a:lnTo>
                    <a:lnTo>
                      <a:pt x="72" y="6"/>
                    </a:lnTo>
                    <a:lnTo>
                      <a:pt x="76" y="2"/>
                    </a:lnTo>
                    <a:lnTo>
                      <a:pt x="80" y="2"/>
                    </a:lnTo>
                    <a:lnTo>
                      <a:pt x="84" y="2"/>
                    </a:lnTo>
                    <a:lnTo>
                      <a:pt x="88" y="2"/>
                    </a:lnTo>
                    <a:lnTo>
                      <a:pt x="92" y="0"/>
                    </a:lnTo>
                    <a:lnTo>
                      <a:pt x="96" y="0"/>
                    </a:lnTo>
                    <a:lnTo>
                      <a:pt x="100" y="0"/>
                    </a:lnTo>
                    <a:lnTo>
                      <a:pt x="102" y="2"/>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12" name="Freeform 49"/>
              <p:cNvSpPr>
                <a:spLocks/>
              </p:cNvSpPr>
              <p:nvPr/>
            </p:nvSpPr>
            <p:spPr bwMode="ltGray">
              <a:xfrm>
                <a:off x="5438" y="4056"/>
                <a:ext cx="31" cy="27"/>
              </a:xfrm>
              <a:custGeom>
                <a:avLst/>
                <a:gdLst>
                  <a:gd name="T0" fmla="*/ 4 w 31"/>
                  <a:gd name="T1" fmla="*/ 0 h 27"/>
                  <a:gd name="T2" fmla="*/ 8 w 31"/>
                  <a:gd name="T3" fmla="*/ 0 h 27"/>
                  <a:gd name="T4" fmla="*/ 12 w 31"/>
                  <a:gd name="T5" fmla="*/ 0 h 27"/>
                  <a:gd name="T6" fmla="*/ 16 w 31"/>
                  <a:gd name="T7" fmla="*/ 0 h 27"/>
                  <a:gd name="T8" fmla="*/ 20 w 31"/>
                  <a:gd name="T9" fmla="*/ 0 h 27"/>
                  <a:gd name="T10" fmla="*/ 24 w 31"/>
                  <a:gd name="T11" fmla="*/ 0 h 27"/>
                  <a:gd name="T12" fmla="*/ 28 w 31"/>
                  <a:gd name="T13" fmla="*/ 2 h 27"/>
                  <a:gd name="T14" fmla="*/ 30 w 31"/>
                  <a:gd name="T15" fmla="*/ 6 h 27"/>
                  <a:gd name="T16" fmla="*/ 30 w 31"/>
                  <a:gd name="T17" fmla="*/ 10 h 27"/>
                  <a:gd name="T18" fmla="*/ 30 w 31"/>
                  <a:gd name="T19" fmla="*/ 14 h 27"/>
                  <a:gd name="T20" fmla="*/ 30 w 31"/>
                  <a:gd name="T21" fmla="*/ 18 h 27"/>
                  <a:gd name="T22" fmla="*/ 28 w 31"/>
                  <a:gd name="T23" fmla="*/ 22 h 27"/>
                  <a:gd name="T24" fmla="*/ 24 w 31"/>
                  <a:gd name="T25" fmla="*/ 26 h 27"/>
                  <a:gd name="T26" fmla="*/ 20 w 31"/>
                  <a:gd name="T27" fmla="*/ 26 h 27"/>
                  <a:gd name="T28" fmla="*/ 16 w 31"/>
                  <a:gd name="T29" fmla="*/ 26 h 27"/>
                  <a:gd name="T30" fmla="*/ 12 w 31"/>
                  <a:gd name="T31" fmla="*/ 24 h 27"/>
                  <a:gd name="T32" fmla="*/ 12 w 31"/>
                  <a:gd name="T33" fmla="*/ 20 h 27"/>
                  <a:gd name="T34" fmla="*/ 10 w 31"/>
                  <a:gd name="T35" fmla="*/ 16 h 27"/>
                  <a:gd name="T36" fmla="*/ 6 w 31"/>
                  <a:gd name="T37" fmla="*/ 14 h 27"/>
                  <a:gd name="T38" fmla="*/ 4 w 31"/>
                  <a:gd name="T39" fmla="*/ 10 h 27"/>
                  <a:gd name="T40" fmla="*/ 0 w 31"/>
                  <a:gd name="T41" fmla="*/ 8 h 27"/>
                  <a:gd name="T42" fmla="*/ 0 w 31"/>
                  <a:gd name="T43" fmla="*/ 4 h 27"/>
                  <a:gd name="T44" fmla="*/ 2 w 31"/>
                  <a:gd name="T45" fmla="*/ 0 h 27"/>
                  <a:gd name="T46" fmla="*/ 4 w 31"/>
                  <a:gd name="T47" fmla="*/ 0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1" h="27">
                    <a:moveTo>
                      <a:pt x="4" y="0"/>
                    </a:moveTo>
                    <a:lnTo>
                      <a:pt x="8" y="0"/>
                    </a:lnTo>
                    <a:lnTo>
                      <a:pt x="12" y="0"/>
                    </a:lnTo>
                    <a:lnTo>
                      <a:pt x="16" y="0"/>
                    </a:lnTo>
                    <a:lnTo>
                      <a:pt x="20" y="0"/>
                    </a:lnTo>
                    <a:lnTo>
                      <a:pt x="24" y="0"/>
                    </a:lnTo>
                    <a:lnTo>
                      <a:pt x="28" y="2"/>
                    </a:lnTo>
                    <a:lnTo>
                      <a:pt x="30" y="6"/>
                    </a:lnTo>
                    <a:lnTo>
                      <a:pt x="30" y="10"/>
                    </a:lnTo>
                    <a:lnTo>
                      <a:pt x="30" y="14"/>
                    </a:lnTo>
                    <a:lnTo>
                      <a:pt x="30" y="18"/>
                    </a:lnTo>
                    <a:lnTo>
                      <a:pt x="28" y="22"/>
                    </a:lnTo>
                    <a:lnTo>
                      <a:pt x="24" y="26"/>
                    </a:lnTo>
                    <a:lnTo>
                      <a:pt x="20" y="26"/>
                    </a:lnTo>
                    <a:lnTo>
                      <a:pt x="16" y="26"/>
                    </a:lnTo>
                    <a:lnTo>
                      <a:pt x="12" y="24"/>
                    </a:lnTo>
                    <a:lnTo>
                      <a:pt x="12" y="20"/>
                    </a:lnTo>
                    <a:lnTo>
                      <a:pt x="10" y="16"/>
                    </a:lnTo>
                    <a:lnTo>
                      <a:pt x="6" y="14"/>
                    </a:lnTo>
                    <a:lnTo>
                      <a:pt x="4" y="10"/>
                    </a:lnTo>
                    <a:lnTo>
                      <a:pt x="0" y="8"/>
                    </a:lnTo>
                    <a:lnTo>
                      <a:pt x="0" y="4"/>
                    </a:lnTo>
                    <a:lnTo>
                      <a:pt x="2" y="0"/>
                    </a:lnTo>
                    <a:lnTo>
                      <a:pt x="4" y="0"/>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13" name="Freeform 50"/>
              <p:cNvSpPr>
                <a:spLocks/>
              </p:cNvSpPr>
              <p:nvPr/>
            </p:nvSpPr>
            <p:spPr bwMode="ltGray">
              <a:xfrm>
                <a:off x="5522" y="4088"/>
                <a:ext cx="25" cy="19"/>
              </a:xfrm>
              <a:custGeom>
                <a:avLst/>
                <a:gdLst>
                  <a:gd name="T0" fmla="*/ 2 w 25"/>
                  <a:gd name="T1" fmla="*/ 0 h 19"/>
                  <a:gd name="T2" fmla="*/ 6 w 25"/>
                  <a:gd name="T3" fmla="*/ 0 h 19"/>
                  <a:gd name="T4" fmla="*/ 10 w 25"/>
                  <a:gd name="T5" fmla="*/ 0 h 19"/>
                  <a:gd name="T6" fmla="*/ 16 w 25"/>
                  <a:gd name="T7" fmla="*/ 2 h 19"/>
                  <a:gd name="T8" fmla="*/ 18 w 25"/>
                  <a:gd name="T9" fmla="*/ 6 h 19"/>
                  <a:gd name="T10" fmla="*/ 22 w 25"/>
                  <a:gd name="T11" fmla="*/ 8 h 19"/>
                  <a:gd name="T12" fmla="*/ 24 w 25"/>
                  <a:gd name="T13" fmla="*/ 12 h 19"/>
                  <a:gd name="T14" fmla="*/ 24 w 25"/>
                  <a:gd name="T15" fmla="*/ 16 h 19"/>
                  <a:gd name="T16" fmla="*/ 18 w 25"/>
                  <a:gd name="T17" fmla="*/ 18 h 19"/>
                  <a:gd name="T18" fmla="*/ 14 w 25"/>
                  <a:gd name="T19" fmla="*/ 18 h 19"/>
                  <a:gd name="T20" fmla="*/ 10 w 25"/>
                  <a:gd name="T21" fmla="*/ 18 h 19"/>
                  <a:gd name="T22" fmla="*/ 6 w 25"/>
                  <a:gd name="T23" fmla="*/ 18 h 19"/>
                  <a:gd name="T24" fmla="*/ 2 w 25"/>
                  <a:gd name="T25" fmla="*/ 18 h 19"/>
                  <a:gd name="T26" fmla="*/ 0 w 25"/>
                  <a:gd name="T27" fmla="*/ 14 h 19"/>
                  <a:gd name="T28" fmla="*/ 0 w 25"/>
                  <a:gd name="T29" fmla="*/ 10 h 19"/>
                  <a:gd name="T30" fmla="*/ 0 w 25"/>
                  <a:gd name="T31" fmla="*/ 6 h 19"/>
                  <a:gd name="T32" fmla="*/ 0 w 25"/>
                  <a:gd name="T33" fmla="*/ 2 h 19"/>
                  <a:gd name="T34" fmla="*/ 2 w 25"/>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5" h="19">
                    <a:moveTo>
                      <a:pt x="2" y="0"/>
                    </a:moveTo>
                    <a:lnTo>
                      <a:pt x="6" y="0"/>
                    </a:lnTo>
                    <a:lnTo>
                      <a:pt x="10" y="0"/>
                    </a:lnTo>
                    <a:lnTo>
                      <a:pt x="16" y="2"/>
                    </a:lnTo>
                    <a:lnTo>
                      <a:pt x="18" y="6"/>
                    </a:lnTo>
                    <a:lnTo>
                      <a:pt x="22" y="8"/>
                    </a:lnTo>
                    <a:lnTo>
                      <a:pt x="24" y="12"/>
                    </a:lnTo>
                    <a:lnTo>
                      <a:pt x="24" y="16"/>
                    </a:lnTo>
                    <a:lnTo>
                      <a:pt x="18" y="18"/>
                    </a:lnTo>
                    <a:lnTo>
                      <a:pt x="14" y="18"/>
                    </a:lnTo>
                    <a:lnTo>
                      <a:pt x="10" y="18"/>
                    </a:lnTo>
                    <a:lnTo>
                      <a:pt x="6" y="18"/>
                    </a:lnTo>
                    <a:lnTo>
                      <a:pt x="2" y="18"/>
                    </a:lnTo>
                    <a:lnTo>
                      <a:pt x="0" y="14"/>
                    </a:lnTo>
                    <a:lnTo>
                      <a:pt x="0" y="10"/>
                    </a:lnTo>
                    <a:lnTo>
                      <a:pt x="0" y="6"/>
                    </a:lnTo>
                    <a:lnTo>
                      <a:pt x="0" y="2"/>
                    </a:lnTo>
                    <a:lnTo>
                      <a:pt x="2" y="0"/>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14" name="Freeform 51"/>
              <p:cNvSpPr>
                <a:spLocks/>
              </p:cNvSpPr>
              <p:nvPr/>
            </p:nvSpPr>
            <p:spPr bwMode="ltGray">
              <a:xfrm>
                <a:off x="5720" y="4186"/>
                <a:ext cx="27" cy="25"/>
              </a:xfrm>
              <a:custGeom>
                <a:avLst/>
                <a:gdLst>
                  <a:gd name="T0" fmla="*/ 10 w 27"/>
                  <a:gd name="T1" fmla="*/ 24 h 25"/>
                  <a:gd name="T2" fmla="*/ 14 w 27"/>
                  <a:gd name="T3" fmla="*/ 24 h 25"/>
                  <a:gd name="T4" fmla="*/ 18 w 27"/>
                  <a:gd name="T5" fmla="*/ 24 h 25"/>
                  <a:gd name="T6" fmla="*/ 22 w 27"/>
                  <a:gd name="T7" fmla="*/ 24 h 25"/>
                  <a:gd name="T8" fmla="*/ 26 w 27"/>
                  <a:gd name="T9" fmla="*/ 22 h 25"/>
                  <a:gd name="T10" fmla="*/ 26 w 27"/>
                  <a:gd name="T11" fmla="*/ 18 h 25"/>
                  <a:gd name="T12" fmla="*/ 26 w 27"/>
                  <a:gd name="T13" fmla="*/ 14 h 25"/>
                  <a:gd name="T14" fmla="*/ 26 w 27"/>
                  <a:gd name="T15" fmla="*/ 10 h 25"/>
                  <a:gd name="T16" fmla="*/ 26 w 27"/>
                  <a:gd name="T17" fmla="*/ 6 h 25"/>
                  <a:gd name="T18" fmla="*/ 24 w 27"/>
                  <a:gd name="T19" fmla="*/ 2 h 25"/>
                  <a:gd name="T20" fmla="*/ 20 w 27"/>
                  <a:gd name="T21" fmla="*/ 0 h 25"/>
                  <a:gd name="T22" fmla="*/ 16 w 27"/>
                  <a:gd name="T23" fmla="*/ 0 h 25"/>
                  <a:gd name="T24" fmla="*/ 12 w 27"/>
                  <a:gd name="T25" fmla="*/ 0 h 25"/>
                  <a:gd name="T26" fmla="*/ 12 w 27"/>
                  <a:gd name="T27" fmla="*/ 4 h 25"/>
                  <a:gd name="T28" fmla="*/ 8 w 27"/>
                  <a:gd name="T29" fmla="*/ 6 h 25"/>
                  <a:gd name="T30" fmla="*/ 4 w 27"/>
                  <a:gd name="T31" fmla="*/ 8 h 25"/>
                  <a:gd name="T32" fmla="*/ 0 w 27"/>
                  <a:gd name="T33" fmla="*/ 8 h 25"/>
                  <a:gd name="T34" fmla="*/ 0 w 27"/>
                  <a:gd name="T35" fmla="*/ 12 h 25"/>
                  <a:gd name="T36" fmla="*/ 0 w 27"/>
                  <a:gd name="T37" fmla="*/ 16 h 25"/>
                  <a:gd name="T38" fmla="*/ 4 w 27"/>
                  <a:gd name="T39" fmla="*/ 16 h 25"/>
                  <a:gd name="T40" fmla="*/ 8 w 27"/>
                  <a:gd name="T41" fmla="*/ 16 h 25"/>
                  <a:gd name="T42" fmla="*/ 8 w 27"/>
                  <a:gd name="T43" fmla="*/ 20 h 25"/>
                  <a:gd name="T44" fmla="*/ 8 w 27"/>
                  <a:gd name="T45" fmla="*/ 24 h 25"/>
                  <a:gd name="T46" fmla="*/ 10 w 27"/>
                  <a:gd name="T47" fmla="*/ 24 h 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7" h="25">
                    <a:moveTo>
                      <a:pt x="10" y="24"/>
                    </a:moveTo>
                    <a:lnTo>
                      <a:pt x="14" y="24"/>
                    </a:lnTo>
                    <a:lnTo>
                      <a:pt x="18" y="24"/>
                    </a:lnTo>
                    <a:lnTo>
                      <a:pt x="22" y="24"/>
                    </a:lnTo>
                    <a:lnTo>
                      <a:pt x="26" y="22"/>
                    </a:lnTo>
                    <a:lnTo>
                      <a:pt x="26" y="18"/>
                    </a:lnTo>
                    <a:lnTo>
                      <a:pt x="26" y="14"/>
                    </a:lnTo>
                    <a:lnTo>
                      <a:pt x="26" y="10"/>
                    </a:lnTo>
                    <a:lnTo>
                      <a:pt x="26" y="6"/>
                    </a:lnTo>
                    <a:lnTo>
                      <a:pt x="24" y="2"/>
                    </a:lnTo>
                    <a:lnTo>
                      <a:pt x="20" y="0"/>
                    </a:lnTo>
                    <a:lnTo>
                      <a:pt x="16" y="0"/>
                    </a:lnTo>
                    <a:lnTo>
                      <a:pt x="12" y="0"/>
                    </a:lnTo>
                    <a:lnTo>
                      <a:pt x="12" y="4"/>
                    </a:lnTo>
                    <a:lnTo>
                      <a:pt x="8" y="6"/>
                    </a:lnTo>
                    <a:lnTo>
                      <a:pt x="4" y="8"/>
                    </a:lnTo>
                    <a:lnTo>
                      <a:pt x="0" y="8"/>
                    </a:lnTo>
                    <a:lnTo>
                      <a:pt x="0" y="12"/>
                    </a:lnTo>
                    <a:lnTo>
                      <a:pt x="0" y="16"/>
                    </a:lnTo>
                    <a:lnTo>
                      <a:pt x="4" y="16"/>
                    </a:lnTo>
                    <a:lnTo>
                      <a:pt x="8" y="16"/>
                    </a:lnTo>
                    <a:lnTo>
                      <a:pt x="8" y="20"/>
                    </a:lnTo>
                    <a:lnTo>
                      <a:pt x="8" y="24"/>
                    </a:lnTo>
                    <a:lnTo>
                      <a:pt x="10" y="24"/>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15" name="Freeform 52"/>
              <p:cNvSpPr>
                <a:spLocks/>
              </p:cNvSpPr>
              <p:nvPr/>
            </p:nvSpPr>
            <p:spPr bwMode="ltGray">
              <a:xfrm>
                <a:off x="5602" y="4144"/>
                <a:ext cx="83" cy="51"/>
              </a:xfrm>
              <a:custGeom>
                <a:avLst/>
                <a:gdLst>
                  <a:gd name="T0" fmla="*/ 0 w 83"/>
                  <a:gd name="T1" fmla="*/ 0 h 51"/>
                  <a:gd name="T2" fmla="*/ 4 w 83"/>
                  <a:gd name="T3" fmla="*/ 0 h 51"/>
                  <a:gd name="T4" fmla="*/ 12 w 83"/>
                  <a:gd name="T5" fmla="*/ 0 h 51"/>
                  <a:gd name="T6" fmla="*/ 16 w 83"/>
                  <a:gd name="T7" fmla="*/ 0 h 51"/>
                  <a:gd name="T8" fmla="*/ 20 w 83"/>
                  <a:gd name="T9" fmla="*/ 0 h 51"/>
                  <a:gd name="T10" fmla="*/ 24 w 83"/>
                  <a:gd name="T11" fmla="*/ 0 h 51"/>
                  <a:gd name="T12" fmla="*/ 28 w 83"/>
                  <a:gd name="T13" fmla="*/ 0 h 51"/>
                  <a:gd name="T14" fmla="*/ 32 w 83"/>
                  <a:gd name="T15" fmla="*/ 0 h 51"/>
                  <a:gd name="T16" fmla="*/ 36 w 83"/>
                  <a:gd name="T17" fmla="*/ 0 h 51"/>
                  <a:gd name="T18" fmla="*/ 40 w 83"/>
                  <a:gd name="T19" fmla="*/ 0 h 51"/>
                  <a:gd name="T20" fmla="*/ 44 w 83"/>
                  <a:gd name="T21" fmla="*/ 0 h 51"/>
                  <a:gd name="T22" fmla="*/ 48 w 83"/>
                  <a:gd name="T23" fmla="*/ 0 h 51"/>
                  <a:gd name="T24" fmla="*/ 50 w 83"/>
                  <a:gd name="T25" fmla="*/ 4 h 51"/>
                  <a:gd name="T26" fmla="*/ 54 w 83"/>
                  <a:gd name="T27" fmla="*/ 6 h 51"/>
                  <a:gd name="T28" fmla="*/ 58 w 83"/>
                  <a:gd name="T29" fmla="*/ 8 h 51"/>
                  <a:gd name="T30" fmla="*/ 62 w 83"/>
                  <a:gd name="T31" fmla="*/ 10 h 51"/>
                  <a:gd name="T32" fmla="*/ 66 w 83"/>
                  <a:gd name="T33" fmla="*/ 14 h 51"/>
                  <a:gd name="T34" fmla="*/ 72 w 83"/>
                  <a:gd name="T35" fmla="*/ 16 h 51"/>
                  <a:gd name="T36" fmla="*/ 76 w 83"/>
                  <a:gd name="T37" fmla="*/ 16 h 51"/>
                  <a:gd name="T38" fmla="*/ 80 w 83"/>
                  <a:gd name="T39" fmla="*/ 16 h 51"/>
                  <a:gd name="T40" fmla="*/ 82 w 83"/>
                  <a:gd name="T41" fmla="*/ 22 h 51"/>
                  <a:gd name="T42" fmla="*/ 82 w 83"/>
                  <a:gd name="T43" fmla="*/ 26 h 51"/>
                  <a:gd name="T44" fmla="*/ 80 w 83"/>
                  <a:gd name="T45" fmla="*/ 30 h 51"/>
                  <a:gd name="T46" fmla="*/ 80 w 83"/>
                  <a:gd name="T47" fmla="*/ 34 h 51"/>
                  <a:gd name="T48" fmla="*/ 80 w 83"/>
                  <a:gd name="T49" fmla="*/ 38 h 51"/>
                  <a:gd name="T50" fmla="*/ 80 w 83"/>
                  <a:gd name="T51" fmla="*/ 42 h 51"/>
                  <a:gd name="T52" fmla="*/ 80 w 83"/>
                  <a:gd name="T53" fmla="*/ 48 h 51"/>
                  <a:gd name="T54" fmla="*/ 68 w 83"/>
                  <a:gd name="T55" fmla="*/ 50 h 51"/>
                  <a:gd name="T56" fmla="*/ 64 w 83"/>
                  <a:gd name="T57" fmla="*/ 50 h 51"/>
                  <a:gd name="T58" fmla="*/ 60 w 83"/>
                  <a:gd name="T59" fmla="*/ 48 h 51"/>
                  <a:gd name="T60" fmla="*/ 56 w 83"/>
                  <a:gd name="T61" fmla="*/ 46 h 51"/>
                  <a:gd name="T62" fmla="*/ 52 w 83"/>
                  <a:gd name="T63" fmla="*/ 44 h 51"/>
                  <a:gd name="T64" fmla="*/ 48 w 83"/>
                  <a:gd name="T65" fmla="*/ 42 h 51"/>
                  <a:gd name="T66" fmla="*/ 44 w 83"/>
                  <a:gd name="T67" fmla="*/ 42 h 51"/>
                  <a:gd name="T68" fmla="*/ 40 w 83"/>
                  <a:gd name="T69" fmla="*/ 40 h 51"/>
                  <a:gd name="T70" fmla="*/ 36 w 83"/>
                  <a:gd name="T71" fmla="*/ 36 h 51"/>
                  <a:gd name="T72" fmla="*/ 32 w 83"/>
                  <a:gd name="T73" fmla="*/ 32 h 51"/>
                  <a:gd name="T74" fmla="*/ 30 w 83"/>
                  <a:gd name="T75" fmla="*/ 28 h 51"/>
                  <a:gd name="T76" fmla="*/ 26 w 83"/>
                  <a:gd name="T77" fmla="*/ 26 h 51"/>
                  <a:gd name="T78" fmla="*/ 20 w 83"/>
                  <a:gd name="T79" fmla="*/ 24 h 51"/>
                  <a:gd name="T80" fmla="*/ 16 w 83"/>
                  <a:gd name="T81" fmla="*/ 22 h 51"/>
                  <a:gd name="T82" fmla="*/ 12 w 83"/>
                  <a:gd name="T83" fmla="*/ 20 h 51"/>
                  <a:gd name="T84" fmla="*/ 10 w 83"/>
                  <a:gd name="T85" fmla="*/ 16 h 51"/>
                  <a:gd name="T86" fmla="*/ 6 w 83"/>
                  <a:gd name="T87" fmla="*/ 14 h 51"/>
                  <a:gd name="T88" fmla="*/ 2 w 83"/>
                  <a:gd name="T89" fmla="*/ 12 h 51"/>
                  <a:gd name="T90" fmla="*/ 2 w 83"/>
                  <a:gd name="T91" fmla="*/ 8 h 51"/>
                  <a:gd name="T92" fmla="*/ 0 w 83"/>
                  <a:gd name="T93" fmla="*/ 4 h 51"/>
                  <a:gd name="T94" fmla="*/ 0 w 83"/>
                  <a:gd name="T95" fmla="*/ 0 h 5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3" h="51">
                    <a:moveTo>
                      <a:pt x="0" y="0"/>
                    </a:moveTo>
                    <a:lnTo>
                      <a:pt x="4" y="0"/>
                    </a:lnTo>
                    <a:lnTo>
                      <a:pt x="12" y="0"/>
                    </a:lnTo>
                    <a:lnTo>
                      <a:pt x="16" y="0"/>
                    </a:lnTo>
                    <a:lnTo>
                      <a:pt x="20" y="0"/>
                    </a:lnTo>
                    <a:lnTo>
                      <a:pt x="24" y="0"/>
                    </a:lnTo>
                    <a:lnTo>
                      <a:pt x="28" y="0"/>
                    </a:lnTo>
                    <a:lnTo>
                      <a:pt x="32" y="0"/>
                    </a:lnTo>
                    <a:lnTo>
                      <a:pt x="36" y="0"/>
                    </a:lnTo>
                    <a:lnTo>
                      <a:pt x="40" y="0"/>
                    </a:lnTo>
                    <a:lnTo>
                      <a:pt x="44" y="0"/>
                    </a:lnTo>
                    <a:lnTo>
                      <a:pt x="48" y="0"/>
                    </a:lnTo>
                    <a:lnTo>
                      <a:pt x="50" y="4"/>
                    </a:lnTo>
                    <a:lnTo>
                      <a:pt x="54" y="6"/>
                    </a:lnTo>
                    <a:lnTo>
                      <a:pt x="58" y="8"/>
                    </a:lnTo>
                    <a:lnTo>
                      <a:pt x="62" y="10"/>
                    </a:lnTo>
                    <a:lnTo>
                      <a:pt x="66" y="14"/>
                    </a:lnTo>
                    <a:lnTo>
                      <a:pt x="72" y="16"/>
                    </a:lnTo>
                    <a:lnTo>
                      <a:pt x="76" y="16"/>
                    </a:lnTo>
                    <a:lnTo>
                      <a:pt x="80" y="16"/>
                    </a:lnTo>
                    <a:lnTo>
                      <a:pt x="82" y="22"/>
                    </a:lnTo>
                    <a:lnTo>
                      <a:pt x="82" y="26"/>
                    </a:lnTo>
                    <a:lnTo>
                      <a:pt x="80" y="30"/>
                    </a:lnTo>
                    <a:lnTo>
                      <a:pt x="80" y="34"/>
                    </a:lnTo>
                    <a:lnTo>
                      <a:pt x="80" y="38"/>
                    </a:lnTo>
                    <a:lnTo>
                      <a:pt x="80" y="42"/>
                    </a:lnTo>
                    <a:lnTo>
                      <a:pt x="80" y="48"/>
                    </a:lnTo>
                    <a:lnTo>
                      <a:pt x="68" y="50"/>
                    </a:lnTo>
                    <a:lnTo>
                      <a:pt x="64" y="50"/>
                    </a:lnTo>
                    <a:lnTo>
                      <a:pt x="60" y="48"/>
                    </a:lnTo>
                    <a:lnTo>
                      <a:pt x="56" y="46"/>
                    </a:lnTo>
                    <a:lnTo>
                      <a:pt x="52" y="44"/>
                    </a:lnTo>
                    <a:lnTo>
                      <a:pt x="48" y="42"/>
                    </a:lnTo>
                    <a:lnTo>
                      <a:pt x="44" y="42"/>
                    </a:lnTo>
                    <a:lnTo>
                      <a:pt x="40" y="40"/>
                    </a:lnTo>
                    <a:lnTo>
                      <a:pt x="36" y="36"/>
                    </a:lnTo>
                    <a:lnTo>
                      <a:pt x="32" y="32"/>
                    </a:lnTo>
                    <a:lnTo>
                      <a:pt x="30" y="28"/>
                    </a:lnTo>
                    <a:lnTo>
                      <a:pt x="26" y="26"/>
                    </a:lnTo>
                    <a:lnTo>
                      <a:pt x="20" y="24"/>
                    </a:lnTo>
                    <a:lnTo>
                      <a:pt x="16" y="22"/>
                    </a:lnTo>
                    <a:lnTo>
                      <a:pt x="12" y="20"/>
                    </a:lnTo>
                    <a:lnTo>
                      <a:pt x="10" y="16"/>
                    </a:lnTo>
                    <a:lnTo>
                      <a:pt x="6" y="14"/>
                    </a:lnTo>
                    <a:lnTo>
                      <a:pt x="2" y="12"/>
                    </a:lnTo>
                    <a:lnTo>
                      <a:pt x="2" y="8"/>
                    </a:lnTo>
                    <a:lnTo>
                      <a:pt x="0" y="4"/>
                    </a:lnTo>
                    <a:lnTo>
                      <a:pt x="0" y="0"/>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grpSp>
      </p:grpSp>
      <p:sp>
        <p:nvSpPr>
          <p:cNvPr id="277557" name="Rectangle 53"/>
          <p:cNvSpPr>
            <a:spLocks noGrp="1" noChangeArrowheads="1"/>
          </p:cNvSpPr>
          <p:nvPr>
            <p:ph type="title"/>
          </p:nvPr>
        </p:nvSpPr>
        <p:spPr bwMode="auto">
          <a:xfrm>
            <a:off x="0" y="609600"/>
            <a:ext cx="9109075" cy="11430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37892" name="Rectangle 54"/>
          <p:cNvSpPr>
            <a:spLocks noGrp="1" noChangeArrowheads="1"/>
          </p:cNvSpPr>
          <p:nvPr>
            <p:ph type="body" idx="1"/>
          </p:nvPr>
        </p:nvSpPr>
        <p:spPr bwMode="auto">
          <a:xfrm>
            <a:off x="0" y="1905000"/>
            <a:ext cx="9109075" cy="426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77559" name="Rectangle 55"/>
          <p:cNvSpPr>
            <a:spLocks noGrp="1" noChangeArrowheads="1"/>
          </p:cNvSpPr>
          <p:nvPr>
            <p:ph type="dt" sz="half" idx="2"/>
          </p:nvPr>
        </p:nvSpPr>
        <p:spPr bwMode="auto">
          <a:xfrm>
            <a:off x="838200" y="63246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defRPr sz="1400" b="1" i="0">
                <a:latin typeface="Arial" panose="020B0604020202020204" pitchFamily="34" charset="0"/>
                <a:ea typeface="+mn-ea"/>
                <a:cs typeface="+mn-cs"/>
              </a:defRPr>
            </a:lvl1pPr>
          </a:lstStyle>
          <a:p>
            <a:pPr>
              <a:lnSpc>
                <a:spcPct val="100000"/>
              </a:lnSpc>
              <a:spcBef>
                <a:spcPct val="0"/>
              </a:spcBef>
              <a:buFontTx/>
              <a:buNone/>
              <a:defRPr/>
            </a:pPr>
            <a:endParaRPr kumimoji="0" lang="en-US" dirty="0">
              <a:solidFill>
                <a:srgbClr val="FFFFFF"/>
              </a:solidFill>
            </a:endParaRPr>
          </a:p>
        </p:txBody>
      </p:sp>
      <p:sp>
        <p:nvSpPr>
          <p:cNvPr id="277560" name="Rectangle 56"/>
          <p:cNvSpPr>
            <a:spLocks noGrp="1" noChangeArrowheads="1"/>
          </p:cNvSpPr>
          <p:nvPr>
            <p:ph type="ftr" sz="quarter" idx="3"/>
          </p:nvPr>
        </p:nvSpPr>
        <p:spPr bwMode="auto">
          <a:xfrm>
            <a:off x="3276600" y="6324600"/>
            <a:ext cx="28956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a:defRPr sz="1400" b="1" i="0">
                <a:latin typeface="Arial" panose="020B0604020202020204" pitchFamily="34" charset="0"/>
                <a:ea typeface="+mn-ea"/>
                <a:cs typeface="+mn-cs"/>
              </a:defRPr>
            </a:lvl1pPr>
          </a:lstStyle>
          <a:p>
            <a:pPr>
              <a:lnSpc>
                <a:spcPct val="100000"/>
              </a:lnSpc>
              <a:spcBef>
                <a:spcPct val="0"/>
              </a:spcBef>
              <a:buFontTx/>
              <a:buNone/>
              <a:defRPr/>
            </a:pPr>
            <a:endParaRPr kumimoji="0" lang="en-US" dirty="0">
              <a:solidFill>
                <a:srgbClr val="FFFFFF"/>
              </a:solidFill>
            </a:endParaRPr>
          </a:p>
        </p:txBody>
      </p:sp>
      <p:sp>
        <p:nvSpPr>
          <p:cNvPr id="277561" name="Rectangle 57"/>
          <p:cNvSpPr>
            <a:spLocks noGrp="1" noChangeArrowheads="1"/>
          </p:cNvSpPr>
          <p:nvPr>
            <p:ph type="sldNum" sz="quarter" idx="4"/>
          </p:nvPr>
        </p:nvSpPr>
        <p:spPr bwMode="auto">
          <a:xfrm>
            <a:off x="6705600" y="63246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a:defRPr sz="1400" b="1" i="0">
                <a:latin typeface="Arial" panose="020B0604020202020204" pitchFamily="34" charset="0"/>
              </a:defRPr>
            </a:lvl1pPr>
          </a:lstStyle>
          <a:p>
            <a:pPr>
              <a:lnSpc>
                <a:spcPct val="100000"/>
              </a:lnSpc>
              <a:spcBef>
                <a:spcPct val="0"/>
              </a:spcBef>
              <a:buFontTx/>
              <a:buNone/>
              <a:defRPr/>
            </a:pPr>
            <a:fld id="{977D730E-3C25-984A-A481-7283FF0A8A2A}" type="slidenum">
              <a:rPr kumimoji="0" lang="en-US" smtClean="0">
                <a:solidFill>
                  <a:srgbClr val="FFFFFF"/>
                </a:solidFill>
              </a:rPr>
              <a:pPr>
                <a:lnSpc>
                  <a:spcPct val="100000"/>
                </a:lnSpc>
                <a:spcBef>
                  <a:spcPct val="0"/>
                </a:spcBef>
                <a:buFontTx/>
                <a:buNone/>
                <a:defRPr/>
              </a:pPr>
              <a:t>‹#›</a:t>
            </a:fld>
            <a:endParaRPr kumimoji="0" lang="en-US" dirty="0">
              <a:solidFill>
                <a:srgbClr val="FFFFFF"/>
              </a:solidFill>
            </a:endParaRPr>
          </a:p>
        </p:txBody>
      </p:sp>
    </p:spTree>
    <p:extLst>
      <p:ext uri="{BB962C8B-B14F-4D97-AF65-F5344CB8AC3E}">
        <p14:creationId xmlns:p14="http://schemas.microsoft.com/office/powerpoint/2010/main" val="2690799310"/>
      </p:ext>
    </p:extLst>
  </p:cSld>
  <p:clrMap bg1="dk2" tx1="lt1" bg2="dk1" tx2="lt2" accent1="accent1" accent2="accent2" accent3="accent3" accent4="accent4" accent5="accent5" accent6="accent6" hlink="hlink" folHlink="folHlink"/>
  <p:sldLayoutIdLst>
    <p:sldLayoutId id="2147487726" r:id="rId1"/>
    <p:sldLayoutId id="2147487727" r:id="rId2"/>
    <p:sldLayoutId id="2147487728" r:id="rId3"/>
    <p:sldLayoutId id="2147487729" r:id="rId4"/>
    <p:sldLayoutId id="2147487730" r:id="rId5"/>
    <p:sldLayoutId id="2147487731" r:id="rId6"/>
    <p:sldLayoutId id="2147487732" r:id="rId7"/>
    <p:sldLayoutId id="2147487733" r:id="rId8"/>
    <p:sldLayoutId id="2147487734" r:id="rId9"/>
    <p:sldLayoutId id="2147487735" r:id="rId10"/>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12" charset="0"/>
        </a:defRPr>
      </a:lvl9pPr>
    </p:titleStyle>
    <p:bodyStyle>
      <a:lvl1pPr marL="342900" indent="-342900" algn="l" rtl="0" eaLnBrk="0" fontAlgn="base" hangingPunct="0">
        <a:spcBef>
          <a:spcPct val="20000"/>
        </a:spcBef>
        <a:spcAft>
          <a:spcPct val="0"/>
        </a:spcAft>
        <a:buClr>
          <a:schemeClr val="hlink"/>
        </a:buClr>
        <a:buChar char="•"/>
        <a:defRPr sz="3200" b="1" i="0">
          <a:solidFill>
            <a:schemeClr val="tx1"/>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lr>
          <a:schemeClr val="tx2"/>
        </a:buClr>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lr>
          <a:schemeClr val="accent2"/>
        </a:buClr>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mn-ea"/>
                <a:cs typeface="+mn-cs"/>
              </a:defRPr>
            </a:lvl1pPr>
          </a:lstStyle>
          <a:p>
            <a:pPr>
              <a:lnSpc>
                <a:spcPct val="100000"/>
              </a:lnSpc>
              <a:spcBef>
                <a:spcPct val="0"/>
              </a:spcBef>
              <a:buFontTx/>
              <a:buNone/>
              <a:defRPr/>
            </a:pPr>
            <a:endParaRPr kumimoji="0" 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mn-ea"/>
                <a:cs typeface="+mn-cs"/>
              </a:defRPr>
            </a:lvl1pPr>
          </a:lstStyle>
          <a:p>
            <a:pPr>
              <a:lnSpc>
                <a:spcPct val="100000"/>
              </a:lnSpc>
              <a:spcBef>
                <a:spcPct val="0"/>
              </a:spcBef>
              <a:buFontTx/>
              <a:buNone/>
              <a:defRPr/>
            </a:pPr>
            <a:endParaRPr kumimoji="0" lang="en-US" dirty="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a:lnSpc>
                <a:spcPct val="100000"/>
              </a:lnSpc>
              <a:spcBef>
                <a:spcPct val="0"/>
              </a:spcBef>
              <a:buFontTx/>
              <a:buNone/>
              <a:defRPr/>
            </a:pPr>
            <a:fld id="{97D7A15C-BA3C-4C47-93D9-7EC7623FA359}" type="slidenum">
              <a:rPr kumimoji="0" lang="en-US" smtClean="0">
                <a:solidFill>
                  <a:srgbClr val="000000"/>
                </a:solidFill>
              </a:rPr>
              <a:pPr>
                <a:lnSpc>
                  <a:spcPct val="100000"/>
                </a:lnSpc>
                <a:spcBef>
                  <a:spcPct val="0"/>
                </a:spcBef>
                <a:buFontTx/>
                <a:buNone/>
                <a:defRPr/>
              </a:pPr>
              <a:t>‹#›</a:t>
            </a:fld>
            <a:endParaRPr kumimoji="0" lang="en-US" b="0" dirty="0">
              <a:solidFill>
                <a:srgbClr val="000000"/>
              </a:solidFill>
            </a:endParaRPr>
          </a:p>
        </p:txBody>
      </p:sp>
    </p:spTree>
    <p:extLst>
      <p:ext uri="{BB962C8B-B14F-4D97-AF65-F5344CB8AC3E}">
        <p14:creationId xmlns:p14="http://schemas.microsoft.com/office/powerpoint/2010/main" val="1275676607"/>
      </p:ext>
    </p:extLst>
  </p:cSld>
  <p:clrMap bg1="lt1" tx1="dk1" bg2="lt2" tx2="dk2" accent1="accent1" accent2="accent2" accent3="accent3" accent4="accent4" accent5="accent5" accent6="accent6" hlink="hlink" folHlink="folHlink"/>
  <p:sldLayoutIdLst>
    <p:sldLayoutId id="2147487737" r:id="rId1"/>
    <p:sldLayoutId id="2147487738" r:id="rId2"/>
    <p:sldLayoutId id="2147487739" r:id="rId3"/>
    <p:sldLayoutId id="2147487740" r:id="rId4"/>
    <p:sldLayoutId id="2147487741" r:id="rId5"/>
    <p:sldLayoutId id="2147487742" r:id="rId6"/>
    <p:sldLayoutId id="2147487743" r:id="rId7"/>
    <p:sldLayoutId id="2147487744" r:id="rId8"/>
    <p:sldLayoutId id="2147487745" r:id="rId9"/>
    <p:sldLayoutId id="2147487746" r:id="rId10"/>
    <p:sldLayoutId id="2147487747" r:id="rId11"/>
    <p:sldLayoutId id="2147487748" r:id="rId12"/>
    <p:sldLayoutId id="2147487749"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3714" name="Rectangle 2"/>
          <p:cNvSpPr>
            <a:spLocks noChangeArrowheads="1"/>
          </p:cNvSpPr>
          <p:nvPr/>
        </p:nvSpPr>
        <p:spPr bwMode="auto">
          <a:xfrm>
            <a:off x="1066800" y="1458913"/>
            <a:ext cx="8077200" cy="53990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243715" name="Rectangle 3"/>
          <p:cNvSpPr>
            <a:spLocks noChangeArrowheads="1"/>
          </p:cNvSpPr>
          <p:nvPr/>
        </p:nvSpPr>
        <p:spPr bwMode="auto">
          <a:xfrm>
            <a:off x="0" y="1447800"/>
            <a:ext cx="1066800" cy="5410200"/>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243716" name="Rectangle 4"/>
          <p:cNvSpPr>
            <a:spLocks noGrp="1" noChangeArrowheads="1"/>
          </p:cNvSpPr>
          <p:nvPr>
            <p:ph type="dt" sz="half" idx="2"/>
          </p:nvPr>
        </p:nvSpPr>
        <p:spPr bwMode="auto">
          <a:xfrm>
            <a:off x="12954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lnSpc>
                <a:spcPct val="100000"/>
              </a:lnSpc>
              <a:spcBef>
                <a:spcPct val="0"/>
              </a:spcBef>
              <a:buFontTx/>
              <a:buNone/>
              <a:defRPr kumimoji="0" sz="1400" b="0">
                <a:solidFill>
                  <a:srgbClr val="FFFFFF"/>
                </a:solidFill>
                <a:latin typeface="Times" pitchFamily="-112" charset="0"/>
                <a:ea typeface="+mn-ea"/>
                <a:cs typeface="+mn-cs"/>
              </a:defRPr>
            </a:lvl1pPr>
          </a:lstStyle>
          <a:p>
            <a:pPr>
              <a:defRPr/>
            </a:pPr>
            <a:endParaRPr lang="en-US"/>
          </a:p>
        </p:txBody>
      </p:sp>
      <p:sp>
        <p:nvSpPr>
          <p:cNvPr id="243717" name="Rectangle 5"/>
          <p:cNvSpPr>
            <a:spLocks noGrp="1" noChangeArrowheads="1"/>
          </p:cNvSpPr>
          <p:nvPr>
            <p:ph type="ftr" sz="quarter" idx="3"/>
          </p:nvPr>
        </p:nvSpPr>
        <p:spPr bwMode="auto">
          <a:xfrm>
            <a:off x="3810000" y="63246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lnSpc>
                <a:spcPct val="100000"/>
              </a:lnSpc>
              <a:spcBef>
                <a:spcPct val="0"/>
              </a:spcBef>
              <a:buFontTx/>
              <a:buNone/>
              <a:defRPr kumimoji="0" sz="1400" b="0">
                <a:solidFill>
                  <a:srgbClr val="FFFFFF"/>
                </a:solidFill>
                <a:latin typeface="Times" pitchFamily="-112" charset="0"/>
                <a:ea typeface="+mn-ea"/>
                <a:cs typeface="+mn-cs"/>
              </a:defRPr>
            </a:lvl1pPr>
          </a:lstStyle>
          <a:p>
            <a:pPr>
              <a:defRPr/>
            </a:pPr>
            <a:endParaRPr lang="en-US"/>
          </a:p>
        </p:txBody>
      </p:sp>
      <p:sp>
        <p:nvSpPr>
          <p:cNvPr id="243718" name="Rectangle 6"/>
          <p:cNvSpPr>
            <a:spLocks noGrp="1" noChangeArrowheads="1"/>
          </p:cNvSpPr>
          <p:nvPr>
            <p:ph type="sldNum" sz="quarter" idx="4"/>
          </p:nvPr>
        </p:nvSpPr>
        <p:spPr bwMode="auto">
          <a:xfrm>
            <a:off x="70866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lnSpc>
                <a:spcPct val="100000"/>
              </a:lnSpc>
              <a:spcBef>
                <a:spcPct val="0"/>
              </a:spcBef>
              <a:buFontTx/>
              <a:buNone/>
              <a:defRPr kumimoji="0" sz="1400" b="0">
                <a:solidFill>
                  <a:srgbClr val="FFFFFF"/>
                </a:solidFill>
                <a:latin typeface="Times" charset="0"/>
              </a:defRPr>
            </a:lvl1pPr>
          </a:lstStyle>
          <a:p>
            <a:pPr>
              <a:defRPr/>
            </a:pPr>
            <a:fld id="{34933946-CA56-044A-A777-2B8D1265DFF3}" type="slidenum">
              <a:rPr lang="en-US"/>
              <a:pPr>
                <a:defRPr/>
              </a:pPr>
              <a:t>‹#›</a:t>
            </a:fld>
            <a:endParaRPr lang="en-US"/>
          </a:p>
        </p:txBody>
      </p:sp>
      <p:grpSp>
        <p:nvGrpSpPr>
          <p:cNvPr id="92167" name="Group 7"/>
          <p:cNvGrpSpPr>
            <a:grpSpLocks/>
          </p:cNvGrpSpPr>
          <p:nvPr/>
        </p:nvGrpSpPr>
        <p:grpSpPr bwMode="auto">
          <a:xfrm>
            <a:off x="0" y="355600"/>
            <a:ext cx="6172200" cy="2438400"/>
            <a:chOff x="0" y="1200"/>
            <a:chExt cx="3888" cy="1536"/>
          </a:xfrm>
        </p:grpSpPr>
        <p:sp>
          <p:nvSpPr>
            <p:cNvPr id="243720"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243721"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243722"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243723"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243724"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grpSp>
      <p:sp>
        <p:nvSpPr>
          <p:cNvPr id="92168" name="Rectangle 13"/>
          <p:cNvSpPr>
            <a:spLocks noGrp="1" noChangeArrowheads="1"/>
          </p:cNvSpPr>
          <p:nvPr>
            <p:ph type="body" idx="1"/>
          </p:nvPr>
        </p:nvSpPr>
        <p:spPr bwMode="auto">
          <a:xfrm>
            <a:off x="1219200" y="1676400"/>
            <a:ext cx="7772400" cy="457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3726"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Tree>
  </p:cSld>
  <p:clrMap bg1="dk2" tx1="lt1" bg2="dk1" tx2="lt2" accent1="accent1" accent2="accent2" accent3="accent3" accent4="accent4" accent5="accent5" accent6="accent6" hlink="hlink" folHlink="folHlink"/>
  <p:sldLayoutIdLst>
    <p:sldLayoutId id="2147487064" r:id="rId1"/>
    <p:sldLayoutId id="2147487065" r:id="rId2"/>
    <p:sldLayoutId id="2147487066" r:id="rId3"/>
    <p:sldLayoutId id="2147487067" r:id="rId4"/>
    <p:sldLayoutId id="2147487068" r:id="rId5"/>
    <p:sldLayoutId id="2147487069" r:id="rId6"/>
    <p:sldLayoutId id="2147487070" r:id="rId7"/>
    <p:sldLayoutId id="2147487071" r:id="rId8"/>
    <p:sldLayoutId id="2147487072" r:id="rId9"/>
    <p:sldLayoutId id="2147487073" r:id="rId10"/>
    <p:sldLayoutId id="214748707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latin typeface="Arial" pitchFamily="-108" charset="0"/>
        </a:defRPr>
      </a:lvl6pPr>
      <a:lvl7pPr marL="914400" algn="ctr" rtl="0" fontAlgn="base">
        <a:spcBef>
          <a:spcPct val="0"/>
        </a:spcBef>
        <a:spcAft>
          <a:spcPct val="0"/>
        </a:spcAft>
        <a:defRPr sz="4400" b="1">
          <a:solidFill>
            <a:schemeClr val="tx2"/>
          </a:solidFill>
          <a:latin typeface="Arial" pitchFamily="-108" charset="0"/>
        </a:defRPr>
      </a:lvl7pPr>
      <a:lvl8pPr marL="1371600" algn="ctr" rtl="0" fontAlgn="base">
        <a:spcBef>
          <a:spcPct val="0"/>
        </a:spcBef>
        <a:spcAft>
          <a:spcPct val="0"/>
        </a:spcAft>
        <a:defRPr sz="4400" b="1">
          <a:solidFill>
            <a:schemeClr val="tx2"/>
          </a:solidFill>
          <a:latin typeface="Arial" pitchFamily="-108" charset="0"/>
        </a:defRPr>
      </a:lvl8pPr>
      <a:lvl9pPr marL="1828800" algn="ctr" rtl="0" fontAlgn="base">
        <a:spcBef>
          <a:spcPct val="0"/>
        </a:spcBef>
        <a:spcAft>
          <a:spcPct val="0"/>
        </a:spcAft>
        <a:defRPr sz="4400" b="1">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tx2"/>
        </a:buClr>
        <a:buFont typeface="Times" charset="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accent2"/>
        </a:buClr>
        <a:buFont typeface="Times" charset="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tx1"/>
        </a:buClr>
        <a:buFont typeface="Times" charset="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tx2"/>
        </a:buClr>
        <a:buFont typeface="Wingdings" charset="0"/>
        <a:buChar char="Ø"/>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7577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defRPr>
            </a:lvl1pPr>
          </a:lstStyle>
          <a:p>
            <a:pPr>
              <a:lnSpc>
                <a:spcPct val="100000"/>
              </a:lnSpc>
              <a:spcBef>
                <a:spcPct val="0"/>
              </a:spcBef>
              <a:buFontTx/>
              <a:buNone/>
              <a:defRPr/>
            </a:pPr>
            <a:endParaRPr kumimoji="0" lang="en-US" dirty="0">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defRPr>
            </a:lvl1pPr>
          </a:lstStyle>
          <a:p>
            <a:pPr>
              <a:lnSpc>
                <a:spcPct val="100000"/>
              </a:lnSpc>
              <a:spcBef>
                <a:spcPct val="0"/>
              </a:spcBef>
              <a:buFontTx/>
              <a:buNone/>
              <a:defRPr/>
            </a:pPr>
            <a:endParaRPr kumimoji="0" lang="en-US" dirty="0">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lnSpc>
                <a:spcPct val="100000"/>
              </a:lnSpc>
              <a:spcBef>
                <a:spcPct val="0"/>
              </a:spcBef>
              <a:buFontTx/>
              <a:buNone/>
              <a:defRPr/>
            </a:pPr>
            <a:fld id="{E96FFD9D-FB4A-5F4E-86CA-E1E188EF93FA}" type="slidenum">
              <a:rPr kumimoji="0" lang="en-US" smtClean="0">
                <a:solidFill>
                  <a:srgbClr val="000000"/>
                </a:solidFill>
              </a:rPr>
              <a:pPr>
                <a:lnSpc>
                  <a:spcPct val="100000"/>
                </a:lnSpc>
                <a:spcBef>
                  <a:spcPct val="0"/>
                </a:spcBef>
                <a:buFontTx/>
                <a:buNone/>
                <a:defRPr/>
              </a:pPr>
              <a:t>‹#›</a:t>
            </a:fld>
            <a:endParaRPr kumimoji="0" lang="en-US" dirty="0">
              <a:solidFill>
                <a:srgbClr val="000000"/>
              </a:solidFill>
            </a:endParaRPr>
          </a:p>
        </p:txBody>
      </p:sp>
    </p:spTree>
    <p:extLst>
      <p:ext uri="{BB962C8B-B14F-4D97-AF65-F5344CB8AC3E}">
        <p14:creationId xmlns:p14="http://schemas.microsoft.com/office/powerpoint/2010/main" val="118272316"/>
      </p:ext>
    </p:extLst>
  </p:cSld>
  <p:clrMap bg1="lt1" tx1="dk1" bg2="lt2" tx2="dk2" accent1="accent1" accent2="accent2" accent3="accent3" accent4="accent4" accent5="accent5" accent6="accent6" hlink="hlink" folHlink="folHlink"/>
  <p:sldLayoutIdLst>
    <p:sldLayoutId id="2147487751" r:id="rId1"/>
    <p:sldLayoutId id="2147487752" r:id="rId2"/>
    <p:sldLayoutId id="2147487753" r:id="rId3"/>
    <p:sldLayoutId id="2147487754" r:id="rId4"/>
    <p:sldLayoutId id="2147487755" r:id="rId5"/>
    <p:sldLayoutId id="2147487756" r:id="rId6"/>
    <p:sldLayoutId id="2147487757" r:id="rId7"/>
    <p:sldLayoutId id="2147487758" r:id="rId8"/>
    <p:sldLayoutId id="2147487759" r:id="rId9"/>
    <p:sldLayoutId id="2147487760" r:id="rId10"/>
    <p:sldLayoutId id="2147487761" r:id="rId11"/>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519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519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solidFill>
                  <a:srgbClr val="000000"/>
                </a:solidFill>
                <a:latin typeface="Arial" panose="020B0604020202020204" pitchFamily="34" charset="0"/>
                <a:cs typeface="Arial" panose="020B0604020202020204" pitchFamily="34" charset="0"/>
              </a:defRPr>
            </a:lvl1pPr>
          </a:lstStyle>
          <a:p>
            <a:pPr>
              <a:defRPr/>
            </a:pPr>
            <a:fld id="{6DE33CDC-B7C0-9E4C-A482-DAE390B00C4C}" type="slidenum">
              <a:rPr lang="en-US" smtClean="0"/>
              <a:pPr>
                <a:defRPr/>
              </a:pPr>
              <a:t>‹#›</a:t>
            </a:fld>
            <a:endParaRPr lang="en-US" dirty="0"/>
          </a:p>
        </p:txBody>
      </p:sp>
    </p:spTree>
    <p:extLst>
      <p:ext uri="{BB962C8B-B14F-4D97-AF65-F5344CB8AC3E}">
        <p14:creationId xmlns:p14="http://schemas.microsoft.com/office/powerpoint/2010/main" val="3793997593"/>
      </p:ext>
    </p:extLst>
  </p:cSld>
  <p:clrMap bg1="lt1" tx1="dk1" bg2="lt2" tx2="dk2" accent1="accent1" accent2="accent2" accent3="accent3" accent4="accent4" accent5="accent5" accent6="accent6" hlink="hlink" folHlink="folHlink"/>
  <p:sldLayoutIdLst>
    <p:sldLayoutId id="2147487813" r:id="rId1"/>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grpSp>
        <p:nvGrpSpPr>
          <p:cNvPr id="253954" name="Group 2"/>
          <p:cNvGrpSpPr>
            <a:grpSpLocks/>
          </p:cNvGrpSpPr>
          <p:nvPr/>
        </p:nvGrpSpPr>
        <p:grpSpPr bwMode="auto">
          <a:xfrm>
            <a:off x="0" y="0"/>
            <a:ext cx="1143000" cy="6856413"/>
            <a:chOff x="0" y="0"/>
            <a:chExt cx="720" cy="4319"/>
          </a:xfrm>
        </p:grpSpPr>
        <p:sp>
          <p:nvSpPr>
            <p:cNvPr id="253960"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eaLnBrk="0" hangingPunct="0">
                <a:spcBef>
                  <a:spcPct val="50000"/>
                </a:spcBef>
              </a:pPr>
              <a:endParaRPr lang="en-US" sz="2400" b="1" i="0" dirty="0">
                <a:solidFill>
                  <a:srgbClr val="EAEAEA"/>
                </a:solidFill>
                <a:latin typeface="Arial" panose="020B0604020202020204" pitchFamily="34" charset="0"/>
              </a:endParaRPr>
            </a:p>
          </p:txBody>
        </p:sp>
        <p:sp>
          <p:nvSpPr>
            <p:cNvPr id="253961"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eaLnBrk="0" hangingPunct="0">
                <a:spcBef>
                  <a:spcPct val="50000"/>
                </a:spcBef>
              </a:pPr>
              <a:endParaRPr lang="en-US" sz="2400" b="1" i="0" dirty="0">
                <a:solidFill>
                  <a:srgbClr val="EAEAEA"/>
                </a:solidFill>
                <a:latin typeface="Arial" panose="020B0604020202020204" pitchFamily="34" charset="0"/>
              </a:endParaRPr>
            </a:p>
          </p:txBody>
        </p:sp>
        <p:pic>
          <p:nvPicPr>
            <p:cNvPr id="253962" name="Picture 5"/>
            <p:cNvPicPr>
              <a:picLocks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312"/>
              <a:ext cx="720" cy="18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253955" name="Rectangle 6"/>
          <p:cNvSpPr>
            <a:spLocks noGrp="1" noChangeArrowheads="1"/>
          </p:cNvSpPr>
          <p:nvPr>
            <p:ph type="title"/>
          </p:nvPr>
        </p:nvSpPr>
        <p:spPr bwMode="auto">
          <a:xfrm>
            <a:off x="1219200" y="304800"/>
            <a:ext cx="7772400" cy="1206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53956" name="Rectangle 7"/>
          <p:cNvSpPr>
            <a:spLocks noGrp="1" noChangeArrowheads="1"/>
          </p:cNvSpPr>
          <p:nvPr>
            <p:ph type="body" idx="1"/>
          </p:nvPr>
        </p:nvSpPr>
        <p:spPr bwMode="auto">
          <a:xfrm>
            <a:off x="1219200" y="1600200"/>
            <a:ext cx="77724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9944" name="Rectangle 8"/>
          <p:cNvSpPr>
            <a:spLocks noGrp="1" noChangeArrowheads="1"/>
          </p:cNvSpPr>
          <p:nvPr>
            <p:ph type="dt" sz="half" idx="2"/>
          </p:nvPr>
        </p:nvSpPr>
        <p:spPr bwMode="auto">
          <a:xfrm>
            <a:off x="1143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defRPr sz="1400" b="1" i="0">
                <a:solidFill>
                  <a:srgbClr val="EAEAEA"/>
                </a:solidFill>
                <a:latin typeface="Arial" panose="020B0604020202020204" pitchFamily="34" charset="0"/>
                <a:ea typeface="+mn-ea"/>
                <a:cs typeface="+mn-cs"/>
              </a:defRPr>
            </a:lvl1pPr>
          </a:lstStyle>
          <a:p>
            <a:pPr>
              <a:defRPr/>
            </a:pPr>
            <a:endParaRPr lang="en-US" dirty="0"/>
          </a:p>
        </p:txBody>
      </p:sp>
      <p:sp>
        <p:nvSpPr>
          <p:cNvPr id="39945" name="Rectangle 9"/>
          <p:cNvSpPr>
            <a:spLocks noGrp="1" noChangeArrowheads="1"/>
          </p:cNvSpPr>
          <p:nvPr>
            <p:ph type="ftr" sz="quarter" idx="3"/>
          </p:nvPr>
        </p:nvSpPr>
        <p:spPr bwMode="auto">
          <a:xfrm>
            <a:off x="3581400" y="64008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ctr">
              <a:defRPr sz="1400" b="1" i="0">
                <a:solidFill>
                  <a:srgbClr val="EAEAEA"/>
                </a:solidFill>
                <a:latin typeface="Arial" panose="020B0604020202020204" pitchFamily="34" charset="0"/>
                <a:ea typeface="+mn-ea"/>
                <a:cs typeface="+mn-cs"/>
              </a:defRPr>
            </a:lvl1pPr>
          </a:lstStyle>
          <a:p>
            <a:pPr>
              <a:defRPr/>
            </a:pPr>
            <a:endParaRPr lang="en-US" dirty="0"/>
          </a:p>
        </p:txBody>
      </p:sp>
      <p:sp>
        <p:nvSpPr>
          <p:cNvPr id="39946" name="Rectangle 10"/>
          <p:cNvSpPr>
            <a:spLocks noGrp="1" noChangeArrowheads="1"/>
          </p:cNvSpPr>
          <p:nvPr>
            <p:ph type="sldNum" sz="quarter" idx="4"/>
          </p:nvPr>
        </p:nvSpPr>
        <p:spPr bwMode="auto">
          <a:xfrm>
            <a:off x="7239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r">
              <a:defRPr sz="1400" b="1" i="0">
                <a:solidFill>
                  <a:srgbClr val="EAEAEA"/>
                </a:solidFill>
                <a:latin typeface="Arial" panose="020B0604020202020204" pitchFamily="34" charset="0"/>
              </a:defRPr>
            </a:lvl1pPr>
          </a:lstStyle>
          <a:p>
            <a:pPr>
              <a:defRPr/>
            </a:pPr>
            <a:fld id="{A415DE26-A0EA-4D4D-A415-5DD2F3B98D6A}" type="slidenum">
              <a:rPr lang="en-US" smtClean="0"/>
              <a:pPr>
                <a:defRPr/>
              </a:pPr>
              <a:t>‹#›</a:t>
            </a:fld>
            <a:endParaRPr lang="en-US" dirty="0"/>
          </a:p>
        </p:txBody>
      </p:sp>
    </p:spTree>
    <p:extLst>
      <p:ext uri="{BB962C8B-B14F-4D97-AF65-F5344CB8AC3E}">
        <p14:creationId xmlns:p14="http://schemas.microsoft.com/office/powerpoint/2010/main" val="3670479172"/>
      </p:ext>
    </p:extLst>
  </p:cSld>
  <p:clrMap bg1="dk2" tx1="lt1" bg2="dk1" tx2="lt2" accent1="accent1" accent2="accent2" accent3="accent3" accent4="accent4" accent5="accent5" accent6="accent6" hlink="hlink" folHlink="folHlink"/>
  <p:sldLayoutIdLst>
    <p:sldLayoutId id="2147487815" r:id="rId1"/>
    <p:sldLayoutId id="2147487816" r:id="rId2"/>
    <p:sldLayoutId id="2147487817" r:id="rId3"/>
    <p:sldLayoutId id="2147487818" r:id="rId4"/>
    <p:sldLayoutId id="2147487819" r:id="rId5"/>
    <p:sldLayoutId id="2147487820" r:id="rId6"/>
    <p:sldLayoutId id="2147487821" r:id="rId7"/>
    <p:sldLayoutId id="2147487822" r:id="rId8"/>
    <p:sldLayoutId id="2147487823" r:id="rId9"/>
    <p:sldLayoutId id="2147487824" r:id="rId10"/>
    <p:sldLayoutId id="2147487825" r:id="rId11"/>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tx2"/>
        </a:buClr>
        <a:buSzPct val="90000"/>
        <a:buFont typeface="Symbol" charset="0"/>
        <a:buChar char="¨"/>
        <a:defRPr sz="3200" b="1" i="0">
          <a:solidFill>
            <a:schemeClr val="tx1"/>
          </a:solidFill>
          <a:latin typeface="Arial" panose="020B0604020202020204" pitchFamily="34" charset="0"/>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46275"/>
                <a:invGamma/>
              </a:schemeClr>
            </a:gs>
          </a:gsLst>
          <a:lin ang="5400000" scaled="1"/>
        </a:gradFill>
        <a:effectLst/>
      </p:bgPr>
    </p:bg>
    <p:spTree>
      <p:nvGrpSpPr>
        <p:cNvPr id="1" name=""/>
        <p:cNvGrpSpPr/>
        <p:nvPr/>
      </p:nvGrpSpPr>
      <p:grpSpPr>
        <a:xfrm>
          <a:off x="0" y="0"/>
          <a:ext cx="0" cy="0"/>
          <a:chOff x="0" y="0"/>
          <a:chExt cx="0" cy="0"/>
        </a:xfrm>
      </p:grpSpPr>
      <p:sp>
        <p:nvSpPr>
          <p:cNvPr id="152578" name="Rectangle 2"/>
          <p:cNvSpPr>
            <a:spLocks noChangeArrowheads="1"/>
          </p:cNvSpPr>
          <p:nvPr/>
        </p:nvSpPr>
        <p:spPr bwMode="auto">
          <a:xfrm>
            <a:off x="381000" y="0"/>
            <a:ext cx="1447800" cy="6856413"/>
          </a:xfrm>
          <a:prstGeom prst="rect">
            <a:avLst/>
          </a:prstGeom>
          <a:gradFill rotWithShape="0">
            <a:gsLst>
              <a:gs pos="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a:defRPr/>
            </a:pPr>
            <a:endParaRPr lang="en-US" b="1" i="0" dirty="0">
              <a:latin typeface="Arial" panose="020B0604020202020204" pitchFamily="34" charset="0"/>
              <a:ea typeface="+mn-ea"/>
              <a:cs typeface="+mn-cs"/>
            </a:endParaRPr>
          </a:p>
        </p:txBody>
      </p:sp>
      <p:sp>
        <p:nvSpPr>
          <p:cNvPr id="27651" name="Rectangle 3"/>
          <p:cNvSpPr>
            <a:spLocks noChangeArrowheads="1"/>
          </p:cNvSpPr>
          <p:nvPr/>
        </p:nvSpPr>
        <p:spPr bwMode="auto">
          <a:xfrm>
            <a:off x="152400" y="1752600"/>
            <a:ext cx="4724400" cy="152400"/>
          </a:xfrm>
          <a:prstGeom prst="rect">
            <a:avLst/>
          </a:prstGeom>
          <a:solidFill>
            <a:schemeClr val="accent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p>
        </p:txBody>
      </p:sp>
      <p:sp>
        <p:nvSpPr>
          <p:cNvPr id="152580" name="Rectangle 4"/>
          <p:cNvSpPr>
            <a:spLocks noChangeArrowheads="1"/>
          </p:cNvSpPr>
          <p:nvPr/>
        </p:nvSpPr>
        <p:spPr bwMode="auto">
          <a:xfrm>
            <a:off x="685800" y="6629400"/>
            <a:ext cx="3505200" cy="227013"/>
          </a:xfrm>
          <a:prstGeom prst="rect">
            <a:avLst/>
          </a:prstGeom>
          <a:gradFill rotWithShape="0">
            <a:gsLst>
              <a:gs pos="0">
                <a:schemeClr val="hlink">
                  <a:gamma/>
                  <a:shade val="46275"/>
                  <a:invGamma/>
                </a:schemeClr>
              </a:gs>
              <a:gs pos="50000">
                <a:schemeClr val="hlink"/>
              </a:gs>
              <a:gs pos="100000">
                <a:schemeClr val="hlink">
                  <a:gamma/>
                  <a:shade val="46275"/>
                  <a:invGamma/>
                </a:schemeClr>
              </a:gs>
            </a:gsLst>
            <a:lin ang="0" scaled="1"/>
          </a:gradFill>
          <a:ln w="9525">
            <a:noFill/>
            <a:miter lim="800000"/>
            <a:headEnd/>
            <a:tailEnd/>
          </a:ln>
          <a:effectLst/>
        </p:spPr>
        <p:txBody>
          <a:bodyPr/>
          <a:lstStyle/>
          <a:p>
            <a:pPr>
              <a:defRPr/>
            </a:pPr>
            <a:endParaRPr lang="en-US" b="1" i="0" dirty="0">
              <a:latin typeface="Arial" panose="020B0604020202020204" pitchFamily="34" charset="0"/>
              <a:ea typeface="+mn-ea"/>
              <a:cs typeface="+mn-cs"/>
            </a:endParaRPr>
          </a:p>
        </p:txBody>
      </p:sp>
      <p:sp>
        <p:nvSpPr>
          <p:cNvPr id="152581" name="Rectangle 5"/>
          <p:cNvSpPr>
            <a:spLocks noChangeArrowheads="1"/>
          </p:cNvSpPr>
          <p:nvPr/>
        </p:nvSpPr>
        <p:spPr bwMode="auto">
          <a:xfrm>
            <a:off x="762000" y="762000"/>
            <a:ext cx="83804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a:defRPr/>
            </a:pPr>
            <a:endParaRPr lang="en-US" b="1" i="0" dirty="0">
              <a:latin typeface="Arial" panose="020B0604020202020204" pitchFamily="34" charset="0"/>
              <a:ea typeface="+mn-ea"/>
              <a:cs typeface="+mn-cs"/>
            </a:endParaRPr>
          </a:p>
        </p:txBody>
      </p:sp>
      <p:sp>
        <p:nvSpPr>
          <p:cNvPr id="152582" name="Rectangle 6"/>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27655"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2584" name="Rectangle 8"/>
          <p:cNvSpPr>
            <a:spLocks noGrp="1" noChangeArrowheads="1"/>
          </p:cNvSpPr>
          <p:nvPr>
            <p:ph type="dt" sz="half" idx="2"/>
          </p:nvPr>
        </p:nvSpPr>
        <p:spPr bwMode="auto">
          <a:xfrm>
            <a:off x="6858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eaLnBrk="0" hangingPunct="0">
              <a:spcBef>
                <a:spcPct val="0"/>
              </a:spcBef>
              <a:defRPr kumimoji="1" sz="1400" b="1" i="0">
                <a:latin typeface="Arial" panose="020B0604020202020204" pitchFamily="34" charset="0"/>
                <a:ea typeface="+mn-ea"/>
                <a:cs typeface="+mn-cs"/>
              </a:defRPr>
            </a:lvl1pPr>
          </a:lstStyle>
          <a:p>
            <a:pPr>
              <a:defRPr/>
            </a:pPr>
            <a:endParaRPr lang="en-US" dirty="0"/>
          </a:p>
        </p:txBody>
      </p:sp>
      <p:sp>
        <p:nvSpPr>
          <p:cNvPr id="152585" name="Rectangle 9"/>
          <p:cNvSpPr>
            <a:spLocks noGrp="1" noChangeArrowheads="1"/>
          </p:cNvSpPr>
          <p:nvPr>
            <p:ph type="ftr" sz="quarter" idx="3"/>
          </p:nvPr>
        </p:nvSpPr>
        <p:spPr bwMode="auto">
          <a:xfrm>
            <a:off x="3124200" y="6172200"/>
            <a:ext cx="28956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eaLnBrk="0" hangingPunct="0">
              <a:spcBef>
                <a:spcPct val="0"/>
              </a:spcBef>
              <a:defRPr kumimoji="1" sz="1400" b="1" i="0">
                <a:latin typeface="Arial" panose="020B0604020202020204" pitchFamily="34" charset="0"/>
                <a:ea typeface="+mn-ea"/>
                <a:cs typeface="+mn-cs"/>
              </a:defRPr>
            </a:lvl1pPr>
          </a:lstStyle>
          <a:p>
            <a:pPr>
              <a:defRPr/>
            </a:pPr>
            <a:endParaRPr lang="en-US" dirty="0"/>
          </a:p>
        </p:txBody>
      </p:sp>
      <p:sp>
        <p:nvSpPr>
          <p:cNvPr id="152586" name="Rectangle 10"/>
          <p:cNvSpPr>
            <a:spLocks noGrp="1" noChangeArrowheads="1"/>
          </p:cNvSpPr>
          <p:nvPr>
            <p:ph type="sldNum" sz="quarter" idx="4"/>
          </p:nvPr>
        </p:nvSpPr>
        <p:spPr bwMode="auto">
          <a:xfrm>
            <a:off x="65532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eaLnBrk="0" hangingPunct="0">
              <a:spcBef>
                <a:spcPct val="0"/>
              </a:spcBef>
              <a:defRPr kumimoji="1" sz="1400" b="1" i="0">
                <a:latin typeface="Arial" panose="020B0604020202020204" pitchFamily="34" charset="0"/>
                <a:ea typeface="+mn-ea"/>
                <a:cs typeface="+mn-cs"/>
              </a:defRPr>
            </a:lvl1pPr>
          </a:lstStyle>
          <a:p>
            <a:pPr>
              <a:defRPr/>
            </a:pPr>
            <a:endParaRPr lang="en-US" dirty="0"/>
          </a:p>
        </p:txBody>
      </p:sp>
    </p:spTree>
    <p:extLst>
      <p:ext uri="{BB962C8B-B14F-4D97-AF65-F5344CB8AC3E}">
        <p14:creationId xmlns:p14="http://schemas.microsoft.com/office/powerpoint/2010/main" val="4227355379"/>
      </p:ext>
    </p:extLst>
  </p:cSld>
  <p:clrMap bg1="dk2" tx1="lt1" bg2="dk1" tx2="lt2" accent1="accent1" accent2="accent2" accent3="accent3" accent4="accent4" accent5="accent5" accent6="accent6" hlink="hlink" folHlink="folHlink"/>
  <p:sldLayoutIdLst>
    <p:sldLayoutId id="2147487827" r:id="rId1"/>
    <p:sldLayoutId id="2147487828" r:id="rId2"/>
    <p:sldLayoutId id="2147487829" r:id="rId3"/>
    <p:sldLayoutId id="2147487830" r:id="rId4"/>
    <p:sldLayoutId id="2147487831" r:id="rId5"/>
    <p:sldLayoutId id="2147487832" r:id="rId6"/>
    <p:sldLayoutId id="2147487833" r:id="rId7"/>
    <p:sldLayoutId id="2147487834" r:id="rId8"/>
    <p:sldLayoutId id="2147487835" r:id="rId9"/>
    <p:sldLayoutId id="2147487836" r:id="rId10"/>
    <p:sldLayoutId id="2147487837" r:id="rId11"/>
  </p:sldLayoutIdLst>
  <p:transition spd="med">
    <p:zoom dir="in"/>
  </p:transition>
  <p:txStyles>
    <p:titleStyle>
      <a:lvl1pPr algn="l" rtl="0" eaLnBrk="0" fontAlgn="base" hangingPunct="0">
        <a:spcBef>
          <a:spcPct val="0"/>
        </a:spcBef>
        <a:spcAft>
          <a:spcPct val="0"/>
        </a:spcAft>
        <a:defRPr kumimoji="1" sz="4400" b="1" i="0">
          <a:solidFill>
            <a:schemeClr val="tx2"/>
          </a:solidFill>
          <a:effectLst>
            <a:outerShdw blurRad="38100" dist="38100" dir="2700000" algn="tl">
              <a:srgbClr val="000000"/>
            </a:outerShdw>
          </a:effectLst>
          <a:latin typeface="Arial" panose="020B0604020202020204" pitchFamily="34" charset="0"/>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Char char="l"/>
        <a:defRPr kumimoji="1" sz="3200" b="1" i="0">
          <a:solidFill>
            <a:schemeClr val="tx1"/>
          </a:solidFill>
          <a:latin typeface="Arial" panose="020B0604020202020204" pitchFamily="34" charset="0"/>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lr>
          <a:schemeClr val="accent2"/>
        </a:buClr>
        <a:buChar char="•"/>
        <a:defRPr kumimoji="1" sz="2400" b="1" i="0">
          <a:solidFill>
            <a:schemeClr val="tx1"/>
          </a:solidFill>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lr>
          <a:schemeClr val="accent2"/>
        </a:buClr>
        <a:buChar char="•"/>
        <a:defRPr kumimoji="1" sz="2000" b="1" i="0">
          <a:solidFill>
            <a:schemeClr val="tx1"/>
          </a:solidFill>
          <a:latin typeface="Arial" panose="020B0604020202020204" pitchFamily="34" charset="0"/>
          <a:ea typeface="ＭＳ Ｐゴシック" pitchFamily="-112" charset="-128"/>
        </a:defRPr>
      </a:lvl5pPr>
      <a:lvl6pPr marL="25146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FFFF99"/>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GB" dirty="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7818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ea typeface="Arial" panose="020B0604020202020204" pitchFamily="34" charset="0"/>
                <a:cs typeface="Arial" panose="020B0604020202020204" pitchFamily="34" charset="0"/>
              </a:defRPr>
            </a:lvl1pPr>
          </a:lstStyle>
          <a:p>
            <a:pPr>
              <a:defRPr/>
            </a:pPr>
            <a:endParaRPr lang="en-GB" dirty="0"/>
          </a:p>
        </p:txBody>
      </p:sp>
      <p:sp>
        <p:nvSpPr>
          <p:cNvPr id="17818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ea typeface="Arial" panose="020B0604020202020204" pitchFamily="34" charset="0"/>
                <a:cs typeface="Arial" panose="020B0604020202020204" pitchFamily="34" charset="0"/>
              </a:defRPr>
            </a:lvl1pPr>
          </a:lstStyle>
          <a:p>
            <a:pPr>
              <a:defRPr/>
            </a:pPr>
            <a:endParaRPr lang="en-GB" dirty="0"/>
          </a:p>
        </p:txBody>
      </p:sp>
      <p:sp>
        <p:nvSpPr>
          <p:cNvPr id="17818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cs typeface="Arial" panose="020B0604020202020204" pitchFamily="34" charset="0"/>
              </a:defRPr>
            </a:lvl1pPr>
          </a:lstStyle>
          <a:p>
            <a:pPr>
              <a:defRPr/>
            </a:pPr>
            <a:fld id="{1D540565-FA80-1D44-ADF1-EB323DAD15AA}" type="slidenum">
              <a:rPr lang="en-GB" smtClean="0"/>
              <a:pPr>
                <a:defRPr/>
              </a:pPr>
              <a:t>‹#›</a:t>
            </a:fld>
            <a:endParaRPr lang="en-GB" dirty="0"/>
          </a:p>
        </p:txBody>
      </p:sp>
    </p:spTree>
    <p:extLst>
      <p:ext uri="{BB962C8B-B14F-4D97-AF65-F5344CB8AC3E}">
        <p14:creationId xmlns:p14="http://schemas.microsoft.com/office/powerpoint/2010/main" val="4043953324"/>
      </p:ext>
    </p:extLst>
  </p:cSld>
  <p:clrMap bg1="lt1" tx1="dk1" bg2="lt2" tx2="dk2" accent1="accent1" accent2="accent2" accent3="accent3" accent4="accent4" accent5="accent5" accent6="accent6" hlink="hlink" folHlink="folHlink"/>
  <p:sldLayoutIdLst>
    <p:sldLayoutId id="2147487839" r:id="rId1"/>
    <p:sldLayoutId id="2147487840" r:id="rId2"/>
    <p:sldLayoutId id="2147487841" r:id="rId3"/>
    <p:sldLayoutId id="2147487842" r:id="rId4"/>
    <p:sldLayoutId id="2147487843" r:id="rId5"/>
    <p:sldLayoutId id="2147487844" r:id="rId6"/>
    <p:sldLayoutId id="2147487845" r:id="rId7"/>
    <p:sldLayoutId id="2147487846" r:id="rId8"/>
    <p:sldLayoutId id="2147487847" r:id="rId9"/>
    <p:sldLayoutId id="2147487848" r:id="rId10"/>
    <p:sldLayoutId id="2147487849" r:id="rId11"/>
    <p:sldLayoutId id="2147487850" r:id="rId12"/>
    <p:sldLayoutId id="2147487851" r:id="rId13"/>
    <p:sldLayoutId id="2147487852" r:id="rId14"/>
    <p:sldLayoutId id="2147487853" r:id="rId15"/>
    <p:sldLayoutId id="2147487854" r:id="rId16"/>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49154" name="Rectangle 1026"/>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2400" b="1" i="0" dirty="0">
              <a:solidFill>
                <a:srgbClr val="000000"/>
              </a:solidFill>
              <a:latin typeface="Arial" panose="020B0604020202020204" pitchFamily="34" charset="0"/>
            </a:endParaRPr>
          </a:p>
        </p:txBody>
      </p:sp>
      <p:sp>
        <p:nvSpPr>
          <p:cNvPr id="49155" name="Line 1027"/>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pic>
        <p:nvPicPr>
          <p:cNvPr id="49156" name="Picture 1028"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157" name="Picture 1029"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9158" name="Rectangle 1030"/>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9159" name="Rectangle 1031"/>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2888" name="Rectangle 1032"/>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22889" name="Rectangle 1033"/>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22890" name="Rectangle 1034"/>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b="1" i="0">
                <a:solidFill>
                  <a:srgbClr val="000000"/>
                </a:solidFill>
                <a:latin typeface="Arial" panose="020B0604020202020204" pitchFamily="34" charset="0"/>
              </a:defRPr>
            </a:lvl1pPr>
          </a:lstStyle>
          <a:p>
            <a:pPr>
              <a:defRPr/>
            </a:pPr>
            <a:fld id="{B41A44CC-D7AD-0A43-A25A-06EECD01D3BC}" type="slidenum">
              <a:rPr lang="en-US" smtClean="0"/>
              <a:pPr>
                <a:defRPr/>
              </a:pPr>
              <a:t>‹#›</a:t>
            </a:fld>
            <a:endParaRPr lang="en-US" dirty="0"/>
          </a:p>
        </p:txBody>
      </p:sp>
    </p:spTree>
    <p:extLst>
      <p:ext uri="{BB962C8B-B14F-4D97-AF65-F5344CB8AC3E}">
        <p14:creationId xmlns:p14="http://schemas.microsoft.com/office/powerpoint/2010/main" val="2437292937"/>
      </p:ext>
    </p:extLst>
  </p:cSld>
  <p:clrMap bg1="lt1" tx1="dk1" bg2="lt2" tx2="dk2" accent1="accent1" accent2="accent2" accent3="accent3" accent4="accent4" accent5="accent5" accent6="accent6" hlink="hlink" folHlink="folHlink"/>
  <p:sldLayoutIdLst>
    <p:sldLayoutId id="2147487882" r:id="rId1"/>
    <p:sldLayoutId id="2147487883" r:id="rId2"/>
    <p:sldLayoutId id="2147487884" r:id="rId3"/>
    <p:sldLayoutId id="2147487885" r:id="rId4"/>
    <p:sldLayoutId id="2147487886" r:id="rId5"/>
    <p:sldLayoutId id="2147487887" r:id="rId6"/>
    <p:sldLayoutId id="2147487888" r:id="rId7"/>
    <p:sldLayoutId id="2147487889" r:id="rId8"/>
    <p:sldLayoutId id="2147487890" r:id="rId9"/>
    <p:sldLayoutId id="2147487891" r:id="rId10"/>
    <p:sldLayoutId id="2147487892"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96258" name="Rectangle 1026"/>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2400" b="1" i="0" dirty="0">
              <a:solidFill>
                <a:srgbClr val="000000"/>
              </a:solidFill>
              <a:latin typeface="Arial" panose="020B0604020202020204" pitchFamily="34" charset="0"/>
            </a:endParaRPr>
          </a:p>
        </p:txBody>
      </p:sp>
      <p:sp>
        <p:nvSpPr>
          <p:cNvPr id="96259" name="Line 1027"/>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a:spcBef>
                <a:spcPct val="50000"/>
              </a:spcBef>
            </a:pPr>
            <a:endParaRPr lang="en-US" sz="2800" b="1" i="0" dirty="0">
              <a:solidFill>
                <a:srgbClr val="000000"/>
              </a:solidFill>
              <a:latin typeface="Arial" panose="020B0604020202020204" pitchFamily="34" charset="0"/>
            </a:endParaRPr>
          </a:p>
        </p:txBody>
      </p:sp>
      <p:pic>
        <p:nvPicPr>
          <p:cNvPr id="96260" name="Picture 1028"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6261" name="Picture 1029"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6262" name="Rectangle 1030"/>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6263" name="Rectangle 1031"/>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2888" name="Rectangle 1032"/>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22889" name="Rectangle 1033"/>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22890" name="Rectangle 1034"/>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b="1" i="0">
                <a:solidFill>
                  <a:srgbClr val="000000"/>
                </a:solidFill>
                <a:latin typeface="Arial" panose="020B0604020202020204" pitchFamily="34" charset="0"/>
              </a:defRPr>
            </a:lvl1pPr>
          </a:lstStyle>
          <a:p>
            <a:pPr>
              <a:defRPr/>
            </a:pPr>
            <a:fld id="{5CB48710-C7CF-534E-8D2A-6B61F7CF80DE}" type="slidenum">
              <a:rPr lang="en-US" smtClean="0"/>
              <a:pPr>
                <a:defRPr/>
              </a:pPr>
              <a:t>‹#›</a:t>
            </a:fld>
            <a:endParaRPr lang="en-US" dirty="0"/>
          </a:p>
        </p:txBody>
      </p:sp>
    </p:spTree>
    <p:extLst>
      <p:ext uri="{BB962C8B-B14F-4D97-AF65-F5344CB8AC3E}">
        <p14:creationId xmlns:p14="http://schemas.microsoft.com/office/powerpoint/2010/main" val="3455312811"/>
      </p:ext>
    </p:extLst>
  </p:cSld>
  <p:clrMap bg1="lt1" tx1="dk1" bg2="lt2" tx2="dk2" accent1="accent1" accent2="accent2" accent3="accent3" accent4="accent4" accent5="accent5" accent6="accent6" hlink="hlink" folHlink="folHlink"/>
  <p:sldLayoutIdLst>
    <p:sldLayoutId id="2147487894" r:id="rId1"/>
    <p:sldLayoutId id="2147487895" r:id="rId2"/>
    <p:sldLayoutId id="2147487896" r:id="rId3"/>
    <p:sldLayoutId id="2147487897" r:id="rId4"/>
    <p:sldLayoutId id="2147487898" r:id="rId5"/>
    <p:sldLayoutId id="2147487899" r:id="rId6"/>
    <p:sldLayoutId id="2147487900" r:id="rId7"/>
    <p:sldLayoutId id="2147487901" r:id="rId8"/>
    <p:sldLayoutId id="2147487902" r:id="rId9"/>
    <p:sldLayoutId id="2147487903" r:id="rId10"/>
    <p:sldLayoutId id="214748790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3714" name="Rectangle 2"/>
          <p:cNvSpPr>
            <a:spLocks noChangeArrowheads="1"/>
          </p:cNvSpPr>
          <p:nvPr/>
        </p:nvSpPr>
        <p:spPr bwMode="auto">
          <a:xfrm>
            <a:off x="1066800" y="1458913"/>
            <a:ext cx="8077200" cy="53990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15" name="Rectangle 3"/>
          <p:cNvSpPr>
            <a:spLocks noChangeArrowheads="1"/>
          </p:cNvSpPr>
          <p:nvPr/>
        </p:nvSpPr>
        <p:spPr bwMode="auto">
          <a:xfrm>
            <a:off x="0" y="1447800"/>
            <a:ext cx="1066800" cy="5410200"/>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16" name="Rectangle 4"/>
          <p:cNvSpPr>
            <a:spLocks noGrp="1" noChangeArrowheads="1"/>
          </p:cNvSpPr>
          <p:nvPr>
            <p:ph type="dt" sz="half" idx="2"/>
          </p:nvPr>
        </p:nvSpPr>
        <p:spPr bwMode="auto">
          <a:xfrm>
            <a:off x="12954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Times" pitchFamily="-112" charset="0"/>
                <a:ea typeface="+mn-ea"/>
                <a:cs typeface="+mn-cs"/>
              </a:defRPr>
            </a:lvl1pPr>
          </a:lstStyle>
          <a:p>
            <a:pPr>
              <a:defRPr/>
            </a:pPr>
            <a:endParaRPr lang="en-US"/>
          </a:p>
        </p:txBody>
      </p:sp>
      <p:sp>
        <p:nvSpPr>
          <p:cNvPr id="243717" name="Rectangle 5"/>
          <p:cNvSpPr>
            <a:spLocks noGrp="1" noChangeArrowheads="1"/>
          </p:cNvSpPr>
          <p:nvPr>
            <p:ph type="ftr" sz="quarter" idx="3"/>
          </p:nvPr>
        </p:nvSpPr>
        <p:spPr bwMode="auto">
          <a:xfrm>
            <a:off x="3810000" y="63246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latin typeface="Times" pitchFamily="-112" charset="0"/>
                <a:ea typeface="+mn-ea"/>
                <a:cs typeface="+mn-cs"/>
              </a:defRPr>
            </a:lvl1pPr>
          </a:lstStyle>
          <a:p>
            <a:pPr>
              <a:defRPr/>
            </a:pPr>
            <a:endParaRPr lang="en-US"/>
          </a:p>
        </p:txBody>
      </p:sp>
      <p:sp>
        <p:nvSpPr>
          <p:cNvPr id="243718" name="Rectangle 6"/>
          <p:cNvSpPr>
            <a:spLocks noGrp="1" noChangeArrowheads="1"/>
          </p:cNvSpPr>
          <p:nvPr>
            <p:ph type="sldNum" sz="quarter" idx="4"/>
          </p:nvPr>
        </p:nvSpPr>
        <p:spPr bwMode="auto">
          <a:xfrm>
            <a:off x="70866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latin typeface="Times" charset="0"/>
              </a:defRPr>
            </a:lvl1pPr>
          </a:lstStyle>
          <a:p>
            <a:pPr>
              <a:defRPr/>
            </a:pPr>
            <a:fld id="{FE9FFFFC-996F-1C4E-93F1-D3DC291E4BB4}" type="slidenum">
              <a:rPr lang="en-US"/>
              <a:pPr>
                <a:defRPr/>
              </a:pPr>
              <a:t>‹#›</a:t>
            </a:fld>
            <a:endParaRPr lang="en-US"/>
          </a:p>
        </p:txBody>
      </p:sp>
      <p:grpSp>
        <p:nvGrpSpPr>
          <p:cNvPr id="135175" name="Group 7"/>
          <p:cNvGrpSpPr>
            <a:grpSpLocks/>
          </p:cNvGrpSpPr>
          <p:nvPr/>
        </p:nvGrpSpPr>
        <p:grpSpPr bwMode="auto">
          <a:xfrm>
            <a:off x="0" y="355600"/>
            <a:ext cx="6172200" cy="2438400"/>
            <a:chOff x="0" y="1200"/>
            <a:chExt cx="3888" cy="1536"/>
          </a:xfrm>
        </p:grpSpPr>
        <p:sp>
          <p:nvSpPr>
            <p:cNvPr id="243720"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21"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22"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23"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24"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grpSp>
      <p:sp>
        <p:nvSpPr>
          <p:cNvPr id="135176" name="Rectangle 13"/>
          <p:cNvSpPr>
            <a:spLocks noGrp="1" noChangeArrowheads="1"/>
          </p:cNvSpPr>
          <p:nvPr>
            <p:ph type="body" idx="1"/>
          </p:nvPr>
        </p:nvSpPr>
        <p:spPr bwMode="auto">
          <a:xfrm>
            <a:off x="1219200" y="1676400"/>
            <a:ext cx="7772400" cy="457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3726"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Tree>
    <p:extLst>
      <p:ext uri="{BB962C8B-B14F-4D97-AF65-F5344CB8AC3E}">
        <p14:creationId xmlns:p14="http://schemas.microsoft.com/office/powerpoint/2010/main" val="3732950411"/>
      </p:ext>
    </p:extLst>
  </p:cSld>
  <p:clrMap bg1="dk2" tx1="lt1" bg2="dk1" tx2="lt2" accent1="accent1" accent2="accent2" accent3="accent3" accent4="accent4" accent5="accent5" accent6="accent6" hlink="hlink" folHlink="folHlink"/>
  <p:sldLayoutIdLst>
    <p:sldLayoutId id="2147487906" r:id="rId1"/>
    <p:sldLayoutId id="2147487907" r:id="rId2"/>
    <p:sldLayoutId id="2147487908" r:id="rId3"/>
    <p:sldLayoutId id="2147487909" r:id="rId4"/>
    <p:sldLayoutId id="2147487910" r:id="rId5"/>
    <p:sldLayoutId id="2147487911" r:id="rId6"/>
    <p:sldLayoutId id="2147487912" r:id="rId7"/>
    <p:sldLayoutId id="2147487913" r:id="rId8"/>
    <p:sldLayoutId id="2147487914" r:id="rId9"/>
    <p:sldLayoutId id="2147487915" r:id="rId10"/>
    <p:sldLayoutId id="2147487916"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latin typeface="Arial" pitchFamily="-108" charset="0"/>
        </a:defRPr>
      </a:lvl6pPr>
      <a:lvl7pPr marL="914400" algn="ctr" rtl="0" fontAlgn="base">
        <a:spcBef>
          <a:spcPct val="0"/>
        </a:spcBef>
        <a:spcAft>
          <a:spcPct val="0"/>
        </a:spcAft>
        <a:defRPr sz="4400" b="1">
          <a:solidFill>
            <a:schemeClr val="tx2"/>
          </a:solidFill>
          <a:latin typeface="Arial" pitchFamily="-108" charset="0"/>
        </a:defRPr>
      </a:lvl7pPr>
      <a:lvl8pPr marL="1371600" algn="ctr" rtl="0" fontAlgn="base">
        <a:spcBef>
          <a:spcPct val="0"/>
        </a:spcBef>
        <a:spcAft>
          <a:spcPct val="0"/>
        </a:spcAft>
        <a:defRPr sz="4400" b="1">
          <a:solidFill>
            <a:schemeClr val="tx2"/>
          </a:solidFill>
          <a:latin typeface="Arial" pitchFamily="-108" charset="0"/>
        </a:defRPr>
      </a:lvl8pPr>
      <a:lvl9pPr marL="1828800" algn="ctr" rtl="0" fontAlgn="base">
        <a:spcBef>
          <a:spcPct val="0"/>
        </a:spcBef>
        <a:spcAft>
          <a:spcPct val="0"/>
        </a:spcAft>
        <a:defRPr sz="4400" b="1">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tx2"/>
        </a:buClr>
        <a:buFont typeface="Times" charset="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accent2"/>
        </a:buClr>
        <a:buFont typeface="Times" charset="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tx1"/>
        </a:buClr>
        <a:buFont typeface="Times" charset="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tx2"/>
        </a:buClr>
        <a:buFont typeface="Wingdings" charset="0"/>
        <a:buChar char="Ø"/>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22882" name="Group 2"/>
          <p:cNvGrpSpPr>
            <a:grpSpLocks/>
          </p:cNvGrpSpPr>
          <p:nvPr/>
        </p:nvGrpSpPr>
        <p:grpSpPr bwMode="auto">
          <a:xfrm>
            <a:off x="0" y="0"/>
            <a:ext cx="8839200" cy="6858000"/>
            <a:chOff x="0" y="0"/>
            <a:chExt cx="5568" cy="4320"/>
          </a:xfrm>
        </p:grpSpPr>
        <p:grpSp>
          <p:nvGrpSpPr>
            <p:cNvPr id="122888" name="Group 3"/>
            <p:cNvGrpSpPr>
              <a:grpSpLocks/>
            </p:cNvGrpSpPr>
            <p:nvPr userDrawn="1"/>
          </p:nvGrpSpPr>
          <p:grpSpPr bwMode="auto">
            <a:xfrm>
              <a:off x="0" y="0"/>
              <a:ext cx="3216" cy="3072"/>
              <a:chOff x="0" y="0"/>
              <a:chExt cx="2928" cy="2784"/>
            </a:xfrm>
          </p:grpSpPr>
          <p:sp>
            <p:nvSpPr>
              <p:cNvPr id="122901"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902"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903"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904"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905"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22889" name="Group 9"/>
            <p:cNvGrpSpPr>
              <a:grpSpLocks/>
            </p:cNvGrpSpPr>
            <p:nvPr userDrawn="1"/>
          </p:nvGrpSpPr>
          <p:grpSpPr bwMode="auto">
            <a:xfrm>
              <a:off x="2016" y="2016"/>
              <a:ext cx="2448" cy="2304"/>
              <a:chOff x="0" y="0"/>
              <a:chExt cx="2928" cy="2784"/>
            </a:xfrm>
          </p:grpSpPr>
          <p:sp>
            <p:nvSpPr>
              <p:cNvPr id="122896"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7"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8"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9"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900"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22890" name="Group 15"/>
            <p:cNvGrpSpPr>
              <a:grpSpLocks/>
            </p:cNvGrpSpPr>
            <p:nvPr userDrawn="1"/>
          </p:nvGrpSpPr>
          <p:grpSpPr bwMode="auto">
            <a:xfrm>
              <a:off x="2832" y="96"/>
              <a:ext cx="2736" cy="2592"/>
              <a:chOff x="0" y="0"/>
              <a:chExt cx="2928" cy="2784"/>
            </a:xfrm>
          </p:grpSpPr>
          <p:sp>
            <p:nvSpPr>
              <p:cNvPr id="122891"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2"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3"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4"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5"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sp>
        <p:nvSpPr>
          <p:cNvPr id="122883"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22884"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67"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solidFill>
                  <a:srgbClr val="EAEAEA"/>
                </a:solidFill>
                <a:latin typeface="Arial" panose="020B0604020202020204" pitchFamily="34" charset="0"/>
                <a:ea typeface="+mn-ea"/>
                <a:cs typeface="+mn-cs"/>
              </a:defRPr>
            </a:lvl1pPr>
          </a:lstStyle>
          <a:p>
            <a:pPr>
              <a:defRPr/>
            </a:pPr>
            <a:endParaRPr lang="en-US" dirty="0"/>
          </a:p>
        </p:txBody>
      </p:sp>
      <p:sp>
        <p:nvSpPr>
          <p:cNvPr id="6168"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EAEAEA"/>
                </a:solidFill>
                <a:latin typeface="Arial" panose="020B0604020202020204" pitchFamily="34" charset="0"/>
                <a:ea typeface="+mn-ea"/>
                <a:cs typeface="+mn-cs"/>
              </a:defRPr>
            </a:lvl1pPr>
          </a:lstStyle>
          <a:p>
            <a:pPr>
              <a:defRPr/>
            </a:pPr>
            <a:endParaRPr lang="en-US" dirty="0"/>
          </a:p>
        </p:txBody>
      </p:sp>
      <p:sp>
        <p:nvSpPr>
          <p:cNvPr id="6169"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solidFill>
                  <a:srgbClr val="EAEAEA"/>
                </a:solidFill>
                <a:latin typeface="Arial" panose="020B0604020202020204" pitchFamily="34" charset="0"/>
              </a:defRPr>
            </a:lvl1pPr>
          </a:lstStyle>
          <a:p>
            <a:pPr>
              <a:defRPr/>
            </a:pPr>
            <a:fld id="{F702CF12-1992-C940-9F76-8EB37D5591C0}" type="slidenum">
              <a:rPr lang="en-US" smtClean="0"/>
              <a:pPr>
                <a:defRPr/>
              </a:pPr>
              <a:t>‹#›</a:t>
            </a:fld>
            <a:endParaRPr lang="en-US" dirty="0"/>
          </a:p>
        </p:txBody>
      </p:sp>
    </p:spTree>
    <p:extLst>
      <p:ext uri="{BB962C8B-B14F-4D97-AF65-F5344CB8AC3E}">
        <p14:creationId xmlns:p14="http://schemas.microsoft.com/office/powerpoint/2010/main" val="2425488199"/>
      </p:ext>
    </p:extLst>
  </p:cSld>
  <p:clrMap bg1="dk2" tx1="lt1" bg2="dk1" tx2="lt2" accent1="accent1" accent2="accent2" accent3="accent3" accent4="accent4" accent5="accent5" accent6="accent6" hlink="hlink" folHlink="folHlink"/>
  <p:sldLayoutIdLst>
    <p:sldLayoutId id="2147487918" r:id="rId1"/>
    <p:sldLayoutId id="2147487919" r:id="rId2"/>
    <p:sldLayoutId id="2147487920" r:id="rId3"/>
    <p:sldLayoutId id="2147487921" r:id="rId4"/>
    <p:sldLayoutId id="2147487922" r:id="rId5"/>
    <p:sldLayoutId id="2147487923" r:id="rId6"/>
    <p:sldLayoutId id="2147487924" r:id="rId7"/>
    <p:sldLayoutId id="2147487925" r:id="rId8"/>
    <p:sldLayoutId id="2147487926" r:id="rId9"/>
    <p:sldLayoutId id="2147487927" r:id="rId10"/>
    <p:sldLayoutId id="2147487928"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accent2"/>
        </a:buClr>
        <a:buSzPct val="110000"/>
        <a:buChar char="•"/>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hlink"/>
        </a:buClr>
        <a:buSzPct val="110000"/>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lr>
          <a:schemeClr val="folHlink"/>
        </a:buClr>
        <a:buSzPct val="110000"/>
        <a:buChar char="•"/>
        <a:defRPr sz="2400" b="1" i="0">
          <a:solidFill>
            <a:schemeClr val="tx1"/>
          </a:solidFill>
          <a:latin typeface="Arial" panose="020B0604020202020204" pitchFamily="34" charset="0"/>
          <a:ea typeface="ＭＳ Ｐゴシック" pitchFamily="-108"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4pPr>
      <a:lvl5pPr marL="2057400" indent="-228600"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ＭＳ Ｐゴシック" pitchFamily="-108" charset="-128"/>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47458" name="Group 2"/>
          <p:cNvGrpSpPr>
            <a:grpSpLocks/>
          </p:cNvGrpSpPr>
          <p:nvPr/>
        </p:nvGrpSpPr>
        <p:grpSpPr bwMode="auto">
          <a:xfrm>
            <a:off x="0" y="0"/>
            <a:ext cx="8839200" cy="6858000"/>
            <a:chOff x="0" y="0"/>
            <a:chExt cx="5568" cy="4320"/>
          </a:xfrm>
        </p:grpSpPr>
        <p:grpSp>
          <p:nvGrpSpPr>
            <p:cNvPr id="147464" name="Group 3"/>
            <p:cNvGrpSpPr>
              <a:grpSpLocks/>
            </p:cNvGrpSpPr>
            <p:nvPr userDrawn="1"/>
          </p:nvGrpSpPr>
          <p:grpSpPr bwMode="auto">
            <a:xfrm>
              <a:off x="0" y="0"/>
              <a:ext cx="3216" cy="3072"/>
              <a:chOff x="0" y="0"/>
              <a:chExt cx="2928" cy="2784"/>
            </a:xfrm>
          </p:grpSpPr>
          <p:sp>
            <p:nvSpPr>
              <p:cNvPr id="147477"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8"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9"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80"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81"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47465" name="Group 9"/>
            <p:cNvGrpSpPr>
              <a:grpSpLocks/>
            </p:cNvGrpSpPr>
            <p:nvPr userDrawn="1"/>
          </p:nvGrpSpPr>
          <p:grpSpPr bwMode="auto">
            <a:xfrm>
              <a:off x="2016" y="2016"/>
              <a:ext cx="2448" cy="2304"/>
              <a:chOff x="0" y="0"/>
              <a:chExt cx="2928" cy="2784"/>
            </a:xfrm>
          </p:grpSpPr>
          <p:sp>
            <p:nvSpPr>
              <p:cNvPr id="147472"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3"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4"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5"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6"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47466" name="Group 15"/>
            <p:cNvGrpSpPr>
              <a:grpSpLocks/>
            </p:cNvGrpSpPr>
            <p:nvPr userDrawn="1"/>
          </p:nvGrpSpPr>
          <p:grpSpPr bwMode="auto">
            <a:xfrm>
              <a:off x="2832" y="96"/>
              <a:ext cx="2736" cy="2592"/>
              <a:chOff x="0" y="0"/>
              <a:chExt cx="2928" cy="2784"/>
            </a:xfrm>
          </p:grpSpPr>
          <p:sp>
            <p:nvSpPr>
              <p:cNvPr id="147467"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68"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69"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0"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1"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sp>
        <p:nvSpPr>
          <p:cNvPr id="147459"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47460"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67"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solidFill>
                  <a:srgbClr val="EAEAEA"/>
                </a:solidFill>
                <a:latin typeface="Arial" panose="020B0604020202020204" pitchFamily="34" charset="0"/>
                <a:ea typeface="+mn-ea"/>
                <a:cs typeface="+mn-cs"/>
              </a:defRPr>
            </a:lvl1pPr>
          </a:lstStyle>
          <a:p>
            <a:pPr>
              <a:defRPr/>
            </a:pPr>
            <a:endParaRPr lang="en-US" dirty="0"/>
          </a:p>
        </p:txBody>
      </p:sp>
      <p:sp>
        <p:nvSpPr>
          <p:cNvPr id="6168"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EAEAEA"/>
                </a:solidFill>
                <a:latin typeface="Arial" panose="020B0604020202020204" pitchFamily="34" charset="0"/>
                <a:ea typeface="+mn-ea"/>
                <a:cs typeface="+mn-cs"/>
              </a:defRPr>
            </a:lvl1pPr>
          </a:lstStyle>
          <a:p>
            <a:pPr>
              <a:defRPr/>
            </a:pPr>
            <a:endParaRPr lang="en-US" dirty="0"/>
          </a:p>
        </p:txBody>
      </p:sp>
      <p:sp>
        <p:nvSpPr>
          <p:cNvPr id="6169"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solidFill>
                  <a:srgbClr val="EAEAEA"/>
                </a:solidFill>
                <a:latin typeface="Arial" panose="020B0604020202020204" pitchFamily="34" charset="0"/>
              </a:defRPr>
            </a:lvl1pPr>
          </a:lstStyle>
          <a:p>
            <a:pPr>
              <a:defRPr/>
            </a:pPr>
            <a:fld id="{F0C166AC-0CD4-A44C-B972-0F2BC28AD730}" type="slidenum">
              <a:rPr lang="en-US" smtClean="0"/>
              <a:pPr>
                <a:defRPr/>
              </a:pPr>
              <a:t>‹#›</a:t>
            </a:fld>
            <a:endParaRPr lang="en-US" dirty="0"/>
          </a:p>
        </p:txBody>
      </p:sp>
    </p:spTree>
    <p:extLst>
      <p:ext uri="{BB962C8B-B14F-4D97-AF65-F5344CB8AC3E}">
        <p14:creationId xmlns:p14="http://schemas.microsoft.com/office/powerpoint/2010/main" val="3912336544"/>
      </p:ext>
    </p:extLst>
  </p:cSld>
  <p:clrMap bg1="dk2" tx1="lt1" bg2="dk1" tx2="lt2" accent1="accent1" accent2="accent2" accent3="accent3" accent4="accent4" accent5="accent5" accent6="accent6" hlink="hlink" folHlink="folHlink"/>
  <p:sldLayoutIdLst>
    <p:sldLayoutId id="2147487930" r:id="rId1"/>
    <p:sldLayoutId id="2147487931" r:id="rId2"/>
    <p:sldLayoutId id="2147487932" r:id="rId3"/>
    <p:sldLayoutId id="2147487933" r:id="rId4"/>
    <p:sldLayoutId id="2147487934" r:id="rId5"/>
    <p:sldLayoutId id="2147487935" r:id="rId6"/>
    <p:sldLayoutId id="2147487936" r:id="rId7"/>
    <p:sldLayoutId id="2147487937" r:id="rId8"/>
    <p:sldLayoutId id="2147487938" r:id="rId9"/>
    <p:sldLayoutId id="2147487939" r:id="rId10"/>
    <p:sldLayoutId id="214748794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accent2"/>
        </a:buClr>
        <a:buSzPct val="110000"/>
        <a:buChar char="•"/>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hlink"/>
        </a:buClr>
        <a:buSzPct val="110000"/>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lr>
          <a:schemeClr val="folHlink"/>
        </a:buClr>
        <a:buSzPct val="110000"/>
        <a:buChar char="•"/>
        <a:defRPr sz="2400" b="1" i="0">
          <a:solidFill>
            <a:schemeClr val="tx1"/>
          </a:solidFill>
          <a:latin typeface="Arial" panose="020B0604020202020204" pitchFamily="34" charset="0"/>
          <a:ea typeface="ＭＳ Ｐゴシック" pitchFamily="-108"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4pPr>
      <a:lvl5pPr marL="2057400" indent="-228600"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ＭＳ Ｐゴシック" pitchFamily="-108" charset="-128"/>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44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68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lnSpc>
                <a:spcPct val="100000"/>
              </a:lnSpc>
              <a:spcBef>
                <a:spcPct val="0"/>
              </a:spcBef>
              <a:buFontTx/>
              <a:buNone/>
              <a:defRPr kumimoji="0" sz="1400" b="1" i="0">
                <a:solidFill>
                  <a:srgbClr val="000000"/>
                </a:solidFill>
                <a:latin typeface="Arial" panose="020B0604020202020204" pitchFamily="34" charset="0"/>
                <a:ea typeface="+mn-ea"/>
                <a:cs typeface="+mn-cs"/>
              </a:defRPr>
            </a:lvl1pPr>
          </a:lstStyle>
          <a:p>
            <a:pPr>
              <a:defRPr/>
            </a:pPr>
            <a:endParaRPr lang="en-US" dirty="0"/>
          </a:p>
        </p:txBody>
      </p:sp>
      <p:sp>
        <p:nvSpPr>
          <p:cNvPr id="7168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lnSpc>
                <a:spcPct val="100000"/>
              </a:lnSpc>
              <a:spcBef>
                <a:spcPct val="0"/>
              </a:spcBef>
              <a:buFontTx/>
              <a:buNone/>
              <a:defRPr kumimoji="0" sz="1400" b="1" i="0">
                <a:solidFill>
                  <a:srgbClr val="000000"/>
                </a:solidFill>
                <a:latin typeface="Arial" panose="020B0604020202020204" pitchFamily="34" charset="0"/>
                <a:ea typeface="+mn-ea"/>
                <a:cs typeface="+mn-cs"/>
              </a:defRPr>
            </a:lvl1pPr>
          </a:lstStyle>
          <a:p>
            <a:pPr>
              <a:defRPr/>
            </a:pPr>
            <a:endParaRPr lang="en-US" dirty="0"/>
          </a:p>
        </p:txBody>
      </p:sp>
      <p:sp>
        <p:nvSpPr>
          <p:cNvPr id="7168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lnSpc>
                <a:spcPct val="100000"/>
              </a:lnSpc>
              <a:spcBef>
                <a:spcPct val="0"/>
              </a:spcBef>
              <a:buFontTx/>
              <a:buNone/>
              <a:defRPr kumimoji="0" sz="1400" b="1" i="0">
                <a:solidFill>
                  <a:srgbClr val="000000"/>
                </a:solidFill>
                <a:latin typeface="Arial" panose="020B0604020202020204" pitchFamily="34" charset="0"/>
              </a:defRPr>
            </a:lvl1pPr>
          </a:lstStyle>
          <a:p>
            <a:pPr>
              <a:defRPr/>
            </a:pPr>
            <a:fld id="{31A650DC-872F-7D43-8183-D08BA7DFFEA2}"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87075" r:id="rId1"/>
    <p:sldLayoutId id="2147487076" r:id="rId2"/>
    <p:sldLayoutId id="2147487077" r:id="rId3"/>
    <p:sldLayoutId id="2147487078" r:id="rId4"/>
    <p:sldLayoutId id="2147487079" r:id="rId5"/>
    <p:sldLayoutId id="2147487080" r:id="rId6"/>
    <p:sldLayoutId id="2147487081" r:id="rId7"/>
    <p:sldLayoutId id="2147487082" r:id="rId8"/>
    <p:sldLayoutId id="2147487083" r:id="rId9"/>
    <p:sldLayoutId id="2147487084" r:id="rId10"/>
    <p:sldLayoutId id="2147487085" r:id="rId11"/>
  </p:sldLayoutIdLst>
  <p:transition spd="med">
    <p:randomBar dir="vert"/>
  </p:transition>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87394" name="Rectangle 1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87395" name="Rectangle 15"/>
          <p:cNvSpPr>
            <a:spLocks noChangeArrowheads="1"/>
          </p:cNvSpPr>
          <p:nvPr/>
        </p:nvSpPr>
        <p:spPr bwMode="white">
          <a:xfrm>
            <a:off x="0" y="0"/>
            <a:ext cx="9144000" cy="139382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87396" name="Rectangle 17"/>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87397" name="Rectangle 18"/>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9" name="Rectangle 8"/>
          <p:cNvSpPr>
            <a:spLocks noChangeArrowheads="1"/>
          </p:cNvSpPr>
          <p:nvPr/>
        </p:nvSpPr>
        <p:spPr bwMode="auto">
          <a:xfrm>
            <a:off x="149225" y="6388100"/>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4" name="Date Placeholder 13"/>
          <p:cNvSpPr>
            <a:spLocks noGrp="1"/>
          </p:cNvSpPr>
          <p:nvPr>
            <p:ph type="dt" sz="half" idx="2"/>
          </p:nvPr>
        </p:nvSpPr>
        <p:spPr>
          <a:xfrm>
            <a:off x="5791200" y="6405563"/>
            <a:ext cx="3044825" cy="365125"/>
          </a:xfrm>
          <a:prstGeom prst="rect">
            <a:avLst/>
          </a:prstGeom>
        </p:spPr>
        <p:txBody>
          <a:bodyPr vert="horz" wrap="square" lIns="91440" tIns="45720" rIns="91440" bIns="45720" numCol="1" anchor="t" anchorCtr="0" compatLnSpc="1">
            <a:prstTxWarp prst="textNoShape">
              <a:avLst/>
            </a:prstTxWarp>
          </a:bodyPr>
          <a:lstStyle>
            <a:lvl1pPr algn="r">
              <a:defRPr sz="1400">
                <a:solidFill>
                  <a:srgbClr val="FFFFFF"/>
                </a:solidFill>
                <a:latin typeface="Georgia" charset="0"/>
              </a:defRPr>
            </a:lvl1pPr>
          </a:lstStyle>
          <a:p>
            <a:pPr>
              <a:defRPr/>
            </a:pPr>
            <a:fld id="{F6BEF3A0-FDB9-2B47-8AD3-C5BC82774313}" type="datetime1">
              <a:rPr lang="en-US"/>
              <a:pPr>
                <a:defRPr/>
              </a:pPr>
              <a:t>10/20/25</a:t>
            </a:fld>
            <a:endParaRPr lang="en-US"/>
          </a:p>
        </p:txBody>
      </p:sp>
      <p:sp>
        <p:nvSpPr>
          <p:cNvPr id="3" name="Footer Placeholder 2"/>
          <p:cNvSpPr>
            <a:spLocks noGrp="1"/>
          </p:cNvSpPr>
          <p:nvPr>
            <p:ph type="ftr" sz="quarter" idx="3"/>
          </p:nvPr>
        </p:nvSpPr>
        <p:spPr>
          <a:xfrm>
            <a:off x="304800" y="6410325"/>
            <a:ext cx="3581400" cy="366713"/>
          </a:xfrm>
          <a:prstGeom prst="rect">
            <a:avLst/>
          </a:prstGeom>
        </p:spPr>
        <p:txBody>
          <a:bodyPr vert="horz"/>
          <a:lstStyle>
            <a:lvl1pPr algn="l" eaLnBrk="1" fontAlgn="auto" latinLnBrk="0" hangingPunct="1">
              <a:spcBef>
                <a:spcPts val="0"/>
              </a:spcBef>
              <a:spcAft>
                <a:spcPts val="0"/>
              </a:spcAft>
              <a:defRPr kumimoji="0" sz="1200">
                <a:solidFill>
                  <a:srgbClr val="FFFFFF"/>
                </a:solidFill>
                <a:latin typeface="Georgia"/>
                <a:ea typeface="+mn-ea"/>
                <a:cs typeface="+mn-cs"/>
              </a:defRPr>
            </a:lvl1pPr>
          </a:lstStyle>
          <a:p>
            <a:pPr>
              <a:defRPr/>
            </a:pPr>
            <a:endParaRPr lang="en-US"/>
          </a:p>
        </p:txBody>
      </p:sp>
      <p:sp>
        <p:nvSpPr>
          <p:cNvPr id="8" name="Rectangle 7"/>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10" name="Straight Connector 9"/>
          <p:cNvSpPr>
            <a:spLocks noChangeShapeType="1"/>
          </p:cNvSpPr>
          <p:nvPr/>
        </p:nvSpPr>
        <p:spPr bwMode="auto">
          <a:xfrm>
            <a:off x="152400" y="1276350"/>
            <a:ext cx="8832850" cy="0"/>
          </a:xfrm>
          <a:prstGeom prst="line">
            <a:avLst/>
          </a:prstGeom>
          <a:noFill/>
          <a:ln w="9525"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2" name="Oval 11"/>
          <p:cNvSpPr/>
          <p:nvPr/>
        </p:nvSpPr>
        <p:spPr>
          <a:xfrm>
            <a:off x="4267200" y="955675"/>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5" name="Oval 14"/>
          <p:cNvSpPr/>
          <p:nvPr/>
        </p:nvSpPr>
        <p:spPr>
          <a:xfrm>
            <a:off x="4362450" y="1050925"/>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23" name="Slide Number Placeholder 22"/>
          <p:cNvSpPr>
            <a:spLocks noGrp="1"/>
          </p:cNvSpPr>
          <p:nvPr>
            <p:ph type="sldNum" sz="quarter" idx="4"/>
          </p:nvPr>
        </p:nvSpPr>
        <p:spPr>
          <a:xfrm>
            <a:off x="4343400" y="1039813"/>
            <a:ext cx="457200" cy="441325"/>
          </a:xfrm>
          <a:prstGeom prst="rect">
            <a:avLst/>
          </a:prstGeom>
        </p:spPr>
        <p:txBody>
          <a:bodyPr vert="horz" wrap="square" lIns="45720" tIns="45720" rIns="45720" bIns="45720" numCol="1" anchor="ctr" anchorCtr="0" compatLnSpc="1">
            <a:prstTxWarp prst="textNoShape">
              <a:avLst/>
            </a:prstTxWarp>
            <a:normAutofit/>
          </a:bodyPr>
          <a:lstStyle>
            <a:lvl1pPr algn="ctr">
              <a:defRPr sz="1600">
                <a:solidFill>
                  <a:srgbClr val="7B9899"/>
                </a:solidFill>
                <a:latin typeface="Georgia" charset="0"/>
              </a:defRPr>
            </a:lvl1pPr>
          </a:lstStyle>
          <a:p>
            <a:pPr>
              <a:defRPr/>
            </a:pPr>
            <a:fld id="{5144284D-ABDD-D849-B984-352B2424FBE8}" type="slidenum">
              <a:rPr lang="en-US"/>
              <a:pPr>
                <a:defRPr/>
              </a:pPr>
              <a:t>‹#›</a:t>
            </a:fld>
            <a:endParaRPr lang="en-US"/>
          </a:p>
        </p:txBody>
      </p:sp>
      <p:sp>
        <p:nvSpPr>
          <p:cNvPr id="187406" name="Title Placeholder 21"/>
          <p:cNvSpPr>
            <a:spLocks noGrp="1"/>
          </p:cNvSpPr>
          <p:nvPr>
            <p:ph type="title"/>
          </p:nvPr>
        </p:nvSpPr>
        <p:spPr bwMode="auto">
          <a:xfrm>
            <a:off x="301625" y="228600"/>
            <a:ext cx="8534400" cy="758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87407" name="Text Placeholder 12"/>
          <p:cNvSpPr>
            <a:spLocks noGrp="1"/>
          </p:cNvSpPr>
          <p:nvPr>
            <p:ph type="body" idx="1"/>
          </p:nvPr>
        </p:nvSpPr>
        <p:spPr bwMode="auto">
          <a:xfrm>
            <a:off x="301625" y="1524000"/>
            <a:ext cx="8534400" cy="4598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82251323"/>
      </p:ext>
    </p:extLst>
  </p:cSld>
  <p:clrMap bg1="lt1" tx1="dk1" bg2="lt2" tx2="dk2" accent1="accent1" accent2="accent2" accent3="accent3" accent4="accent4" accent5="accent5" accent6="accent6" hlink="hlink" folHlink="folHlink"/>
  <p:sldLayoutIdLst>
    <p:sldLayoutId id="2147487954" r:id="rId1"/>
    <p:sldLayoutId id="2147487955" r:id="rId2"/>
    <p:sldLayoutId id="2147487956" r:id="rId3"/>
    <p:sldLayoutId id="2147487957" r:id="rId4"/>
    <p:sldLayoutId id="2147487958" r:id="rId5"/>
    <p:sldLayoutId id="2147487959" r:id="rId6"/>
    <p:sldLayoutId id="2147487960" r:id="rId7"/>
    <p:sldLayoutId id="2147487961" r:id="rId8"/>
    <p:sldLayoutId id="2147487962" r:id="rId9"/>
  </p:sldLayoutIdLst>
  <p:hf sldNum="0" hdr="0" ftr="0" dt="0"/>
  <p:txStyles>
    <p:titleStyle>
      <a:lvl1pPr algn="ctr" rtl="0" eaLnBrk="0" fontAlgn="base" hangingPunct="0">
        <a:spcBef>
          <a:spcPct val="0"/>
        </a:spcBef>
        <a:spcAft>
          <a:spcPct val="0"/>
        </a:spcAft>
        <a:defRPr sz="3300" kern="1200">
          <a:solidFill>
            <a:srgbClr val="7B9899"/>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2pPr>
      <a:lvl3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3pPr>
      <a:lvl4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4pPr>
      <a:lvl5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5pPr>
      <a:lvl6pPr marL="457200" algn="ctr" rtl="0" fontAlgn="base">
        <a:spcBef>
          <a:spcPct val="0"/>
        </a:spcBef>
        <a:spcAft>
          <a:spcPct val="0"/>
        </a:spcAft>
        <a:defRPr sz="3300">
          <a:solidFill>
            <a:srgbClr val="7B9899"/>
          </a:solidFill>
          <a:latin typeface="Georgia" pitchFamily="18" charset="0"/>
        </a:defRPr>
      </a:lvl6pPr>
      <a:lvl7pPr marL="914400" algn="ctr" rtl="0" fontAlgn="base">
        <a:spcBef>
          <a:spcPct val="0"/>
        </a:spcBef>
        <a:spcAft>
          <a:spcPct val="0"/>
        </a:spcAft>
        <a:defRPr sz="3300">
          <a:solidFill>
            <a:srgbClr val="7B9899"/>
          </a:solidFill>
          <a:latin typeface="Georgia" pitchFamily="18" charset="0"/>
        </a:defRPr>
      </a:lvl7pPr>
      <a:lvl8pPr marL="1371600" algn="ctr" rtl="0" fontAlgn="base">
        <a:spcBef>
          <a:spcPct val="0"/>
        </a:spcBef>
        <a:spcAft>
          <a:spcPct val="0"/>
        </a:spcAft>
        <a:defRPr sz="3300">
          <a:solidFill>
            <a:srgbClr val="7B9899"/>
          </a:solidFill>
          <a:latin typeface="Georgia" pitchFamily="18" charset="0"/>
        </a:defRPr>
      </a:lvl8pPr>
      <a:lvl9pPr marL="1828800" algn="ctr" rtl="0" fontAlgn="base">
        <a:spcBef>
          <a:spcPct val="0"/>
        </a:spcBef>
        <a:spcAft>
          <a:spcPct val="0"/>
        </a:spcAft>
        <a:defRPr sz="3300">
          <a:solidFill>
            <a:srgbClr val="7B9899"/>
          </a:solidFill>
          <a:latin typeface="Georgia" pitchFamily="18" charset="0"/>
        </a:defRPr>
      </a:lvl9pPr>
    </p:titleStyle>
    <p:bodyStyle>
      <a:lvl1pPr marL="273050" indent="-273050" algn="l" rtl="0" eaLnBrk="0" fontAlgn="base" hangingPunct="0">
        <a:spcBef>
          <a:spcPct val="20000"/>
        </a:spcBef>
        <a:spcAft>
          <a:spcPct val="0"/>
        </a:spcAft>
        <a:buClr>
          <a:schemeClr val="accent1"/>
        </a:buClr>
        <a:buSzPct val="85000"/>
        <a:buFont typeface="Wingdings 2" charset="0"/>
        <a:buChar char=""/>
        <a:defRPr sz="2700" kern="1200">
          <a:solidFill>
            <a:schemeClr val="tx1"/>
          </a:solidFill>
          <a:latin typeface="+mn-lt"/>
          <a:ea typeface="ＭＳ Ｐゴシック" pitchFamily="-107" charset="-128"/>
          <a:cs typeface="ＭＳ Ｐゴシック" pitchFamily="-107" charset="-128"/>
        </a:defRPr>
      </a:lvl1pPr>
      <a:lvl2pPr marL="547688" indent="-273050" algn="l" rtl="0" eaLnBrk="0" fontAlgn="base" hangingPunct="0">
        <a:spcBef>
          <a:spcPct val="20000"/>
        </a:spcBef>
        <a:spcAft>
          <a:spcPct val="0"/>
        </a:spcAft>
        <a:buClr>
          <a:schemeClr val="accent2"/>
        </a:buClr>
        <a:buSzPct val="70000"/>
        <a:buFont typeface="Wingdings" charset="0"/>
        <a:buChar char=""/>
        <a:defRPr sz="2200" kern="1200">
          <a:solidFill>
            <a:schemeClr val="tx2"/>
          </a:solidFill>
          <a:latin typeface="+mn-lt"/>
          <a:ea typeface="ＭＳ Ｐゴシック" pitchFamily="-107" charset="-128"/>
          <a:cs typeface="+mn-cs"/>
        </a:defRPr>
      </a:lvl2pPr>
      <a:lvl3pPr marL="822325" indent="-228600" algn="l" rtl="0" eaLnBrk="0" fontAlgn="base" hangingPunct="0">
        <a:spcBef>
          <a:spcPct val="20000"/>
        </a:spcBef>
        <a:spcAft>
          <a:spcPct val="0"/>
        </a:spcAft>
        <a:buClr>
          <a:srgbClr val="8CADAE"/>
        </a:buClr>
        <a:buSzPct val="75000"/>
        <a:buFont typeface="Wingdings 2" charset="0"/>
        <a:buChar char=""/>
        <a:defRPr sz="2000" kern="1200">
          <a:solidFill>
            <a:schemeClr val="tx1"/>
          </a:solidFill>
          <a:latin typeface="+mn-lt"/>
          <a:ea typeface="ＭＳ Ｐゴシック" charset="0"/>
          <a:cs typeface="Geneva" charset="0"/>
        </a:defRPr>
      </a:lvl3pPr>
      <a:lvl4pPr marL="1096963" indent="-228600" algn="l" rtl="0" eaLnBrk="0" fontAlgn="base" hangingPunct="0">
        <a:spcBef>
          <a:spcPct val="20000"/>
        </a:spcBef>
        <a:spcAft>
          <a:spcPct val="0"/>
        </a:spcAft>
        <a:buClr>
          <a:srgbClr val="8C7B70"/>
        </a:buClr>
        <a:buSzPct val="70000"/>
        <a:buFont typeface="Wingdings" charset="0"/>
        <a:buChar char=""/>
        <a:defRPr sz="2000" kern="1200">
          <a:solidFill>
            <a:schemeClr val="tx2"/>
          </a:solidFill>
          <a:latin typeface="+mn-lt"/>
          <a:ea typeface="Geneva" charset="-128"/>
          <a:cs typeface="Geneva" charset="0"/>
        </a:defRPr>
      </a:lvl4pPr>
      <a:lvl5pPr marL="1371600" indent="-228600" algn="l" rtl="0" eaLnBrk="0" fontAlgn="base" hangingPunct="0">
        <a:spcBef>
          <a:spcPct val="20000"/>
        </a:spcBef>
        <a:spcAft>
          <a:spcPct val="0"/>
        </a:spcAft>
        <a:buClr>
          <a:srgbClr val="8FB08C"/>
        </a:buClr>
        <a:buChar char="•"/>
        <a:defRPr kern="1200">
          <a:solidFill>
            <a:schemeClr val="tx1"/>
          </a:solidFill>
          <a:latin typeface="+mn-lt"/>
          <a:ea typeface="Geneva" charset="-128"/>
          <a:cs typeface="Geneva" charset="0"/>
        </a:defRPr>
      </a:lvl5pPr>
      <a:lvl6pPr marL="1645920" indent="-182880" algn="l" rtl="0" eaLnBrk="1" latinLnBrk="0" hangingPunct="1">
        <a:spcBef>
          <a:spcPct val="20000"/>
        </a:spcBef>
        <a:buClr>
          <a:schemeClr val="accent6"/>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1">
            <a:shade val="75000"/>
          </a:schemeClr>
        </a:buClr>
        <a:buSzPct val="90000"/>
        <a:buChar char="•"/>
        <a:defRPr kumimoji="0" sz="1600" kern="1200" baseline="0">
          <a:solidFill>
            <a:schemeClr val="tx1"/>
          </a:solidFill>
          <a:latin typeface="+mn-lt"/>
          <a:ea typeface="+mn-ea"/>
          <a:cs typeface="+mn-cs"/>
        </a:defRPr>
      </a:lvl7pPr>
      <a:lvl8pPr marL="2103120" indent="-182880" algn="l" rtl="0" eaLnBrk="1" latinLnBrk="0" hangingPunct="1">
        <a:spcBef>
          <a:spcPct val="20000"/>
        </a:spcBef>
        <a:buClr>
          <a:schemeClr val="accent4">
            <a:shade val="75000"/>
          </a:schemeClr>
        </a:buClr>
        <a:buChar char="•"/>
        <a:defRPr kumimoji="0" sz="1600" kern="1200">
          <a:solidFill>
            <a:schemeClr val="tx1"/>
          </a:solidFill>
          <a:latin typeface="+mn-lt"/>
          <a:ea typeface="+mn-ea"/>
          <a:cs typeface="+mn-cs"/>
        </a:defRPr>
      </a:lvl8pPr>
      <a:lvl9pPr marL="2377440" indent="-182880" algn="l" rtl="0" eaLnBrk="1" latinLnBrk="0" hangingPunct="1">
        <a:spcBef>
          <a:spcPct val="20000"/>
        </a:spcBef>
        <a:buClr>
          <a:schemeClr val="accent2">
            <a:shade val="75000"/>
          </a:schemeClr>
        </a:buClr>
        <a:buSzPct val="90000"/>
        <a:buChar char="•"/>
        <a:defRPr kumimoji="0" sz="1400" kern="1200" cap="all"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59746" name="Group 2"/>
          <p:cNvGrpSpPr>
            <a:grpSpLocks/>
          </p:cNvGrpSpPr>
          <p:nvPr/>
        </p:nvGrpSpPr>
        <p:grpSpPr bwMode="auto">
          <a:xfrm>
            <a:off x="0" y="2286000"/>
            <a:ext cx="9144000" cy="3581400"/>
            <a:chOff x="0" y="1968"/>
            <a:chExt cx="5760" cy="2256"/>
          </a:xfrm>
        </p:grpSpPr>
        <p:sp>
          <p:nvSpPr>
            <p:cNvPr id="159753"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4"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5"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6"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7"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8"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9"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0"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1"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2"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3"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4"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5"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6"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7"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8"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9"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0"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1"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2"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3"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4"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5"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6"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7"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8"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9"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0"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1"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2"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3"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4"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5"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6"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7"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8"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9"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0"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1"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2"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3"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4"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5"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6"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7"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8"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9"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0"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1"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2"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3"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4"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5"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6"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7"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8"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9"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0"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1"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2"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3"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4"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5"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grpSp>
      <p:sp>
        <p:nvSpPr>
          <p:cNvPr id="159747"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159748"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87108"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87109" name="Rectangle 69"/>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87110"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FFFFFF"/>
                </a:solidFill>
                <a:latin typeface="Helvetica" charset="0"/>
                <a:ea typeface="Osaka" charset="0"/>
                <a:cs typeface="Osaka" charset="0"/>
              </a:defRPr>
            </a:lvl1pPr>
          </a:lstStyle>
          <a:p>
            <a:pPr>
              <a:defRPr/>
            </a:pPr>
            <a:fld id="{CFF3EF21-504C-8946-88A0-753075A341F6}" type="slidenum">
              <a:rPr lang="en-US" altLang="ja-JP"/>
              <a:pPr>
                <a:defRPr/>
              </a:pPr>
              <a:t>‹#›</a:t>
            </a:fld>
            <a:endParaRPr lang="en-US" altLang="ja-JP"/>
          </a:p>
        </p:txBody>
      </p:sp>
      <p:pic>
        <p:nvPicPr>
          <p:cNvPr id="159752" name="Picture 7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16500916"/>
      </p:ext>
    </p:extLst>
  </p:cSld>
  <p:clrMap bg1="dk2" tx1="lt1" bg2="dk1" tx2="lt2" accent1="accent1" accent2="accent2" accent3="accent3" accent4="accent4" accent5="accent5" accent6="accent6" hlink="hlink" folHlink="folHlink"/>
  <p:sldLayoutIdLst>
    <p:sldLayoutId id="2147487965" r:id="rId1"/>
    <p:sldLayoutId id="2147487966" r:id="rId2"/>
    <p:sldLayoutId id="2147487967" r:id="rId3"/>
    <p:sldLayoutId id="2147487968" r:id="rId4"/>
    <p:sldLayoutId id="2147487969" r:id="rId5"/>
    <p:sldLayoutId id="2147487970" r:id="rId6"/>
    <p:sldLayoutId id="2147487971" r:id="rId7"/>
    <p:sldLayoutId id="2147487972" r:id="rId8"/>
    <p:sldLayoutId id="2147487973" r:id="rId9"/>
    <p:sldLayoutId id="2147487974" r:id="rId10"/>
    <p:sldLayoutId id="2147487975" r:id="rId1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51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20834" name="Picture 2"/>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5" name="Rectangle 3"/>
          <p:cNvSpPr>
            <a:spLocks noGrp="1" noChangeArrowheads="1"/>
          </p:cNvSpPr>
          <p:nvPr>
            <p:ph type="title"/>
          </p:nvPr>
        </p:nvSpPr>
        <p:spPr bwMode="auto">
          <a:xfrm>
            <a:off x="1143000" y="3048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0836" name="Rectangle 4"/>
          <p:cNvSpPr>
            <a:spLocks noGrp="1" noChangeArrowheads="1"/>
          </p:cNvSpPr>
          <p:nvPr>
            <p:ph type="body" idx="1"/>
          </p:nvPr>
        </p:nvSpPr>
        <p:spPr bwMode="auto">
          <a:xfrm>
            <a:off x="1143000" y="1676400"/>
            <a:ext cx="7772400" cy="426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8965" name="Rectangle 5"/>
          <p:cNvSpPr>
            <a:spLocks noGrp="1" noChangeArrowheads="1"/>
          </p:cNvSpPr>
          <p:nvPr>
            <p:ph type="dt" sz="half" idx="2"/>
          </p:nvPr>
        </p:nvSpPr>
        <p:spPr bwMode="auto">
          <a:xfrm>
            <a:off x="20574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0"/>
              </a:spcBef>
              <a:defRPr sz="1400">
                <a:solidFill>
                  <a:srgbClr val="000000"/>
                </a:solidFill>
                <a:latin typeface="Helvetica" pitchFamily="-112" charset="0"/>
                <a:ea typeface="ＭＳ Ｐゴシック"/>
                <a:cs typeface="ＭＳ Ｐゴシック"/>
              </a:defRPr>
            </a:lvl1pPr>
          </a:lstStyle>
          <a:p>
            <a:pPr>
              <a:defRPr/>
            </a:pPr>
            <a:endParaRPr lang="en-US"/>
          </a:p>
        </p:txBody>
      </p:sp>
      <p:sp>
        <p:nvSpPr>
          <p:cNvPr id="168966" name="Rectangle 6"/>
          <p:cNvSpPr>
            <a:spLocks noGrp="1" noChangeArrowheads="1"/>
          </p:cNvSpPr>
          <p:nvPr>
            <p:ph type="ftr" sz="quarter" idx="3"/>
          </p:nvPr>
        </p:nvSpPr>
        <p:spPr bwMode="auto">
          <a:xfrm>
            <a:off x="40386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spcBef>
                <a:spcPct val="0"/>
              </a:spcBef>
              <a:defRPr sz="1400">
                <a:solidFill>
                  <a:srgbClr val="000000"/>
                </a:solidFill>
                <a:latin typeface="Helvetica" pitchFamily="-112" charset="0"/>
                <a:ea typeface="ＭＳ Ｐゴシック"/>
                <a:cs typeface="ＭＳ Ｐゴシック"/>
              </a:defRPr>
            </a:lvl1pPr>
          </a:lstStyle>
          <a:p>
            <a:pPr>
              <a:defRPr/>
            </a:pPr>
            <a:endParaRPr lang="en-US"/>
          </a:p>
        </p:txBody>
      </p:sp>
      <p:sp>
        <p:nvSpPr>
          <p:cNvPr id="168967" name="Rectangle 7"/>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0"/>
              </a:spcBef>
              <a:defRPr sz="1400">
                <a:solidFill>
                  <a:srgbClr val="000000"/>
                </a:solidFill>
                <a:latin typeface="Helvetica" charset="0"/>
              </a:defRPr>
            </a:lvl1pPr>
          </a:lstStyle>
          <a:p>
            <a:pPr>
              <a:defRPr/>
            </a:pPr>
            <a:fld id="{5B8332CC-BA10-9A45-AE2D-035E5D5D582F}" type="slidenum">
              <a:rPr lang="en-US"/>
              <a:pPr>
                <a:defRPr/>
              </a:pPr>
              <a:t>‹#›</a:t>
            </a:fld>
            <a:endParaRPr lang="en-US"/>
          </a:p>
        </p:txBody>
      </p:sp>
    </p:spTree>
    <p:extLst>
      <p:ext uri="{BB962C8B-B14F-4D97-AF65-F5344CB8AC3E}">
        <p14:creationId xmlns:p14="http://schemas.microsoft.com/office/powerpoint/2010/main" val="1651274999"/>
      </p:ext>
    </p:extLst>
  </p:cSld>
  <p:clrMap bg1="lt1" tx1="dk1" bg2="lt2" tx2="dk2" accent1="accent1" accent2="accent2" accent3="accent3" accent4="accent4" accent5="accent5" accent6="accent6" hlink="hlink" folHlink="folHlink"/>
  <p:sldLayoutIdLst>
    <p:sldLayoutId id="2147487991" r:id="rId1"/>
    <p:sldLayoutId id="2147487992" r:id="rId2"/>
    <p:sldLayoutId id="2147487993" r:id="rId3"/>
    <p:sldLayoutId id="2147487994" r:id="rId4"/>
    <p:sldLayoutId id="2147487995" r:id="rId5"/>
    <p:sldLayoutId id="2147487996" r:id="rId6"/>
    <p:sldLayoutId id="2147487997" r:id="rId7"/>
    <p:sldLayoutId id="2147487998" r:id="rId8"/>
    <p:sldLayoutId id="2147487999" r:id="rId9"/>
    <p:sldLayoutId id="2147488000" r:id="rId10"/>
    <p:sldLayoutId id="2147488001" r:id="rId11"/>
  </p:sldLayoutIdLst>
  <p:txStyles>
    <p:titleStyle>
      <a:lvl1pPr algn="l" rtl="0" eaLnBrk="0" fontAlgn="base" hangingPunct="0">
        <a:spcBef>
          <a:spcPct val="0"/>
        </a:spcBef>
        <a:spcAft>
          <a:spcPct val="0"/>
        </a:spcAft>
        <a:defRPr kumimoji="1" sz="4400">
          <a:solidFill>
            <a:schemeClr val="tx2"/>
          </a:solidFill>
          <a:latin typeface="+mj-lt"/>
          <a:ea typeface="+mj-ea"/>
          <a:cs typeface="+mj-cs"/>
        </a:defRPr>
      </a:lvl1pPr>
      <a:lvl2pPr algn="l" rtl="0" eaLnBrk="0" fontAlgn="base" hangingPunct="0">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2pPr>
      <a:lvl3pPr algn="l" rtl="0" eaLnBrk="0" fontAlgn="base" hangingPunct="0">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3pPr>
      <a:lvl4pPr algn="l" rtl="0" eaLnBrk="0" fontAlgn="base" hangingPunct="0">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4pPr>
      <a:lvl5pPr algn="l" rtl="0" eaLnBrk="0" fontAlgn="base" hangingPunct="0">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5pPr>
      <a:lvl6pPr marL="457200" algn="l" rtl="0" fontAlgn="base">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6pPr>
      <a:lvl7pPr marL="914400" algn="l" rtl="0" fontAlgn="base">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7pPr>
      <a:lvl8pPr marL="1371600" algn="l" rtl="0" fontAlgn="base">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8pPr>
      <a:lvl9pPr marL="1828800" algn="l" rtl="0" fontAlgn="base">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9pPr>
    </p:titleStyle>
    <p:bodyStyle>
      <a:lvl1pPr marL="342900" indent="-342900" algn="l" rtl="0" eaLnBrk="0" fontAlgn="base" hangingPunct="0">
        <a:spcBef>
          <a:spcPct val="20000"/>
        </a:spcBef>
        <a:spcAft>
          <a:spcPct val="0"/>
        </a:spcAft>
        <a:buClr>
          <a:srgbClr val="126CBB"/>
        </a:buClr>
        <a:buFont typeface="Wingdings" charset="0"/>
        <a:buBlip>
          <a:blip r:embed="rId14"/>
        </a:buBlip>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lr>
          <a:srgbClr val="003687"/>
        </a:buClr>
        <a:buSzPct val="95000"/>
        <a:buFont typeface="Wingdings" charset="0"/>
        <a:buBlip>
          <a:blip r:embed="rId15"/>
        </a:buBlip>
        <a:defRPr kumimoji="1" sz="2800">
          <a:solidFill>
            <a:schemeClr val="tx1"/>
          </a:solidFill>
          <a:latin typeface="+mn-lt"/>
          <a:ea typeface="+mn-ea"/>
        </a:defRPr>
      </a:lvl2pPr>
      <a:lvl3pPr marL="1143000" indent="-228600" algn="l" rtl="0" eaLnBrk="0" fontAlgn="base" hangingPunct="0">
        <a:spcBef>
          <a:spcPct val="20000"/>
        </a:spcBef>
        <a:spcAft>
          <a:spcPct val="0"/>
        </a:spcAft>
        <a:buBlip>
          <a:blip r:embed="rId16"/>
        </a:buBlip>
        <a:defRPr kumimoji="1" sz="2400">
          <a:solidFill>
            <a:schemeClr val="tx1"/>
          </a:solidFill>
          <a:latin typeface="+mn-lt"/>
          <a:ea typeface="+mn-ea"/>
        </a:defRPr>
      </a:lvl3pPr>
      <a:lvl4pPr marL="1600200" indent="-228600" algn="l" rtl="0" eaLnBrk="0" fontAlgn="base" hangingPunct="0">
        <a:spcBef>
          <a:spcPct val="20000"/>
        </a:spcBef>
        <a:spcAft>
          <a:spcPct val="0"/>
        </a:spcAft>
        <a:buBlip>
          <a:blip r:embed="rId17"/>
        </a:buBlip>
        <a:defRPr kumimoji="1" sz="2000">
          <a:solidFill>
            <a:schemeClr val="tx1"/>
          </a:solidFill>
          <a:latin typeface="+mn-lt"/>
          <a:ea typeface="+mn-ea"/>
        </a:defRPr>
      </a:lvl4pPr>
      <a:lvl5pPr marL="2057400" indent="-228600" algn="l" rtl="0" eaLnBrk="0" fontAlgn="base" hangingPunct="0">
        <a:spcBef>
          <a:spcPct val="20000"/>
        </a:spcBef>
        <a:spcAft>
          <a:spcPct val="0"/>
        </a:spcAft>
        <a:buBlip>
          <a:blip r:embed="rId18"/>
        </a:buBlip>
        <a:defRPr kumimoji="1" sz="2000">
          <a:solidFill>
            <a:schemeClr val="tx1"/>
          </a:solidFill>
          <a:latin typeface="+mn-lt"/>
          <a:ea typeface="+mn-ea"/>
        </a:defRPr>
      </a:lvl5pPr>
      <a:lvl6pPr marL="2514600" indent="-228600" algn="l" rtl="0" fontAlgn="base">
        <a:spcBef>
          <a:spcPct val="20000"/>
        </a:spcBef>
        <a:spcAft>
          <a:spcPct val="0"/>
        </a:spcAft>
        <a:buBlip>
          <a:blip r:embed="rId18"/>
        </a:buBlip>
        <a:defRPr kumimoji="1" sz="2000">
          <a:solidFill>
            <a:schemeClr val="tx1"/>
          </a:solidFill>
          <a:latin typeface="+mn-lt"/>
          <a:ea typeface="+mn-ea"/>
        </a:defRPr>
      </a:lvl6pPr>
      <a:lvl7pPr marL="2971800" indent="-228600" algn="l" rtl="0" fontAlgn="base">
        <a:spcBef>
          <a:spcPct val="20000"/>
        </a:spcBef>
        <a:spcAft>
          <a:spcPct val="0"/>
        </a:spcAft>
        <a:buBlip>
          <a:blip r:embed="rId18"/>
        </a:buBlip>
        <a:defRPr kumimoji="1" sz="2000">
          <a:solidFill>
            <a:schemeClr val="tx1"/>
          </a:solidFill>
          <a:latin typeface="+mn-lt"/>
          <a:ea typeface="+mn-ea"/>
        </a:defRPr>
      </a:lvl7pPr>
      <a:lvl8pPr marL="3429000" indent="-228600" algn="l" rtl="0" fontAlgn="base">
        <a:spcBef>
          <a:spcPct val="20000"/>
        </a:spcBef>
        <a:spcAft>
          <a:spcPct val="0"/>
        </a:spcAft>
        <a:buBlip>
          <a:blip r:embed="rId18"/>
        </a:buBlip>
        <a:defRPr kumimoji="1" sz="2000">
          <a:solidFill>
            <a:schemeClr val="tx1"/>
          </a:solidFill>
          <a:latin typeface="+mn-lt"/>
          <a:ea typeface="+mn-ea"/>
        </a:defRPr>
      </a:lvl8pPr>
      <a:lvl9pPr marL="3886200" indent="-228600" algn="l" rtl="0" fontAlgn="base">
        <a:spcBef>
          <a:spcPct val="20000"/>
        </a:spcBef>
        <a:spcAft>
          <a:spcPct val="0"/>
        </a:spcAft>
        <a:buBlip>
          <a:blip r:embed="rId18"/>
        </a:buBlip>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45410" name="Group 2"/>
          <p:cNvGrpSpPr>
            <a:grpSpLocks/>
          </p:cNvGrpSpPr>
          <p:nvPr/>
        </p:nvGrpSpPr>
        <p:grpSpPr bwMode="auto">
          <a:xfrm>
            <a:off x="0" y="0"/>
            <a:ext cx="8839200" cy="6858000"/>
            <a:chOff x="0" y="0"/>
            <a:chExt cx="5568" cy="4320"/>
          </a:xfrm>
        </p:grpSpPr>
        <p:grpSp>
          <p:nvGrpSpPr>
            <p:cNvPr id="145416" name="Group 3"/>
            <p:cNvGrpSpPr>
              <a:grpSpLocks/>
            </p:cNvGrpSpPr>
            <p:nvPr userDrawn="1"/>
          </p:nvGrpSpPr>
          <p:grpSpPr bwMode="auto">
            <a:xfrm>
              <a:off x="0" y="0"/>
              <a:ext cx="3216" cy="3072"/>
              <a:chOff x="0" y="0"/>
              <a:chExt cx="2928" cy="2784"/>
            </a:xfrm>
          </p:grpSpPr>
          <p:sp>
            <p:nvSpPr>
              <p:cNvPr id="145429"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30"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31"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32"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33"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nvGrpSpPr>
            <p:cNvPr id="145417" name="Group 9"/>
            <p:cNvGrpSpPr>
              <a:grpSpLocks/>
            </p:cNvGrpSpPr>
            <p:nvPr userDrawn="1"/>
          </p:nvGrpSpPr>
          <p:grpSpPr bwMode="auto">
            <a:xfrm>
              <a:off x="2016" y="2016"/>
              <a:ext cx="2448" cy="2304"/>
              <a:chOff x="0" y="0"/>
              <a:chExt cx="2928" cy="2784"/>
            </a:xfrm>
          </p:grpSpPr>
          <p:sp>
            <p:nvSpPr>
              <p:cNvPr id="145424"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5"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6"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7"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8"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nvGrpSpPr>
            <p:cNvPr id="145418" name="Group 15"/>
            <p:cNvGrpSpPr>
              <a:grpSpLocks/>
            </p:cNvGrpSpPr>
            <p:nvPr userDrawn="1"/>
          </p:nvGrpSpPr>
          <p:grpSpPr bwMode="auto">
            <a:xfrm>
              <a:off x="2832" y="96"/>
              <a:ext cx="2736" cy="2592"/>
              <a:chOff x="0" y="0"/>
              <a:chExt cx="2928" cy="2784"/>
            </a:xfrm>
          </p:grpSpPr>
          <p:sp>
            <p:nvSpPr>
              <p:cNvPr id="145419"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0"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1"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2"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3"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sp>
        <p:nvSpPr>
          <p:cNvPr id="145411"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45412"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67"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spcBef>
                <a:spcPct val="0"/>
              </a:spcBef>
              <a:defRPr sz="1400" b="1" i="0">
                <a:solidFill>
                  <a:srgbClr val="EAEAEA"/>
                </a:solidFill>
                <a:latin typeface="Arial" panose="020B0604020202020204" pitchFamily="34" charset="0"/>
                <a:ea typeface="+mn-ea"/>
                <a:cs typeface="+mn-cs"/>
              </a:defRPr>
            </a:lvl1pPr>
          </a:lstStyle>
          <a:p>
            <a:pPr>
              <a:defRPr/>
            </a:pPr>
            <a:endParaRPr lang="en-US" dirty="0"/>
          </a:p>
        </p:txBody>
      </p:sp>
      <p:sp>
        <p:nvSpPr>
          <p:cNvPr id="6168"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spcBef>
                <a:spcPct val="0"/>
              </a:spcBef>
              <a:defRPr sz="1400" b="1" i="0">
                <a:solidFill>
                  <a:srgbClr val="EAEAEA"/>
                </a:solidFill>
                <a:latin typeface="Arial" panose="020B0604020202020204" pitchFamily="34" charset="0"/>
                <a:ea typeface="+mn-ea"/>
                <a:cs typeface="+mn-cs"/>
              </a:defRPr>
            </a:lvl1pPr>
          </a:lstStyle>
          <a:p>
            <a:pPr>
              <a:defRPr/>
            </a:pPr>
            <a:endParaRPr lang="en-US" dirty="0"/>
          </a:p>
        </p:txBody>
      </p:sp>
      <p:sp>
        <p:nvSpPr>
          <p:cNvPr id="6169"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spcBef>
                <a:spcPct val="0"/>
              </a:spcBef>
              <a:defRPr sz="1400" b="1" i="0">
                <a:solidFill>
                  <a:srgbClr val="EAEAEA"/>
                </a:solidFill>
                <a:latin typeface="Arial" panose="020B0604020202020204" pitchFamily="34" charset="0"/>
              </a:defRPr>
            </a:lvl1pPr>
          </a:lstStyle>
          <a:p>
            <a:pPr>
              <a:defRPr/>
            </a:pPr>
            <a:fld id="{C71F674C-C374-2442-A309-1F84D921E529}" type="slidenum">
              <a:rPr lang="en-US" smtClean="0"/>
              <a:pPr>
                <a:defRPr/>
              </a:pPr>
              <a:t>‹#›</a:t>
            </a:fld>
            <a:endParaRPr lang="en-US" dirty="0"/>
          </a:p>
        </p:txBody>
      </p:sp>
    </p:spTree>
    <p:extLst>
      <p:ext uri="{BB962C8B-B14F-4D97-AF65-F5344CB8AC3E}">
        <p14:creationId xmlns:p14="http://schemas.microsoft.com/office/powerpoint/2010/main" val="3524800299"/>
      </p:ext>
    </p:extLst>
  </p:cSld>
  <p:clrMap bg1="dk2" tx1="lt1" bg2="dk1" tx2="lt2" accent1="accent1" accent2="accent2" accent3="accent3" accent4="accent4" accent5="accent5" accent6="accent6" hlink="hlink" folHlink="folHlink"/>
  <p:sldLayoutIdLst>
    <p:sldLayoutId id="2147488003" r:id="rId1"/>
    <p:sldLayoutId id="2147488004" r:id="rId2"/>
    <p:sldLayoutId id="2147488005" r:id="rId3"/>
    <p:sldLayoutId id="2147488006" r:id="rId4"/>
    <p:sldLayoutId id="2147488007" r:id="rId5"/>
    <p:sldLayoutId id="2147488008" r:id="rId6"/>
    <p:sldLayoutId id="2147488009" r:id="rId7"/>
    <p:sldLayoutId id="2147488010" r:id="rId8"/>
    <p:sldLayoutId id="2147488011" r:id="rId9"/>
    <p:sldLayoutId id="2147488012" r:id="rId10"/>
    <p:sldLayoutId id="2147488013"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accent2"/>
        </a:buClr>
        <a:buSzPct val="110000"/>
        <a:buChar char="•"/>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hlink"/>
        </a:buClr>
        <a:buSzPct val="110000"/>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lr>
          <a:schemeClr val="folHlink"/>
        </a:buClr>
        <a:buSzPct val="110000"/>
        <a:buChar char="•"/>
        <a:defRPr sz="2400" b="1" i="0">
          <a:solidFill>
            <a:schemeClr val="tx1"/>
          </a:solidFill>
          <a:latin typeface="Arial" panose="020B0604020202020204" pitchFamily="34" charset="0"/>
          <a:ea typeface="ＭＳ Ｐゴシック" pitchFamily="-108"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4pPr>
      <a:lvl5pPr marL="2057400" indent="-228600"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ＭＳ Ｐゴシック" pitchFamily="-108" charset="-128"/>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1094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1094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b="1" i="0">
                <a:solidFill>
                  <a:srgbClr val="000000"/>
                </a:solidFill>
                <a:latin typeface="Arial" panose="020B0604020202020204" pitchFamily="34" charset="0"/>
                <a:cs typeface="Arial" panose="020B0604020202020204" pitchFamily="34" charset="0"/>
              </a:defRPr>
            </a:lvl1pPr>
          </a:lstStyle>
          <a:p>
            <a:pPr>
              <a:defRPr/>
            </a:pPr>
            <a:fld id="{DBBE7B64-30CB-424E-8C29-6751EC407BFC}" type="slidenum">
              <a:rPr lang="en-US" smtClean="0"/>
              <a:pPr>
                <a:defRPr/>
              </a:pPr>
              <a:t>‹#›</a:t>
            </a:fld>
            <a:endParaRPr lang="en-US" dirty="0"/>
          </a:p>
        </p:txBody>
      </p:sp>
    </p:spTree>
    <p:extLst>
      <p:ext uri="{BB962C8B-B14F-4D97-AF65-F5344CB8AC3E}">
        <p14:creationId xmlns:p14="http://schemas.microsoft.com/office/powerpoint/2010/main" val="1339947157"/>
      </p:ext>
    </p:extLst>
  </p:cSld>
  <p:clrMap bg1="lt1" tx1="dk1" bg2="lt2" tx2="dk2" accent1="accent1" accent2="accent2" accent3="accent3" accent4="accent4" accent5="accent5" accent6="accent6" hlink="hlink" folHlink="folHlink"/>
  <p:sldLayoutIdLst>
    <p:sldLayoutId id="2147488015" r:id="rId1"/>
    <p:sldLayoutId id="2147488016" r:id="rId2"/>
    <p:sldLayoutId id="2147488017" r:id="rId3"/>
    <p:sldLayoutId id="2147488018" r:id="rId4"/>
    <p:sldLayoutId id="2147488019" r:id="rId5"/>
    <p:sldLayoutId id="2147488020" r:id="rId6"/>
    <p:sldLayoutId id="2147488021" r:id="rId7"/>
    <p:sldLayoutId id="2147488022" r:id="rId8"/>
    <p:sldLayoutId id="2147488023" r:id="rId9"/>
    <p:sldLayoutId id="2147488024" r:id="rId10"/>
    <p:sldLayoutId id="2147488025"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9090"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890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solidFill>
                  <a:srgbClr val="000000"/>
                </a:solidFill>
                <a:latin typeface="Arial" panose="020B0604020202020204" pitchFamily="34" charset="0"/>
              </a:defRPr>
            </a:lvl1pPr>
          </a:lstStyle>
          <a:p>
            <a:pPr>
              <a:defRPr/>
            </a:pPr>
            <a:fld id="{D92283E2-0B11-0E46-9C66-121E2D9A7D99}" type="slidenum">
              <a:rPr lang="en-US" smtClean="0"/>
              <a:pPr>
                <a:defRPr/>
              </a:pPr>
              <a:t>‹#›</a:t>
            </a:fld>
            <a:endParaRPr lang="en-US" dirty="0"/>
          </a:p>
        </p:txBody>
      </p:sp>
    </p:spTree>
    <p:extLst>
      <p:ext uri="{BB962C8B-B14F-4D97-AF65-F5344CB8AC3E}">
        <p14:creationId xmlns:p14="http://schemas.microsoft.com/office/powerpoint/2010/main" val="1923532151"/>
      </p:ext>
    </p:extLst>
  </p:cSld>
  <p:clrMap bg1="lt1" tx1="dk1" bg2="lt2" tx2="dk2" accent1="accent1" accent2="accent2" accent3="accent3" accent4="accent4" accent5="accent5" accent6="accent6" hlink="hlink" folHlink="folHlink"/>
  <p:sldLayoutIdLst>
    <p:sldLayoutId id="2147488027" r:id="rId1"/>
    <p:sldLayoutId id="2147488028" r:id="rId2"/>
    <p:sldLayoutId id="2147488029" r:id="rId3"/>
    <p:sldLayoutId id="2147488030" r:id="rId4"/>
    <p:sldLayoutId id="2147488031" r:id="rId5"/>
    <p:sldLayoutId id="2147488032" r:id="rId6"/>
    <p:sldLayoutId id="2147488033" r:id="rId7"/>
    <p:sldLayoutId id="2147488034" r:id="rId8"/>
    <p:sldLayoutId id="2147488035" r:id="rId9"/>
    <p:sldLayoutId id="2147488036" r:id="rId10"/>
    <p:sldLayoutId id="2147488037" r:id="rId11"/>
    <p:sldLayoutId id="2147488038" r:id="rId12"/>
    <p:sldLayoutId id="2147488039"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A006A"/>
            </a:gs>
            <a:gs pos="50000">
              <a:srgbClr val="070007"/>
            </a:gs>
            <a:gs pos="100000">
              <a:srgbClr val="6A006A"/>
            </a:gs>
          </a:gsLst>
          <a:lin ang="5400000" scaled="1"/>
        </a:gradFill>
        <a:effectLst/>
      </p:bgPr>
    </p:bg>
    <p:spTree>
      <p:nvGrpSpPr>
        <p:cNvPr id="1" name=""/>
        <p:cNvGrpSpPr/>
        <p:nvPr/>
      </p:nvGrpSpPr>
      <p:grpSpPr>
        <a:xfrm>
          <a:off x="0" y="0"/>
          <a:ext cx="0" cy="0"/>
          <a:chOff x="0" y="0"/>
          <a:chExt cx="0" cy="0"/>
        </a:xfrm>
      </p:grpSpPr>
      <p:sp>
        <p:nvSpPr>
          <p:cNvPr id="1525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25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pPr>
              <a:defRPr/>
            </a:pPr>
            <a:fld id="{A8B2C99B-8F89-2B47-80AF-930482272901}" type="slidenum">
              <a:rPr lang="en-US" smtClean="0"/>
              <a:pPr>
                <a:defRPr/>
              </a:pPr>
              <a:t>‹#›</a:t>
            </a:fld>
            <a:endParaRPr lang="en-US" dirty="0"/>
          </a:p>
        </p:txBody>
      </p:sp>
    </p:spTree>
    <p:extLst>
      <p:ext uri="{BB962C8B-B14F-4D97-AF65-F5344CB8AC3E}">
        <p14:creationId xmlns:p14="http://schemas.microsoft.com/office/powerpoint/2010/main" val="96092321"/>
      </p:ext>
    </p:extLst>
  </p:cSld>
  <p:clrMap bg1="lt1" tx1="dk1" bg2="lt2" tx2="dk2" accent1="accent1" accent2="accent2" accent3="accent3" accent4="accent4" accent5="accent5" accent6="accent6" hlink="hlink" folHlink="folHlink"/>
  <p:sldLayoutIdLst>
    <p:sldLayoutId id="2147488041" r:id="rId1"/>
    <p:sldLayoutId id="2147488042" r:id="rId2"/>
    <p:sldLayoutId id="2147488043" r:id="rId3"/>
    <p:sldLayoutId id="2147488044" r:id="rId4"/>
    <p:sldLayoutId id="2147488045" r:id="rId5"/>
    <p:sldLayoutId id="2147488046" r:id="rId6"/>
    <p:sldLayoutId id="2147488047" r:id="rId7"/>
    <p:sldLayoutId id="2147488048" r:id="rId8"/>
    <p:sldLayoutId id="2147488049" r:id="rId9"/>
    <p:sldLayoutId id="2147488050" r:id="rId10"/>
    <p:sldLayoutId id="2147488051"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bg1"/>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bg1"/>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bg1"/>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05"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pitchFamily="-105"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pitchFamily="-105"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pitchFamily="-105"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A006A"/>
            </a:gs>
            <a:gs pos="50000">
              <a:srgbClr val="070007"/>
            </a:gs>
            <a:gs pos="100000">
              <a:srgbClr val="6A006A"/>
            </a:gs>
          </a:gsLst>
          <a:lin ang="5400000" scaled="1"/>
        </a:gradFill>
        <a:effectLst/>
      </p:bgPr>
    </p:bg>
    <p:spTree>
      <p:nvGrpSpPr>
        <p:cNvPr id="1" name=""/>
        <p:cNvGrpSpPr/>
        <p:nvPr/>
      </p:nvGrpSpPr>
      <p:grpSpPr>
        <a:xfrm>
          <a:off x="0" y="0"/>
          <a:ext cx="0" cy="0"/>
          <a:chOff x="0" y="0"/>
          <a:chExt cx="0" cy="0"/>
        </a:xfrm>
      </p:grpSpPr>
      <p:sp>
        <p:nvSpPr>
          <p:cNvPr id="234498"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dirty="0"/>
              <a:t>Click to edit the title text format</a:t>
            </a:r>
          </a:p>
        </p:txBody>
      </p:sp>
      <p:sp>
        <p:nvSpPr>
          <p:cNvPr id="234499"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a:p>
            <a:pPr lvl="4"/>
            <a:r>
              <a:rPr lang="en-GB" dirty="0"/>
              <a:t>Eighth Outline Level</a:t>
            </a:r>
          </a:p>
          <a:p>
            <a:pPr lvl="4"/>
            <a:r>
              <a:rPr lang="en-GB" dirty="0"/>
              <a:t>Ninth Outline Level</a:t>
            </a:r>
          </a:p>
        </p:txBody>
      </p:sp>
      <p:sp>
        <p:nvSpPr>
          <p:cNvPr id="246788"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eaLnBrk="1" hangingPunct="1">
              <a:lnSpc>
                <a:spcPct val="93000"/>
              </a:lnSpc>
              <a:buClr>
                <a:srgbClr val="FFFFFF"/>
              </a:buClr>
              <a:buSzPct val="100000"/>
              <a:buFont typeface="Arial" charset="0"/>
              <a:buNone/>
              <a:defRPr/>
            </a:pPr>
            <a:endParaRPr lang="en-US" b="1" i="0" dirty="0">
              <a:latin typeface="Arial" panose="020B0604020202020204" pitchFamily="34" charset="0"/>
            </a:endParaRPr>
          </a:p>
        </p:txBody>
      </p:sp>
      <p:sp>
        <p:nvSpPr>
          <p:cNvPr id="246789"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eaLnBrk="1" hangingPunct="1">
              <a:lnSpc>
                <a:spcPct val="93000"/>
              </a:lnSpc>
              <a:buClr>
                <a:srgbClr val="FFFFFF"/>
              </a:buClr>
              <a:buSzPct val="100000"/>
              <a:buFont typeface="Arial" charset="0"/>
              <a:buNone/>
              <a:defRPr/>
            </a:pPr>
            <a:endParaRPr lang="en-US" b="1" i="0" dirty="0">
              <a:latin typeface="Arial" panose="020B0604020202020204" pitchFamily="34" charset="0"/>
            </a:endParaRPr>
          </a:p>
        </p:txBody>
      </p:sp>
      <p:sp>
        <p:nvSpPr>
          <p:cNvPr id="2253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b="1" i="0">
                <a:solidFill>
                  <a:srgbClr val="000000"/>
                </a:solidFill>
                <a:latin typeface="Arial" panose="020B0604020202020204" pitchFamily="34" charset="0"/>
              </a:defRPr>
            </a:lvl1pPr>
          </a:lstStyle>
          <a:p>
            <a:pPr>
              <a:defRPr/>
            </a:pPr>
            <a:fld id="{4D5D2CA8-D52A-C34E-B2CB-47CC60D82A65}" type="slidenum">
              <a:rPr lang="en-GB" smtClean="0"/>
              <a:pPr>
                <a:defRPr/>
              </a:pPr>
              <a:t>‹#›</a:t>
            </a:fld>
            <a:endParaRPr lang="en-GB" dirty="0"/>
          </a:p>
        </p:txBody>
      </p:sp>
    </p:spTree>
    <p:extLst>
      <p:ext uri="{BB962C8B-B14F-4D97-AF65-F5344CB8AC3E}">
        <p14:creationId xmlns:p14="http://schemas.microsoft.com/office/powerpoint/2010/main" val="3876937501"/>
      </p:ext>
    </p:extLst>
  </p:cSld>
  <p:clrMap bg1="lt1" tx1="dk1" bg2="lt2" tx2="dk2" accent1="accent1" accent2="accent2" accent3="accent3" accent4="accent4" accent5="accent5" accent6="accent6" hlink="hlink" folHlink="folHlink"/>
  <p:sldLayoutIdLst>
    <p:sldLayoutId id="2147488053" r:id="rId1"/>
    <p:sldLayoutId id="2147488054" r:id="rId2"/>
    <p:sldLayoutId id="2147488055" r:id="rId3"/>
    <p:sldLayoutId id="2147488056" r:id="rId4"/>
    <p:sldLayoutId id="2147488057" r:id="rId5"/>
    <p:sldLayoutId id="2147488058" r:id="rId6"/>
    <p:sldLayoutId id="2147488059" r:id="rId7"/>
    <p:sldLayoutId id="2147488060" r:id="rId8"/>
    <p:sldLayoutId id="2147488061" r:id="rId9"/>
    <p:sldLayoutId id="2147488062" r:id="rId10"/>
    <p:sldLayoutId id="2147488063" r:id="rId1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b="1" i="0">
          <a:solidFill>
            <a:srgbClr val="FFFFFF"/>
          </a:solidFill>
          <a:latin typeface="Arial" panose="020B0604020202020204" pitchFamily="34" charset="0"/>
          <a:ea typeface="+mj-ea"/>
          <a:cs typeface="Arial" panose="020B0604020202020204" pitchFamily="34" charset="0"/>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b="1" i="0">
          <a:solidFill>
            <a:srgbClr val="FFFFFF"/>
          </a:solidFill>
          <a:latin typeface="Arial" panose="020B0604020202020204" pitchFamily="34" charset="0"/>
          <a:ea typeface="+mn-ea"/>
          <a:cs typeface="Arial" panose="020B0604020202020204" pitchFamily="34" charset="0"/>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b="1" i="0">
          <a:solidFill>
            <a:srgbClr val="FFFFFF"/>
          </a:solidFill>
          <a:latin typeface="Arial" panose="020B0604020202020204" pitchFamily="34" charset="0"/>
          <a:ea typeface="+mn-ea"/>
          <a:cs typeface="Arial" panose="020B0604020202020204" pitchFamily="34" charset="0"/>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b="1" i="0">
          <a:solidFill>
            <a:srgbClr val="FFFFFF"/>
          </a:solidFill>
          <a:latin typeface="Arial" panose="020B0604020202020204" pitchFamily="34" charset="0"/>
          <a:ea typeface="+mn-ea"/>
          <a:cs typeface="Arial" panose="020B0604020202020204" pitchFamily="34" charset="0"/>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b="1" i="0">
          <a:solidFill>
            <a:srgbClr val="FFFFFF"/>
          </a:solidFill>
          <a:latin typeface="Arial" panose="020B0604020202020204" pitchFamily="34" charset="0"/>
          <a:ea typeface="+mn-ea"/>
          <a:cs typeface="Arial" panose="020B0604020202020204" pitchFamily="34" charset="0"/>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b="1" i="0">
          <a:solidFill>
            <a:srgbClr val="FFFFFF"/>
          </a:solidFill>
          <a:latin typeface="Arial" panose="020B0604020202020204" pitchFamily="34" charset="0"/>
          <a:ea typeface="+mn-ea"/>
          <a:cs typeface="Arial" panose="020B0604020202020204" pitchFamily="34" charset="0"/>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lumMod val="75000"/>
              </a:schemeClr>
            </a:gs>
            <a:gs pos="100000">
              <a:schemeClr val="bg2"/>
            </a:gs>
          </a:gsLst>
          <a:path path="rect">
            <a:fillToRect l="100000" t="100000"/>
          </a:path>
          <a:tileRect r="-100000" b="-100000"/>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185150" cy="6738938"/>
            <a:chOff x="432" y="74"/>
            <a:chExt cx="5156" cy="4245"/>
          </a:xfrm>
        </p:grpSpPr>
        <p:sp>
          <p:nvSpPr>
            <p:cNvPr id="1029"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grpSp>
          <p:nvGrpSpPr>
            <p:cNvPr id="1030" name="Group 4"/>
            <p:cNvGrpSpPr>
              <a:grpSpLocks/>
            </p:cNvGrpSpPr>
            <p:nvPr/>
          </p:nvGrpSpPr>
          <p:grpSpPr bwMode="auto">
            <a:xfrm>
              <a:off x="2859" y="4250"/>
              <a:ext cx="2729" cy="41"/>
              <a:chOff x="2859" y="4250"/>
              <a:chExt cx="2729" cy="41"/>
            </a:xfrm>
          </p:grpSpPr>
          <p:sp>
            <p:nvSpPr>
              <p:cNvPr id="1034"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1035"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1036"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1037"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1038"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1039"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1040"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1041"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grpSp>
        <p:sp>
          <p:nvSpPr>
            <p:cNvPr id="1031"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1032"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1033"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grpSp>
      <p:sp>
        <p:nvSpPr>
          <p:cNvPr id="1027" name="Rectangle 17"/>
          <p:cNvSpPr>
            <a:spLocks noGrp="1" noChangeArrowheads="1"/>
          </p:cNvSpPr>
          <p:nvPr>
            <p:ph type="title"/>
          </p:nvPr>
        </p:nvSpPr>
        <p:spPr bwMode="auto">
          <a:xfrm>
            <a:off x="250825" y="765175"/>
            <a:ext cx="8783638"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028" name="Rectangle 18"/>
          <p:cNvSpPr>
            <a:spLocks noGrp="1" noChangeArrowheads="1"/>
          </p:cNvSpPr>
          <p:nvPr>
            <p:ph type="body" idx="1"/>
          </p:nvPr>
        </p:nvSpPr>
        <p:spPr bwMode="auto">
          <a:xfrm>
            <a:off x="684213" y="1981200"/>
            <a:ext cx="835025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174994799"/>
      </p:ext>
    </p:extLst>
  </p:cSld>
  <p:clrMap bg1="dk2" tx1="lt1" bg2="dk1" tx2="lt2" accent1="accent1" accent2="accent2" accent3="accent3" accent4="accent4" accent5="accent5" accent6="accent6" hlink="hlink" folHlink="folHlink"/>
  <p:sldLayoutIdLst>
    <p:sldLayoutId id="2147488065" r:id="rId1"/>
    <p:sldLayoutId id="2147488066" r:id="rId2"/>
    <p:sldLayoutId id="2147488067" r:id="rId3"/>
    <p:sldLayoutId id="2147488068" r:id="rId4"/>
    <p:sldLayoutId id="2147488069" r:id="rId5"/>
    <p:sldLayoutId id="2147488070" r:id="rId6"/>
    <p:sldLayoutId id="2147488071" r:id="rId7"/>
    <p:sldLayoutId id="2147488072" r:id="rId8"/>
    <p:sldLayoutId id="2147488073" r:id="rId9"/>
    <p:sldLayoutId id="2147488074" r:id="rId10"/>
    <p:sldLayoutId id="2147488075" r:id="rId11"/>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05" charset="-128"/>
          <a:cs typeface="ＭＳ Ｐゴシック" pitchFamily="-105"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1085850" cy="6854825"/>
            <a:chOff x="0" y="0"/>
            <a:chExt cx="684" cy="4318"/>
          </a:xfrm>
        </p:grpSpPr>
        <p:sp>
          <p:nvSpPr>
            <p:cNvPr id="7171"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a:defRPr/>
              </a:pPr>
              <a:endParaRPr lang="en-US" b="1" i="0" dirty="0">
                <a:latin typeface="Arial" panose="020B0604020202020204" pitchFamily="34" charset="0"/>
                <a:ea typeface="+mn-ea"/>
                <a:cs typeface="+mn-cs"/>
              </a:endParaRPr>
            </a:p>
          </p:txBody>
        </p:sp>
        <p:grpSp>
          <p:nvGrpSpPr>
            <p:cNvPr id="1030" name="Group 4"/>
            <p:cNvGrpSpPr>
              <a:grpSpLocks/>
            </p:cNvGrpSpPr>
            <p:nvPr/>
          </p:nvGrpSpPr>
          <p:grpSpPr bwMode="auto">
            <a:xfrm>
              <a:off x="48" y="102"/>
              <a:ext cx="96" cy="4128"/>
              <a:chOff x="48" y="102"/>
              <a:chExt cx="96" cy="4128"/>
            </a:xfrm>
          </p:grpSpPr>
          <p:sp>
            <p:nvSpPr>
              <p:cNvPr id="1031"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32" name="Rectangle 6"/>
              <p:cNvSpPr>
                <a:spLocks noChangeArrowheads="1"/>
              </p:cNvSpPr>
              <p:nvPr/>
            </p:nvSpPr>
            <p:spPr bwMode="auto">
              <a:xfrm>
                <a:off x="48" y="125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33"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34" name="Rectangle 8"/>
              <p:cNvSpPr>
                <a:spLocks noChangeArrowheads="1"/>
              </p:cNvSpPr>
              <p:nvPr/>
            </p:nvSpPr>
            <p:spPr bwMode="auto">
              <a:xfrm>
                <a:off x="48" y="1538"/>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35"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36" name="Rectangle 10"/>
              <p:cNvSpPr>
                <a:spLocks noChangeArrowheads="1"/>
              </p:cNvSpPr>
              <p:nvPr/>
            </p:nvSpPr>
            <p:spPr bwMode="auto">
              <a:xfrm>
                <a:off x="48" y="182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37"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38" name="Rectangle 12"/>
              <p:cNvSpPr>
                <a:spLocks noChangeArrowheads="1"/>
              </p:cNvSpPr>
              <p:nvPr/>
            </p:nvSpPr>
            <p:spPr bwMode="auto">
              <a:xfrm>
                <a:off x="48" y="2115"/>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39"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40" name="Rectangle 14"/>
              <p:cNvSpPr>
                <a:spLocks noChangeArrowheads="1"/>
              </p:cNvSpPr>
              <p:nvPr/>
            </p:nvSpPr>
            <p:spPr bwMode="auto">
              <a:xfrm>
                <a:off x="48" y="240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41" name="Rectangle 15"/>
              <p:cNvSpPr>
                <a:spLocks noChangeArrowheads="1"/>
              </p:cNvSpPr>
              <p:nvPr/>
            </p:nvSpPr>
            <p:spPr bwMode="auto">
              <a:xfrm>
                <a:off x="48" y="254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42" name="Rectangle 16"/>
              <p:cNvSpPr>
                <a:spLocks noChangeArrowheads="1"/>
              </p:cNvSpPr>
              <p:nvPr/>
            </p:nvSpPr>
            <p:spPr bwMode="auto">
              <a:xfrm>
                <a:off x="48" y="2692"/>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43"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44" name="Rectangle 18"/>
              <p:cNvSpPr>
                <a:spLocks noChangeArrowheads="1"/>
              </p:cNvSpPr>
              <p:nvPr/>
            </p:nvSpPr>
            <p:spPr bwMode="auto">
              <a:xfrm>
                <a:off x="48" y="298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45"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46"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47"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48" name="Rectangle 22"/>
              <p:cNvSpPr>
                <a:spLocks noChangeArrowheads="1"/>
              </p:cNvSpPr>
              <p:nvPr/>
            </p:nvSpPr>
            <p:spPr bwMode="auto">
              <a:xfrm>
                <a:off x="48" y="3557"/>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49"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50"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51"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52" name="Rectangle 26"/>
              <p:cNvSpPr>
                <a:spLocks noChangeArrowheads="1"/>
              </p:cNvSpPr>
              <p:nvPr/>
            </p:nvSpPr>
            <p:spPr bwMode="auto">
              <a:xfrm>
                <a:off x="48" y="413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53" name="Rectangle 27"/>
              <p:cNvSpPr>
                <a:spLocks noChangeArrowheads="1"/>
              </p:cNvSpPr>
              <p:nvPr/>
            </p:nvSpPr>
            <p:spPr bwMode="auto">
              <a:xfrm>
                <a:off x="48" y="102"/>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54"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55"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56"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57" name="Rectangle 31"/>
              <p:cNvSpPr>
                <a:spLocks noChangeArrowheads="1"/>
              </p:cNvSpPr>
              <p:nvPr/>
            </p:nvSpPr>
            <p:spPr bwMode="auto">
              <a:xfrm>
                <a:off x="48" y="67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58"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59"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sp>
        <p:nvSpPr>
          <p:cNvPr id="1027" name="Rectangle 34"/>
          <p:cNvSpPr>
            <a:spLocks noGrp="1" noChangeArrowheads="1"/>
          </p:cNvSpPr>
          <p:nvPr>
            <p:ph type="title"/>
          </p:nvPr>
        </p:nvSpPr>
        <p:spPr bwMode="auto">
          <a:xfrm>
            <a:off x="11430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7206" name="Rectangle 38"/>
          <p:cNvSpPr>
            <a:spLocks noGrp="1" noChangeArrowheads="1"/>
          </p:cNvSpPr>
          <p:nvPr>
            <p:ph type="body" idx="1"/>
          </p:nvPr>
        </p:nvSpPr>
        <p:spPr bwMode="auto">
          <a:xfrm>
            <a:off x="1169988" y="1946275"/>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11129074"/>
      </p:ext>
    </p:extLst>
  </p:cSld>
  <p:clrMap bg1="dk2" tx1="lt1" bg2="dk1" tx2="lt2" accent1="accent1" accent2="accent2" accent3="accent3" accent4="accent4" accent5="accent5" accent6="accent6" hlink="hlink" folHlink="folHlink"/>
  <p:sldLayoutIdLst>
    <p:sldLayoutId id="2147488077" r:id="rId1"/>
    <p:sldLayoutId id="2147488078" r:id="rId2"/>
    <p:sldLayoutId id="2147488079" r:id="rId3"/>
    <p:sldLayoutId id="2147488080" r:id="rId4"/>
    <p:sldLayoutId id="2147488081" r:id="rId5"/>
    <p:sldLayoutId id="2147488082" r:id="rId6"/>
    <p:sldLayoutId id="2147488083" r:id="rId7"/>
    <p:sldLayoutId id="2147488084" r:id="rId8"/>
    <p:sldLayoutId id="2147488085" r:id="rId9"/>
    <p:sldLayoutId id="2147488086" r:id="rId10"/>
    <p:sldLayoutId id="2147488087" r:id="rId11"/>
    <p:sldLayoutId id="2147488088" r:id="rId12"/>
    <p:sldLayoutId id="2147488089" r:id="rId13"/>
    <p:sldLayoutId id="2147488090" r:id="rId14"/>
    <p:sldLayoutId id="2147488091" r:id="rId15"/>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7" charset="-128"/>
          <a:cs typeface="Arial" panose="020B0604020202020204" pitchFamily="34" charset="0"/>
        </a:defRPr>
      </a:lvl1pPr>
      <a:lvl2pPr algn="l"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200" algn="l" rtl="0" fontAlgn="base">
        <a:spcBef>
          <a:spcPct val="0"/>
        </a:spcBef>
        <a:spcAft>
          <a:spcPct val="0"/>
        </a:spcAft>
        <a:defRPr sz="4400">
          <a:solidFill>
            <a:schemeClr val="tx2"/>
          </a:solidFill>
          <a:latin typeface="Times New Roman" pitchFamily="26" charset="0"/>
        </a:defRPr>
      </a:lvl6pPr>
      <a:lvl7pPr marL="914400" algn="l" rtl="0" fontAlgn="base">
        <a:spcBef>
          <a:spcPct val="0"/>
        </a:spcBef>
        <a:spcAft>
          <a:spcPct val="0"/>
        </a:spcAft>
        <a:defRPr sz="4400">
          <a:solidFill>
            <a:schemeClr val="tx2"/>
          </a:solidFill>
          <a:latin typeface="Times New Roman" pitchFamily="26" charset="0"/>
        </a:defRPr>
      </a:lvl7pPr>
      <a:lvl8pPr marL="1371600" algn="l" rtl="0" fontAlgn="base">
        <a:spcBef>
          <a:spcPct val="0"/>
        </a:spcBef>
        <a:spcAft>
          <a:spcPct val="0"/>
        </a:spcAft>
        <a:defRPr sz="4400">
          <a:solidFill>
            <a:schemeClr val="tx2"/>
          </a:solidFill>
          <a:latin typeface="Times New Roman" pitchFamily="26" charset="0"/>
        </a:defRPr>
      </a:lvl8pPr>
      <a:lvl9pPr marL="1828800" algn="l" rtl="0" fontAlgn="base">
        <a:spcBef>
          <a:spcPct val="0"/>
        </a:spcBef>
        <a:spcAft>
          <a:spcPct val="0"/>
        </a:spcAft>
        <a:defRPr sz="4400">
          <a:solidFill>
            <a:schemeClr val="tx2"/>
          </a:solidFill>
          <a:latin typeface="Times New Roman" pitchFamily="26" charset="0"/>
        </a:defRPr>
      </a:lvl9pPr>
    </p:titleStyle>
    <p:bodyStyle>
      <a:lvl1pPr marL="342900" indent="-342900" algn="l" rtl="0" eaLnBrk="0" fontAlgn="base" hangingPunct="0">
        <a:spcBef>
          <a:spcPct val="20000"/>
        </a:spcBef>
        <a:spcAft>
          <a:spcPct val="0"/>
        </a:spcAft>
        <a:buClr>
          <a:schemeClr val="tx2"/>
        </a:buClr>
        <a:buSzPct val="75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07" charset="-128"/>
          <a:cs typeface="Arial" panose="020B0604020202020204" pitchFamily="34" charset="0"/>
        </a:defRPr>
      </a:lvl1pPr>
      <a:lvl2pPr marL="742950" indent="-285750" algn="l" rtl="0" eaLnBrk="0" fontAlgn="base" hangingPunct="0">
        <a:spcBef>
          <a:spcPct val="20000"/>
        </a:spcBef>
        <a:spcAft>
          <a:spcPct val="0"/>
        </a:spcAft>
        <a:buClr>
          <a:schemeClr val="folHlink"/>
        </a:buClr>
        <a:buSzPct val="60000"/>
        <a:buFont typeface="Wingdings" charset="0"/>
        <a:buChar char="u"/>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26" charset="-128"/>
          <a:cs typeface="Arial" panose="020B0604020202020204" pitchFamily="34" charset="0"/>
        </a:defRPr>
      </a:lvl2pPr>
      <a:lvl3pPr marL="1143000" indent="-228600" algn="l" rtl="0" eaLnBrk="0" fontAlgn="base" hangingPunct="0">
        <a:spcBef>
          <a:spcPct val="20000"/>
        </a:spcBef>
        <a:spcAft>
          <a:spcPct val="0"/>
        </a:spcAft>
        <a:buClr>
          <a:schemeClr val="tx2"/>
        </a:buClr>
        <a:buSzPct val="60000"/>
        <a:buFont typeface="Wingdings" charset="0"/>
        <a:buChar char="t"/>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26" charset="-128"/>
          <a:cs typeface="Arial" panose="020B0604020202020204" pitchFamily="34" charset="0"/>
        </a:defRPr>
      </a:lvl3pPr>
      <a:lvl4pPr marL="1600200" indent="-228600" algn="l" rtl="0" eaLnBrk="0" fontAlgn="base" hangingPunct="0">
        <a:spcBef>
          <a:spcPct val="20000"/>
        </a:spcBef>
        <a:spcAft>
          <a:spcPct val="0"/>
        </a:spcAft>
        <a:buClr>
          <a:schemeClr val="tx1"/>
        </a:buClr>
        <a:buSzPct val="100000"/>
        <a:buChar char="•"/>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26" charset="-128"/>
          <a:cs typeface="Arial" panose="020B0604020202020204" pitchFamily="34" charset="0"/>
        </a:defRPr>
      </a:lvl4pPr>
      <a:lvl5pPr marL="2057400" indent="-228600" algn="l" rtl="0" eaLnBrk="0" fontAlgn="base" hangingPunct="0">
        <a:spcBef>
          <a:spcPct val="20000"/>
        </a:spcBef>
        <a:spcAft>
          <a:spcPct val="0"/>
        </a:spcAft>
        <a:buClr>
          <a:schemeClr val="tx1"/>
        </a:buClr>
        <a:buSzPct val="100000"/>
        <a:buChar char="–"/>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26" charset="-128"/>
          <a:cs typeface="Arial" panose="020B0604020202020204" pitchFamily="34" charset="0"/>
        </a:defRPr>
      </a:lvl5pPr>
      <a:lvl6pPr marL="25146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26" charset="-128"/>
        </a:defRPr>
      </a:lvl6pPr>
      <a:lvl7pPr marL="29718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26" charset="-128"/>
        </a:defRPr>
      </a:lvl7pPr>
      <a:lvl8pPr marL="34290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26" charset="-128"/>
        </a:defRPr>
      </a:lvl8pPr>
      <a:lvl9pPr marL="38862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2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2185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2185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lnSpc>
                <a:spcPct val="100000"/>
              </a:lnSpc>
              <a:spcBef>
                <a:spcPct val="0"/>
              </a:spcBef>
              <a:buFontTx/>
              <a:buNone/>
              <a:defRPr kumimoji="0"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lnSpc>
                <a:spcPct val="100000"/>
              </a:lnSpc>
              <a:spcBef>
                <a:spcPct val="0"/>
              </a:spcBef>
              <a:buFontTx/>
              <a:buNone/>
              <a:defRPr kumimoji="0"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lnSpc>
                <a:spcPct val="100000"/>
              </a:lnSpc>
              <a:spcBef>
                <a:spcPct val="0"/>
              </a:spcBef>
              <a:buFontTx/>
              <a:buNone/>
              <a:defRPr kumimoji="0" sz="1400" b="1" i="0">
                <a:solidFill>
                  <a:srgbClr val="000000"/>
                </a:solidFill>
                <a:latin typeface="Arial" panose="020B0604020202020204" pitchFamily="34" charset="0"/>
                <a:cs typeface="Arial" panose="020B0604020202020204" pitchFamily="34" charset="0"/>
              </a:defRPr>
            </a:lvl1pPr>
          </a:lstStyle>
          <a:p>
            <a:pPr>
              <a:defRPr/>
            </a:pPr>
            <a:fld id="{1DCDDF1A-B6F9-6849-B41C-E5E2D3FB6901}"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87016" r:id="rId1"/>
    <p:sldLayoutId id="2147487017" r:id="rId2"/>
    <p:sldLayoutId id="2147487018" r:id="rId3"/>
    <p:sldLayoutId id="2147487019" r:id="rId4"/>
    <p:sldLayoutId id="2147487020" r:id="rId5"/>
    <p:sldLayoutId id="2147487021" r:id="rId6"/>
    <p:sldLayoutId id="2147487022" r:id="rId7"/>
    <p:sldLayoutId id="2147487023" r:id="rId8"/>
    <p:sldLayoutId id="2147487024" r:id="rId9"/>
    <p:sldLayoutId id="2147487025" r:id="rId10"/>
    <p:sldLayoutId id="2147487026"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1" i="0">
                <a:solidFill>
                  <a:srgbClr val="000000"/>
                </a:solidFill>
                <a:latin typeface="Arial" panose="020B0604020202020204" pitchFamily="34" charset="0"/>
                <a:ea typeface="+mn-ea"/>
                <a:cs typeface="+mn-cs"/>
              </a:defRPr>
            </a:lvl1pPr>
          </a:lstStyle>
          <a:p>
            <a:pPr eaLnBrk="0" hangingPunct="0">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mn-ea"/>
                <a:cs typeface="+mn-cs"/>
              </a:defRPr>
            </a:lvl1pPr>
          </a:lstStyle>
          <a:p>
            <a:pPr eaLnBrk="0" hangingPunct="0">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pPr eaLnBrk="0" hangingPunct="0">
              <a:defRPr/>
            </a:pPr>
            <a:fld id="{C7FCEC4A-0619-534F-AB0C-4C4D1986DF16}" type="slidenum">
              <a:rPr lang="en-US" smtClean="0"/>
              <a:pPr eaLnBrk="0" hangingPunct="0">
                <a:defRPr/>
              </a:pPr>
              <a:t>‹#›</a:t>
            </a:fld>
            <a:endParaRPr lang="en-US" dirty="0"/>
          </a:p>
        </p:txBody>
      </p:sp>
    </p:spTree>
    <p:extLst>
      <p:ext uri="{BB962C8B-B14F-4D97-AF65-F5344CB8AC3E}">
        <p14:creationId xmlns:p14="http://schemas.microsoft.com/office/powerpoint/2010/main" val="265986397"/>
      </p:ext>
    </p:extLst>
  </p:cSld>
  <p:clrMap bg1="lt1" tx1="dk1" bg2="lt2" tx2="dk2" accent1="accent1" accent2="accent2" accent3="accent3" accent4="accent4" accent5="accent5" accent6="accent6" hlink="hlink" folHlink="folHlink"/>
  <p:sldLayoutIdLst>
    <p:sldLayoutId id="2147488093" r:id="rId1"/>
    <p:sldLayoutId id="2147488094" r:id="rId2"/>
    <p:sldLayoutId id="2147488095" r:id="rId3"/>
    <p:sldLayoutId id="2147488096" r:id="rId4"/>
    <p:sldLayoutId id="2147488097" r:id="rId5"/>
    <p:sldLayoutId id="2147488098" r:id="rId6"/>
    <p:sldLayoutId id="2147488099" r:id="rId7"/>
    <p:sldLayoutId id="2147488100" r:id="rId8"/>
    <p:sldLayoutId id="2147488101" r:id="rId9"/>
    <p:sldLayoutId id="2147488102" r:id="rId10"/>
    <p:sldLayoutId id="2147488103" r:id="rId11"/>
    <p:sldLayoutId id="2147488104" r:id="rId12"/>
    <p:sldLayoutId id="2147488105"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1143000" cy="6856413"/>
            <a:chOff x="0" y="0"/>
            <a:chExt cx="720" cy="4319"/>
          </a:xfrm>
        </p:grpSpPr>
        <p:sp>
          <p:nvSpPr>
            <p:cNvPr id="1032"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defTabSz="914400" eaLnBrk="0" fontAlgn="base" hangingPunct="0">
                <a:spcBef>
                  <a:spcPct val="50000"/>
                </a:spcBef>
                <a:spcAft>
                  <a:spcPct val="0"/>
                </a:spcAft>
              </a:pPr>
              <a:endParaRPr lang="en-US" sz="2400" b="1" i="0" dirty="0">
                <a:solidFill>
                  <a:srgbClr val="EAEAEA"/>
                </a:solidFill>
                <a:latin typeface="Arial" panose="020B0604020202020204" pitchFamily="34" charset="0"/>
                <a:ea typeface="ＭＳ Ｐゴシック" charset="0"/>
                <a:cs typeface="ＭＳ Ｐゴシック" charset="0"/>
              </a:endParaRPr>
            </a:p>
          </p:txBody>
        </p:sp>
        <p:sp>
          <p:nvSpPr>
            <p:cNvPr id="1033"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defTabSz="914400" eaLnBrk="0" fontAlgn="base" hangingPunct="0">
                <a:spcBef>
                  <a:spcPct val="50000"/>
                </a:spcBef>
                <a:spcAft>
                  <a:spcPct val="0"/>
                </a:spcAft>
              </a:pPr>
              <a:endParaRPr lang="en-US" sz="2400" b="1" i="0" dirty="0">
                <a:solidFill>
                  <a:srgbClr val="EAEAEA"/>
                </a:solidFill>
                <a:latin typeface="Arial" panose="020B0604020202020204" pitchFamily="34" charset="0"/>
                <a:ea typeface="ＭＳ Ｐゴシック" charset="0"/>
                <a:cs typeface="ＭＳ Ｐゴシック" charset="0"/>
              </a:endParaRPr>
            </a:p>
          </p:txBody>
        </p:sp>
        <p:pic>
          <p:nvPicPr>
            <p:cNvPr id="1034" name="Picture 5"/>
            <p:cNvPicPr>
              <a:picLocks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312"/>
              <a:ext cx="720" cy="18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1027" name="Rectangle 6"/>
          <p:cNvSpPr>
            <a:spLocks noGrp="1" noChangeArrowheads="1"/>
          </p:cNvSpPr>
          <p:nvPr>
            <p:ph type="title"/>
          </p:nvPr>
        </p:nvSpPr>
        <p:spPr bwMode="auto">
          <a:xfrm>
            <a:off x="1219200" y="304800"/>
            <a:ext cx="7772400" cy="1206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8" name="Rectangle 7"/>
          <p:cNvSpPr>
            <a:spLocks noGrp="1" noChangeArrowheads="1"/>
          </p:cNvSpPr>
          <p:nvPr>
            <p:ph type="body" idx="1"/>
          </p:nvPr>
        </p:nvSpPr>
        <p:spPr bwMode="auto">
          <a:xfrm>
            <a:off x="1219200" y="1600200"/>
            <a:ext cx="77724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9944" name="Rectangle 8"/>
          <p:cNvSpPr>
            <a:spLocks noGrp="1" noChangeArrowheads="1"/>
          </p:cNvSpPr>
          <p:nvPr>
            <p:ph type="dt" sz="half" idx="2"/>
          </p:nvPr>
        </p:nvSpPr>
        <p:spPr bwMode="auto">
          <a:xfrm>
            <a:off x="1143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defRPr sz="1400" b="1" i="0">
                <a:latin typeface="Arial" panose="020B0604020202020204" pitchFamily="34" charset="0"/>
                <a:ea typeface="+mn-ea"/>
                <a:cs typeface="+mn-cs"/>
              </a:defRPr>
            </a:lvl1pPr>
          </a:lstStyle>
          <a:p>
            <a:pPr>
              <a:defRPr/>
            </a:pPr>
            <a:endParaRPr lang="en-US" dirty="0">
              <a:solidFill>
                <a:srgbClr val="EAEAEA"/>
              </a:solidFill>
            </a:endParaRPr>
          </a:p>
        </p:txBody>
      </p:sp>
      <p:sp>
        <p:nvSpPr>
          <p:cNvPr id="39945" name="Rectangle 9"/>
          <p:cNvSpPr>
            <a:spLocks noGrp="1" noChangeArrowheads="1"/>
          </p:cNvSpPr>
          <p:nvPr>
            <p:ph type="ftr" sz="quarter" idx="3"/>
          </p:nvPr>
        </p:nvSpPr>
        <p:spPr bwMode="auto">
          <a:xfrm>
            <a:off x="3581400" y="64008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ctr">
              <a:defRPr sz="1400" b="1" i="0">
                <a:latin typeface="Arial" panose="020B0604020202020204" pitchFamily="34" charset="0"/>
                <a:ea typeface="+mn-ea"/>
                <a:cs typeface="+mn-cs"/>
              </a:defRPr>
            </a:lvl1pPr>
          </a:lstStyle>
          <a:p>
            <a:pPr>
              <a:defRPr/>
            </a:pPr>
            <a:endParaRPr lang="en-US" dirty="0">
              <a:solidFill>
                <a:srgbClr val="EAEAEA"/>
              </a:solidFill>
            </a:endParaRPr>
          </a:p>
        </p:txBody>
      </p:sp>
      <p:sp>
        <p:nvSpPr>
          <p:cNvPr id="39946" name="Rectangle 10"/>
          <p:cNvSpPr>
            <a:spLocks noGrp="1" noChangeArrowheads="1"/>
          </p:cNvSpPr>
          <p:nvPr>
            <p:ph type="sldNum" sz="quarter" idx="4"/>
          </p:nvPr>
        </p:nvSpPr>
        <p:spPr bwMode="auto">
          <a:xfrm>
            <a:off x="7239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r">
              <a:defRPr sz="1400" b="1" i="0">
                <a:latin typeface="Arial" panose="020B0604020202020204" pitchFamily="34" charset="0"/>
              </a:defRPr>
            </a:lvl1pPr>
          </a:lstStyle>
          <a:p>
            <a:pPr>
              <a:defRPr/>
            </a:pPr>
            <a:fld id="{6B2414AF-C472-6F47-AC66-048B40B0E1EC}" type="slidenum">
              <a:rPr lang="en-US" smtClean="0">
                <a:solidFill>
                  <a:srgbClr val="EAEAEA"/>
                </a:solidFill>
              </a:rPr>
              <a:pPr>
                <a:defRPr/>
              </a:pPr>
              <a:t>‹#›</a:t>
            </a:fld>
            <a:endParaRPr lang="en-US" dirty="0">
              <a:solidFill>
                <a:srgbClr val="EAEAEA"/>
              </a:solidFill>
            </a:endParaRPr>
          </a:p>
        </p:txBody>
      </p:sp>
    </p:spTree>
    <p:extLst>
      <p:ext uri="{BB962C8B-B14F-4D97-AF65-F5344CB8AC3E}">
        <p14:creationId xmlns:p14="http://schemas.microsoft.com/office/powerpoint/2010/main" val="2974486135"/>
      </p:ext>
    </p:extLst>
  </p:cSld>
  <p:clrMap bg1="dk2" tx1="lt1" bg2="dk1" tx2="lt2" accent1="accent1" accent2="accent2" accent3="accent3" accent4="accent4" accent5="accent5" accent6="accent6" hlink="hlink" folHlink="folHlink"/>
  <p:sldLayoutIdLst>
    <p:sldLayoutId id="2147488107" r:id="rId1"/>
    <p:sldLayoutId id="2147488108" r:id="rId2"/>
    <p:sldLayoutId id="2147488109" r:id="rId3"/>
    <p:sldLayoutId id="2147488110" r:id="rId4"/>
    <p:sldLayoutId id="2147488111" r:id="rId5"/>
    <p:sldLayoutId id="2147488112" r:id="rId6"/>
    <p:sldLayoutId id="2147488113" r:id="rId7"/>
    <p:sldLayoutId id="2147488114" r:id="rId8"/>
    <p:sldLayoutId id="2147488115" r:id="rId9"/>
    <p:sldLayoutId id="2147488116" r:id="rId10"/>
    <p:sldLayoutId id="2147488117" r:id="rId11"/>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tx2"/>
        </a:buClr>
        <a:buSzPct val="90000"/>
        <a:buFont typeface="Symbol" charset="0"/>
        <a:buChar char="¨"/>
        <a:defRPr sz="3200" b="1" i="0">
          <a:solidFill>
            <a:schemeClr val="tx1"/>
          </a:solidFill>
          <a:latin typeface="Arial" panose="020B0604020202020204" pitchFamily="34" charset="0"/>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Times New Roman" charset="0"/>
                <a:ea typeface="Times New Roman" charset="0"/>
                <a:cs typeface="Times New Roman" charset="0"/>
              </a:defRPr>
            </a:lvl1pPr>
          </a:lstStyle>
          <a:p>
            <a:pPr defTabSz="914400" fontAlgn="base">
              <a:spcBef>
                <a:spcPct val="0"/>
              </a:spcBef>
              <a:spcAft>
                <a:spcPct val="0"/>
              </a:spcAft>
              <a:defRPr/>
            </a:pPr>
            <a:endParaRPr 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charset="0"/>
                <a:ea typeface="Times New Roman" charset="0"/>
                <a:cs typeface="Times New Roman" charset="0"/>
              </a:defRPr>
            </a:lvl1pPr>
          </a:lstStyle>
          <a:p>
            <a:pPr defTabSz="914400" fontAlgn="base">
              <a:spcBef>
                <a:spcPct val="0"/>
              </a:spcBef>
              <a:spcAft>
                <a:spcPct val="0"/>
              </a:spcAft>
              <a:defRPr/>
            </a:pPr>
            <a:endParaRPr 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Times New Roman" charset="0"/>
              </a:defRPr>
            </a:lvl1pPr>
          </a:lstStyle>
          <a:p>
            <a:pPr defTabSz="914400" fontAlgn="base">
              <a:spcBef>
                <a:spcPct val="0"/>
              </a:spcBef>
              <a:spcAft>
                <a:spcPct val="0"/>
              </a:spcAft>
              <a:defRPr/>
            </a:pPr>
            <a:fld id="{228F0D45-48CF-094E-B097-0F6BA8353AA4}" type="slidenum">
              <a:rPr lang="en-US">
                <a:ea typeface="ＭＳ Ｐゴシック" charset="0"/>
              </a:rPr>
              <a:pPr defTabSz="914400" fontAlgn="base">
                <a:spcBef>
                  <a:spcPct val="0"/>
                </a:spcBef>
                <a:spcAft>
                  <a:spcPct val="0"/>
                </a:spcAft>
                <a:defRPr/>
              </a:pPr>
              <a:t>‹#›</a:t>
            </a:fld>
            <a:endParaRPr lang="en-US">
              <a:ea typeface="ＭＳ Ｐゴシック" charset="0"/>
            </a:endParaRPr>
          </a:p>
        </p:txBody>
      </p:sp>
    </p:spTree>
    <p:extLst>
      <p:ext uri="{BB962C8B-B14F-4D97-AF65-F5344CB8AC3E}">
        <p14:creationId xmlns:p14="http://schemas.microsoft.com/office/powerpoint/2010/main" val="3695312942"/>
      </p:ext>
    </p:extLst>
  </p:cSld>
  <p:clrMap bg1="lt1" tx1="dk1" bg2="lt2" tx2="dk2" accent1="accent1" accent2="accent2" accent3="accent3" accent4="accent4" accent5="accent5" accent6="accent6" hlink="hlink" folHlink="folHlink"/>
  <p:sldLayoutIdLst>
    <p:sldLayoutId id="2147488119" r:id="rId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46275"/>
                <a:invGamma/>
              </a:schemeClr>
            </a:gs>
          </a:gsLst>
          <a:lin ang="5400000" scaled="1"/>
        </a:gradFill>
        <a:effectLst/>
      </p:bgPr>
    </p:bg>
    <p:spTree>
      <p:nvGrpSpPr>
        <p:cNvPr id="1" name=""/>
        <p:cNvGrpSpPr/>
        <p:nvPr/>
      </p:nvGrpSpPr>
      <p:grpSpPr>
        <a:xfrm>
          <a:off x="0" y="0"/>
          <a:ext cx="0" cy="0"/>
          <a:chOff x="0" y="0"/>
          <a:chExt cx="0" cy="0"/>
        </a:xfrm>
      </p:grpSpPr>
      <p:sp>
        <p:nvSpPr>
          <p:cNvPr id="152578" name="Rectangle 2"/>
          <p:cNvSpPr>
            <a:spLocks noChangeArrowheads="1"/>
          </p:cNvSpPr>
          <p:nvPr/>
        </p:nvSpPr>
        <p:spPr bwMode="auto">
          <a:xfrm>
            <a:off x="381000" y="0"/>
            <a:ext cx="1447800" cy="6856413"/>
          </a:xfrm>
          <a:prstGeom prst="rect">
            <a:avLst/>
          </a:prstGeom>
          <a:gradFill rotWithShape="0">
            <a:gsLst>
              <a:gs pos="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a:defRPr/>
            </a:pPr>
            <a:endParaRPr lang="en-US" b="1" i="0" dirty="0">
              <a:latin typeface="Arial" panose="020B0604020202020204" pitchFamily="34" charset="0"/>
              <a:ea typeface="+mn-ea"/>
              <a:cs typeface="+mn-cs"/>
            </a:endParaRPr>
          </a:p>
        </p:txBody>
      </p:sp>
      <p:sp>
        <p:nvSpPr>
          <p:cNvPr id="27651" name="Rectangle 3"/>
          <p:cNvSpPr>
            <a:spLocks noChangeArrowheads="1"/>
          </p:cNvSpPr>
          <p:nvPr/>
        </p:nvSpPr>
        <p:spPr bwMode="auto">
          <a:xfrm>
            <a:off x="152400" y="1752600"/>
            <a:ext cx="4724400" cy="15240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i="0" dirty="0">
              <a:latin typeface="Arial" panose="020B0604020202020204" pitchFamily="34" charset="0"/>
            </a:endParaRPr>
          </a:p>
        </p:txBody>
      </p:sp>
      <p:sp>
        <p:nvSpPr>
          <p:cNvPr id="152580" name="Rectangle 4"/>
          <p:cNvSpPr>
            <a:spLocks noChangeArrowheads="1"/>
          </p:cNvSpPr>
          <p:nvPr/>
        </p:nvSpPr>
        <p:spPr bwMode="auto">
          <a:xfrm>
            <a:off x="685800" y="6629400"/>
            <a:ext cx="3505200" cy="227013"/>
          </a:xfrm>
          <a:prstGeom prst="rect">
            <a:avLst/>
          </a:prstGeom>
          <a:gradFill rotWithShape="0">
            <a:gsLst>
              <a:gs pos="0">
                <a:schemeClr val="hlink">
                  <a:gamma/>
                  <a:shade val="46275"/>
                  <a:invGamma/>
                </a:schemeClr>
              </a:gs>
              <a:gs pos="50000">
                <a:schemeClr val="hlink"/>
              </a:gs>
              <a:gs pos="100000">
                <a:schemeClr val="hlink">
                  <a:gamma/>
                  <a:shade val="46275"/>
                  <a:invGamma/>
                </a:schemeClr>
              </a:gs>
            </a:gsLst>
            <a:lin ang="0" scaled="1"/>
          </a:gradFill>
          <a:ln w="9525">
            <a:noFill/>
            <a:miter lim="800000"/>
            <a:headEnd/>
            <a:tailEnd/>
          </a:ln>
          <a:effectLst/>
        </p:spPr>
        <p:txBody>
          <a:bodyPr/>
          <a:lstStyle/>
          <a:p>
            <a:pPr>
              <a:defRPr/>
            </a:pPr>
            <a:endParaRPr lang="en-US" b="1" i="0" dirty="0">
              <a:latin typeface="Arial" panose="020B0604020202020204" pitchFamily="34" charset="0"/>
              <a:ea typeface="+mn-ea"/>
              <a:cs typeface="+mn-cs"/>
            </a:endParaRPr>
          </a:p>
        </p:txBody>
      </p:sp>
      <p:sp>
        <p:nvSpPr>
          <p:cNvPr id="152581" name="Rectangle 5"/>
          <p:cNvSpPr>
            <a:spLocks noChangeArrowheads="1"/>
          </p:cNvSpPr>
          <p:nvPr/>
        </p:nvSpPr>
        <p:spPr bwMode="auto">
          <a:xfrm>
            <a:off x="762000" y="762000"/>
            <a:ext cx="83804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a:defRPr/>
            </a:pPr>
            <a:endParaRPr lang="en-US" b="1" i="0" dirty="0">
              <a:latin typeface="Arial" panose="020B0604020202020204" pitchFamily="34" charset="0"/>
              <a:ea typeface="+mn-ea"/>
              <a:cs typeface="+mn-cs"/>
            </a:endParaRPr>
          </a:p>
        </p:txBody>
      </p:sp>
      <p:sp>
        <p:nvSpPr>
          <p:cNvPr id="152582" name="Rectangle 6"/>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27655"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2584" name="Rectangle 8"/>
          <p:cNvSpPr>
            <a:spLocks noGrp="1" noChangeArrowheads="1"/>
          </p:cNvSpPr>
          <p:nvPr>
            <p:ph type="dt" sz="half" idx="2"/>
          </p:nvPr>
        </p:nvSpPr>
        <p:spPr bwMode="auto">
          <a:xfrm>
            <a:off x="6858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eaLnBrk="0" hangingPunct="0">
              <a:spcBef>
                <a:spcPct val="0"/>
              </a:spcBef>
              <a:defRPr kumimoji="1" sz="1400" b="1" i="0">
                <a:latin typeface="Arial" panose="020B0604020202020204" pitchFamily="34" charset="0"/>
                <a:ea typeface="+mn-ea"/>
                <a:cs typeface="+mn-cs"/>
              </a:defRPr>
            </a:lvl1pPr>
          </a:lstStyle>
          <a:p>
            <a:pPr>
              <a:defRPr/>
            </a:pPr>
            <a:endParaRPr lang="en-US" dirty="0"/>
          </a:p>
        </p:txBody>
      </p:sp>
      <p:sp>
        <p:nvSpPr>
          <p:cNvPr id="152585" name="Rectangle 9"/>
          <p:cNvSpPr>
            <a:spLocks noGrp="1" noChangeArrowheads="1"/>
          </p:cNvSpPr>
          <p:nvPr>
            <p:ph type="ftr" sz="quarter" idx="3"/>
          </p:nvPr>
        </p:nvSpPr>
        <p:spPr bwMode="auto">
          <a:xfrm>
            <a:off x="3124200" y="6172200"/>
            <a:ext cx="28956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eaLnBrk="0" hangingPunct="0">
              <a:spcBef>
                <a:spcPct val="0"/>
              </a:spcBef>
              <a:defRPr kumimoji="1" sz="1400" b="1" i="0">
                <a:latin typeface="Arial" panose="020B0604020202020204" pitchFamily="34" charset="0"/>
                <a:ea typeface="+mn-ea"/>
                <a:cs typeface="+mn-cs"/>
              </a:defRPr>
            </a:lvl1pPr>
          </a:lstStyle>
          <a:p>
            <a:pPr>
              <a:defRPr/>
            </a:pPr>
            <a:endParaRPr lang="en-US" dirty="0"/>
          </a:p>
        </p:txBody>
      </p:sp>
      <p:sp>
        <p:nvSpPr>
          <p:cNvPr id="152586" name="Rectangle 10"/>
          <p:cNvSpPr>
            <a:spLocks noGrp="1" noChangeArrowheads="1"/>
          </p:cNvSpPr>
          <p:nvPr>
            <p:ph type="sldNum" sz="quarter" idx="4"/>
          </p:nvPr>
        </p:nvSpPr>
        <p:spPr bwMode="auto">
          <a:xfrm>
            <a:off x="65532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eaLnBrk="0" hangingPunct="0">
              <a:spcBef>
                <a:spcPct val="0"/>
              </a:spcBef>
              <a:defRPr kumimoji="1" sz="1400" b="1" i="0">
                <a:latin typeface="Arial" panose="020B0604020202020204" pitchFamily="34" charset="0"/>
                <a:ea typeface="+mn-ea"/>
                <a:cs typeface="+mn-cs"/>
              </a:defRPr>
            </a:lvl1pPr>
          </a:lstStyle>
          <a:p>
            <a:pPr>
              <a:defRPr/>
            </a:pPr>
            <a:endParaRPr lang="en-US" dirty="0"/>
          </a:p>
        </p:txBody>
      </p:sp>
    </p:spTree>
    <p:extLst>
      <p:ext uri="{BB962C8B-B14F-4D97-AF65-F5344CB8AC3E}">
        <p14:creationId xmlns:p14="http://schemas.microsoft.com/office/powerpoint/2010/main" val="2883936845"/>
      </p:ext>
    </p:extLst>
  </p:cSld>
  <p:clrMap bg1="dk2" tx1="lt1" bg2="dk1" tx2="lt2" accent1="accent1" accent2="accent2" accent3="accent3" accent4="accent4" accent5="accent5" accent6="accent6" hlink="hlink" folHlink="folHlink"/>
  <p:sldLayoutIdLst>
    <p:sldLayoutId id="2147488121" r:id="rId1"/>
    <p:sldLayoutId id="2147488122" r:id="rId2"/>
    <p:sldLayoutId id="2147488123" r:id="rId3"/>
    <p:sldLayoutId id="2147488124" r:id="rId4"/>
    <p:sldLayoutId id="2147488125" r:id="rId5"/>
    <p:sldLayoutId id="2147488126" r:id="rId6"/>
    <p:sldLayoutId id="2147488127" r:id="rId7"/>
    <p:sldLayoutId id="2147488128" r:id="rId8"/>
    <p:sldLayoutId id="2147488129" r:id="rId9"/>
    <p:sldLayoutId id="2147488130" r:id="rId10"/>
    <p:sldLayoutId id="2147488131" r:id="rId11"/>
  </p:sldLayoutIdLst>
  <p:transition spd="med">
    <p:zoom dir="in"/>
  </p:transition>
  <p:txStyles>
    <p:titleStyle>
      <a:lvl1pPr algn="l" rtl="0" eaLnBrk="0" fontAlgn="base" hangingPunct="0">
        <a:spcBef>
          <a:spcPct val="0"/>
        </a:spcBef>
        <a:spcAft>
          <a:spcPct val="0"/>
        </a:spcAft>
        <a:defRPr kumimoji="1" sz="4400" b="1" i="0">
          <a:solidFill>
            <a:schemeClr val="tx2"/>
          </a:solidFill>
          <a:effectLst>
            <a:outerShdw blurRad="38100" dist="38100" dir="2700000" algn="tl">
              <a:srgbClr val="000000"/>
            </a:outerShdw>
          </a:effectLst>
          <a:latin typeface="Arial" panose="020B0604020202020204" pitchFamily="34" charset="0"/>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Char char="l"/>
        <a:defRPr kumimoji="1" sz="3200" b="1" i="0">
          <a:solidFill>
            <a:schemeClr val="tx1"/>
          </a:solidFill>
          <a:latin typeface="Arial" panose="020B0604020202020204" pitchFamily="34" charset="0"/>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lr>
          <a:schemeClr val="accent2"/>
        </a:buClr>
        <a:buChar char="•"/>
        <a:defRPr kumimoji="1" sz="2400" b="1" i="0">
          <a:solidFill>
            <a:schemeClr val="tx1"/>
          </a:solidFill>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lr>
          <a:schemeClr val="accent2"/>
        </a:buClr>
        <a:buChar char="•"/>
        <a:defRPr kumimoji="1" sz="2000" b="1" i="0">
          <a:solidFill>
            <a:schemeClr val="tx1"/>
          </a:solidFill>
          <a:latin typeface="Arial" panose="020B0604020202020204" pitchFamily="34" charset="0"/>
          <a:ea typeface="ＭＳ Ｐゴシック" pitchFamily="-112" charset="-128"/>
        </a:defRPr>
      </a:lvl5pPr>
      <a:lvl6pPr marL="25146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83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83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90C042DC-B841-BF48-BB8A-E044E5C36D17}" type="slidenum">
              <a:rPr lang="en-US"/>
              <a:pPr>
                <a:defRPr/>
              </a:pPr>
              <a:t>‹#›</a:t>
            </a:fld>
            <a:endParaRPr lang="en-US"/>
          </a:p>
        </p:txBody>
      </p:sp>
    </p:spTree>
    <p:extLst>
      <p:ext uri="{BB962C8B-B14F-4D97-AF65-F5344CB8AC3E}">
        <p14:creationId xmlns:p14="http://schemas.microsoft.com/office/powerpoint/2010/main" val="2504619533"/>
      </p:ext>
    </p:extLst>
  </p:cSld>
  <p:clrMap bg1="lt1" tx1="dk1" bg2="lt2" tx2="dk2" accent1="accent1" accent2="accent2" accent3="accent3" accent4="accent4" accent5="accent5" accent6="accent6" hlink="hlink" folHlink="folHlink"/>
  <p:sldLayoutIdLst>
    <p:sldLayoutId id="2147488133" r:id="rId1"/>
    <p:sldLayoutId id="2147488134" r:id="rId2"/>
    <p:sldLayoutId id="2147488135" r:id="rId3"/>
    <p:sldLayoutId id="2147488136" r:id="rId4"/>
    <p:sldLayoutId id="2147488137" r:id="rId5"/>
    <p:sldLayoutId id="2147488138" r:id="rId6"/>
    <p:sldLayoutId id="2147488139" r:id="rId7"/>
    <p:sldLayoutId id="2147488140" r:id="rId8"/>
    <p:sldLayoutId id="2147488141" r:id="rId9"/>
    <p:sldLayoutId id="2147488142" r:id="rId10"/>
    <p:sldLayoutId id="2147488143"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48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481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Times New Roman" charset="0"/>
              </a:defRPr>
            </a:lvl1pPr>
          </a:lstStyle>
          <a:p>
            <a:pPr>
              <a:defRPr/>
            </a:pPr>
            <a:fld id="{BF58F18A-CF1D-0048-A99A-977713A4C247}" type="slidenum">
              <a:rPr lang="en-US"/>
              <a:pPr>
                <a:defRPr/>
              </a:pPr>
              <a:t>‹#›</a:t>
            </a:fld>
            <a:endParaRPr lang="en-US"/>
          </a:p>
        </p:txBody>
      </p:sp>
    </p:spTree>
    <p:extLst>
      <p:ext uri="{BB962C8B-B14F-4D97-AF65-F5344CB8AC3E}">
        <p14:creationId xmlns:p14="http://schemas.microsoft.com/office/powerpoint/2010/main" val="409553953"/>
      </p:ext>
    </p:extLst>
  </p:cSld>
  <p:clrMap bg1="lt1" tx1="dk1" bg2="lt2" tx2="dk2" accent1="accent1" accent2="accent2" accent3="accent3" accent4="accent4" accent5="accent5" accent6="accent6" hlink="hlink" folHlink="folHlink"/>
  <p:sldLayoutIdLst>
    <p:sldLayoutId id="2147488145" r:id="rId1"/>
    <p:sldLayoutId id="2147488146" r:id="rId2"/>
    <p:sldLayoutId id="2147488147" r:id="rId3"/>
    <p:sldLayoutId id="2147488148" r:id="rId4"/>
    <p:sldLayoutId id="2147488149" r:id="rId5"/>
    <p:sldLayoutId id="2147488150" r:id="rId6"/>
    <p:sldLayoutId id="2147488151" r:id="rId7"/>
    <p:sldLayoutId id="2147488152" r:id="rId8"/>
    <p:sldLayoutId id="2147488153" r:id="rId9"/>
    <p:sldLayoutId id="2147488154" r:id="rId10"/>
    <p:sldLayoutId id="2147488155" r:id="rId11"/>
    <p:sldLayoutId id="2147488156" r:id="rId12"/>
    <p:sldLayoutId id="2147488157" r:id="rId13"/>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b="1" i="0" dirty="0">
              <a:solidFill>
                <a:srgbClr val="000000"/>
              </a:solidFill>
              <a:latin typeface="Arial" panose="020B0604020202020204" pitchFamily="34" charset="0"/>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i="0" dirty="0">
              <a:solidFill>
                <a:srgbClr val="000000"/>
              </a:solidFill>
              <a:latin typeface="Arial" panose="020B0604020202020204" pitchFamily="34" charset="0"/>
            </a:endParaRPr>
          </a:p>
        </p:txBody>
      </p:sp>
      <p:pic>
        <p:nvPicPr>
          <p:cNvPr id="1028" name="Picture 4" descr="minispir"/>
          <p:cNvPicPr>
            <a:picLocks noChangeAspect="1" noChangeArrowheads="1"/>
          </p:cNvPicPr>
          <p:nvPr/>
        </p:nvPicPr>
        <p:blipFill>
          <a:blip r:embed="rId14"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4"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a:defRPr/>
            </a:pPr>
            <a:fld id="{85AD1E48-D9F8-EE4A-8C63-704420AC1CFC}"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465579731"/>
      </p:ext>
    </p:extLst>
  </p:cSld>
  <p:clrMap bg1="lt1" tx1="dk1" bg2="lt2" tx2="dk2" accent1="accent1" accent2="accent2" accent3="accent3" accent4="accent4" accent5="accent5" accent6="accent6" hlink="hlink" folHlink="folHlink"/>
  <p:sldLayoutIdLst>
    <p:sldLayoutId id="2147488159" r:id="rId1"/>
    <p:sldLayoutId id="2147488160" r:id="rId2"/>
    <p:sldLayoutId id="2147488161" r:id="rId3"/>
    <p:sldLayoutId id="2147488162" r:id="rId4"/>
    <p:sldLayoutId id="2147488163" r:id="rId5"/>
    <p:sldLayoutId id="2147488164" r:id="rId6"/>
    <p:sldLayoutId id="2147488165" r:id="rId7"/>
    <p:sldLayoutId id="2147488166" r:id="rId8"/>
    <p:sldLayoutId id="2147488167" r:id="rId9"/>
    <p:sldLayoutId id="2147488168" r:id="rId10"/>
    <p:sldLayoutId id="2147488169" r:id="rId11"/>
    <p:sldLayoutId id="2147488170"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5"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5"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5"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31"/>
          <p:cNvGrpSpPr>
            <a:grpSpLocks/>
          </p:cNvGrpSpPr>
          <p:nvPr/>
        </p:nvGrpSpPr>
        <p:grpSpPr bwMode="auto">
          <a:xfrm>
            <a:off x="0" y="0"/>
            <a:ext cx="9132888" cy="6845300"/>
            <a:chOff x="0" y="0"/>
            <a:chExt cx="5753" cy="4312"/>
          </a:xfrm>
        </p:grpSpPr>
        <p:sp>
          <p:nvSpPr>
            <p:cNvPr id="1029"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grpSp>
          <p:nvGrpSpPr>
            <p:cNvPr id="1030"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chemeClr val="bg2">
                    <a:alpha val="74998"/>
                  </a:schemeClr>
                </a:outerShdw>
              </a:effectLst>
            </p:spPr>
            <p:txBody>
              <a:bodyPr wrap="none" anchor="ctr"/>
              <a:lstStyle/>
              <a:p>
                <a:pPr>
                  <a:defRPr/>
                </a:pPr>
                <a:endParaRPr lang="en-US">
                  <a:latin typeface="Matura MT Script Capitals" pitchFamily="-112" charset="0"/>
                  <a:ea typeface="+mn-ea"/>
                  <a:cs typeface="+mn-cs"/>
                </a:endParaRPr>
              </a:p>
            </p:txBody>
          </p:sp>
          <p:sp>
            <p:nvSpPr>
              <p:cNvPr id="1036"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37"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38"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39"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0"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1"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2"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3"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4"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5"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6"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7"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8"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9"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50"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51"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52"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53"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54"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55"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56"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57"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grpSp>
        <p:grpSp>
          <p:nvGrpSpPr>
            <p:cNvPr id="1031" name="Group 30"/>
            <p:cNvGrpSpPr>
              <a:grpSpLocks/>
            </p:cNvGrpSpPr>
            <p:nvPr/>
          </p:nvGrpSpPr>
          <p:grpSpPr bwMode="auto">
            <a:xfrm>
              <a:off x="0" y="0"/>
              <a:ext cx="1246" cy="1232"/>
              <a:chOff x="0" y="0"/>
              <a:chExt cx="1246" cy="1232"/>
            </a:xfrm>
          </p:grpSpPr>
          <p:sp>
            <p:nvSpPr>
              <p:cNvPr id="1032"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033"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034"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grpSp>
      </p:grpSp>
      <p:sp>
        <p:nvSpPr>
          <p:cNvPr id="1027" name="Text Box 35"/>
          <p:cNvSpPr txBox="1">
            <a:spLocks noChangeArrowheads="1"/>
          </p:cNvSpPr>
          <p:nvPr userDrawn="1"/>
        </p:nvSpPr>
        <p:spPr bwMode="auto">
          <a:xfrm>
            <a:off x="417513" y="6569075"/>
            <a:ext cx="1011237"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 </a:t>
            </a:r>
            <a:r>
              <a:rPr lang="en-US" sz="900" b="1" i="0" dirty="0">
                <a:solidFill>
                  <a:srgbClr val="FFFFFF"/>
                </a:solidFill>
                <a:latin typeface="Arial" panose="020B0604020202020204" pitchFamily="34" charset="0"/>
              </a:rPr>
              <a:t> TBBMI</a:t>
            </a:r>
          </a:p>
        </p:txBody>
      </p:sp>
      <p:sp>
        <p:nvSpPr>
          <p:cNvPr id="1060" name="Rectangle 36"/>
          <p:cNvSpPr>
            <a:spLocks noChangeArrowheads="1"/>
          </p:cNvSpPr>
          <p:nvPr userDrawn="1"/>
        </p:nvSpPr>
        <p:spPr bwMode="auto">
          <a:xfrm>
            <a:off x="7493000" y="6543675"/>
            <a:ext cx="811213" cy="244475"/>
          </a:xfrm>
          <a:prstGeom prst="rect">
            <a:avLst/>
          </a:prstGeom>
          <a:noFill/>
          <a:ln w="12700">
            <a:noFill/>
            <a:miter lim="800000"/>
            <a:headEnd/>
            <a:tailEnd/>
          </a:ln>
          <a:effectLst/>
        </p:spPr>
        <p:txBody>
          <a:bodyPr wrap="none" anchor="ctr">
            <a:spAutoFit/>
          </a:bodyPr>
          <a:lstStyle/>
          <a:p>
            <a:pPr algn="ctr">
              <a:defRPr/>
            </a:pPr>
            <a:r>
              <a:rPr lang="en-US" sz="1000" b="1">
                <a:solidFill>
                  <a:schemeClr val="tx1"/>
                </a:solidFill>
                <a:effectLst>
                  <a:outerShdw blurRad="38100" dist="38100" dir="2700000" algn="tl">
                    <a:srgbClr val="000000"/>
                  </a:outerShdw>
                </a:effectLst>
                <a:latin typeface="Comic Sans MS" charset="0"/>
              </a:rPr>
              <a:t>9.65.03d.</a:t>
            </a:r>
          </a:p>
        </p:txBody>
      </p:sp>
    </p:spTree>
    <p:extLst>
      <p:ext uri="{BB962C8B-B14F-4D97-AF65-F5344CB8AC3E}">
        <p14:creationId xmlns:p14="http://schemas.microsoft.com/office/powerpoint/2010/main" val="2486296697"/>
      </p:ext>
    </p:extLst>
  </p:cSld>
  <p:clrMap bg1="dk2" tx1="lt1" bg2="dk1" tx2="lt2" accent1="accent1" accent2="accent2" accent3="accent3" accent4="accent4" accent5="accent5" accent6="accent6" hlink="hlink" folHlink="folHlink"/>
  <p:sldLayoutIdLst>
    <p:sldLayoutId id="2147488172" r:id="rId1"/>
    <p:sldLayoutId id="2147488173" r:id="rId2"/>
    <p:sldLayoutId id="2147488174" r:id="rId3"/>
    <p:sldLayoutId id="2147488175" r:id="rId4"/>
    <p:sldLayoutId id="2147488176" r:id="rId5"/>
    <p:sldLayoutId id="2147488177" r:id="rId6"/>
    <p:sldLayoutId id="2147488178" r:id="rId7"/>
    <p:sldLayoutId id="2147488179" r:id="rId8"/>
    <p:sldLayoutId id="2147488180" r:id="rId9"/>
    <p:sldLayoutId id="2147488181" r:id="rId10"/>
    <p:sldLayoutId id="2147488182" r:id="rId11"/>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31"/>
          <p:cNvGrpSpPr>
            <a:grpSpLocks/>
          </p:cNvGrpSpPr>
          <p:nvPr/>
        </p:nvGrpSpPr>
        <p:grpSpPr bwMode="auto">
          <a:xfrm>
            <a:off x="0" y="0"/>
            <a:ext cx="9132888" cy="6845300"/>
            <a:chOff x="0" y="0"/>
            <a:chExt cx="5753" cy="4312"/>
          </a:xfrm>
        </p:grpSpPr>
        <p:sp>
          <p:nvSpPr>
            <p:cNvPr id="1029"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30"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chemeClr val="bg2">
                    <a:alpha val="74998"/>
                  </a:schemeClr>
                </a:outerShdw>
              </a:effectLst>
            </p:spPr>
            <p:txBody>
              <a:bodyPr wrap="none" anchor="ctr"/>
              <a:lstStyle/>
              <a:p>
                <a:pPr>
                  <a:defRPr/>
                </a:pPr>
                <a:endParaRPr lang="en-US">
                  <a:latin typeface="Matura MT Script Capitals" pitchFamily="-112" charset="0"/>
                  <a:ea typeface="+mn-ea"/>
                  <a:cs typeface="+mn-cs"/>
                </a:endParaRPr>
              </a:p>
            </p:txBody>
          </p:sp>
          <p:sp>
            <p:nvSpPr>
              <p:cNvPr id="1036"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37"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38"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39"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0"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1"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2"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3"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4"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5"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6"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7"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8"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9"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0"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1"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2"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3"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4"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5"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6"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7"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grpSp>
        <p:grpSp>
          <p:nvGrpSpPr>
            <p:cNvPr id="1031" name="Group 30"/>
            <p:cNvGrpSpPr>
              <a:grpSpLocks/>
            </p:cNvGrpSpPr>
            <p:nvPr/>
          </p:nvGrpSpPr>
          <p:grpSpPr bwMode="auto">
            <a:xfrm>
              <a:off x="0" y="0"/>
              <a:ext cx="1246" cy="1232"/>
              <a:chOff x="0" y="0"/>
              <a:chExt cx="1246" cy="1232"/>
            </a:xfrm>
          </p:grpSpPr>
          <p:sp>
            <p:nvSpPr>
              <p:cNvPr id="1032"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033"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034"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grpSp>
      </p:grpSp>
      <p:sp>
        <p:nvSpPr>
          <p:cNvPr id="1027" name="Text Box 35"/>
          <p:cNvSpPr txBox="1">
            <a:spLocks noChangeArrowheads="1"/>
          </p:cNvSpPr>
          <p:nvPr userDrawn="1"/>
        </p:nvSpPr>
        <p:spPr bwMode="auto">
          <a:xfrm>
            <a:off x="417513" y="6569075"/>
            <a:ext cx="1011237"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spcBef>
                <a:spcPct val="50000"/>
              </a:spcBef>
              <a:defRPr/>
            </a:pPr>
            <a:r>
              <a:rPr lang="en-US" sz="900" b="1">
                <a:solidFill>
                  <a:srgbClr val="FFFFFF"/>
                </a:solidFill>
                <a:latin typeface="Arial" charset="0"/>
              </a:rPr>
              <a:t>© </a:t>
            </a:r>
            <a:r>
              <a:rPr lang="en-US" sz="1000" b="1">
                <a:solidFill>
                  <a:srgbClr val="FFFFFF"/>
                </a:solidFill>
                <a:latin typeface="Arial" charset="0"/>
              </a:rPr>
              <a:t>2006 </a:t>
            </a:r>
            <a:r>
              <a:rPr lang="en-US" sz="900" b="1">
                <a:solidFill>
                  <a:srgbClr val="FFFFFF"/>
                </a:solidFill>
                <a:latin typeface="Arial" charset="0"/>
              </a:rPr>
              <a:t> TBBMI</a:t>
            </a:r>
          </a:p>
        </p:txBody>
      </p:sp>
      <p:sp>
        <p:nvSpPr>
          <p:cNvPr id="1060" name="Rectangle 36"/>
          <p:cNvSpPr>
            <a:spLocks noChangeArrowheads="1"/>
          </p:cNvSpPr>
          <p:nvPr userDrawn="1"/>
        </p:nvSpPr>
        <p:spPr bwMode="auto">
          <a:xfrm>
            <a:off x="7493000" y="6543675"/>
            <a:ext cx="811213" cy="244475"/>
          </a:xfrm>
          <a:prstGeom prst="rect">
            <a:avLst/>
          </a:prstGeom>
          <a:noFill/>
          <a:ln w="12700">
            <a:noFill/>
            <a:miter lim="800000"/>
            <a:headEnd/>
            <a:tailEnd/>
          </a:ln>
          <a:effectLst/>
        </p:spPr>
        <p:txBody>
          <a:bodyPr wrap="none" anchor="ctr">
            <a:spAutoFit/>
          </a:bodyPr>
          <a:lstStyle/>
          <a:p>
            <a:pPr algn="ctr">
              <a:defRPr/>
            </a:pPr>
            <a:r>
              <a:rPr lang="en-US" sz="1000" b="1">
                <a:solidFill>
                  <a:schemeClr val="tx1"/>
                </a:solidFill>
                <a:effectLst>
                  <a:outerShdw blurRad="38100" dist="38100" dir="2700000" algn="tl">
                    <a:srgbClr val="000000"/>
                  </a:outerShdw>
                </a:effectLst>
                <a:latin typeface="Comic Sans MS" charset="0"/>
              </a:rPr>
              <a:t>9.65.03d.</a:t>
            </a:r>
          </a:p>
        </p:txBody>
      </p:sp>
    </p:spTree>
    <p:extLst>
      <p:ext uri="{BB962C8B-B14F-4D97-AF65-F5344CB8AC3E}">
        <p14:creationId xmlns:p14="http://schemas.microsoft.com/office/powerpoint/2010/main" val="4024158428"/>
      </p:ext>
    </p:extLst>
  </p:cSld>
  <p:clrMap bg1="dk2" tx1="lt1" bg2="dk1" tx2="lt2" accent1="accent1" accent2="accent2" accent3="accent3" accent4="accent4" accent5="accent5" accent6="accent6" hlink="hlink" folHlink="folHlink"/>
  <p:sldLayoutIdLst>
    <p:sldLayoutId id="2147488184" r:id="rId1"/>
    <p:sldLayoutId id="2147488185" r:id="rId2"/>
    <p:sldLayoutId id="2147488186" r:id="rId3"/>
    <p:sldLayoutId id="2147488187" r:id="rId4"/>
    <p:sldLayoutId id="2147488188" r:id="rId5"/>
    <p:sldLayoutId id="2147488189" r:id="rId6"/>
    <p:sldLayoutId id="2147488190" r:id="rId7"/>
    <p:sldLayoutId id="2147488191" r:id="rId8"/>
    <p:sldLayoutId id="2147488192" r:id="rId9"/>
    <p:sldLayoutId id="2147488193" r:id="rId10"/>
    <p:sldLayoutId id="2147488194" r:id="rId11"/>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6786" name="Rectangle 2"/>
          <p:cNvSpPr>
            <a:spLocks noChangeArrowheads="1"/>
          </p:cNvSpPr>
          <p:nvPr/>
        </p:nvSpPr>
        <p:spPr bwMode="auto">
          <a:xfrm>
            <a:off x="1066800" y="1458913"/>
            <a:ext cx="8077200" cy="53990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246787" name="Rectangle 3"/>
          <p:cNvSpPr>
            <a:spLocks noChangeArrowheads="1"/>
          </p:cNvSpPr>
          <p:nvPr/>
        </p:nvSpPr>
        <p:spPr bwMode="auto">
          <a:xfrm>
            <a:off x="0" y="1447800"/>
            <a:ext cx="1066800" cy="5410200"/>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246788" name="Rectangle 4"/>
          <p:cNvSpPr>
            <a:spLocks noGrp="1" noChangeArrowheads="1"/>
          </p:cNvSpPr>
          <p:nvPr>
            <p:ph type="dt" sz="half" idx="2"/>
          </p:nvPr>
        </p:nvSpPr>
        <p:spPr bwMode="auto">
          <a:xfrm>
            <a:off x="12954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spcBef>
                <a:spcPct val="0"/>
              </a:spcBef>
              <a:defRPr sz="1400">
                <a:latin typeface="+mn-lt"/>
                <a:ea typeface="+mn-ea"/>
                <a:cs typeface="+mn-cs"/>
              </a:defRPr>
            </a:lvl1pPr>
          </a:lstStyle>
          <a:p>
            <a:pPr>
              <a:defRPr/>
            </a:pPr>
            <a:endParaRPr lang="en-US"/>
          </a:p>
        </p:txBody>
      </p:sp>
      <p:sp>
        <p:nvSpPr>
          <p:cNvPr id="246789" name="Rectangle 5"/>
          <p:cNvSpPr>
            <a:spLocks noGrp="1" noChangeArrowheads="1"/>
          </p:cNvSpPr>
          <p:nvPr>
            <p:ph type="ftr" sz="quarter" idx="3"/>
          </p:nvPr>
        </p:nvSpPr>
        <p:spPr bwMode="auto">
          <a:xfrm>
            <a:off x="3810000" y="63246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spcBef>
                <a:spcPct val="0"/>
              </a:spcBef>
              <a:defRPr sz="1400">
                <a:latin typeface="+mn-lt"/>
                <a:ea typeface="+mn-ea"/>
                <a:cs typeface="+mn-cs"/>
              </a:defRPr>
            </a:lvl1pPr>
          </a:lstStyle>
          <a:p>
            <a:pPr>
              <a:defRPr/>
            </a:pPr>
            <a:endParaRPr lang="en-US"/>
          </a:p>
        </p:txBody>
      </p:sp>
      <p:sp>
        <p:nvSpPr>
          <p:cNvPr id="246790" name="Rectangle 6"/>
          <p:cNvSpPr>
            <a:spLocks noGrp="1" noChangeArrowheads="1"/>
          </p:cNvSpPr>
          <p:nvPr>
            <p:ph type="sldNum" sz="quarter" idx="4"/>
          </p:nvPr>
        </p:nvSpPr>
        <p:spPr bwMode="auto">
          <a:xfrm>
            <a:off x="70866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0"/>
              </a:spcBef>
              <a:defRPr sz="1400">
                <a:latin typeface="Times" charset="0"/>
              </a:defRPr>
            </a:lvl1pPr>
          </a:lstStyle>
          <a:p>
            <a:pPr>
              <a:defRPr/>
            </a:pPr>
            <a:fld id="{AE183F2A-BD8E-A444-A9B2-A2B186E91271}" type="slidenum">
              <a:rPr lang="en-US"/>
              <a:pPr>
                <a:defRPr/>
              </a:pPr>
              <a:t>‹#›</a:t>
            </a:fld>
            <a:endParaRPr lang="en-US"/>
          </a:p>
        </p:txBody>
      </p:sp>
      <p:grpSp>
        <p:nvGrpSpPr>
          <p:cNvPr id="52231" name="Group 7"/>
          <p:cNvGrpSpPr>
            <a:grpSpLocks/>
          </p:cNvGrpSpPr>
          <p:nvPr/>
        </p:nvGrpSpPr>
        <p:grpSpPr bwMode="auto">
          <a:xfrm>
            <a:off x="0" y="355600"/>
            <a:ext cx="6172200" cy="2438400"/>
            <a:chOff x="0" y="1200"/>
            <a:chExt cx="3888" cy="1536"/>
          </a:xfrm>
        </p:grpSpPr>
        <p:sp>
          <p:nvSpPr>
            <p:cNvPr id="246792"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a:defRPr/>
              </a:pPr>
              <a:endParaRPr lang="en-US">
                <a:latin typeface="Times New Roman" pitchFamily="-112" charset="0"/>
                <a:ea typeface="+mn-ea"/>
                <a:cs typeface="+mn-cs"/>
              </a:endParaRPr>
            </a:p>
          </p:txBody>
        </p:sp>
        <p:sp>
          <p:nvSpPr>
            <p:cNvPr id="246793"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a:defRPr/>
              </a:pPr>
              <a:endParaRPr lang="en-US">
                <a:latin typeface="Times New Roman" pitchFamily="-112" charset="0"/>
                <a:ea typeface="+mn-ea"/>
                <a:cs typeface="+mn-cs"/>
              </a:endParaRPr>
            </a:p>
          </p:txBody>
        </p:sp>
        <p:sp>
          <p:nvSpPr>
            <p:cNvPr id="246794"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246795"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246796"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grpSp>
      <p:sp>
        <p:nvSpPr>
          <p:cNvPr id="52232" name="Rectangle 13"/>
          <p:cNvSpPr>
            <a:spLocks noGrp="1" noChangeArrowheads="1"/>
          </p:cNvSpPr>
          <p:nvPr>
            <p:ph type="body" idx="1"/>
          </p:nvPr>
        </p:nvSpPr>
        <p:spPr bwMode="auto">
          <a:xfrm>
            <a:off x="1219200" y="1676400"/>
            <a:ext cx="7772400" cy="457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6798"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extLst>
      <p:ext uri="{BB962C8B-B14F-4D97-AF65-F5344CB8AC3E}">
        <p14:creationId xmlns:p14="http://schemas.microsoft.com/office/powerpoint/2010/main" val="3004205232"/>
      </p:ext>
    </p:extLst>
  </p:cSld>
  <p:clrMap bg1="dk2" tx1="lt1" bg2="dk1" tx2="lt2" accent1="accent1" accent2="accent2" accent3="accent3" accent4="accent4" accent5="accent5" accent6="accent6" hlink="hlink" folHlink="folHlink"/>
  <p:sldLayoutIdLst>
    <p:sldLayoutId id="2147488196" r:id="rId1"/>
    <p:sldLayoutId id="2147488197" r:id="rId2"/>
    <p:sldLayoutId id="2147488198" r:id="rId3"/>
    <p:sldLayoutId id="2147488199" r:id="rId4"/>
    <p:sldLayoutId id="2147488200" r:id="rId5"/>
    <p:sldLayoutId id="2147488201" r:id="rId6"/>
    <p:sldLayoutId id="2147488202" r:id="rId7"/>
    <p:sldLayoutId id="2147488203" r:id="rId8"/>
    <p:sldLayoutId id="2147488204" r:id="rId9"/>
    <p:sldLayoutId id="2147488205" r:id="rId10"/>
    <p:sldLayoutId id="2147488206" r:id="rId11"/>
    <p:sldLayoutId id="2147488207" r:id="rId12"/>
    <p:sldLayoutId id="2147488208" r:id="rId13"/>
  </p:sldLayoutIdLst>
  <p:txStyles>
    <p:titleStyle>
      <a:lvl1pPr algn="ctr" rtl="0" eaLnBrk="0" fontAlgn="base" hangingPunct="0">
        <a:spcBef>
          <a:spcPct val="0"/>
        </a:spcBef>
        <a:spcAft>
          <a:spcPct val="0"/>
        </a:spcAft>
        <a:defRPr sz="4400" b="1">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2"/>
          </a:solidFill>
          <a:latin typeface="Arial" pitchFamily="-112"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2"/>
          </a:solidFill>
          <a:latin typeface="Arial" pitchFamily="-112"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2"/>
          </a:solidFill>
          <a:latin typeface="Arial" pitchFamily="-112"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2"/>
          </a:solidFill>
          <a:latin typeface="Arial" pitchFamily="-112"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2"/>
          </a:solidFill>
          <a:latin typeface="Arial" pitchFamily="-112" charset="0"/>
        </a:defRPr>
      </a:lvl6pPr>
      <a:lvl7pPr marL="914400" algn="ctr" rtl="0" fontAlgn="base">
        <a:spcBef>
          <a:spcPct val="0"/>
        </a:spcBef>
        <a:spcAft>
          <a:spcPct val="0"/>
        </a:spcAft>
        <a:defRPr sz="4400" b="1">
          <a:solidFill>
            <a:schemeClr val="tx2"/>
          </a:solidFill>
          <a:latin typeface="Arial" pitchFamily="-112" charset="0"/>
        </a:defRPr>
      </a:lvl7pPr>
      <a:lvl8pPr marL="1371600" algn="ctr" rtl="0" fontAlgn="base">
        <a:spcBef>
          <a:spcPct val="0"/>
        </a:spcBef>
        <a:spcAft>
          <a:spcPct val="0"/>
        </a:spcAft>
        <a:defRPr sz="4400" b="1">
          <a:solidFill>
            <a:schemeClr val="tx2"/>
          </a:solidFill>
          <a:latin typeface="Arial" pitchFamily="-112" charset="0"/>
        </a:defRPr>
      </a:lvl8pPr>
      <a:lvl9pPr marL="1828800" algn="ctr" rtl="0" fontAlgn="base">
        <a:spcBef>
          <a:spcPct val="0"/>
        </a:spcBef>
        <a:spcAft>
          <a:spcPct val="0"/>
        </a:spcAft>
        <a:defRPr sz="4400" b="1">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Font typeface="Times" charset="0"/>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accent2"/>
        </a:buClr>
        <a:buFont typeface="Times" charset="0"/>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1"/>
        </a:buClr>
        <a:buFont typeface="Times" charset="0"/>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lr>
          <a:schemeClr val="tx2"/>
        </a:buClr>
        <a:buFont typeface="Wingdings" charset="0"/>
        <a:buChar char="Ø"/>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Font typeface="Wingdings" pitchFamily="-112" charset="2"/>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Font typeface="Wingdings" pitchFamily="-112" charset="2"/>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Font typeface="Wingdings" pitchFamily="-112" charset="2"/>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Font typeface="Wingdings" pitchFamily="-112" charset="2"/>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FFFF99"/>
            </a:gs>
          </a:gsLst>
          <a:lin ang="5400000" scaled="1"/>
        </a:gradFill>
        <a:effectLst/>
      </p:bgPr>
    </p:bg>
    <p:spTree>
      <p:nvGrpSpPr>
        <p:cNvPr id="1" name=""/>
        <p:cNvGrpSpPr/>
        <p:nvPr/>
      </p:nvGrpSpPr>
      <p:grpSpPr>
        <a:xfrm>
          <a:off x="0" y="0"/>
          <a:ext cx="0" cy="0"/>
          <a:chOff x="0" y="0"/>
          <a:chExt cx="0" cy="0"/>
        </a:xfrm>
      </p:grpSpPr>
      <p:sp>
        <p:nvSpPr>
          <p:cNvPr id="13414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GB" dirty="0"/>
              <a:t>Click to edit Master title style</a:t>
            </a:r>
          </a:p>
        </p:txBody>
      </p:sp>
      <p:sp>
        <p:nvSpPr>
          <p:cNvPr id="13414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7818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lnSpc>
                <a:spcPct val="100000"/>
              </a:lnSpc>
              <a:spcBef>
                <a:spcPct val="0"/>
              </a:spcBef>
              <a:buFontTx/>
              <a:buNone/>
              <a:defRPr kumimoji="0"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GB" dirty="0"/>
          </a:p>
        </p:txBody>
      </p:sp>
      <p:sp>
        <p:nvSpPr>
          <p:cNvPr id="17818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lnSpc>
                <a:spcPct val="100000"/>
              </a:lnSpc>
              <a:spcBef>
                <a:spcPct val="0"/>
              </a:spcBef>
              <a:buFontTx/>
              <a:buNone/>
              <a:defRPr kumimoji="0"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GB" dirty="0"/>
          </a:p>
        </p:txBody>
      </p:sp>
      <p:sp>
        <p:nvSpPr>
          <p:cNvPr id="17818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lnSpc>
                <a:spcPct val="100000"/>
              </a:lnSpc>
              <a:spcBef>
                <a:spcPct val="0"/>
              </a:spcBef>
              <a:buFontTx/>
              <a:buNone/>
              <a:defRPr kumimoji="0" sz="1400" b="1" i="0">
                <a:solidFill>
                  <a:srgbClr val="000000"/>
                </a:solidFill>
                <a:latin typeface="Arial" panose="020B0604020202020204" pitchFamily="34" charset="0"/>
                <a:cs typeface="Arial" panose="020B0604020202020204" pitchFamily="34" charset="0"/>
              </a:defRPr>
            </a:lvl1pPr>
          </a:lstStyle>
          <a:p>
            <a:pPr>
              <a:defRPr/>
            </a:pPr>
            <a:fld id="{B16C2B6F-DED5-CD4F-9A40-017D4512B1E9}" type="slidenum">
              <a:rPr lang="en-GB" smtClean="0"/>
              <a:pPr>
                <a:defRPr/>
              </a:pPr>
              <a:t>‹#›</a:t>
            </a:fld>
            <a:endParaRPr lang="en-GB" dirty="0"/>
          </a:p>
        </p:txBody>
      </p:sp>
    </p:spTree>
  </p:cSld>
  <p:clrMap bg1="lt1" tx1="dk1" bg2="lt2" tx2="dk2" accent1="accent1" accent2="accent2" accent3="accent3" accent4="accent4" accent5="accent5" accent6="accent6" hlink="hlink" folHlink="folHlink"/>
  <p:sldLayoutIdLst>
    <p:sldLayoutId id="2147487089" r:id="rId1"/>
    <p:sldLayoutId id="2147487090" r:id="rId2"/>
    <p:sldLayoutId id="2147487091" r:id="rId3"/>
    <p:sldLayoutId id="2147487092" r:id="rId4"/>
    <p:sldLayoutId id="2147487093" r:id="rId5"/>
    <p:sldLayoutId id="2147487094" r:id="rId6"/>
    <p:sldLayoutId id="2147487095" r:id="rId7"/>
    <p:sldLayoutId id="2147487096" r:id="rId8"/>
    <p:sldLayoutId id="2147487097" r:id="rId9"/>
    <p:sldLayoutId id="2147487098" r:id="rId10"/>
    <p:sldLayoutId id="2147487099" r:id="rId11"/>
    <p:sldLayoutId id="2147487100" r:id="rId12"/>
    <p:sldLayoutId id="2147487101" r:id="rId13"/>
    <p:sldLayoutId id="2147487102" r:id="rId14"/>
    <p:sldLayoutId id="2147487103" r:id="rId15"/>
    <p:sldLayoutId id="2147487104" r:id="rId16"/>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44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68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lnSpc>
                <a:spcPct val="100000"/>
              </a:lnSpc>
              <a:spcBef>
                <a:spcPct val="0"/>
              </a:spcBef>
              <a:buFontTx/>
              <a:buNone/>
              <a:defRPr kumimoji="0" sz="1400" b="0">
                <a:solidFill>
                  <a:srgbClr val="000000"/>
                </a:solidFill>
                <a:latin typeface="Times New Roman"/>
                <a:ea typeface="+mn-ea"/>
                <a:cs typeface="+mn-cs"/>
              </a:defRPr>
            </a:lvl1pPr>
          </a:lstStyle>
          <a:p>
            <a:pPr>
              <a:defRPr/>
            </a:pPr>
            <a:endParaRPr lang="en-US"/>
          </a:p>
        </p:txBody>
      </p:sp>
      <p:sp>
        <p:nvSpPr>
          <p:cNvPr id="7168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lnSpc>
                <a:spcPct val="100000"/>
              </a:lnSpc>
              <a:spcBef>
                <a:spcPct val="0"/>
              </a:spcBef>
              <a:buFontTx/>
              <a:buNone/>
              <a:defRPr kumimoji="0" sz="1400" b="0">
                <a:solidFill>
                  <a:srgbClr val="000000"/>
                </a:solidFill>
                <a:latin typeface="Times New Roman"/>
                <a:ea typeface="+mn-ea"/>
                <a:cs typeface="+mn-cs"/>
              </a:defRPr>
            </a:lvl1pPr>
          </a:lstStyle>
          <a:p>
            <a:pPr>
              <a:defRPr/>
            </a:pPr>
            <a:endParaRPr lang="en-US"/>
          </a:p>
        </p:txBody>
      </p:sp>
      <p:sp>
        <p:nvSpPr>
          <p:cNvPr id="7168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lnSpc>
                <a:spcPct val="100000"/>
              </a:lnSpc>
              <a:spcBef>
                <a:spcPct val="0"/>
              </a:spcBef>
              <a:buFontTx/>
              <a:buNone/>
              <a:defRPr kumimoji="0" sz="1400" b="0">
                <a:solidFill>
                  <a:srgbClr val="000000"/>
                </a:solidFill>
                <a:latin typeface="Times New Roman" charset="0"/>
              </a:defRPr>
            </a:lvl1pPr>
          </a:lstStyle>
          <a:p>
            <a:pPr>
              <a:defRPr/>
            </a:pPr>
            <a:fld id="{31A650DC-872F-7D43-8183-D08BA7DFFEA2}" type="slidenum">
              <a:rPr lang="en-US"/>
              <a:pPr>
                <a:defRPr/>
              </a:pPr>
              <a:t>‹#›</a:t>
            </a:fld>
            <a:endParaRPr lang="en-US"/>
          </a:p>
        </p:txBody>
      </p:sp>
    </p:spTree>
    <p:extLst>
      <p:ext uri="{BB962C8B-B14F-4D97-AF65-F5344CB8AC3E}">
        <p14:creationId xmlns:p14="http://schemas.microsoft.com/office/powerpoint/2010/main" val="1227103262"/>
      </p:ext>
    </p:extLst>
  </p:cSld>
  <p:clrMap bg1="lt1" tx1="dk1" bg2="lt2" tx2="dk2" accent1="accent1" accent2="accent2" accent3="accent3" accent4="accent4" accent5="accent5" accent6="accent6" hlink="hlink" folHlink="folHlink"/>
  <p:sldLayoutIdLst>
    <p:sldLayoutId id="2147488210" r:id="rId1"/>
    <p:sldLayoutId id="2147488211" r:id="rId2"/>
    <p:sldLayoutId id="2147488212" r:id="rId3"/>
    <p:sldLayoutId id="2147488213" r:id="rId4"/>
    <p:sldLayoutId id="2147488214" r:id="rId5"/>
    <p:sldLayoutId id="2147488215" r:id="rId6"/>
    <p:sldLayoutId id="2147488216" r:id="rId7"/>
    <p:sldLayoutId id="2147488217" r:id="rId8"/>
    <p:sldLayoutId id="2147488218" r:id="rId9"/>
    <p:sldLayoutId id="2147488219" r:id="rId10"/>
    <p:sldLayoutId id="2147488220" r:id="rId11"/>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9046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9046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lnSpc>
                <a:spcPct val="100000"/>
              </a:lnSpc>
              <a:spcBef>
                <a:spcPct val="0"/>
              </a:spcBef>
              <a:buFontTx/>
              <a:buNone/>
              <a:defRPr kumimoji="0" sz="1400" b="1" i="0">
                <a:solidFill>
                  <a:srgbClr val="000000"/>
                </a:solidFill>
                <a:latin typeface="Arial" panose="020B0604020202020204" pitchFamily="34" charset="0"/>
                <a:ea typeface="+mn-ea"/>
                <a:cs typeface="+mn-cs"/>
              </a:defRPr>
            </a:lvl1pPr>
          </a:lstStyle>
          <a:p>
            <a:pPr>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lnSpc>
                <a:spcPct val="100000"/>
              </a:lnSpc>
              <a:spcBef>
                <a:spcPct val="0"/>
              </a:spcBef>
              <a:buFontTx/>
              <a:buNone/>
              <a:defRPr kumimoji="0" sz="1400" b="1" i="0">
                <a:solidFill>
                  <a:srgbClr val="000000"/>
                </a:solidFill>
                <a:latin typeface="Arial" panose="020B0604020202020204" pitchFamily="34" charset="0"/>
                <a:ea typeface="+mn-ea"/>
                <a:cs typeface="+mn-cs"/>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lnSpc>
                <a:spcPct val="100000"/>
              </a:lnSpc>
              <a:spcBef>
                <a:spcPct val="0"/>
              </a:spcBef>
              <a:buFontTx/>
              <a:buNone/>
              <a:defRPr kumimoji="0" sz="1400" b="1" i="0">
                <a:solidFill>
                  <a:srgbClr val="000000"/>
                </a:solidFill>
                <a:latin typeface="Arial" panose="020B0604020202020204" pitchFamily="34" charset="0"/>
              </a:defRPr>
            </a:lvl1pPr>
          </a:lstStyle>
          <a:p>
            <a:pPr>
              <a:defRPr/>
            </a:pPr>
            <a:fld id="{F53A6E7A-500B-9C41-A4F4-A7911BD1D5B1}"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87140" r:id="rId1"/>
    <p:sldLayoutId id="2147487141" r:id="rId2"/>
    <p:sldLayoutId id="2147487142" r:id="rId3"/>
    <p:sldLayoutId id="2147487143" r:id="rId4"/>
    <p:sldLayoutId id="2147487144" r:id="rId5"/>
    <p:sldLayoutId id="2147487145" r:id="rId6"/>
    <p:sldLayoutId id="2147487146" r:id="rId7"/>
    <p:sldLayoutId id="2147487147" r:id="rId8"/>
    <p:sldLayoutId id="2147487148" r:id="rId9"/>
    <p:sldLayoutId id="2147487149" r:id="rId10"/>
    <p:sldLayoutId id="214748715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lnSpc>
                  <a:spcPct val="100000"/>
                </a:lnSpc>
                <a:spcBef>
                  <a:spcPct val="0"/>
                </a:spcBef>
                <a:buFontTx/>
                <a:buNone/>
                <a:defRPr/>
              </a:pPr>
              <a:endParaRPr kumimoji="0" lang="en-US" b="1" i="0" dirty="0">
                <a:solidFill>
                  <a:srgbClr val="FFFFFF"/>
                </a:solidFill>
                <a:latin typeface="Arial" panose="020B0604020202020204" pitchFamily="34"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eaLnBrk="1" hangingPunct="1">
                <a:lnSpc>
                  <a:spcPct val="100000"/>
                </a:lnSpc>
                <a:spcBef>
                  <a:spcPct val="0"/>
                </a:spcBef>
                <a:buFontTx/>
                <a:buNone/>
                <a:defRPr/>
              </a:pPr>
              <a:endParaRPr kumimoji="0" lang="en-US" b="1" i="0" dirty="0">
                <a:solidFill>
                  <a:srgbClr val="FFFFFF"/>
                </a:solidFill>
                <a:latin typeface="Arial" panose="020B0604020202020204" pitchFamily="34"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lnSpc>
                  <a:spcPct val="100000"/>
                </a:lnSpc>
                <a:spcBef>
                  <a:spcPct val="0"/>
                </a:spcBef>
                <a:buFontTx/>
                <a:buNone/>
                <a:defRPr/>
              </a:pPr>
              <a:endParaRPr kumimoji="0" lang="en-US" b="1" i="0" dirty="0">
                <a:solidFill>
                  <a:srgbClr val="FFFFFF"/>
                </a:solidFill>
                <a:latin typeface="Arial" panose="020B0604020202020204" pitchFamily="34"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lnSpc>
                  <a:spcPct val="100000"/>
                </a:lnSpc>
                <a:spcBef>
                  <a:spcPct val="0"/>
                </a:spcBef>
                <a:buFontTx/>
                <a:buNone/>
                <a:defRPr/>
              </a:pPr>
              <a:endParaRPr kumimoji="0" lang="en-US" b="1" i="0" dirty="0">
                <a:solidFill>
                  <a:srgbClr val="FFFFFF"/>
                </a:solidFill>
                <a:latin typeface="Arial" panose="020B0604020202020204" pitchFamily="34"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solidFill>
                  <a:srgbClr val="FFFFFF"/>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eaLnBrk="1" hangingPunct="1">
              <a:lnSpc>
                <a:spcPct val="100000"/>
              </a:lnSpc>
              <a:spcBef>
                <a:spcPct val="0"/>
              </a:spcBef>
              <a:buFontTx/>
              <a:buNone/>
              <a:defRPr/>
            </a:pPr>
            <a:fld id="{61F442D0-A11F-2640-8129-5D1BEF7A3C1E}" type="slidenum">
              <a:rPr kumimoji="0" lang="en-US" smtClean="0"/>
              <a:pPr eaLnBrk="1" hangingPunct="1">
                <a:lnSpc>
                  <a:spcPct val="100000"/>
                </a:lnSpc>
                <a:spcBef>
                  <a:spcPct val="0"/>
                </a:spcBef>
                <a:buFontTx/>
                <a:buNone/>
                <a:defRPr/>
              </a:pPr>
              <a:t>‹#›</a:t>
            </a:fld>
            <a:endParaRPr kumimoji="0" lang="en-US" dirty="0"/>
          </a:p>
        </p:txBody>
      </p:sp>
    </p:spTree>
    <p:extLst>
      <p:ext uri="{BB962C8B-B14F-4D97-AF65-F5344CB8AC3E}">
        <p14:creationId xmlns:p14="http://schemas.microsoft.com/office/powerpoint/2010/main" val="2526542571"/>
      </p:ext>
    </p:extLst>
  </p:cSld>
  <p:clrMap bg1="dk2" tx1="lt1" bg2="dk1" tx2="lt2" accent1="accent1" accent2="accent2" accent3="accent3" accent4="accent4" accent5="accent5" accent6="accent6" hlink="hlink" folHlink="folHlink"/>
  <p:sldLayoutIdLst>
    <p:sldLayoutId id="2147487152" r:id="rId1"/>
    <p:sldLayoutId id="2147487153" r:id="rId2"/>
    <p:sldLayoutId id="2147487154" r:id="rId3"/>
    <p:sldLayoutId id="2147487155" r:id="rId4"/>
    <p:sldLayoutId id="2147487156" r:id="rId5"/>
    <p:sldLayoutId id="2147487157" r:id="rId6"/>
    <p:sldLayoutId id="2147487158" r:id="rId7"/>
    <p:sldLayoutId id="2147487159" r:id="rId8"/>
    <p:sldLayoutId id="2147487160" r:id="rId9"/>
    <p:sldLayoutId id="2147487161" r:id="rId10"/>
    <p:sldLayoutId id="2147487162" r:id="rId11"/>
  </p:sldLayoutIdLst>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324.xml"/><Relationship Id="rId1" Type="http://schemas.openxmlformats.org/officeDocument/2006/relationships/themeOverride" Target="../theme/themeOverride2.xml"/><Relationship Id="rId4" Type="http://schemas.openxmlformats.org/officeDocument/2006/relationships/image" Target="../media/image21.png"/></Relationships>
</file>

<file path=ppt/slides/_rels/slide10.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0.xml"/><Relationship Id="rId1" Type="http://schemas.openxmlformats.org/officeDocument/2006/relationships/slideLayout" Target="../slideLayouts/slideLayout640.xml"/></Relationships>
</file>

<file path=ppt/slides/_rels/slide100.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85.xml"/><Relationship Id="rId1" Type="http://schemas.openxmlformats.org/officeDocument/2006/relationships/slideLayout" Target="../slideLayouts/slideLayout194.xml"/></Relationships>
</file>

<file path=ppt/slides/_rels/slide101.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86.xml"/><Relationship Id="rId1" Type="http://schemas.openxmlformats.org/officeDocument/2006/relationships/slideLayout" Target="../slideLayouts/slideLayout194.xml"/></Relationships>
</file>

<file path=ppt/slides/_rels/slide102.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87.xml"/><Relationship Id="rId1" Type="http://schemas.openxmlformats.org/officeDocument/2006/relationships/slideLayout" Target="../slideLayouts/slideLayout194.xml"/></Relationships>
</file>

<file path=ppt/slides/_rels/slide103.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88.xml"/><Relationship Id="rId1" Type="http://schemas.openxmlformats.org/officeDocument/2006/relationships/slideLayout" Target="../slideLayouts/slideLayout194.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11.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1.xml"/><Relationship Id="rId1" Type="http://schemas.openxmlformats.org/officeDocument/2006/relationships/slideLayout" Target="../slideLayouts/slideLayout365.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2.xml.rels><?xml version="1.0" encoding="UTF-8" standalone="yes"?>
<Relationships xmlns="http://schemas.openxmlformats.org/package/2006/relationships"><Relationship Id="rId3" Type="http://schemas.openxmlformats.org/officeDocument/2006/relationships/notesSlide" Target="../notesSlides/notesSlide89.xml"/><Relationship Id="rId2" Type="http://schemas.openxmlformats.org/officeDocument/2006/relationships/slideLayout" Target="../slideLayouts/slideLayout738.xml"/><Relationship Id="rId1" Type="http://schemas.openxmlformats.org/officeDocument/2006/relationships/tags" Target="../tags/tag1.xml"/><Relationship Id="rId4" Type="http://schemas.openxmlformats.org/officeDocument/2006/relationships/image" Target="../media/image86.jpeg"/></Relationships>
</file>

<file path=ppt/slides/_rels/slide113.xml.rels><?xml version="1.0" encoding="UTF-8" standalone="yes"?>
<Relationships xmlns="http://schemas.openxmlformats.org/package/2006/relationships"><Relationship Id="rId3" Type="http://schemas.openxmlformats.org/officeDocument/2006/relationships/notesSlide" Target="../notesSlides/notesSlide90.xml"/><Relationship Id="rId2" Type="http://schemas.openxmlformats.org/officeDocument/2006/relationships/slideLayout" Target="../slideLayouts/slideLayout738.xml"/><Relationship Id="rId1" Type="http://schemas.openxmlformats.org/officeDocument/2006/relationships/tags" Target="../tags/tag2.xml"/><Relationship Id="rId4" Type="http://schemas.openxmlformats.org/officeDocument/2006/relationships/image" Target="../media/image87.jpeg"/></Relationships>
</file>

<file path=ppt/slides/_rels/slide114.xml.rels><?xml version="1.0" encoding="UTF-8" standalone="yes"?>
<Relationships xmlns="http://schemas.openxmlformats.org/package/2006/relationships"><Relationship Id="rId3" Type="http://schemas.openxmlformats.org/officeDocument/2006/relationships/image" Target="../media/image88.emf"/><Relationship Id="rId2" Type="http://schemas.openxmlformats.org/officeDocument/2006/relationships/notesSlide" Target="../notesSlides/notesSlide91.xml"/><Relationship Id="rId1" Type="http://schemas.openxmlformats.org/officeDocument/2006/relationships/slideLayout" Target="../slideLayouts/slideLayout739.xml"/><Relationship Id="rId6" Type="http://schemas.openxmlformats.org/officeDocument/2006/relationships/image" Target="../media/image91.png"/><Relationship Id="rId5" Type="http://schemas.openxmlformats.org/officeDocument/2006/relationships/image" Target="../media/image90.png"/><Relationship Id="rId4" Type="http://schemas.openxmlformats.org/officeDocument/2006/relationships/image" Target="../media/image89.jpeg"/></Relationships>
</file>

<file path=ppt/slides/_rels/slide115.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92.xml"/><Relationship Id="rId1" Type="http://schemas.openxmlformats.org/officeDocument/2006/relationships/slideLayout" Target="../slideLayouts/slideLayout739.xml"/><Relationship Id="rId4" Type="http://schemas.openxmlformats.org/officeDocument/2006/relationships/image" Target="../media/image93.png"/></Relationships>
</file>

<file path=ppt/slides/_rels/slide116.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93.xml"/><Relationship Id="rId1" Type="http://schemas.openxmlformats.org/officeDocument/2006/relationships/slideLayout" Target="../slideLayouts/slideLayout739.xml"/></Relationships>
</file>

<file path=ppt/slides/_rels/slide117.xml.rels><?xml version="1.0" encoding="UTF-8" standalone="yes"?>
<Relationships xmlns="http://schemas.openxmlformats.org/package/2006/relationships"><Relationship Id="rId3" Type="http://schemas.openxmlformats.org/officeDocument/2006/relationships/notesSlide" Target="../notesSlides/notesSlide94.xml"/><Relationship Id="rId2" Type="http://schemas.openxmlformats.org/officeDocument/2006/relationships/slideLayout" Target="../slideLayouts/slideLayout739.xml"/><Relationship Id="rId1" Type="http://schemas.openxmlformats.org/officeDocument/2006/relationships/tags" Target="../tags/tag3.xml"/><Relationship Id="rId4" Type="http://schemas.openxmlformats.org/officeDocument/2006/relationships/image" Target="../media/image94.jpeg"/></Relationships>
</file>

<file path=ppt/slides/_rels/slide118.xml.rels><?xml version="1.0" encoding="UTF-8" standalone="yes"?>
<Relationships xmlns="http://schemas.openxmlformats.org/package/2006/relationships"><Relationship Id="rId8" Type="http://schemas.openxmlformats.org/officeDocument/2006/relationships/image" Target="../media/image97.png"/><Relationship Id="rId3" Type="http://schemas.openxmlformats.org/officeDocument/2006/relationships/notesSlide" Target="../notesSlides/notesSlide95.xml"/><Relationship Id="rId7" Type="http://schemas.openxmlformats.org/officeDocument/2006/relationships/oleObject" Target="../embeddings/oleObject1.bin"/><Relationship Id="rId2" Type="http://schemas.openxmlformats.org/officeDocument/2006/relationships/slideLayout" Target="../slideLayouts/slideLayout739.xml"/><Relationship Id="rId1" Type="http://schemas.openxmlformats.org/officeDocument/2006/relationships/tags" Target="../tags/tag4.xml"/><Relationship Id="rId6" Type="http://schemas.openxmlformats.org/officeDocument/2006/relationships/image" Target="../media/image96.emf"/><Relationship Id="rId5" Type="http://schemas.openxmlformats.org/officeDocument/2006/relationships/image" Target="../media/image95.jpeg"/><Relationship Id="rId4" Type="http://schemas.openxmlformats.org/officeDocument/2006/relationships/image" Target="../media/image94.jpeg"/></Relationships>
</file>

<file path=ppt/slides/_rels/slide119.xml.rels><?xml version="1.0" encoding="UTF-8" standalone="yes"?>
<Relationships xmlns="http://schemas.openxmlformats.org/package/2006/relationships"><Relationship Id="rId3" Type="http://schemas.openxmlformats.org/officeDocument/2006/relationships/notesSlide" Target="../notesSlides/notesSlide96.xml"/><Relationship Id="rId2" Type="http://schemas.openxmlformats.org/officeDocument/2006/relationships/slideLayout" Target="../slideLayouts/slideLayout739.xml"/><Relationship Id="rId1" Type="http://schemas.openxmlformats.org/officeDocument/2006/relationships/tags" Target="../tags/tag5.xml"/><Relationship Id="rId6" Type="http://schemas.openxmlformats.org/officeDocument/2006/relationships/image" Target="../media/image100.jpeg"/><Relationship Id="rId5" Type="http://schemas.openxmlformats.org/officeDocument/2006/relationships/image" Target="../media/image99.jpeg"/><Relationship Id="rId4" Type="http://schemas.openxmlformats.org/officeDocument/2006/relationships/image" Target="../media/image98.jpeg"/></Relationships>
</file>

<file path=ppt/slides/_rels/slide12.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12.xml"/><Relationship Id="rId1" Type="http://schemas.openxmlformats.org/officeDocument/2006/relationships/slideLayout" Target="../slideLayouts/slideLayout105.xml"/></Relationships>
</file>

<file path=ppt/slides/_rels/slide120.xml.rels><?xml version="1.0" encoding="UTF-8" standalone="yes"?>
<Relationships xmlns="http://schemas.openxmlformats.org/package/2006/relationships"><Relationship Id="rId3" Type="http://schemas.openxmlformats.org/officeDocument/2006/relationships/slideLayout" Target="../slideLayouts/slideLayout739.xml"/><Relationship Id="rId2" Type="http://schemas.openxmlformats.org/officeDocument/2006/relationships/tags" Target="../tags/tag7.xml"/><Relationship Id="rId1" Type="http://schemas.openxmlformats.org/officeDocument/2006/relationships/tags" Target="../tags/tag6.xml"/><Relationship Id="rId6" Type="http://schemas.openxmlformats.org/officeDocument/2006/relationships/image" Target="../media/image102.jpeg"/><Relationship Id="rId5" Type="http://schemas.openxmlformats.org/officeDocument/2006/relationships/image" Target="../media/image101.jpeg"/><Relationship Id="rId4" Type="http://schemas.openxmlformats.org/officeDocument/2006/relationships/notesSlide" Target="../notesSlides/notesSlide97.xml"/></Relationships>
</file>

<file path=ppt/slides/_rels/slide121.xml.rels><?xml version="1.0" encoding="UTF-8" standalone="yes"?>
<Relationships xmlns="http://schemas.openxmlformats.org/package/2006/relationships"><Relationship Id="rId2" Type="http://schemas.openxmlformats.org/officeDocument/2006/relationships/image" Target="../media/image103.png"/><Relationship Id="rId1" Type="http://schemas.openxmlformats.org/officeDocument/2006/relationships/slideLayout" Target="../slideLayouts/slideLayout88.xml"/></Relationships>
</file>

<file path=ppt/slides/_rels/slide122.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Layout" Target="../slideLayouts/slideLayout88.xml"/></Relationships>
</file>

<file path=ppt/slides/_rels/slide123.xml.rels><?xml version="1.0" encoding="UTF-8" standalone="yes"?>
<Relationships xmlns="http://schemas.openxmlformats.org/package/2006/relationships"><Relationship Id="rId3" Type="http://schemas.openxmlformats.org/officeDocument/2006/relationships/notesSlide" Target="../notesSlides/notesSlide98.xml"/><Relationship Id="rId2" Type="http://schemas.openxmlformats.org/officeDocument/2006/relationships/slideLayout" Target="../slideLayouts/slideLayout750.xml"/><Relationship Id="rId1" Type="http://schemas.openxmlformats.org/officeDocument/2006/relationships/tags" Target="../tags/tag8.xml"/><Relationship Id="rId6" Type="http://schemas.openxmlformats.org/officeDocument/2006/relationships/image" Target="../media/image106.emf"/><Relationship Id="rId5" Type="http://schemas.openxmlformats.org/officeDocument/2006/relationships/image" Target="../media/image105.jpeg"/><Relationship Id="rId4" Type="http://schemas.openxmlformats.org/officeDocument/2006/relationships/image" Target="../media/image94.jpeg"/></Relationships>
</file>

<file path=ppt/slides/_rels/slide124.xml.rels><?xml version="1.0" encoding="UTF-8" standalone="yes"?>
<Relationships xmlns="http://schemas.openxmlformats.org/package/2006/relationships"><Relationship Id="rId3" Type="http://schemas.openxmlformats.org/officeDocument/2006/relationships/notesSlide" Target="../notesSlides/notesSlide99.xml"/><Relationship Id="rId2" Type="http://schemas.openxmlformats.org/officeDocument/2006/relationships/slideLayout" Target="../slideLayouts/slideLayout750.xml"/><Relationship Id="rId1" Type="http://schemas.openxmlformats.org/officeDocument/2006/relationships/tags" Target="../tags/tag9.xml"/><Relationship Id="rId4" Type="http://schemas.openxmlformats.org/officeDocument/2006/relationships/image" Target="../media/image107.jpeg"/></Relationships>
</file>

<file path=ppt/slides/_rels/slide125.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100.xml"/><Relationship Id="rId1" Type="http://schemas.openxmlformats.org/officeDocument/2006/relationships/slideLayout" Target="../slideLayouts/slideLayout750.xml"/><Relationship Id="rId4" Type="http://schemas.openxmlformats.org/officeDocument/2006/relationships/image" Target="../media/image108.jpeg"/></Relationships>
</file>

<file path=ppt/slides/_rels/slide126.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101.xml"/><Relationship Id="rId1" Type="http://schemas.openxmlformats.org/officeDocument/2006/relationships/slideLayout" Target="../slideLayouts/slideLayout750.xml"/></Relationships>
</file>

<file path=ppt/slides/_rels/slide127.xml.rels><?xml version="1.0" encoding="UTF-8" standalone="yes"?>
<Relationships xmlns="http://schemas.openxmlformats.org/package/2006/relationships"><Relationship Id="rId3" Type="http://schemas.openxmlformats.org/officeDocument/2006/relationships/image" Target="../media/image89.jpeg"/><Relationship Id="rId7" Type="http://schemas.openxmlformats.org/officeDocument/2006/relationships/image" Target="../media/image72.jpeg"/><Relationship Id="rId2" Type="http://schemas.openxmlformats.org/officeDocument/2006/relationships/notesSlide" Target="../notesSlides/notesSlide102.xml"/><Relationship Id="rId1" Type="http://schemas.openxmlformats.org/officeDocument/2006/relationships/slideLayout" Target="../slideLayouts/slideLayout750.xml"/><Relationship Id="rId6" Type="http://schemas.openxmlformats.org/officeDocument/2006/relationships/image" Target="../media/image71.jpeg"/><Relationship Id="rId5" Type="http://schemas.openxmlformats.org/officeDocument/2006/relationships/image" Target="../media/image70.jpeg"/><Relationship Id="rId4" Type="http://schemas.openxmlformats.org/officeDocument/2006/relationships/image" Target="../media/image109.png"/></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142.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05.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132.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notesSlide" Target="../notesSlides/notesSlide103.xml"/><Relationship Id="rId1" Type="http://schemas.openxmlformats.org/officeDocument/2006/relationships/slideLayout" Target="../slideLayouts/slideLayout630.xml"/><Relationship Id="rId4" Type="http://schemas.openxmlformats.org/officeDocument/2006/relationships/image" Target="../media/image110.png"/></Relationships>
</file>

<file path=ppt/slides/_rels/slide133.xml.rels><?xml version="1.0" encoding="UTF-8" standalone="yes"?>
<Relationships xmlns="http://schemas.openxmlformats.org/package/2006/relationships"><Relationship Id="rId3" Type="http://schemas.openxmlformats.org/officeDocument/2006/relationships/image" Target="../media/image111.jpg"/><Relationship Id="rId2" Type="http://schemas.openxmlformats.org/officeDocument/2006/relationships/notesSlide" Target="../notesSlides/notesSlide104.xml"/><Relationship Id="rId1" Type="http://schemas.openxmlformats.org/officeDocument/2006/relationships/slideLayout" Target="../slideLayouts/slideLayout630.xml"/></Relationships>
</file>

<file path=ppt/slides/_rels/slide134.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105.xml"/><Relationship Id="rId1" Type="http://schemas.openxmlformats.org/officeDocument/2006/relationships/slideLayout" Target="../slideLayouts/slideLayout630.xml"/><Relationship Id="rId5" Type="http://schemas.openxmlformats.org/officeDocument/2006/relationships/image" Target="../media/image114.jpeg"/><Relationship Id="rId4" Type="http://schemas.openxmlformats.org/officeDocument/2006/relationships/image" Target="../media/image113.jpeg"/></Relationships>
</file>

<file path=ppt/slides/_rels/slide135.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106.xml"/><Relationship Id="rId1" Type="http://schemas.openxmlformats.org/officeDocument/2006/relationships/slideLayout" Target="../slideLayouts/slideLayout619.xml"/><Relationship Id="rId4" Type="http://schemas.openxmlformats.org/officeDocument/2006/relationships/image" Target="../media/image116.png"/></Relationships>
</file>

<file path=ppt/slides/_rels/slide136.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07.xml"/><Relationship Id="rId1" Type="http://schemas.openxmlformats.org/officeDocument/2006/relationships/slideLayout" Target="../slideLayouts/slideLayout630.xml"/></Relationships>
</file>

<file path=ppt/slides/_rels/slide137.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108.xml"/><Relationship Id="rId1" Type="http://schemas.openxmlformats.org/officeDocument/2006/relationships/slideLayout" Target="../slideLayouts/slideLayout630.xml"/></Relationships>
</file>

<file path=ppt/slides/_rels/slide138.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image" Target="../media/image119.png"/><Relationship Id="rId1" Type="http://schemas.openxmlformats.org/officeDocument/2006/relationships/slideLayout" Target="../slideLayouts/slideLayout88.xml"/></Relationships>
</file>

<file path=ppt/slides/_rels/slide139.xml.rels><?xml version="1.0" encoding="UTF-8" standalone="yes"?>
<Relationships xmlns="http://schemas.openxmlformats.org/package/2006/relationships"><Relationship Id="rId2" Type="http://schemas.openxmlformats.org/officeDocument/2006/relationships/image" Target="../media/image121.png"/><Relationship Id="rId1" Type="http://schemas.openxmlformats.org/officeDocument/2006/relationships/slideLayout" Target="../slideLayouts/slideLayout88.xml"/></Relationships>
</file>

<file path=ppt/slides/_rels/slide14.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14.xml"/><Relationship Id="rId1" Type="http://schemas.openxmlformats.org/officeDocument/2006/relationships/slideLayout" Target="../slideLayouts/slideLayout292.xml"/></Relationships>
</file>

<file path=ppt/slides/_rels/slide140.xml.rels><?xml version="1.0" encoding="UTF-8" standalone="yes"?>
<Relationships xmlns="http://schemas.openxmlformats.org/package/2006/relationships"><Relationship Id="rId2" Type="http://schemas.openxmlformats.org/officeDocument/2006/relationships/image" Target="../media/image122.png"/><Relationship Id="rId1" Type="http://schemas.openxmlformats.org/officeDocument/2006/relationships/slideLayout" Target="../slideLayouts/slideLayout88.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105.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44.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10.xml"/><Relationship Id="rId1" Type="http://schemas.openxmlformats.org/officeDocument/2006/relationships/slideLayout" Target="../slideLayouts/slideLayout18.xml"/></Relationships>
</file>

<file path=ppt/slides/_rels/slide145.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11.xml"/><Relationship Id="rId1" Type="http://schemas.openxmlformats.org/officeDocument/2006/relationships/slideLayout" Target="../slideLayouts/slideLayout105.xml"/></Relationships>
</file>

<file path=ppt/slides/_rels/slide146.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112.xml"/><Relationship Id="rId1" Type="http://schemas.openxmlformats.org/officeDocument/2006/relationships/slideLayout" Target="../slideLayouts/slideLayout105.xml"/></Relationships>
</file>

<file path=ppt/slides/_rels/slide147.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13.xml"/><Relationship Id="rId1" Type="http://schemas.openxmlformats.org/officeDocument/2006/relationships/slideLayout" Target="../slideLayouts/slideLayout105.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206.xml"/></Relationships>
</file>

<file path=ppt/slides/_rels/slide149.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115.xml"/><Relationship Id="rId1" Type="http://schemas.openxmlformats.org/officeDocument/2006/relationships/slideLayout" Target="../slideLayouts/slideLayout170.xml"/><Relationship Id="rId4" Type="http://schemas.openxmlformats.org/officeDocument/2006/relationships/image" Target="../media/image124.png"/></Relationships>
</file>

<file path=ppt/slides/_rels/slide15.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5.xml"/><Relationship Id="rId1" Type="http://schemas.openxmlformats.org/officeDocument/2006/relationships/slideLayout" Target="../slideLayouts/slideLayout105.xml"/></Relationships>
</file>

<file path=ppt/slides/_rels/slide150.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116.xml"/><Relationship Id="rId1" Type="http://schemas.openxmlformats.org/officeDocument/2006/relationships/slideLayout" Target="../slideLayouts/slideLayout170.xml"/><Relationship Id="rId4" Type="http://schemas.openxmlformats.org/officeDocument/2006/relationships/image" Target="../media/image124.png"/></Relationships>
</file>

<file path=ppt/slides/_rels/slide151.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117.xml"/><Relationship Id="rId1" Type="http://schemas.openxmlformats.org/officeDocument/2006/relationships/slideLayout" Target="../slideLayouts/slideLayout194.xml"/></Relationships>
</file>

<file path=ppt/slides/_rels/slide152.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118.xml"/><Relationship Id="rId1" Type="http://schemas.openxmlformats.org/officeDocument/2006/relationships/slideLayout" Target="../slideLayouts/slideLayout170.xml"/><Relationship Id="rId4" Type="http://schemas.openxmlformats.org/officeDocument/2006/relationships/image" Target="../media/image124.png"/></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17.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17.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7.xml"/></Relationships>
</file>

<file path=ppt/slides/_rels/slide156.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122.xml"/><Relationship Id="rId1" Type="http://schemas.openxmlformats.org/officeDocument/2006/relationships/slideLayout" Target="../slideLayouts/slideLayout170.xml"/></Relationships>
</file>

<file path=ppt/slides/_rels/slide157.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123.xml"/><Relationship Id="rId1" Type="http://schemas.openxmlformats.org/officeDocument/2006/relationships/slideLayout" Target="../slideLayouts/slideLayout7.xml"/><Relationship Id="rId5" Type="http://schemas.openxmlformats.org/officeDocument/2006/relationships/image" Target="../media/image108.jpeg"/><Relationship Id="rId4" Type="http://schemas.openxmlformats.org/officeDocument/2006/relationships/image" Target="../media/image109.png"/></Relationships>
</file>

<file path=ppt/slides/_rels/slide158.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124.xml"/><Relationship Id="rId1" Type="http://schemas.openxmlformats.org/officeDocument/2006/relationships/slideLayout" Target="../slideLayouts/slideLayout7.xml"/><Relationship Id="rId6" Type="http://schemas.openxmlformats.org/officeDocument/2006/relationships/image" Target="../media/image72.jpeg"/><Relationship Id="rId5" Type="http://schemas.openxmlformats.org/officeDocument/2006/relationships/image" Target="../media/image71.jpeg"/><Relationship Id="rId4" Type="http://schemas.openxmlformats.org/officeDocument/2006/relationships/image" Target="../media/image70.jpeg"/></Relationships>
</file>

<file path=ppt/slides/_rels/slide159.xml.rels><?xml version="1.0" encoding="UTF-8" standalone="yes"?>
<Relationships xmlns="http://schemas.openxmlformats.org/package/2006/relationships"><Relationship Id="rId2" Type="http://schemas.openxmlformats.org/officeDocument/2006/relationships/image" Target="../media/image125.png"/><Relationship Id="rId1" Type="http://schemas.openxmlformats.org/officeDocument/2006/relationships/slideLayout" Target="../slideLayouts/slideLayout88.xml"/></Relationships>
</file>

<file path=ppt/slides/_rels/slide16.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16.xml"/><Relationship Id="rId1" Type="http://schemas.openxmlformats.org/officeDocument/2006/relationships/slideLayout" Target="../slideLayouts/slideLayout105.xml"/></Relationships>
</file>

<file path=ppt/slides/_rels/slide160.xml.rels><?xml version="1.0" encoding="UTF-8" standalone="yes"?>
<Relationships xmlns="http://schemas.openxmlformats.org/package/2006/relationships"><Relationship Id="rId2" Type="http://schemas.openxmlformats.org/officeDocument/2006/relationships/image" Target="../media/image126.png"/><Relationship Id="rId1" Type="http://schemas.openxmlformats.org/officeDocument/2006/relationships/slideLayout" Target="../slideLayouts/slideLayout88.xml"/></Relationships>
</file>

<file path=ppt/slides/_rels/slide161.xml.rels><?xml version="1.0" encoding="UTF-8" standalone="yes"?>
<Relationships xmlns="http://schemas.openxmlformats.org/package/2006/relationships"><Relationship Id="rId2" Type="http://schemas.openxmlformats.org/officeDocument/2006/relationships/image" Target="../media/image127.png"/><Relationship Id="rId1" Type="http://schemas.openxmlformats.org/officeDocument/2006/relationships/slideLayout" Target="../slideLayouts/slideLayout88.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163.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125.xml"/><Relationship Id="rId1" Type="http://schemas.openxmlformats.org/officeDocument/2006/relationships/slideLayout" Target="../slideLayouts/slideLayout761.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165.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126.xml"/><Relationship Id="rId1" Type="http://schemas.openxmlformats.org/officeDocument/2006/relationships/slideLayout" Target="../slideLayouts/slideLayout600.xml"/><Relationship Id="rId4" Type="http://schemas.openxmlformats.org/officeDocument/2006/relationships/image" Target="../media/image130.jpeg"/></Relationships>
</file>

<file path=ppt/slides/_rels/slide166.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127.xml"/><Relationship Id="rId1" Type="http://schemas.openxmlformats.org/officeDocument/2006/relationships/slideLayout" Target="../slideLayouts/slideLayout600.xml"/></Relationships>
</file>

<file path=ppt/slides/_rels/slide167.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128.xml"/><Relationship Id="rId1" Type="http://schemas.openxmlformats.org/officeDocument/2006/relationships/slideLayout" Target="../slideLayouts/slideLayout600.xml"/></Relationships>
</file>

<file path=ppt/slides/_rels/slide168.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129.xml"/><Relationship Id="rId1" Type="http://schemas.openxmlformats.org/officeDocument/2006/relationships/slideLayout" Target="../slideLayouts/slideLayout600.xml"/></Relationships>
</file>

<file path=ppt/slides/_rels/slide169.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130.xml"/><Relationship Id="rId1" Type="http://schemas.openxmlformats.org/officeDocument/2006/relationships/slideLayout" Target="../slideLayouts/slideLayout600.xml"/></Relationships>
</file>

<file path=ppt/slides/_rels/slide17.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7.xml"/><Relationship Id="rId1" Type="http://schemas.openxmlformats.org/officeDocument/2006/relationships/slideLayout" Target="../slideLayouts/slideLayout105.xml"/></Relationships>
</file>

<file path=ppt/slides/_rels/slide170.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131.xml"/><Relationship Id="rId1" Type="http://schemas.openxmlformats.org/officeDocument/2006/relationships/slideLayout" Target="../slideLayouts/slideLayout105.xml"/></Relationships>
</file>

<file path=ppt/slides/_rels/slide171.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17.xml"/></Relationships>
</file>

<file path=ppt/slides/_rels/slide172.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17.xml"/></Relationships>
</file>

<file path=ppt/slides/_rels/slide173.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134.xml"/><Relationship Id="rId1" Type="http://schemas.openxmlformats.org/officeDocument/2006/relationships/slideLayout" Target="../slideLayouts/slideLayout170.xml"/></Relationships>
</file>

<file path=ppt/slides/_rels/slide174.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135.xml"/><Relationship Id="rId1" Type="http://schemas.openxmlformats.org/officeDocument/2006/relationships/slideLayout" Target="../slideLayouts/slideLayout170.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176.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205.xml"/></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191.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05.xml"/></Relationships>
</file>

<file path=ppt/slides/_rels/slide180.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17.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186.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191.xml"/></Relationships>
</file>

<file path=ppt/slides/_rels/slide187.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140.xml"/><Relationship Id="rId1" Type="http://schemas.openxmlformats.org/officeDocument/2006/relationships/slideLayout" Target="../slideLayouts/slideLayout739.xml"/><Relationship Id="rId4" Type="http://schemas.openxmlformats.org/officeDocument/2006/relationships/image" Target="../media/image109.png"/></Relationships>
</file>

<file path=ppt/slides/_rels/slide188.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notesSlide" Target="../notesSlides/notesSlide141.xml"/><Relationship Id="rId1" Type="http://schemas.openxmlformats.org/officeDocument/2006/relationships/slideLayout" Target="../slideLayouts/slideLayout739.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05.xml"/></Relationships>
</file>

<file path=ppt/slides/_rels/slide190.xml.rels><?xml version="1.0" encoding="UTF-8" standalone="yes"?>
<Relationships xmlns="http://schemas.openxmlformats.org/package/2006/relationships"><Relationship Id="rId3" Type="http://schemas.openxmlformats.org/officeDocument/2006/relationships/image" Target="../media/image133.png"/><Relationship Id="rId2" Type="http://schemas.openxmlformats.org/officeDocument/2006/relationships/notesSlide" Target="../notesSlides/notesSlide142.xml"/><Relationship Id="rId1" Type="http://schemas.openxmlformats.org/officeDocument/2006/relationships/slideLayout" Target="../slideLayouts/slideLayout211.xml"/></Relationships>
</file>

<file path=ppt/slides/_rels/slide191.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143.xml"/><Relationship Id="rId1" Type="http://schemas.openxmlformats.org/officeDocument/2006/relationships/slideLayout" Target="../slideLayouts/slideLayout223.xml"/></Relationships>
</file>

<file path=ppt/slides/_rels/slide192.xml.rels><?xml version="1.0" encoding="UTF-8" standalone="yes"?>
<Relationships xmlns="http://schemas.openxmlformats.org/package/2006/relationships"><Relationship Id="rId3" Type="http://schemas.openxmlformats.org/officeDocument/2006/relationships/image" Target="../media/image135.jpeg"/><Relationship Id="rId2" Type="http://schemas.openxmlformats.org/officeDocument/2006/relationships/notesSlide" Target="../notesSlides/notesSlide144.xml"/><Relationship Id="rId1" Type="http://schemas.openxmlformats.org/officeDocument/2006/relationships/slideLayout" Target="../slideLayouts/slideLayout238.xml"/></Relationships>
</file>

<file path=ppt/slides/_rels/slide193.xml.rels><?xml version="1.0" encoding="UTF-8" standalone="yes"?>
<Relationships xmlns="http://schemas.openxmlformats.org/package/2006/relationships"><Relationship Id="rId3" Type="http://schemas.openxmlformats.org/officeDocument/2006/relationships/image" Target="../media/image136.jpeg"/><Relationship Id="rId2" Type="http://schemas.openxmlformats.org/officeDocument/2006/relationships/notesSlide" Target="../notesSlides/notesSlide145.xml"/><Relationship Id="rId1" Type="http://schemas.openxmlformats.org/officeDocument/2006/relationships/slideLayout" Target="../slideLayouts/slideLayout238.xml"/></Relationships>
</file>

<file path=ppt/slides/_rels/slide194.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notesSlide" Target="../notesSlides/notesSlide146.xml"/><Relationship Id="rId1" Type="http://schemas.openxmlformats.org/officeDocument/2006/relationships/slideLayout" Target="../slideLayouts/slideLayout233.xml"/></Relationships>
</file>

<file path=ppt/slides/_rels/slide195.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147.xml"/><Relationship Id="rId1" Type="http://schemas.openxmlformats.org/officeDocument/2006/relationships/slideLayout" Target="../slideLayouts/slideLayout250.xml"/></Relationships>
</file>

<file path=ppt/slides/_rels/slide196.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notesSlide" Target="../notesSlides/notesSlide148.xml"/><Relationship Id="rId1" Type="http://schemas.openxmlformats.org/officeDocument/2006/relationships/slideLayout" Target="../slideLayouts/slideLayout212.xml"/></Relationships>
</file>

<file path=ppt/slides/_rels/slide197.xml.rels><?xml version="1.0" encoding="UTF-8" standalone="yes"?>
<Relationships xmlns="http://schemas.openxmlformats.org/package/2006/relationships"><Relationship Id="rId3" Type="http://schemas.openxmlformats.org/officeDocument/2006/relationships/image" Target="../media/image140.png"/><Relationship Id="rId2" Type="http://schemas.openxmlformats.org/officeDocument/2006/relationships/notesSlide" Target="../notesSlides/notesSlide149.xml"/><Relationship Id="rId1" Type="http://schemas.openxmlformats.org/officeDocument/2006/relationships/slideLayout" Target="../slideLayouts/slideLayout216.xml"/></Relationships>
</file>

<file path=ppt/slides/_rels/slide198.xml.rels><?xml version="1.0" encoding="UTF-8" standalone="yes"?>
<Relationships xmlns="http://schemas.openxmlformats.org/package/2006/relationships"><Relationship Id="rId3" Type="http://schemas.openxmlformats.org/officeDocument/2006/relationships/image" Target="../media/image141.png"/><Relationship Id="rId2" Type="http://schemas.openxmlformats.org/officeDocument/2006/relationships/notesSlide" Target="../notesSlides/notesSlide150.xml"/><Relationship Id="rId1" Type="http://schemas.openxmlformats.org/officeDocument/2006/relationships/slideLayout" Target="../slideLayouts/slideLayout217.xml"/></Relationships>
</file>

<file path=ppt/slides/_rels/slide199.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notesSlide" Target="../notesSlides/notesSlide151.xml"/><Relationship Id="rId1" Type="http://schemas.openxmlformats.org/officeDocument/2006/relationships/slideLayout" Target="../slideLayouts/slideLayout216.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05.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51.xml"/></Relationships>
</file>

<file path=ppt/slides/_rels/slide200.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notesSlide" Target="../notesSlides/notesSlide152.xml"/><Relationship Id="rId1" Type="http://schemas.openxmlformats.org/officeDocument/2006/relationships/slideLayout" Target="../slideLayouts/slideLayout217.xml"/><Relationship Id="rId5" Type="http://schemas.openxmlformats.org/officeDocument/2006/relationships/image" Target="../media/image145.png"/><Relationship Id="rId4" Type="http://schemas.openxmlformats.org/officeDocument/2006/relationships/image" Target="../media/image144.png"/></Relationships>
</file>

<file path=ppt/slides/_rels/slide201.xml.rels><?xml version="1.0" encoding="UTF-8" standalone="yes"?>
<Relationships xmlns="http://schemas.openxmlformats.org/package/2006/relationships"><Relationship Id="rId3" Type="http://schemas.openxmlformats.org/officeDocument/2006/relationships/image" Target="../media/image146.png"/><Relationship Id="rId2" Type="http://schemas.openxmlformats.org/officeDocument/2006/relationships/notesSlide" Target="../notesSlides/notesSlide153.xml"/><Relationship Id="rId1" Type="http://schemas.openxmlformats.org/officeDocument/2006/relationships/slideLayout" Target="../slideLayouts/slideLayout216.xml"/></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216.xml"/></Relationships>
</file>

<file path=ppt/slides/_rels/slide203.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55.xml"/><Relationship Id="rId1" Type="http://schemas.openxmlformats.org/officeDocument/2006/relationships/slideLayout" Target="../slideLayouts/slideLayout216.xml"/><Relationship Id="rId4" Type="http://schemas.openxmlformats.org/officeDocument/2006/relationships/image" Target="../media/image148.png"/></Relationships>
</file>

<file path=ppt/slides/_rels/slide204.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notesSlide" Target="../notesSlides/notesSlide156.xml"/><Relationship Id="rId1" Type="http://schemas.openxmlformats.org/officeDocument/2006/relationships/slideLayout" Target="../slideLayouts/slideLayout217.xml"/><Relationship Id="rId4" Type="http://schemas.openxmlformats.org/officeDocument/2006/relationships/image" Target="../media/image150.png"/></Relationships>
</file>

<file path=ppt/slides/_rels/slide205.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157.xml"/><Relationship Id="rId1" Type="http://schemas.openxmlformats.org/officeDocument/2006/relationships/slideLayout" Target="../slideLayouts/slideLayout216.xml"/></Relationships>
</file>

<file path=ppt/slides/_rels/slide206.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notesSlide" Target="../notesSlides/notesSlide158.xml"/><Relationship Id="rId1" Type="http://schemas.openxmlformats.org/officeDocument/2006/relationships/slideLayout" Target="../slideLayouts/slideLayout217.xml"/></Relationships>
</file>

<file path=ppt/slides/_rels/slide207.xml.rels><?xml version="1.0" encoding="UTF-8" standalone="yes"?>
<Relationships xmlns="http://schemas.openxmlformats.org/package/2006/relationships"><Relationship Id="rId3" Type="http://schemas.openxmlformats.org/officeDocument/2006/relationships/image" Target="../media/image153.png"/><Relationship Id="rId2" Type="http://schemas.openxmlformats.org/officeDocument/2006/relationships/notesSlide" Target="../notesSlides/notesSlide159.xml"/><Relationship Id="rId1" Type="http://schemas.openxmlformats.org/officeDocument/2006/relationships/slideLayout" Target="../slideLayouts/slideLayout216.xml"/><Relationship Id="rId4" Type="http://schemas.openxmlformats.org/officeDocument/2006/relationships/image" Target="../media/image154.png"/></Relationships>
</file>

<file path=ppt/slides/_rels/slide208.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160.xml"/><Relationship Id="rId1" Type="http://schemas.openxmlformats.org/officeDocument/2006/relationships/slideLayout" Target="../slideLayouts/slideLayout217.xml"/></Relationships>
</file>

<file path=ppt/slides/_rels/slide209.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notesSlide" Target="../notesSlides/notesSlide161.xml"/><Relationship Id="rId1" Type="http://schemas.openxmlformats.org/officeDocument/2006/relationships/slideLayout" Target="../slideLayouts/slideLayout105.xml"/></Relationships>
</file>

<file path=ppt/slides/_rels/slide21.xml.rels><?xml version="1.0" encoding="UTF-8" standalone="yes"?>
<Relationships xmlns="http://schemas.openxmlformats.org/package/2006/relationships"><Relationship Id="rId2" Type="http://schemas.openxmlformats.org/officeDocument/2006/relationships/image" Target="../media/image34.emf"/><Relationship Id="rId1" Type="http://schemas.openxmlformats.org/officeDocument/2006/relationships/slideLayout" Target="../slideLayouts/slideLayout73.xml"/></Relationships>
</file>

<file path=ppt/slides/_rels/slide210.xml.rels><?xml version="1.0" encoding="UTF-8" standalone="yes"?>
<Relationships xmlns="http://schemas.openxmlformats.org/package/2006/relationships"><Relationship Id="rId3" Type="http://schemas.openxmlformats.org/officeDocument/2006/relationships/image" Target="../media/image146.png"/><Relationship Id="rId2" Type="http://schemas.openxmlformats.org/officeDocument/2006/relationships/notesSlide" Target="../notesSlides/notesSlide162.xml"/><Relationship Id="rId1" Type="http://schemas.openxmlformats.org/officeDocument/2006/relationships/slideLayout" Target="../slideLayouts/slideLayout216.xml"/></Relationships>
</file>

<file path=ppt/slides/_rels/slide211.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163.xml"/><Relationship Id="rId1" Type="http://schemas.openxmlformats.org/officeDocument/2006/relationships/slideLayout" Target="../slideLayouts/slideLayout216.xml"/></Relationships>
</file>

<file path=ppt/slides/_rels/slide212.xml.rels><?xml version="1.0" encoding="UTF-8" standalone="yes"?>
<Relationships xmlns="http://schemas.openxmlformats.org/package/2006/relationships"><Relationship Id="rId3" Type="http://schemas.openxmlformats.org/officeDocument/2006/relationships/image" Target="../media/image158.png"/><Relationship Id="rId2" Type="http://schemas.openxmlformats.org/officeDocument/2006/relationships/notesSlide" Target="../notesSlides/notesSlide164.xml"/><Relationship Id="rId1" Type="http://schemas.openxmlformats.org/officeDocument/2006/relationships/slideLayout" Target="../slideLayouts/slideLayout216.xml"/></Relationships>
</file>

<file path=ppt/slides/_rels/slide213.xml.rels><?xml version="1.0" encoding="UTF-8" standalone="yes"?>
<Relationships xmlns="http://schemas.openxmlformats.org/package/2006/relationships"><Relationship Id="rId2" Type="http://schemas.openxmlformats.org/officeDocument/2006/relationships/notesSlide" Target="../notesSlides/notesSlide165.xml"/><Relationship Id="rId1" Type="http://schemas.openxmlformats.org/officeDocument/2006/relationships/slideLayout" Target="../slideLayouts/slideLayout217.xml"/></Relationships>
</file>

<file path=ppt/slides/_rels/slide214.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notesSlide" Target="../notesSlides/notesSlide166.xml"/><Relationship Id="rId1" Type="http://schemas.openxmlformats.org/officeDocument/2006/relationships/slideLayout" Target="../slideLayouts/slideLayout262.xml"/></Relationships>
</file>

<file path=ppt/slides/_rels/slide215.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notesSlide" Target="../notesSlides/notesSlide167.xml"/><Relationship Id="rId1" Type="http://schemas.openxmlformats.org/officeDocument/2006/relationships/slideLayout" Target="../slideLayouts/slideLayout268.xml"/></Relationships>
</file>

<file path=ppt/slides/_rels/slide216.xml.rels><?xml version="1.0" encoding="UTF-8" standalone="yes"?>
<Relationships xmlns="http://schemas.openxmlformats.org/package/2006/relationships"><Relationship Id="rId3" Type="http://schemas.openxmlformats.org/officeDocument/2006/relationships/image" Target="../media/image161.png"/><Relationship Id="rId2" Type="http://schemas.openxmlformats.org/officeDocument/2006/relationships/notesSlide" Target="../notesSlides/notesSlide168.xml"/><Relationship Id="rId1" Type="http://schemas.openxmlformats.org/officeDocument/2006/relationships/slideLayout" Target="../slideLayouts/slideLayout216.xml"/></Relationships>
</file>

<file path=ppt/slides/_rels/slide217.xml.rels><?xml version="1.0" encoding="UTF-8" standalone="yes"?>
<Relationships xmlns="http://schemas.openxmlformats.org/package/2006/relationships"><Relationship Id="rId2" Type="http://schemas.openxmlformats.org/officeDocument/2006/relationships/notesSlide" Target="../notesSlides/notesSlide169.xml"/><Relationship Id="rId1" Type="http://schemas.openxmlformats.org/officeDocument/2006/relationships/slideLayout" Target="../slideLayouts/slideLayout217.xml"/></Relationships>
</file>

<file path=ppt/slides/_rels/slide218.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notesSlide" Target="../notesSlides/notesSlide170.xml"/><Relationship Id="rId1" Type="http://schemas.openxmlformats.org/officeDocument/2006/relationships/slideLayout" Target="../slideLayouts/slideLayout262.xml"/></Relationships>
</file>

<file path=ppt/slides/_rels/slide219.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171.xml"/><Relationship Id="rId1" Type="http://schemas.openxmlformats.org/officeDocument/2006/relationships/slideLayout" Target="../slideLayouts/slideLayout262.xml"/></Relationships>
</file>

<file path=ppt/slides/_rels/slide22.xml.rels><?xml version="1.0" encoding="UTF-8" standalone="yes"?>
<Relationships xmlns="http://schemas.openxmlformats.org/package/2006/relationships"><Relationship Id="rId2" Type="http://schemas.openxmlformats.org/officeDocument/2006/relationships/image" Target="../media/image34.emf"/><Relationship Id="rId1" Type="http://schemas.openxmlformats.org/officeDocument/2006/relationships/slideLayout" Target="../slideLayouts/slideLayout73.xml"/></Relationships>
</file>

<file path=ppt/slides/_rels/slide220.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notesSlide" Target="../notesSlides/notesSlide172.xml"/><Relationship Id="rId1" Type="http://schemas.openxmlformats.org/officeDocument/2006/relationships/slideLayout" Target="../slideLayouts/slideLayout216.xml"/></Relationships>
</file>

<file path=ppt/slides/_rels/slide221.xml.rels><?xml version="1.0" encoding="UTF-8" standalone="yes"?>
<Relationships xmlns="http://schemas.openxmlformats.org/package/2006/relationships"><Relationship Id="rId3" Type="http://schemas.openxmlformats.org/officeDocument/2006/relationships/image" Target="../media/image146.png"/><Relationship Id="rId2" Type="http://schemas.openxmlformats.org/officeDocument/2006/relationships/notesSlide" Target="../notesSlides/notesSlide173.xml"/><Relationship Id="rId1" Type="http://schemas.openxmlformats.org/officeDocument/2006/relationships/slideLayout" Target="../slideLayouts/slideLayout216.xml"/></Relationships>
</file>

<file path=ppt/slides/_rels/slide222.xml.rels><?xml version="1.0" encoding="UTF-8" standalone="yes"?>
<Relationships xmlns="http://schemas.openxmlformats.org/package/2006/relationships"><Relationship Id="rId3" Type="http://schemas.openxmlformats.org/officeDocument/2006/relationships/image" Target="../media/image158.png"/><Relationship Id="rId2" Type="http://schemas.openxmlformats.org/officeDocument/2006/relationships/notesSlide" Target="../notesSlides/notesSlide174.xml"/><Relationship Id="rId1" Type="http://schemas.openxmlformats.org/officeDocument/2006/relationships/slideLayout" Target="../slideLayouts/slideLayout216.xml"/></Relationships>
</file>

<file path=ppt/slides/_rels/slide223.xml.rels><?xml version="1.0" encoding="UTF-8" standalone="yes"?>
<Relationships xmlns="http://schemas.openxmlformats.org/package/2006/relationships"><Relationship Id="rId3" Type="http://schemas.openxmlformats.org/officeDocument/2006/relationships/image" Target="../media/image161.png"/><Relationship Id="rId2" Type="http://schemas.openxmlformats.org/officeDocument/2006/relationships/notesSlide" Target="../notesSlides/notesSlide175.xml"/><Relationship Id="rId1" Type="http://schemas.openxmlformats.org/officeDocument/2006/relationships/slideLayout" Target="../slideLayouts/slideLayout216.xml"/></Relationships>
</file>

<file path=ppt/slides/_rels/slide224.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176.xml"/><Relationship Id="rId1" Type="http://schemas.openxmlformats.org/officeDocument/2006/relationships/slideLayout" Target="../slideLayouts/slideLayout216.xml"/></Relationships>
</file>

<file path=ppt/slides/_rels/slide225.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notesSlide" Target="../notesSlides/notesSlide177.xml"/><Relationship Id="rId1" Type="http://schemas.openxmlformats.org/officeDocument/2006/relationships/slideLayout" Target="../slideLayouts/slideLayout216.xml"/></Relationships>
</file>

<file path=ppt/slides/_rels/slide226.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notesSlide" Target="../notesSlides/notesSlide178.xml"/><Relationship Id="rId1" Type="http://schemas.openxmlformats.org/officeDocument/2006/relationships/slideLayout" Target="../slideLayouts/slideLayout217.xml"/></Relationships>
</file>

<file path=ppt/slides/_rels/slide227.xml.rels><?xml version="1.0" encoding="UTF-8" standalone="yes"?>
<Relationships xmlns="http://schemas.openxmlformats.org/package/2006/relationships"><Relationship Id="rId3" Type="http://schemas.openxmlformats.org/officeDocument/2006/relationships/image" Target="../media/image167.png"/><Relationship Id="rId2" Type="http://schemas.openxmlformats.org/officeDocument/2006/relationships/notesSlide" Target="../notesSlides/notesSlide179.xml"/><Relationship Id="rId1" Type="http://schemas.openxmlformats.org/officeDocument/2006/relationships/slideLayout" Target="../slideLayouts/slideLayout217.xml"/></Relationships>
</file>

<file path=ppt/slides/_rels/slide228.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180.xml"/><Relationship Id="rId1" Type="http://schemas.openxmlformats.org/officeDocument/2006/relationships/slideLayout" Target="../slideLayouts/slideLayout105.xml"/></Relationships>
</file>

<file path=ppt/slides/_rels/slide229.xml.rels><?xml version="1.0" encoding="UTF-8" standalone="yes"?>
<Relationships xmlns="http://schemas.openxmlformats.org/package/2006/relationships"><Relationship Id="rId3" Type="http://schemas.openxmlformats.org/officeDocument/2006/relationships/image" Target="../media/image169.png"/><Relationship Id="rId2" Type="http://schemas.openxmlformats.org/officeDocument/2006/relationships/notesSlide" Target="../notesSlides/notesSlide181.xml"/><Relationship Id="rId1" Type="http://schemas.openxmlformats.org/officeDocument/2006/relationships/slideLayout" Target="../slideLayouts/slideLayout217.xml"/></Relationships>
</file>

<file path=ppt/slides/_rels/slide23.xml.rels><?xml version="1.0" encoding="UTF-8" standalone="yes"?>
<Relationships xmlns="http://schemas.openxmlformats.org/package/2006/relationships"><Relationship Id="rId2" Type="http://schemas.openxmlformats.org/officeDocument/2006/relationships/image" Target="../media/image34.emf"/><Relationship Id="rId1" Type="http://schemas.openxmlformats.org/officeDocument/2006/relationships/slideLayout" Target="../slideLayouts/slideLayout73.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237.xml.rels><?xml version="1.0" encoding="UTF-8" standalone="yes"?>
<Relationships xmlns="http://schemas.openxmlformats.org/package/2006/relationships"><Relationship Id="rId2" Type="http://schemas.openxmlformats.org/officeDocument/2006/relationships/notesSlide" Target="../notesSlides/notesSlide182.xml"/><Relationship Id="rId1" Type="http://schemas.openxmlformats.org/officeDocument/2006/relationships/slideLayout" Target="../slideLayouts/slideLayout34.xml"/></Relationships>
</file>

<file path=ppt/slides/_rels/slide238.xml.rels><?xml version="1.0" encoding="UTF-8" standalone="yes"?>
<Relationships xmlns="http://schemas.openxmlformats.org/package/2006/relationships"><Relationship Id="rId2" Type="http://schemas.openxmlformats.org/officeDocument/2006/relationships/image" Target="../media/image170.jpeg"/><Relationship Id="rId1" Type="http://schemas.openxmlformats.org/officeDocument/2006/relationships/slideLayout" Target="../slideLayouts/slideLayout305.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24.xml.rels><?xml version="1.0" encoding="UTF-8" standalone="yes"?>
<Relationships xmlns="http://schemas.openxmlformats.org/package/2006/relationships"><Relationship Id="rId2" Type="http://schemas.openxmlformats.org/officeDocument/2006/relationships/image" Target="../media/image34.emf"/><Relationship Id="rId1" Type="http://schemas.openxmlformats.org/officeDocument/2006/relationships/slideLayout" Target="../slideLayouts/slideLayout73.xml"/></Relationships>
</file>

<file path=ppt/slides/_rels/slide240.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83.xml"/><Relationship Id="rId1" Type="http://schemas.openxmlformats.org/officeDocument/2006/relationships/slideLayout" Target="../slideLayouts/slideLayout34.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243.xml.rels><?xml version="1.0" encoding="UTF-8" standalone="yes"?>
<Relationships xmlns="http://schemas.openxmlformats.org/package/2006/relationships"><Relationship Id="rId2" Type="http://schemas.openxmlformats.org/officeDocument/2006/relationships/image" Target="../media/image172.jpeg"/><Relationship Id="rId1" Type="http://schemas.openxmlformats.org/officeDocument/2006/relationships/slideLayout" Target="../slideLayouts/slideLayout50.xml"/></Relationships>
</file>

<file path=ppt/slides/_rels/slide244.xml.rels><?xml version="1.0" encoding="UTF-8" standalone="yes"?>
<Relationships xmlns="http://schemas.openxmlformats.org/package/2006/relationships"><Relationship Id="rId2" Type="http://schemas.openxmlformats.org/officeDocument/2006/relationships/image" Target="../media/image173.jpeg"/><Relationship Id="rId1" Type="http://schemas.openxmlformats.org/officeDocument/2006/relationships/slideLayout" Target="../slideLayouts/slideLayout50.xml"/></Relationships>
</file>

<file path=ppt/slides/_rels/slide245.xml.rels><?xml version="1.0" encoding="UTF-8" standalone="yes"?>
<Relationships xmlns="http://schemas.openxmlformats.org/package/2006/relationships"><Relationship Id="rId2" Type="http://schemas.openxmlformats.org/officeDocument/2006/relationships/image" Target="../media/image174.jpeg"/><Relationship Id="rId1" Type="http://schemas.openxmlformats.org/officeDocument/2006/relationships/slideLayout" Target="../slideLayouts/slideLayout50.xml"/></Relationships>
</file>

<file path=ppt/slides/_rels/slide246.xml.rels><?xml version="1.0" encoding="UTF-8" standalone="yes"?>
<Relationships xmlns="http://schemas.openxmlformats.org/package/2006/relationships"><Relationship Id="rId2" Type="http://schemas.openxmlformats.org/officeDocument/2006/relationships/image" Target="../media/image175.jpeg"/><Relationship Id="rId1" Type="http://schemas.openxmlformats.org/officeDocument/2006/relationships/slideLayout" Target="../slideLayouts/slideLayout50.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78.xml"/></Relationships>
</file>

<file path=ppt/slides/_rels/slide250.xml.rels><?xml version="1.0" encoding="UTF-8" standalone="yes"?>
<Relationships xmlns="http://schemas.openxmlformats.org/package/2006/relationships"><Relationship Id="rId3" Type="http://schemas.openxmlformats.org/officeDocument/2006/relationships/image" Target="../media/image176.png"/><Relationship Id="rId2" Type="http://schemas.openxmlformats.org/officeDocument/2006/relationships/oleObject" Target="../embeddings/oleObject3.bin"/><Relationship Id="rId1" Type="http://schemas.openxmlformats.org/officeDocument/2006/relationships/slideLayout" Target="../slideLayouts/slideLayout489.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25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6.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21.xml"/><Relationship Id="rId1" Type="http://schemas.openxmlformats.org/officeDocument/2006/relationships/slideLayout" Target="../slideLayouts/slideLayout661.xml"/></Relationships>
</file>

<file path=ppt/slides/_rels/slide260.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261.xml.rels><?xml version="1.0" encoding="UTF-8" standalone="yes"?>
<Relationships xmlns="http://schemas.openxmlformats.org/package/2006/relationships"><Relationship Id="rId3" Type="http://schemas.openxmlformats.org/officeDocument/2006/relationships/image" Target="../media/image177.jpeg"/><Relationship Id="rId2" Type="http://schemas.openxmlformats.org/officeDocument/2006/relationships/notesSlide" Target="../notesSlides/notesSlide184.xml"/><Relationship Id="rId1" Type="http://schemas.openxmlformats.org/officeDocument/2006/relationships/slideLayout" Target="../slideLayouts/slideLayout316.xml"/><Relationship Id="rId4" Type="http://schemas.openxmlformats.org/officeDocument/2006/relationships/image" Target="../media/image178.jpeg"/></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264.xml.rels><?xml version="1.0" encoding="UTF-8" standalone="yes"?>
<Relationships xmlns="http://schemas.openxmlformats.org/package/2006/relationships"><Relationship Id="rId8" Type="http://schemas.microsoft.com/office/2007/relationships/diagramDrawing" Target="../diagrams/drawing3.xml"/><Relationship Id="rId3" Type="http://schemas.openxmlformats.org/officeDocument/2006/relationships/image" Target="../media/image39.jpeg"/><Relationship Id="rId7" Type="http://schemas.openxmlformats.org/officeDocument/2006/relationships/diagramColors" Target="../diagrams/colors3.xml"/><Relationship Id="rId2" Type="http://schemas.openxmlformats.org/officeDocument/2006/relationships/notesSlide" Target="../notesSlides/notesSlide185.xml"/><Relationship Id="rId1" Type="http://schemas.openxmlformats.org/officeDocument/2006/relationships/slideLayout" Target="../slideLayouts/slideLayout323.xml"/><Relationship Id="rId6" Type="http://schemas.openxmlformats.org/officeDocument/2006/relationships/diagramQuickStyle" Target="../diagrams/quickStyle3.xml"/><Relationship Id="rId5" Type="http://schemas.openxmlformats.org/officeDocument/2006/relationships/diagramLayout" Target="../diagrams/layout3.xml"/><Relationship Id="rId4" Type="http://schemas.openxmlformats.org/officeDocument/2006/relationships/diagramData" Target="../diagrams/data3.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266.xml.rels><?xml version="1.0" encoding="UTF-8" standalone="yes"?>
<Relationships xmlns="http://schemas.openxmlformats.org/package/2006/relationships"><Relationship Id="rId2" Type="http://schemas.openxmlformats.org/officeDocument/2006/relationships/notesSlide" Target="../notesSlides/notesSlide186.xml"/><Relationship Id="rId1" Type="http://schemas.openxmlformats.org/officeDocument/2006/relationships/slideLayout" Target="../slideLayouts/slideLayout191.xml"/></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69.xml.rels><?xml version="1.0" encoding="UTF-8" standalone="yes"?>
<Relationships xmlns="http://schemas.openxmlformats.org/package/2006/relationships"><Relationship Id="rId2" Type="http://schemas.openxmlformats.org/officeDocument/2006/relationships/notesSlide" Target="../notesSlides/notesSlide187.xml"/><Relationship Id="rId1" Type="http://schemas.openxmlformats.org/officeDocument/2006/relationships/slideLayout" Target="../slideLayouts/slideLayout17.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675.xml"/></Relationships>
</file>

<file path=ppt/slides/_rels/slide270.xml.rels><?xml version="1.0" encoding="UTF-8" standalone="yes"?>
<Relationships xmlns="http://schemas.openxmlformats.org/package/2006/relationships"><Relationship Id="rId2" Type="http://schemas.openxmlformats.org/officeDocument/2006/relationships/notesSlide" Target="../notesSlides/notesSlide188.xml"/><Relationship Id="rId1" Type="http://schemas.openxmlformats.org/officeDocument/2006/relationships/slideLayout" Target="../slideLayouts/slideLayout191.xml"/></Relationships>
</file>

<file path=ppt/slides/_rels/slide271.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189.xml"/><Relationship Id="rId1" Type="http://schemas.openxmlformats.org/officeDocument/2006/relationships/slideLayout" Target="../slideLayouts/slideLayout119.xml"/><Relationship Id="rId5" Type="http://schemas.openxmlformats.org/officeDocument/2006/relationships/image" Target="../media/image181.jpeg"/><Relationship Id="rId4" Type="http://schemas.openxmlformats.org/officeDocument/2006/relationships/image" Target="../media/image180.jpeg"/></Relationships>
</file>

<file path=ppt/slides/_rels/slide272.xml.rels><?xml version="1.0" encoding="UTF-8" standalone="yes"?>
<Relationships xmlns="http://schemas.openxmlformats.org/package/2006/relationships"><Relationship Id="rId3" Type="http://schemas.openxmlformats.org/officeDocument/2006/relationships/image" Target="../media/image182.jpeg"/><Relationship Id="rId2" Type="http://schemas.openxmlformats.org/officeDocument/2006/relationships/notesSlide" Target="../notesSlides/notesSlide190.xml"/><Relationship Id="rId1" Type="http://schemas.openxmlformats.org/officeDocument/2006/relationships/slideLayout" Target="../slideLayouts/slideLayout130.xml"/><Relationship Id="rId4" Type="http://schemas.openxmlformats.org/officeDocument/2006/relationships/image" Target="../media/image183.jpeg"/></Relationships>
</file>

<file path=ppt/slides/_rels/slide273.xml.rels><?xml version="1.0" encoding="UTF-8" standalone="yes"?>
<Relationships xmlns="http://schemas.openxmlformats.org/package/2006/relationships"><Relationship Id="rId3" Type="http://schemas.openxmlformats.org/officeDocument/2006/relationships/image" Target="../media/image182.jpeg"/><Relationship Id="rId2" Type="http://schemas.openxmlformats.org/officeDocument/2006/relationships/notesSlide" Target="../notesSlides/notesSlide191.xml"/><Relationship Id="rId1" Type="http://schemas.openxmlformats.org/officeDocument/2006/relationships/slideLayout" Target="../slideLayouts/slideLayout130.xml"/><Relationship Id="rId5" Type="http://schemas.openxmlformats.org/officeDocument/2006/relationships/image" Target="../media/image184.jpeg"/><Relationship Id="rId4" Type="http://schemas.openxmlformats.org/officeDocument/2006/relationships/image" Target="../media/image183.jpeg"/></Relationships>
</file>

<file path=ppt/slides/_rels/slide274.xml.rels><?xml version="1.0" encoding="UTF-8" standalone="yes"?>
<Relationships xmlns="http://schemas.openxmlformats.org/package/2006/relationships"><Relationship Id="rId3" Type="http://schemas.openxmlformats.org/officeDocument/2006/relationships/image" Target="../media/image184.jpeg"/><Relationship Id="rId2" Type="http://schemas.openxmlformats.org/officeDocument/2006/relationships/notesSlide" Target="../notesSlides/notesSlide192.xml"/><Relationship Id="rId1" Type="http://schemas.openxmlformats.org/officeDocument/2006/relationships/slideLayout" Target="../slideLayouts/slideLayout130.xml"/></Relationships>
</file>

<file path=ppt/slides/_rels/slide275.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93.xml"/><Relationship Id="rId1" Type="http://schemas.openxmlformats.org/officeDocument/2006/relationships/slideLayout" Target="../slideLayouts/slideLayout130.xml"/><Relationship Id="rId5" Type="http://schemas.openxmlformats.org/officeDocument/2006/relationships/image" Target="../media/image186.jpeg"/><Relationship Id="rId4" Type="http://schemas.openxmlformats.org/officeDocument/2006/relationships/image" Target="../media/image185.jpeg"/></Relationships>
</file>

<file path=ppt/slides/_rels/slide276.xml.rels><?xml version="1.0" encoding="UTF-8" standalone="yes"?>
<Relationships xmlns="http://schemas.openxmlformats.org/package/2006/relationships"><Relationship Id="rId2" Type="http://schemas.openxmlformats.org/officeDocument/2006/relationships/image" Target="../media/image187.gif"/><Relationship Id="rId1" Type="http://schemas.openxmlformats.org/officeDocument/2006/relationships/slideLayout" Target="../slideLayouts/slideLayout50.xml"/></Relationships>
</file>

<file path=ppt/slides/_rels/slide277.xml.rels><?xml version="1.0" encoding="UTF-8" standalone="yes"?>
<Relationships xmlns="http://schemas.openxmlformats.org/package/2006/relationships"><Relationship Id="rId2" Type="http://schemas.openxmlformats.org/officeDocument/2006/relationships/image" Target="../media/image188.jpeg"/><Relationship Id="rId1" Type="http://schemas.openxmlformats.org/officeDocument/2006/relationships/slideLayout" Target="../slideLayouts/slideLayout50.xml"/></Relationships>
</file>

<file path=ppt/slides/_rels/slide278.xml.rels><?xml version="1.0" encoding="UTF-8" standalone="yes"?>
<Relationships xmlns="http://schemas.openxmlformats.org/package/2006/relationships"><Relationship Id="rId3" Type="http://schemas.openxmlformats.org/officeDocument/2006/relationships/image" Target="../media/image189.png"/><Relationship Id="rId2" Type="http://schemas.openxmlformats.org/officeDocument/2006/relationships/notesSlide" Target="../notesSlides/notesSlide194.xml"/><Relationship Id="rId1" Type="http://schemas.openxmlformats.org/officeDocument/2006/relationships/slideLayout" Target="../slideLayouts/slideLayout50.xml"/></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28.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23.xml"/><Relationship Id="rId1" Type="http://schemas.openxmlformats.org/officeDocument/2006/relationships/slideLayout" Target="../slideLayouts/slideLayout677.xml"/></Relationships>
</file>

<file path=ppt/slides/_rels/slide280.xml.rels><?xml version="1.0" encoding="UTF-8" standalone="yes"?>
<Relationships xmlns="http://schemas.openxmlformats.org/package/2006/relationships"><Relationship Id="rId2" Type="http://schemas.openxmlformats.org/officeDocument/2006/relationships/notesSlide" Target="../notesSlides/notesSlide195.xml"/><Relationship Id="rId1" Type="http://schemas.openxmlformats.org/officeDocument/2006/relationships/slideLayout" Target="../slideLayouts/slideLayout17.xml"/></Relationships>
</file>

<file path=ppt/slides/_rels/slide281.xml.rels><?xml version="1.0" encoding="UTF-8" standalone="yes"?>
<Relationships xmlns="http://schemas.openxmlformats.org/package/2006/relationships"><Relationship Id="rId3" Type="http://schemas.openxmlformats.org/officeDocument/2006/relationships/image" Target="../media/image190.png"/><Relationship Id="rId2" Type="http://schemas.openxmlformats.org/officeDocument/2006/relationships/slideLayout" Target="../slideLayouts/slideLayout371.xml"/><Relationship Id="rId1" Type="http://schemas.openxmlformats.org/officeDocument/2006/relationships/themeOverride" Target="../theme/themeOverride6.xml"/><Relationship Id="rId4" Type="http://schemas.openxmlformats.org/officeDocument/2006/relationships/image" Target="../media/image191.emf"/></Relationships>
</file>

<file path=ppt/slides/_rels/slide282.xml.rels><?xml version="1.0" encoding="UTF-8" standalone="yes"?>
<Relationships xmlns="http://schemas.openxmlformats.org/package/2006/relationships"><Relationship Id="rId2" Type="http://schemas.openxmlformats.org/officeDocument/2006/relationships/image" Target="../media/image192.png"/><Relationship Id="rId1" Type="http://schemas.openxmlformats.org/officeDocument/2006/relationships/slideLayout" Target="../slideLayouts/slideLayout386.xml"/></Relationships>
</file>

<file path=ppt/slides/_rels/slide283.xml.rels><?xml version="1.0" encoding="UTF-8" standalone="yes"?>
<Relationships xmlns="http://schemas.openxmlformats.org/package/2006/relationships"><Relationship Id="rId3" Type="http://schemas.openxmlformats.org/officeDocument/2006/relationships/notesSlide" Target="../notesSlides/notesSlide196.xml"/><Relationship Id="rId2" Type="http://schemas.openxmlformats.org/officeDocument/2006/relationships/slideLayout" Target="../slideLayouts/slideLayout371.xml"/><Relationship Id="rId1" Type="http://schemas.openxmlformats.org/officeDocument/2006/relationships/themeOverride" Target="../theme/themeOverride7.xml"/><Relationship Id="rId4" Type="http://schemas.openxmlformats.org/officeDocument/2006/relationships/image" Target="../media/image193.png"/></Relationships>
</file>

<file path=ppt/slides/_rels/slide284.xml.rels><?xml version="1.0" encoding="UTF-8" standalone="yes"?>
<Relationships xmlns="http://schemas.openxmlformats.org/package/2006/relationships"><Relationship Id="rId3" Type="http://schemas.openxmlformats.org/officeDocument/2006/relationships/notesSlide" Target="../notesSlides/notesSlide197.xml"/><Relationship Id="rId2" Type="http://schemas.openxmlformats.org/officeDocument/2006/relationships/slideLayout" Target="../slideLayouts/slideLayout371.xml"/><Relationship Id="rId1" Type="http://schemas.openxmlformats.org/officeDocument/2006/relationships/themeOverride" Target="../theme/themeOverride8.xml"/><Relationship Id="rId4" Type="http://schemas.openxmlformats.org/officeDocument/2006/relationships/image" Target="../media/image194.png"/></Relationships>
</file>

<file path=ppt/slides/_rels/slide285.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28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88.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198.xml"/><Relationship Id="rId1" Type="http://schemas.openxmlformats.org/officeDocument/2006/relationships/slideLayout" Target="../slideLayouts/slideLayout470.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677.xml"/></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291.xml.rels><?xml version="1.0" encoding="UTF-8" standalone="yes"?>
<Relationships xmlns="http://schemas.openxmlformats.org/package/2006/relationships"><Relationship Id="rId2" Type="http://schemas.openxmlformats.org/officeDocument/2006/relationships/notesSlide" Target="../notesSlides/notesSlide199.xml"/><Relationship Id="rId1" Type="http://schemas.openxmlformats.org/officeDocument/2006/relationships/slideLayout" Target="../slideLayouts/slideLayout17.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293.xml.rels><?xml version="1.0" encoding="UTF-8" standalone="yes"?>
<Relationships xmlns="http://schemas.openxmlformats.org/package/2006/relationships"><Relationship Id="rId3" Type="http://schemas.openxmlformats.org/officeDocument/2006/relationships/image" Target="../media/image195.png"/><Relationship Id="rId2" Type="http://schemas.openxmlformats.org/officeDocument/2006/relationships/notesSlide" Target="../notesSlides/notesSlide200.xml"/><Relationship Id="rId1" Type="http://schemas.openxmlformats.org/officeDocument/2006/relationships/slideLayout" Target="../slideLayouts/slideLayout773.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96.xml.rels><?xml version="1.0" encoding="UTF-8" standalone="yes"?>
<Relationships xmlns="http://schemas.openxmlformats.org/package/2006/relationships"><Relationship Id="rId2" Type="http://schemas.openxmlformats.org/officeDocument/2006/relationships/notesSlide" Target="../notesSlides/notesSlide201.xml"/><Relationship Id="rId1" Type="http://schemas.openxmlformats.org/officeDocument/2006/relationships/slideLayout" Target="../slideLayouts/slideLayout551.xml"/></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98.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202.xml"/><Relationship Id="rId1" Type="http://schemas.openxmlformats.org/officeDocument/2006/relationships/slideLayout" Target="../slideLayouts/slideLayout470.xml"/></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105.xml"/><Relationship Id="rId1" Type="http://schemas.openxmlformats.org/officeDocument/2006/relationships/themeOverride" Target="../theme/themeOverride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675.xml"/></Relationships>
</file>

<file path=ppt/slides/_rels/slide300.xml.rels><?xml version="1.0" encoding="UTF-8" standalone="yes"?>
<Relationships xmlns="http://schemas.openxmlformats.org/package/2006/relationships"><Relationship Id="rId2" Type="http://schemas.openxmlformats.org/officeDocument/2006/relationships/notesSlide" Target="../notesSlides/notesSlide203.xml"/><Relationship Id="rId1" Type="http://schemas.openxmlformats.org/officeDocument/2006/relationships/slideLayout" Target="../slideLayouts/slideLayout514.xml"/></Relationships>
</file>

<file path=ppt/slides/_rels/slide301.xml.rels><?xml version="1.0" encoding="UTF-8" standalone="yes"?>
<Relationships xmlns="http://schemas.openxmlformats.org/package/2006/relationships"><Relationship Id="rId3" Type="http://schemas.openxmlformats.org/officeDocument/2006/relationships/notesSlide" Target="../notesSlides/notesSlide204.xml"/><Relationship Id="rId2" Type="http://schemas.openxmlformats.org/officeDocument/2006/relationships/slideLayout" Target="../slideLayouts/slideLayout45.xml"/><Relationship Id="rId1" Type="http://schemas.openxmlformats.org/officeDocument/2006/relationships/themeOverride" Target="../theme/themeOverride9.xml"/><Relationship Id="rId4" Type="http://schemas.openxmlformats.org/officeDocument/2006/relationships/image" Target="../media/image196.jpg"/></Relationships>
</file>

<file path=ppt/slides/_rels/slide302.xml.rels><?xml version="1.0" encoding="UTF-8" standalone="yes"?>
<Relationships xmlns="http://schemas.openxmlformats.org/package/2006/relationships"><Relationship Id="rId3" Type="http://schemas.openxmlformats.org/officeDocument/2006/relationships/notesSlide" Target="../notesSlides/notesSlide205.xml"/><Relationship Id="rId2" Type="http://schemas.openxmlformats.org/officeDocument/2006/relationships/slideLayout" Target="../slideLayouts/slideLayout45.xml"/><Relationship Id="rId1" Type="http://schemas.openxmlformats.org/officeDocument/2006/relationships/themeOverride" Target="../theme/themeOverride10.xml"/><Relationship Id="rId4" Type="http://schemas.openxmlformats.org/officeDocument/2006/relationships/image" Target="../media/image197.jpg"/></Relationships>
</file>

<file path=ppt/slides/_rels/slide303.xml.rels><?xml version="1.0" encoding="UTF-8" standalone="yes"?>
<Relationships xmlns="http://schemas.openxmlformats.org/package/2006/relationships"><Relationship Id="rId2" Type="http://schemas.openxmlformats.org/officeDocument/2006/relationships/notesSlide" Target="../notesSlides/notesSlide206.xml"/><Relationship Id="rId1" Type="http://schemas.openxmlformats.org/officeDocument/2006/relationships/slideLayout" Target="../slideLayouts/slideLayout525.xml"/></Relationships>
</file>

<file path=ppt/slides/_rels/slide304.xml.rels><?xml version="1.0" encoding="UTF-8" standalone="yes"?>
<Relationships xmlns="http://schemas.openxmlformats.org/package/2006/relationships"><Relationship Id="rId2" Type="http://schemas.openxmlformats.org/officeDocument/2006/relationships/notesSlide" Target="../notesSlides/notesSlide207.xml"/><Relationship Id="rId1" Type="http://schemas.openxmlformats.org/officeDocument/2006/relationships/slideLayout" Target="../slideLayouts/slideLayout536.xml"/></Relationships>
</file>

<file path=ppt/slides/_rels/slide305.xml.rels><?xml version="1.0" encoding="UTF-8" standalone="yes"?>
<Relationships xmlns="http://schemas.openxmlformats.org/package/2006/relationships"><Relationship Id="rId3" Type="http://schemas.openxmlformats.org/officeDocument/2006/relationships/image" Target="../media/image199.jpeg"/><Relationship Id="rId2" Type="http://schemas.openxmlformats.org/officeDocument/2006/relationships/image" Target="../media/image198.png"/><Relationship Id="rId1" Type="http://schemas.openxmlformats.org/officeDocument/2006/relationships/slideLayout" Target="../slideLayouts/slideLayout490.xml"/><Relationship Id="rId5" Type="http://schemas.openxmlformats.org/officeDocument/2006/relationships/image" Target="../media/image200.png"/><Relationship Id="rId4" Type="http://schemas.openxmlformats.org/officeDocument/2006/relationships/oleObject" Target="../embeddings/oleObject4.bin"/></Relationships>
</file>

<file path=ppt/slides/_rels/slide306.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208.xml"/><Relationship Id="rId1" Type="http://schemas.openxmlformats.org/officeDocument/2006/relationships/slideLayout" Target="../slideLayouts/slideLayout739.xml"/></Relationships>
</file>

<file path=ppt/slides/_rels/slide307.xml.rels><?xml version="1.0" encoding="UTF-8" standalone="yes"?>
<Relationships xmlns="http://schemas.openxmlformats.org/package/2006/relationships"><Relationship Id="rId2" Type="http://schemas.openxmlformats.org/officeDocument/2006/relationships/notesSlide" Target="../notesSlides/notesSlide209.xml"/><Relationship Id="rId1" Type="http://schemas.openxmlformats.org/officeDocument/2006/relationships/slideLayout" Target="../slideLayouts/slideLayout551.xml"/></Relationships>
</file>

<file path=ppt/slides/_rels/slide308.xml.rels><?xml version="1.0" encoding="UTF-8" standalone="yes"?>
<Relationships xmlns="http://schemas.openxmlformats.org/package/2006/relationships"><Relationship Id="rId3" Type="http://schemas.openxmlformats.org/officeDocument/2006/relationships/image" Target="../media/image201.jpeg"/><Relationship Id="rId2" Type="http://schemas.openxmlformats.org/officeDocument/2006/relationships/notesSlide" Target="../notesSlides/notesSlide210.xml"/><Relationship Id="rId1" Type="http://schemas.openxmlformats.org/officeDocument/2006/relationships/slideLayout" Target="../slideLayouts/slideLayout556.xml"/></Relationships>
</file>

<file path=ppt/slides/_rels/slide309.xml.rels><?xml version="1.0" encoding="UTF-8" standalone="yes"?>
<Relationships xmlns="http://schemas.openxmlformats.org/package/2006/relationships"><Relationship Id="rId3" Type="http://schemas.openxmlformats.org/officeDocument/2006/relationships/notesSlide" Target="../notesSlides/notesSlide211.xml"/><Relationship Id="rId2" Type="http://schemas.openxmlformats.org/officeDocument/2006/relationships/slideLayout" Target="../slideLayouts/slideLayout590.xml"/><Relationship Id="rId1" Type="http://schemas.openxmlformats.org/officeDocument/2006/relationships/themeOverride" Target="../theme/themeOverride11.xml"/><Relationship Id="rId4" Type="http://schemas.openxmlformats.org/officeDocument/2006/relationships/image" Target="../media/image202.jpeg"/></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675.xml"/></Relationships>
</file>

<file path=ppt/slides/_rels/slide310.xml.rels><?xml version="1.0" encoding="UTF-8" standalone="yes"?>
<Relationships xmlns="http://schemas.openxmlformats.org/package/2006/relationships"><Relationship Id="rId3" Type="http://schemas.openxmlformats.org/officeDocument/2006/relationships/notesSlide" Target="../notesSlides/notesSlide212.xml"/><Relationship Id="rId2" Type="http://schemas.openxmlformats.org/officeDocument/2006/relationships/slideLayout" Target="../slideLayouts/slideLayout590.xml"/><Relationship Id="rId1" Type="http://schemas.openxmlformats.org/officeDocument/2006/relationships/themeOverride" Target="../theme/themeOverride12.xml"/><Relationship Id="rId4" Type="http://schemas.openxmlformats.org/officeDocument/2006/relationships/image" Target="../media/image203.jpeg"/></Relationships>
</file>

<file path=ppt/slides/_rels/slide311.xml.rels><?xml version="1.0" encoding="UTF-8" standalone="yes"?>
<Relationships xmlns="http://schemas.openxmlformats.org/package/2006/relationships"><Relationship Id="rId3" Type="http://schemas.openxmlformats.org/officeDocument/2006/relationships/image" Target="../media/image204.jpeg"/><Relationship Id="rId2" Type="http://schemas.openxmlformats.org/officeDocument/2006/relationships/notesSlide" Target="../notesSlides/notesSlide213.xml"/><Relationship Id="rId1" Type="http://schemas.openxmlformats.org/officeDocument/2006/relationships/slideLayout" Target="../slideLayouts/slideLayout590.xml"/><Relationship Id="rId4" Type="http://schemas.openxmlformats.org/officeDocument/2006/relationships/image" Target="../media/image203.jpeg"/></Relationships>
</file>

<file path=ppt/slides/_rels/slide312.xml.rels><?xml version="1.0" encoding="UTF-8" standalone="yes"?>
<Relationships xmlns="http://schemas.openxmlformats.org/package/2006/relationships"><Relationship Id="rId2" Type="http://schemas.openxmlformats.org/officeDocument/2006/relationships/notesSlide" Target="../notesSlides/notesSlide214.xml"/><Relationship Id="rId1" Type="http://schemas.openxmlformats.org/officeDocument/2006/relationships/slideLayout" Target="../slideLayouts/slideLayout514.xml"/></Relationships>
</file>

<file path=ppt/slides/_rels/slide313.xml.rels><?xml version="1.0" encoding="UTF-8" standalone="yes"?>
<Relationships xmlns="http://schemas.openxmlformats.org/package/2006/relationships"><Relationship Id="rId2" Type="http://schemas.openxmlformats.org/officeDocument/2006/relationships/notesSlide" Target="../notesSlides/notesSlide215.xml"/><Relationship Id="rId1" Type="http://schemas.openxmlformats.org/officeDocument/2006/relationships/slideLayout" Target="../slideLayouts/slideLayout191.xml"/></Relationships>
</file>

<file path=ppt/slides/_rels/slide314.xml.rels><?xml version="1.0" encoding="UTF-8" standalone="yes"?>
<Relationships xmlns="http://schemas.openxmlformats.org/package/2006/relationships"><Relationship Id="rId2" Type="http://schemas.openxmlformats.org/officeDocument/2006/relationships/notesSlide" Target="../notesSlides/notesSlide216.xml"/><Relationship Id="rId1" Type="http://schemas.openxmlformats.org/officeDocument/2006/relationships/slideLayout" Target="../slideLayouts/slideLayout217.xml"/></Relationships>
</file>

<file path=ppt/slides/_rels/slide315.xml.rels><?xml version="1.0" encoding="UTF-8" standalone="yes"?>
<Relationships xmlns="http://schemas.openxmlformats.org/package/2006/relationships"><Relationship Id="rId3" Type="http://schemas.openxmlformats.org/officeDocument/2006/relationships/image" Target="../media/image205.jpeg"/><Relationship Id="rId2" Type="http://schemas.openxmlformats.org/officeDocument/2006/relationships/notesSlide" Target="../notesSlides/notesSlide217.xml"/><Relationship Id="rId1" Type="http://schemas.openxmlformats.org/officeDocument/2006/relationships/slideLayout" Target="../slideLayouts/slideLayout401.xml"/></Relationships>
</file>

<file path=ppt/slides/_rels/slide316.xml.rels><?xml version="1.0" encoding="UTF-8" standalone="yes"?>
<Relationships xmlns="http://schemas.openxmlformats.org/package/2006/relationships"><Relationship Id="rId3" Type="http://schemas.openxmlformats.org/officeDocument/2006/relationships/image" Target="../media/image206.png"/><Relationship Id="rId2" Type="http://schemas.openxmlformats.org/officeDocument/2006/relationships/notesSlide" Target="../notesSlides/notesSlide218.xml"/><Relationship Id="rId1" Type="http://schemas.openxmlformats.org/officeDocument/2006/relationships/slideLayout" Target="../slideLayouts/slideLayout423.xml"/></Relationships>
</file>

<file path=ppt/slides/_rels/slide317.xml.rels><?xml version="1.0" encoding="UTF-8" standalone="yes"?>
<Relationships xmlns="http://schemas.openxmlformats.org/package/2006/relationships"><Relationship Id="rId2" Type="http://schemas.openxmlformats.org/officeDocument/2006/relationships/image" Target="../media/image207.jpeg"/><Relationship Id="rId1" Type="http://schemas.openxmlformats.org/officeDocument/2006/relationships/slideLayout" Target="../slideLayouts/slideLayout423.xml"/></Relationships>
</file>

<file path=ppt/slides/_rels/slide318.xml.rels><?xml version="1.0" encoding="UTF-8" standalone="yes"?>
<Relationships xmlns="http://schemas.openxmlformats.org/package/2006/relationships"><Relationship Id="rId3" Type="http://schemas.openxmlformats.org/officeDocument/2006/relationships/image" Target="../media/image208.png"/><Relationship Id="rId2" Type="http://schemas.openxmlformats.org/officeDocument/2006/relationships/notesSlide" Target="../notesSlides/notesSlide219.xml"/><Relationship Id="rId1" Type="http://schemas.openxmlformats.org/officeDocument/2006/relationships/slideLayout" Target="../slideLayouts/slideLayout414.xml"/></Relationships>
</file>

<file path=ppt/slides/_rels/slide319.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notesSlide" Target="../notesSlides/notesSlide220.xml"/><Relationship Id="rId1" Type="http://schemas.openxmlformats.org/officeDocument/2006/relationships/slideLayout" Target="../slideLayouts/slideLayout429.xml"/></Relationships>
</file>

<file path=ppt/slides/_rels/slide32.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27.xml"/><Relationship Id="rId1" Type="http://schemas.openxmlformats.org/officeDocument/2006/relationships/slideLayout" Target="../slideLayouts/slideLayout661.xml"/><Relationship Id="rId4" Type="http://schemas.openxmlformats.org/officeDocument/2006/relationships/image" Target="../media/image38.jpeg"/></Relationships>
</file>

<file path=ppt/slides/_rels/slide320.xml.rels><?xml version="1.0" encoding="UTF-8" standalone="yes"?>
<Relationships xmlns="http://schemas.openxmlformats.org/package/2006/relationships"><Relationship Id="rId3" Type="http://schemas.openxmlformats.org/officeDocument/2006/relationships/image" Target="../media/image210.png"/><Relationship Id="rId2" Type="http://schemas.openxmlformats.org/officeDocument/2006/relationships/notesSlide" Target="../notesSlides/notesSlide221.xml"/><Relationship Id="rId1" Type="http://schemas.openxmlformats.org/officeDocument/2006/relationships/slideLayout" Target="../slideLayouts/slideLayout442.xml"/><Relationship Id="rId4" Type="http://schemas.openxmlformats.org/officeDocument/2006/relationships/image" Target="../media/image211.png"/></Relationships>
</file>

<file path=ppt/slides/_rels/slide321.xml.rels><?xml version="1.0" encoding="UTF-8" standalone="yes"?>
<Relationships xmlns="http://schemas.openxmlformats.org/package/2006/relationships"><Relationship Id="rId3" Type="http://schemas.openxmlformats.org/officeDocument/2006/relationships/image" Target="../media/image212.png"/><Relationship Id="rId2" Type="http://schemas.openxmlformats.org/officeDocument/2006/relationships/notesSlide" Target="../notesSlides/notesSlide222.xml"/><Relationship Id="rId1" Type="http://schemas.openxmlformats.org/officeDocument/2006/relationships/slideLayout" Target="../slideLayouts/slideLayout430.xml"/></Relationships>
</file>

<file path=ppt/slides/_rels/slide322.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223.xml"/><Relationship Id="rId1" Type="http://schemas.openxmlformats.org/officeDocument/2006/relationships/slideLayout" Target="../slideLayouts/slideLayout105.xml"/></Relationships>
</file>

<file path=ppt/slides/_rels/slide323.xml.rels><?xml version="1.0" encoding="UTF-8" standalone="yes"?>
<Relationships xmlns="http://schemas.openxmlformats.org/package/2006/relationships"><Relationship Id="rId2" Type="http://schemas.openxmlformats.org/officeDocument/2006/relationships/notesSlide" Target="../notesSlides/notesSlide224.xml"/><Relationship Id="rId1" Type="http://schemas.openxmlformats.org/officeDocument/2006/relationships/slideLayout" Target="../slideLayouts/slideLayout105.xml"/></Relationships>
</file>

<file path=ppt/slides/_rels/slide324.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225.xml"/><Relationship Id="rId1" Type="http://schemas.openxmlformats.org/officeDocument/2006/relationships/slideLayout" Target="../slideLayouts/slideLayout105.xml"/></Relationships>
</file>

<file path=ppt/slides/_rels/slide325.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226.xml"/><Relationship Id="rId1" Type="http://schemas.openxmlformats.org/officeDocument/2006/relationships/slideLayout" Target="../slideLayouts/slideLayout105.xml"/></Relationships>
</file>

<file path=ppt/slides/_rels/slide326.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227.xml"/><Relationship Id="rId1" Type="http://schemas.openxmlformats.org/officeDocument/2006/relationships/slideLayout" Target="../slideLayouts/slideLayout105.xml"/></Relationships>
</file>

<file path=ppt/slides/_rels/slide327.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228.xml"/><Relationship Id="rId1" Type="http://schemas.openxmlformats.org/officeDocument/2006/relationships/slideLayout" Target="../slideLayouts/slideLayout105.xml"/></Relationships>
</file>

<file path=ppt/slides/_rels/slide328.xml.rels><?xml version="1.0" encoding="UTF-8" standalone="yes"?>
<Relationships xmlns="http://schemas.openxmlformats.org/package/2006/relationships"><Relationship Id="rId2" Type="http://schemas.openxmlformats.org/officeDocument/2006/relationships/notesSlide" Target="../notesSlides/notesSlide229.xml"/><Relationship Id="rId1" Type="http://schemas.openxmlformats.org/officeDocument/2006/relationships/slideLayout" Target="../slideLayouts/slideLayout105.xml"/></Relationships>
</file>

<file path=ppt/slides/_rels/slide329.xml.rels><?xml version="1.0" encoding="UTF-8" standalone="yes"?>
<Relationships xmlns="http://schemas.openxmlformats.org/package/2006/relationships"><Relationship Id="rId2" Type="http://schemas.openxmlformats.org/officeDocument/2006/relationships/notesSlide" Target="../notesSlides/notesSlide230.xml"/><Relationship Id="rId1" Type="http://schemas.openxmlformats.org/officeDocument/2006/relationships/slideLayout" Target="../slideLayouts/slideLayout105.xml"/></Relationships>
</file>

<file path=ppt/slides/_rels/slide33.xml.rels><?xml version="1.0" encoding="UTF-8" standalone="yes"?>
<Relationships xmlns="http://schemas.openxmlformats.org/package/2006/relationships"><Relationship Id="rId8" Type="http://schemas.microsoft.com/office/2007/relationships/diagramDrawing" Target="../diagrams/drawing1.xml"/><Relationship Id="rId3" Type="http://schemas.openxmlformats.org/officeDocument/2006/relationships/image" Target="../media/image39.jpeg"/><Relationship Id="rId7" Type="http://schemas.openxmlformats.org/officeDocument/2006/relationships/diagramColors" Target="../diagrams/colors1.xml"/><Relationship Id="rId2" Type="http://schemas.openxmlformats.org/officeDocument/2006/relationships/notesSlide" Target="../notesSlides/notesSlide28.xml"/><Relationship Id="rId1" Type="http://schemas.openxmlformats.org/officeDocument/2006/relationships/slideLayout" Target="../slideLayouts/slideLayout685.xml"/><Relationship Id="rId6" Type="http://schemas.openxmlformats.org/officeDocument/2006/relationships/diagramQuickStyle" Target="../diagrams/quickStyle1.xml"/><Relationship Id="rId5" Type="http://schemas.openxmlformats.org/officeDocument/2006/relationships/diagramLayout" Target="../diagrams/layout1.xml"/><Relationship Id="rId4" Type="http://schemas.openxmlformats.org/officeDocument/2006/relationships/diagramData" Target="../diagrams/data1.xml"/></Relationships>
</file>

<file path=ppt/slides/_rels/slide330.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notesSlide" Target="../notesSlides/notesSlide231.xml"/><Relationship Id="rId1" Type="http://schemas.openxmlformats.org/officeDocument/2006/relationships/slideLayout" Target="../slideLayouts/slideLayout216.xml"/></Relationships>
</file>

<file path=ppt/slides/_rels/slide331.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notesSlide" Target="../notesSlides/notesSlide232.xml"/><Relationship Id="rId1" Type="http://schemas.openxmlformats.org/officeDocument/2006/relationships/slideLayout" Target="../slideLayouts/slideLayout217.xml"/></Relationships>
</file>

<file path=ppt/slides/_rels/slide33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33.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233.xml"/><Relationship Id="rId1" Type="http://schemas.openxmlformats.org/officeDocument/2006/relationships/slideLayout" Target="../slideLayouts/slideLayout105.xml"/></Relationships>
</file>

<file path=ppt/slides/_rels/slide334.xml.rels><?xml version="1.0" encoding="UTF-8" standalone="yes"?>
<Relationships xmlns="http://schemas.openxmlformats.org/package/2006/relationships"><Relationship Id="rId3" Type="http://schemas.openxmlformats.org/officeDocument/2006/relationships/image" Target="../media/image169.png"/><Relationship Id="rId2" Type="http://schemas.openxmlformats.org/officeDocument/2006/relationships/notesSlide" Target="../notesSlides/notesSlide234.xml"/><Relationship Id="rId1" Type="http://schemas.openxmlformats.org/officeDocument/2006/relationships/slideLayout" Target="../slideLayouts/slideLayout217.xml"/></Relationships>
</file>

<file path=ppt/slides/_rels/slide335.xml.rels><?xml version="1.0" encoding="UTF-8" standalone="yes"?>
<Relationships xmlns="http://schemas.openxmlformats.org/package/2006/relationships"><Relationship Id="rId1" Type="http://schemas.openxmlformats.org/officeDocument/2006/relationships/slideLayout" Target="../slideLayouts/slideLayout51.xml"/></Relationships>
</file>

<file path=ppt/slides/_rels/slide336.xml.rels><?xml version="1.0" encoding="UTF-8" standalone="yes"?>
<Relationships xmlns="http://schemas.openxmlformats.org/package/2006/relationships"><Relationship Id="rId3" Type="http://schemas.openxmlformats.org/officeDocument/2006/relationships/image" Target="../media/image213.png"/><Relationship Id="rId2" Type="http://schemas.openxmlformats.org/officeDocument/2006/relationships/notesSlide" Target="../notesSlides/notesSlide235.xml"/><Relationship Id="rId1" Type="http://schemas.openxmlformats.org/officeDocument/2006/relationships/slideLayout" Target="../slideLayouts/slideLayout45.xml"/><Relationship Id="rId4" Type="http://schemas.openxmlformats.org/officeDocument/2006/relationships/image" Target="../media/image214.png"/></Relationships>
</file>

<file path=ppt/slides/_rels/slide33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38.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13.xml"/></Relationships>
</file>

<file path=ppt/slides/_rels/slide33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4.xml.rels><?xml version="1.0" encoding="UTF-8" standalone="yes"?>
<Relationships xmlns="http://schemas.openxmlformats.org/package/2006/relationships"><Relationship Id="rId8" Type="http://schemas.microsoft.com/office/2007/relationships/diagramDrawing" Target="../diagrams/drawing2.xml"/><Relationship Id="rId3" Type="http://schemas.openxmlformats.org/officeDocument/2006/relationships/image" Target="../media/image39.jpeg"/><Relationship Id="rId7" Type="http://schemas.openxmlformats.org/officeDocument/2006/relationships/diagramColors" Target="../diagrams/colors2.xml"/><Relationship Id="rId2" Type="http://schemas.openxmlformats.org/officeDocument/2006/relationships/notesSlide" Target="../notesSlides/notesSlide29.xml"/><Relationship Id="rId1" Type="http://schemas.openxmlformats.org/officeDocument/2006/relationships/slideLayout" Target="../slideLayouts/slideLayout453.xml"/><Relationship Id="rId6" Type="http://schemas.openxmlformats.org/officeDocument/2006/relationships/diagramQuickStyle" Target="../diagrams/quickStyle2.xml"/><Relationship Id="rId5" Type="http://schemas.openxmlformats.org/officeDocument/2006/relationships/diagramLayout" Target="../diagrams/layout2.xml"/><Relationship Id="rId4" Type="http://schemas.openxmlformats.org/officeDocument/2006/relationships/diagramData" Target="../diagrams/data2.xml"/></Relationships>
</file>

<file path=ppt/slides/_rels/slide340.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41.xml.rels><?xml version="1.0" encoding="UTF-8" standalone="yes"?>
<Relationships xmlns="http://schemas.openxmlformats.org/package/2006/relationships"><Relationship Id="rId2" Type="http://schemas.openxmlformats.org/officeDocument/2006/relationships/notesSlide" Target="../notesSlides/notesSlide236.xml"/><Relationship Id="rId1" Type="http://schemas.openxmlformats.org/officeDocument/2006/relationships/slideLayout" Target="../slideLayouts/slideLayout17.xml"/></Relationships>
</file>

<file path=ppt/slides/_rels/slide34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43.xml.rels><?xml version="1.0" encoding="UTF-8" standalone="yes"?>
<Relationships xmlns="http://schemas.openxmlformats.org/package/2006/relationships"><Relationship Id="rId2" Type="http://schemas.openxmlformats.org/officeDocument/2006/relationships/notesSlide" Target="../notesSlides/notesSlide237.xml"/><Relationship Id="rId1" Type="http://schemas.openxmlformats.org/officeDocument/2006/relationships/slideLayout" Target="../slideLayouts/slideLayout17.xml"/></Relationships>
</file>

<file path=ppt/slides/_rels/slide34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45.xml.rels><?xml version="1.0" encoding="UTF-8" standalone="yes"?>
<Relationships xmlns="http://schemas.openxmlformats.org/package/2006/relationships"><Relationship Id="rId8" Type="http://schemas.openxmlformats.org/officeDocument/2006/relationships/image" Target="../media/image220.jpeg"/><Relationship Id="rId3" Type="http://schemas.openxmlformats.org/officeDocument/2006/relationships/image" Target="../media/image215.jpeg"/><Relationship Id="rId7" Type="http://schemas.openxmlformats.org/officeDocument/2006/relationships/image" Target="../media/image219.jpeg"/><Relationship Id="rId2" Type="http://schemas.openxmlformats.org/officeDocument/2006/relationships/notesSlide" Target="../notesSlides/notesSlide238.xml"/><Relationship Id="rId1" Type="http://schemas.openxmlformats.org/officeDocument/2006/relationships/slideLayout" Target="../slideLayouts/slideLayout153.xml"/><Relationship Id="rId6" Type="http://schemas.openxmlformats.org/officeDocument/2006/relationships/image" Target="../media/image218.jpeg"/><Relationship Id="rId5" Type="http://schemas.openxmlformats.org/officeDocument/2006/relationships/image" Target="../media/image217.jpeg"/><Relationship Id="rId4" Type="http://schemas.openxmlformats.org/officeDocument/2006/relationships/image" Target="../media/image216.jpeg"/><Relationship Id="rId9" Type="http://schemas.openxmlformats.org/officeDocument/2006/relationships/image" Target="../media/image221.jpeg"/></Relationships>
</file>

<file path=ppt/slides/_rels/slide346.xml.rels><?xml version="1.0" encoding="UTF-8" standalone="yes"?>
<Relationships xmlns="http://schemas.openxmlformats.org/package/2006/relationships"><Relationship Id="rId3" Type="http://schemas.openxmlformats.org/officeDocument/2006/relationships/image" Target="../media/image222.jpeg"/><Relationship Id="rId2" Type="http://schemas.openxmlformats.org/officeDocument/2006/relationships/notesSlide" Target="../notesSlides/notesSlide239.xml"/><Relationship Id="rId1" Type="http://schemas.openxmlformats.org/officeDocument/2006/relationships/slideLayout" Target="../slideLayouts/slideLayout647.xml"/></Relationships>
</file>

<file path=ppt/slides/_rels/slide347.xml.rels><?xml version="1.0" encoding="UTF-8" standalone="yes"?>
<Relationships xmlns="http://schemas.openxmlformats.org/package/2006/relationships"><Relationship Id="rId3" Type="http://schemas.openxmlformats.org/officeDocument/2006/relationships/image" Target="../media/image223.jpeg"/><Relationship Id="rId2" Type="http://schemas.openxmlformats.org/officeDocument/2006/relationships/notesSlide" Target="../notesSlides/notesSlide240.xml"/><Relationship Id="rId1" Type="http://schemas.openxmlformats.org/officeDocument/2006/relationships/slideLayout" Target="../slideLayouts/slideLayout163.xml"/></Relationships>
</file>

<file path=ppt/slides/_rels/slide348.xml.rels><?xml version="1.0" encoding="UTF-8" standalone="yes"?>
<Relationships xmlns="http://schemas.openxmlformats.org/package/2006/relationships"><Relationship Id="rId3" Type="http://schemas.openxmlformats.org/officeDocument/2006/relationships/image" Target="../media/image224.jpeg"/><Relationship Id="rId2" Type="http://schemas.openxmlformats.org/officeDocument/2006/relationships/notesSlide" Target="../notesSlides/notesSlide241.xml"/><Relationship Id="rId1" Type="http://schemas.openxmlformats.org/officeDocument/2006/relationships/slideLayout" Target="../slideLayouts/slideLayout153.xml"/><Relationship Id="rId5" Type="http://schemas.openxmlformats.org/officeDocument/2006/relationships/image" Target="../media/image226.jpeg"/><Relationship Id="rId4" Type="http://schemas.openxmlformats.org/officeDocument/2006/relationships/image" Target="../media/image225.jpeg"/></Relationships>
</file>

<file path=ppt/slides/_rels/slide349.xml.rels><?xml version="1.0" encoding="UTF-8" standalone="yes"?>
<Relationships xmlns="http://schemas.openxmlformats.org/package/2006/relationships"><Relationship Id="rId8" Type="http://schemas.openxmlformats.org/officeDocument/2006/relationships/image" Target="../media/image231.jpeg"/><Relationship Id="rId3" Type="http://schemas.openxmlformats.org/officeDocument/2006/relationships/image" Target="../media/image227.jpeg"/><Relationship Id="rId7" Type="http://schemas.openxmlformats.org/officeDocument/2006/relationships/image" Target="../media/image230.jpeg"/><Relationship Id="rId2" Type="http://schemas.openxmlformats.org/officeDocument/2006/relationships/notesSlide" Target="../notesSlides/notesSlide242.xml"/><Relationship Id="rId1" Type="http://schemas.openxmlformats.org/officeDocument/2006/relationships/slideLayout" Target="../slideLayouts/slideLayout153.xml"/><Relationship Id="rId6" Type="http://schemas.openxmlformats.org/officeDocument/2006/relationships/image" Target="../media/image217.jpeg"/><Relationship Id="rId5" Type="http://schemas.openxmlformats.org/officeDocument/2006/relationships/image" Target="../media/image229.jpeg"/><Relationship Id="rId4" Type="http://schemas.openxmlformats.org/officeDocument/2006/relationships/image" Target="../media/image228.jpeg"/><Relationship Id="rId9" Type="http://schemas.openxmlformats.org/officeDocument/2006/relationships/image" Target="../media/image232.jpeg"/></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455.xml"/></Relationships>
</file>

<file path=ppt/slides/_rels/slide35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51.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52.xml.rels><?xml version="1.0" encoding="UTF-8" standalone="yes"?>
<Relationships xmlns="http://schemas.openxmlformats.org/package/2006/relationships"><Relationship Id="rId2" Type="http://schemas.openxmlformats.org/officeDocument/2006/relationships/slideLayout" Target="../slideLayouts/slideLayout13.xml"/><Relationship Id="rId1" Type="http://schemas.openxmlformats.org/officeDocument/2006/relationships/themeOverride" Target="../theme/themeOverride13.xml"/></Relationships>
</file>

<file path=ppt/slides/_rels/slide353.xml.rels><?xml version="1.0" encoding="UTF-8" standalone="yes"?>
<Relationships xmlns="http://schemas.openxmlformats.org/package/2006/relationships"><Relationship Id="rId2" Type="http://schemas.openxmlformats.org/officeDocument/2006/relationships/slideLayout" Target="../slideLayouts/slideLayout13.xml"/><Relationship Id="rId1" Type="http://schemas.openxmlformats.org/officeDocument/2006/relationships/themeOverride" Target="../theme/themeOverride14.xml"/></Relationships>
</file>

<file path=ppt/slides/_rels/slide354.xml.rels><?xml version="1.0" encoding="UTF-8" standalone="yes"?>
<Relationships xmlns="http://schemas.openxmlformats.org/package/2006/relationships"><Relationship Id="rId2" Type="http://schemas.openxmlformats.org/officeDocument/2006/relationships/slideLayout" Target="../slideLayouts/slideLayout13.xml"/><Relationship Id="rId1" Type="http://schemas.openxmlformats.org/officeDocument/2006/relationships/themeOverride" Target="../theme/themeOverride15.xml"/></Relationships>
</file>

<file path=ppt/slides/_rels/slide35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5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5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5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5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455.xml"/></Relationships>
</file>

<file path=ppt/slides/_rels/slide360.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61.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362.xml.rels><?xml version="1.0" encoding="UTF-8" standalone="yes"?>
<Relationships xmlns="http://schemas.openxmlformats.org/package/2006/relationships"><Relationship Id="rId3" Type="http://schemas.openxmlformats.org/officeDocument/2006/relationships/image" Target="../media/image213.png"/><Relationship Id="rId2" Type="http://schemas.openxmlformats.org/officeDocument/2006/relationships/notesSlide" Target="../notesSlides/notesSlide243.xml"/><Relationship Id="rId1" Type="http://schemas.openxmlformats.org/officeDocument/2006/relationships/slideLayout" Target="../slideLayouts/slideLayout104.xml"/><Relationship Id="rId4" Type="http://schemas.openxmlformats.org/officeDocument/2006/relationships/image" Target="../media/image214.png"/></Relationships>
</file>

<file path=ppt/slides/_rels/slide37.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32.xml"/><Relationship Id="rId1" Type="http://schemas.openxmlformats.org/officeDocument/2006/relationships/slideLayout" Target="../slideLayouts/slideLayout691.xml"/></Relationships>
</file>

<file path=ppt/slides/_rels/slide38.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33.xml"/><Relationship Id="rId1" Type="http://schemas.openxmlformats.org/officeDocument/2006/relationships/slideLayout" Target="../slideLayouts/slideLayout691.xml"/><Relationship Id="rId4" Type="http://schemas.openxmlformats.org/officeDocument/2006/relationships/image" Target="../media/image42.jpeg"/></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57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05.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578.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578.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578.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578.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578.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578.xml"/></Relationships>
</file>

<file path=ppt/slides/_rels/slide46.xml.rels><?xml version="1.0" encoding="UTF-8" standalone="yes"?>
<Relationships xmlns="http://schemas.openxmlformats.org/package/2006/relationships"><Relationship Id="rId3" Type="http://schemas.openxmlformats.org/officeDocument/2006/relationships/image" Target="../media/image43.jpeg"/><Relationship Id="rId7" Type="http://schemas.openxmlformats.org/officeDocument/2006/relationships/image" Target="../media/image47.emf"/><Relationship Id="rId2" Type="http://schemas.openxmlformats.org/officeDocument/2006/relationships/notesSlide" Target="../notesSlides/notesSlide41.xml"/><Relationship Id="rId1" Type="http://schemas.openxmlformats.org/officeDocument/2006/relationships/slideLayout" Target="../slideLayouts/slideLayout495.xml"/><Relationship Id="rId6" Type="http://schemas.openxmlformats.org/officeDocument/2006/relationships/image" Target="../media/image46.emf"/><Relationship Id="rId5" Type="http://schemas.openxmlformats.org/officeDocument/2006/relationships/image" Target="../media/image45.emf"/><Relationship Id="rId4" Type="http://schemas.openxmlformats.org/officeDocument/2006/relationships/image" Target="../media/image44.emf"/></Relationships>
</file>

<file path=ppt/slides/_rels/slide47.xml.rels><?xml version="1.0" encoding="UTF-8" standalone="yes"?>
<Relationships xmlns="http://schemas.openxmlformats.org/package/2006/relationships"><Relationship Id="rId2" Type="http://schemas.openxmlformats.org/officeDocument/2006/relationships/slideLayout" Target="../slideLayouts/slideLayout13.xml"/><Relationship Id="rId1" Type="http://schemas.openxmlformats.org/officeDocument/2006/relationships/themeOverride" Target="../theme/themeOverride4.xml"/></Relationships>
</file>

<file path=ppt/slides/_rels/slide48.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42.xml"/><Relationship Id="rId1" Type="http://schemas.openxmlformats.org/officeDocument/2006/relationships/slideLayout" Target="../slideLayouts/slideLayout170.xml"/></Relationships>
</file>

<file path=ppt/slides/_rels/slide49.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43.xml"/><Relationship Id="rId1" Type="http://schemas.openxmlformats.org/officeDocument/2006/relationships/slideLayout" Target="../slideLayouts/slideLayout292.xml"/></Relationships>
</file>

<file path=ppt/slides/_rels/slide5.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5.xml"/><Relationship Id="rId1" Type="http://schemas.openxmlformats.org/officeDocument/2006/relationships/slideLayout" Target="../slideLayouts/slideLayout336.xml"/></Relationships>
</file>

<file path=ppt/slides/_rels/slide50.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44.xml"/><Relationship Id="rId1" Type="http://schemas.openxmlformats.org/officeDocument/2006/relationships/slideLayout" Target="../slideLayouts/slideLayout506.xml"/><Relationship Id="rId6" Type="http://schemas.openxmlformats.org/officeDocument/2006/relationships/image" Target="../media/image46.emf"/><Relationship Id="rId5" Type="http://schemas.openxmlformats.org/officeDocument/2006/relationships/image" Target="../media/image45.emf"/><Relationship Id="rId4" Type="http://schemas.openxmlformats.org/officeDocument/2006/relationships/image" Target="../media/image44.emf"/></Relationships>
</file>

<file path=ppt/slides/_rels/slide51.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45.xml"/><Relationship Id="rId1" Type="http://schemas.openxmlformats.org/officeDocument/2006/relationships/slideLayout" Target="../slideLayouts/slideLayout105.xml"/></Relationships>
</file>

<file path=ppt/slides/_rels/slide52.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46.xml"/><Relationship Id="rId1" Type="http://schemas.openxmlformats.org/officeDocument/2006/relationships/slideLayout" Target="../slideLayouts/slideLayout105.xml"/></Relationships>
</file>

<file path=ppt/slides/_rels/slide53.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47.xml"/><Relationship Id="rId1" Type="http://schemas.openxmlformats.org/officeDocument/2006/relationships/slideLayout" Target="../slideLayouts/slideLayout105.xml"/></Relationships>
</file>

<file path=ppt/slides/_rels/slide54.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48.xml"/><Relationship Id="rId1" Type="http://schemas.openxmlformats.org/officeDocument/2006/relationships/slideLayout" Target="../slideLayouts/slideLayout105.xml"/></Relationships>
</file>

<file path=ppt/slides/_rels/slide55.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49.xml"/><Relationship Id="rId1" Type="http://schemas.openxmlformats.org/officeDocument/2006/relationships/slideLayout" Target="../slideLayouts/slideLayout105.xml"/></Relationships>
</file>

<file path=ppt/slides/_rels/slide56.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50.xml"/><Relationship Id="rId1" Type="http://schemas.openxmlformats.org/officeDocument/2006/relationships/slideLayout" Target="../slideLayouts/slideLayout105.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05.xml"/></Relationships>
</file>

<file path=ppt/slides/_rels/slide58.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52.xml"/><Relationship Id="rId1" Type="http://schemas.openxmlformats.org/officeDocument/2006/relationships/slideLayout" Target="../slideLayouts/slideLayout105.xml"/></Relationships>
</file>

<file path=ppt/slides/_rels/slide59.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53.xml"/><Relationship Id="rId1" Type="http://schemas.openxmlformats.org/officeDocument/2006/relationships/slideLayout" Target="../slideLayouts/slideLayout105.xml"/></Relationships>
</file>

<file path=ppt/slides/_rels/slide6.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6.xml"/><Relationship Id="rId1" Type="http://schemas.openxmlformats.org/officeDocument/2006/relationships/slideLayout" Target="../slideLayouts/slideLayout353.xml"/></Relationships>
</file>

<file path=ppt/slides/_rels/slide60.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54.xml"/><Relationship Id="rId1" Type="http://schemas.openxmlformats.org/officeDocument/2006/relationships/slideLayout" Target="../slideLayouts/slideLayout105.xml"/></Relationships>
</file>

<file path=ppt/slides/_rels/slide61.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55.xml"/><Relationship Id="rId1" Type="http://schemas.openxmlformats.org/officeDocument/2006/relationships/slideLayout" Target="../slideLayouts/slideLayout105.xml"/></Relationships>
</file>

<file path=ppt/slides/_rels/slide62.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56.xml"/><Relationship Id="rId1" Type="http://schemas.openxmlformats.org/officeDocument/2006/relationships/slideLayout" Target="../slideLayouts/slideLayout105.xml"/></Relationships>
</file>

<file path=ppt/slides/_rels/slide63.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57.xml"/><Relationship Id="rId1" Type="http://schemas.openxmlformats.org/officeDocument/2006/relationships/slideLayout" Target="../slideLayouts/slideLayout105.xml"/></Relationships>
</file>

<file path=ppt/slides/_rels/slide64.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58.xml"/><Relationship Id="rId1" Type="http://schemas.openxmlformats.org/officeDocument/2006/relationships/slideLayout" Target="../slideLayouts/slideLayout105.xml"/></Relationships>
</file>

<file path=ppt/slides/_rels/slide65.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59.xml"/><Relationship Id="rId1" Type="http://schemas.openxmlformats.org/officeDocument/2006/relationships/slideLayout" Target="../slideLayouts/slideLayout105.xml"/></Relationships>
</file>

<file path=ppt/slides/_rels/slide66.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60.xml"/><Relationship Id="rId1" Type="http://schemas.openxmlformats.org/officeDocument/2006/relationships/slideLayout" Target="../slideLayouts/slideLayout105.xml"/></Relationships>
</file>

<file path=ppt/slides/_rels/slide67.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61.xml"/><Relationship Id="rId1" Type="http://schemas.openxmlformats.org/officeDocument/2006/relationships/slideLayout" Target="../slideLayouts/slideLayout105.xml"/></Relationships>
</file>

<file path=ppt/slides/_rels/slide68.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62.xml"/><Relationship Id="rId1" Type="http://schemas.openxmlformats.org/officeDocument/2006/relationships/slideLayout" Target="../slideLayouts/slideLayout105.xml"/></Relationships>
</file>

<file path=ppt/slides/_rels/slide69.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63.xml"/><Relationship Id="rId1" Type="http://schemas.openxmlformats.org/officeDocument/2006/relationships/slideLayout" Target="../slideLayouts/slideLayout105.xml"/></Relationships>
</file>

<file path=ppt/slides/_rels/slide7.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7.xml"/><Relationship Id="rId1" Type="http://schemas.openxmlformats.org/officeDocument/2006/relationships/slideLayout" Target="../slideLayouts/slideLayout336.xml"/><Relationship Id="rId5" Type="http://schemas.microsoft.com/office/2007/relationships/hdphoto" Target="../media/hdphoto1.wdp"/><Relationship Id="rId4" Type="http://schemas.openxmlformats.org/officeDocument/2006/relationships/image" Target="../media/image24.jpeg"/></Relationships>
</file>

<file path=ppt/slides/_rels/slide70.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64.xml"/><Relationship Id="rId1" Type="http://schemas.openxmlformats.org/officeDocument/2006/relationships/slideLayout" Target="../slideLayouts/slideLayout105.xml"/></Relationships>
</file>

<file path=ppt/slides/_rels/slide71.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65.xml"/><Relationship Id="rId1" Type="http://schemas.openxmlformats.org/officeDocument/2006/relationships/slideLayout" Target="../slideLayouts/slideLayout105.xml"/></Relationships>
</file>

<file path=ppt/slides/_rels/slide72.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66.xml"/><Relationship Id="rId1" Type="http://schemas.openxmlformats.org/officeDocument/2006/relationships/slideLayout" Target="../slideLayouts/slideLayout105.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105.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105.xml"/></Relationships>
</file>

<file path=ppt/slides/_rels/slide75.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69.xml"/><Relationship Id="rId1" Type="http://schemas.openxmlformats.org/officeDocument/2006/relationships/slideLayout" Target="../slideLayouts/slideLayout105.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702.xml"/></Relationships>
</file>

<file path=ppt/slides/_rels/slide77.xml.rels><?xml version="1.0" encoding="UTF-8" standalone="yes"?>
<Relationships xmlns="http://schemas.openxmlformats.org/package/2006/relationships"><Relationship Id="rId3" Type="http://schemas.openxmlformats.org/officeDocument/2006/relationships/image" Target="../media/image67.emf"/><Relationship Id="rId2" Type="http://schemas.openxmlformats.org/officeDocument/2006/relationships/notesSlide" Target="../notesSlides/notesSlide71.xml"/><Relationship Id="rId1" Type="http://schemas.openxmlformats.org/officeDocument/2006/relationships/slideLayout" Target="../slideLayouts/slideLayout714.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105.xml"/></Relationships>
</file>

<file path=ppt/slides/_rels/slide79.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73.xml"/><Relationship Id="rId1" Type="http://schemas.openxmlformats.org/officeDocument/2006/relationships/slideLayout" Target="../slideLayouts/slideLayout726.xml"/></Relationships>
</file>

<file path=ppt/slides/_rels/slide8.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8.xml"/><Relationship Id="rId1" Type="http://schemas.openxmlformats.org/officeDocument/2006/relationships/slideLayout" Target="../slideLayouts/slideLayout336.xml"/><Relationship Id="rId4" Type="http://schemas.openxmlformats.org/officeDocument/2006/relationships/image" Target="../media/image25.jpeg"/></Relationships>
</file>

<file path=ppt/slides/_rels/slide80.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74.xml"/><Relationship Id="rId1" Type="http://schemas.openxmlformats.org/officeDocument/2006/relationships/slideLayout" Target="../slideLayouts/slideLayout7.xml"/><Relationship Id="rId6" Type="http://schemas.openxmlformats.org/officeDocument/2006/relationships/image" Target="../media/image72.jpeg"/><Relationship Id="rId5" Type="http://schemas.openxmlformats.org/officeDocument/2006/relationships/image" Target="../media/image71.jpeg"/><Relationship Id="rId4" Type="http://schemas.openxmlformats.org/officeDocument/2006/relationships/image" Target="../media/image70.jpeg"/></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105.xml"/></Relationships>
</file>

<file path=ppt/slides/_rels/slide82.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76.xml"/><Relationship Id="rId1" Type="http://schemas.openxmlformats.org/officeDocument/2006/relationships/slideLayout" Target="../slideLayouts/slideLayout105.xml"/></Relationships>
</file>

<file path=ppt/slides/_rels/slide83.xml.rels><?xml version="1.0" encoding="UTF-8" standalone="yes"?>
<Relationships xmlns="http://schemas.openxmlformats.org/package/2006/relationships"><Relationship Id="rId2" Type="http://schemas.openxmlformats.org/officeDocument/2006/relationships/image" Target="../media/image74.emf"/><Relationship Id="rId1" Type="http://schemas.openxmlformats.org/officeDocument/2006/relationships/slideLayout" Target="../slideLayouts/slideLayout13.xml"/></Relationships>
</file>

<file path=ppt/slides/_rels/slide84.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77.xml"/><Relationship Id="rId1" Type="http://schemas.openxmlformats.org/officeDocument/2006/relationships/slideLayout" Target="../slideLayouts/slideLayout105.xml"/></Relationships>
</file>

<file path=ppt/slides/_rels/slide85.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78.xml"/><Relationship Id="rId1" Type="http://schemas.openxmlformats.org/officeDocument/2006/relationships/slideLayout" Target="../slideLayouts/slideLayout105.xml"/></Relationships>
</file>

<file path=ppt/slides/_rels/slide86.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79.xml"/><Relationship Id="rId1" Type="http://schemas.openxmlformats.org/officeDocument/2006/relationships/slideLayout" Target="../slideLayouts/slideLayout147.xml"/></Relationships>
</file>

<file path=ppt/slides/_rels/slide87.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80.xml"/><Relationship Id="rId1" Type="http://schemas.openxmlformats.org/officeDocument/2006/relationships/slideLayout" Target="../slideLayouts/slideLayout726.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89.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81.xml"/><Relationship Id="rId1" Type="http://schemas.openxmlformats.org/officeDocument/2006/relationships/slideLayout" Target="../slideLayouts/slideLayout170.xml"/><Relationship Id="rId6" Type="http://schemas.openxmlformats.org/officeDocument/2006/relationships/image" Target="../media/image77.jpeg"/><Relationship Id="rId5" Type="http://schemas.openxmlformats.org/officeDocument/2006/relationships/image" Target="../media/image76.jpeg"/><Relationship Id="rId4" Type="http://schemas.openxmlformats.org/officeDocument/2006/relationships/image" Target="../media/image75.jpeg"/></Relationships>
</file>

<file path=ppt/slides/_rels/slide9.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9.xml"/><Relationship Id="rId1" Type="http://schemas.openxmlformats.org/officeDocument/2006/relationships/slideLayout" Target="../slideLayouts/slideLayout336.xml"/></Relationships>
</file>

<file path=ppt/slides/_rels/slide90.xml.rels><?xml version="1.0" encoding="UTF-8" standalone="yes"?>
<Relationships xmlns="http://schemas.openxmlformats.org/package/2006/relationships"><Relationship Id="rId2" Type="http://schemas.openxmlformats.org/officeDocument/2006/relationships/slideLayout" Target="../slideLayouts/slideLayout206.xml"/><Relationship Id="rId1" Type="http://schemas.openxmlformats.org/officeDocument/2006/relationships/themeOverride" Target="../theme/themeOverride5.xml"/></Relationships>
</file>

<file path=ppt/slides/_rels/slide91.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82.xml"/><Relationship Id="rId1" Type="http://schemas.openxmlformats.org/officeDocument/2006/relationships/slideLayout" Target="../slideLayouts/slideLayout170.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93.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83.xml"/><Relationship Id="rId1" Type="http://schemas.openxmlformats.org/officeDocument/2006/relationships/slideLayout" Target="../slideLayouts/slideLayout170.xml"/><Relationship Id="rId4" Type="http://schemas.openxmlformats.org/officeDocument/2006/relationships/image" Target="../media/image77.jpeg"/></Relationships>
</file>

<file path=ppt/slides/_rels/slide94.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image" Target="../media/image79.jpeg"/><Relationship Id="rId1" Type="http://schemas.openxmlformats.org/officeDocument/2006/relationships/slideLayout" Target="../slideLayouts/slideLayout175.xml"/></Relationships>
</file>

<file path=ppt/slides/_rels/slide95.xml.rels><?xml version="1.0" encoding="UTF-8" standalone="yes"?>
<Relationships xmlns="http://schemas.openxmlformats.org/package/2006/relationships"><Relationship Id="rId2" Type="http://schemas.openxmlformats.org/officeDocument/2006/relationships/image" Target="../media/image81.jpeg"/><Relationship Id="rId1" Type="http://schemas.openxmlformats.org/officeDocument/2006/relationships/slideLayout" Target="../slideLayouts/slideLayout176.xml"/></Relationships>
</file>

<file path=ppt/slides/_rels/slide96.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image" Target="../media/image82.jpeg"/><Relationship Id="rId1" Type="http://schemas.openxmlformats.org/officeDocument/2006/relationships/slideLayout" Target="../slideLayouts/slideLayout176.xml"/></Relationships>
</file>

<file path=ppt/slides/_rels/slide97.xml.rels><?xml version="1.0" encoding="UTF-8" standalone="yes"?>
<Relationships xmlns="http://schemas.openxmlformats.org/package/2006/relationships"><Relationship Id="rId2" Type="http://schemas.openxmlformats.org/officeDocument/2006/relationships/image" Target="../media/image84.jpeg"/><Relationship Id="rId1" Type="http://schemas.openxmlformats.org/officeDocument/2006/relationships/slideLayout" Target="../slideLayouts/slideLayout176.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99.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84.xml"/><Relationship Id="rId1" Type="http://schemas.openxmlformats.org/officeDocument/2006/relationships/slideLayout" Target="../slideLayouts/slideLayout194.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
        <p:cNvGrpSpPr/>
        <p:nvPr/>
      </p:nvGrpSpPr>
      <p:grpSpPr>
        <a:xfrm>
          <a:off x="0" y="0"/>
          <a:ext cx="0" cy="0"/>
          <a:chOff x="0" y="0"/>
          <a:chExt cx="0" cy="0"/>
        </a:xfrm>
      </p:grpSpPr>
      <p:sp>
        <p:nvSpPr>
          <p:cNvPr id="11" name="Rectangle 10"/>
          <p:cNvSpPr/>
          <p:nvPr/>
        </p:nvSpPr>
        <p:spPr bwMode="auto">
          <a:xfrm>
            <a:off x="0" y="0"/>
            <a:ext cx="9144000" cy="6858000"/>
          </a:xfrm>
          <a:prstGeom prst="rect">
            <a:avLst/>
          </a:prstGeom>
          <a:solidFill>
            <a:srgbClr val="FFFFFF"/>
          </a:soli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eaLnBrk="1" hangingPunct="1">
              <a:lnSpc>
                <a:spcPct val="100000"/>
              </a:lnSpc>
              <a:spcBef>
                <a:spcPct val="0"/>
              </a:spcBef>
              <a:buFontTx/>
              <a:buNone/>
            </a:pPr>
            <a:endParaRPr kumimoji="0" lang="en-US" dirty="0">
              <a:solidFill>
                <a:srgbClr val="000000"/>
              </a:solidFill>
              <a:latin typeface="Arial" panose="020B0604020202020204" pitchFamily="34" charset="0"/>
              <a:ea typeface="+mn-ea"/>
              <a:cs typeface="Arial" panose="020B0604020202020204" pitchFamily="34" charset="0"/>
            </a:endParaRPr>
          </a:p>
        </p:txBody>
      </p:sp>
      <p:sp>
        <p:nvSpPr>
          <p:cNvPr id="203778" name="Rectangle 5"/>
          <p:cNvSpPr>
            <a:spLocks noChangeArrowheads="1"/>
          </p:cNvSpPr>
          <p:nvPr/>
        </p:nvSpPr>
        <p:spPr bwMode="auto">
          <a:xfrm>
            <a:off x="8661400" y="5410200"/>
            <a:ext cx="228600" cy="2286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03780" name="Rectangle 7"/>
          <p:cNvSpPr>
            <a:spLocks noChangeArrowheads="1"/>
          </p:cNvSpPr>
          <p:nvPr/>
        </p:nvSpPr>
        <p:spPr bwMode="auto">
          <a:xfrm>
            <a:off x="147638" y="1166813"/>
            <a:ext cx="9144000" cy="4247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03782" name="Rectangle 11"/>
          <p:cNvSpPr txBox="1">
            <a:spLocks noChangeArrowheads="1"/>
          </p:cNvSpPr>
          <p:nvPr/>
        </p:nvSpPr>
        <p:spPr bwMode="auto">
          <a:xfrm>
            <a:off x="3261360" y="1166813"/>
            <a:ext cx="5730240" cy="5119707"/>
          </a:xfrm>
          <a:prstGeom prst="rect">
            <a:avLst/>
          </a:prstGeom>
          <a:noFill/>
          <a:ln>
            <a:noFill/>
          </a:ln>
        </p:spPr>
        <p:txBody>
          <a:bodyPr lIns="92075" tIns="46038" rIns="92075" bIns="46038" anchor="ctr" anchorCtr="1"/>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buFontTx/>
              <a:buNone/>
            </a:pPr>
            <a:r>
              <a:rPr lang="ar-JO" altLang="zh-CN" sz="8000" dirty="0">
                <a:solidFill>
                  <a:srgbClr val="E80000"/>
                </a:solidFill>
                <a:latin typeface="Arial" panose="020B0604020202020204" pitchFamily="34" charset="0"/>
                <a:ea typeface="SimSun" charset="0"/>
                <a:cs typeface="Arial" panose="020B0604020202020204" pitchFamily="34" charset="0"/>
              </a:rPr>
              <a:t>حفظ</a:t>
            </a:r>
            <a:br>
              <a:rPr lang="en-US" altLang="zh-CN" sz="8000" dirty="0">
                <a:solidFill>
                  <a:srgbClr val="E80000"/>
                </a:solidFill>
                <a:latin typeface="Arial" panose="020B0604020202020204" pitchFamily="34" charset="0"/>
                <a:ea typeface="SimSun" charset="0"/>
                <a:cs typeface="Arial" panose="020B0604020202020204" pitchFamily="34" charset="0"/>
              </a:rPr>
            </a:br>
            <a:r>
              <a:rPr lang="ar-JO" altLang="zh-CN" sz="8000" dirty="0">
                <a:solidFill>
                  <a:srgbClr val="E80000"/>
                </a:solidFill>
                <a:latin typeface="Arial" panose="020B0604020202020204" pitchFamily="34" charset="0"/>
                <a:ea typeface="SimSun" charset="0"/>
                <a:cs typeface="Arial" panose="020B0604020202020204" pitchFamily="34" charset="0"/>
              </a:rPr>
              <a:t>نسل داود</a:t>
            </a:r>
            <a:endParaRPr lang="en-US" sz="8000" dirty="0">
              <a:solidFill>
                <a:srgbClr val="E80000"/>
              </a:solidFill>
              <a:latin typeface="Arial" panose="020B0604020202020204" pitchFamily="34" charset="0"/>
              <a:ea typeface="SimSun" charset="0"/>
              <a:cs typeface="Arial" panose="020B0604020202020204" pitchFamily="34" charset="0"/>
            </a:endParaRPr>
          </a:p>
        </p:txBody>
      </p:sp>
      <p:sp>
        <p:nvSpPr>
          <p:cNvPr id="10" name="Rectangle 9"/>
          <p:cNvSpPr>
            <a:spLocks noChangeArrowheads="1"/>
          </p:cNvSpPr>
          <p:nvPr/>
        </p:nvSpPr>
        <p:spPr bwMode="auto">
          <a:xfrm>
            <a:off x="0" y="6337905"/>
            <a:ext cx="9144000" cy="53122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algn="ctr">
              <a:spcAft>
                <a:spcPts val="0"/>
              </a:spcAft>
              <a:buClr>
                <a:srgbClr val="FFCC00"/>
              </a:buClr>
              <a:buSzPct val="70000"/>
              <a:buFont typeface="Wingdings" charset="0"/>
              <a:buNone/>
              <a:defRPr/>
            </a:pPr>
            <a:r>
              <a:rPr lang="ar-JO"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د. ريك جريفيث</a:t>
            </a:r>
            <a:r>
              <a:rPr lang="en-US"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 </a:t>
            </a:r>
            <a:r>
              <a:rPr lang="ar-JO"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مؤسسة الدراسات اللاهوتية الأردنية</a:t>
            </a:r>
            <a:r>
              <a:rPr lang="en-US"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 BibleStudyDownloads.org</a:t>
            </a:r>
          </a:p>
        </p:txBody>
      </p:sp>
      <p:sp>
        <p:nvSpPr>
          <p:cNvPr id="203781" name="Rectangle 10"/>
          <p:cNvSpPr>
            <a:spLocks noGrp="1" noChangeArrowheads="1"/>
          </p:cNvSpPr>
          <p:nvPr>
            <p:ph type="ctrTitle"/>
          </p:nvPr>
        </p:nvSpPr>
        <p:spPr>
          <a:xfrm>
            <a:off x="2735262" y="252413"/>
            <a:ext cx="6408738" cy="914400"/>
          </a:xfrm>
          <a:solidFill>
            <a:srgbClr val="000000"/>
          </a:solidFill>
        </p:spPr>
        <p:txBody>
          <a:bodyPr anchorCtr="1"/>
          <a:lstStyle/>
          <a:p>
            <a:pPr algn="r"/>
            <a:r>
              <a:rPr lang="ar-JO" b="1" dirty="0">
                <a:solidFill>
                  <a:srgbClr val="FFFFFF"/>
                </a:solidFill>
                <a:latin typeface="Arial" panose="020B0604020202020204" pitchFamily="34" charset="0"/>
                <a:ea typeface="SimSun" charset="0"/>
                <a:cs typeface="Arial" panose="020B0604020202020204" pitchFamily="34" charset="0"/>
              </a:rPr>
              <a:t>أخبار الأيام الثاني</a:t>
            </a:r>
            <a:endParaRPr lang="en-US" b="1" dirty="0">
              <a:solidFill>
                <a:srgbClr val="FFFFFF"/>
              </a:solidFill>
              <a:latin typeface="Arial" panose="020B0604020202020204" pitchFamily="34" charset="0"/>
              <a:ea typeface="SimSun" charset="0"/>
              <a:cs typeface="Arial" panose="020B0604020202020204" pitchFamily="34" charset="0"/>
            </a:endParaRPr>
          </a:p>
        </p:txBody>
      </p:sp>
      <p:pic>
        <p:nvPicPr>
          <p:cNvPr id="3" name="Picture 2"/>
          <p:cNvPicPr>
            <a:picLocks noChangeAspect="1"/>
          </p:cNvPicPr>
          <p:nvPr/>
        </p:nvPicPr>
        <p:blipFill>
          <a:blip r:embed="rId4"/>
          <a:stretch>
            <a:fillRect/>
          </a:stretch>
        </p:blipFill>
        <p:spPr>
          <a:xfrm>
            <a:off x="0" y="-172720"/>
            <a:ext cx="4356261" cy="6858000"/>
          </a:xfrm>
          <a:prstGeom prst="rect">
            <a:avLst/>
          </a:prstGeom>
        </p:spPr>
      </p:pic>
    </p:spTree>
    <p:extLst>
      <p:ext uri="{BB962C8B-B14F-4D97-AF65-F5344CB8AC3E}">
        <p14:creationId xmlns:p14="http://schemas.microsoft.com/office/powerpoint/2010/main" val="376479240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03781"/>
                                        </p:tgtEl>
                                        <p:attrNameLst>
                                          <p:attrName>style.visibility</p:attrName>
                                        </p:attrNameLst>
                                      </p:cBhvr>
                                      <p:to>
                                        <p:strVal val="visible"/>
                                      </p:to>
                                    </p:set>
                                    <p:animEffect transition="in" filter="blinds(horizontal)">
                                      <p:cBhvr>
                                        <p:cTn id="7" dur="500"/>
                                        <p:tgtEl>
                                          <p:spTgt spid="2037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3781" grpId="0" animBg="1"/>
    </p:bldLst>
  </p:timing>
</p:sld>
</file>

<file path=ppt/slides/slide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09921" name="Title 71"/>
          <p:cNvSpPr>
            <a:spLocks noGrp="1"/>
          </p:cNvSpPr>
          <p:nvPr>
            <p:ph type="title"/>
          </p:nvPr>
        </p:nvSpPr>
        <p:spPr/>
        <p:txBody>
          <a:bodyPr/>
          <a:lstStyle/>
          <a:p>
            <a:r>
              <a:rPr lang="en-US" dirty="0">
                <a:ea typeface="ＭＳ Ｐゴシック" charset="0"/>
              </a:rPr>
              <a:t>2 Chronicles Book Chart</a:t>
            </a:r>
          </a:p>
        </p:txBody>
      </p:sp>
      <p:pic>
        <p:nvPicPr>
          <p:cNvPr id="209922" name="Picture 73"/>
          <p:cNvPicPr>
            <a:picLocks noChangeAspect="1" noChangeArrowheads="1"/>
          </p:cNvPicPr>
          <p:nvPr/>
        </p:nvPicPr>
        <p:blipFill>
          <a:blip r:embed="rId3">
            <a:lum bright="-24000" contrast="24000"/>
            <a:extLst>
              <a:ext uri="{28A0092B-C50C-407E-A947-70E740481C1C}">
                <a14:useLocalDpi xmlns:a14="http://schemas.microsoft.com/office/drawing/2010/main"/>
              </a:ext>
            </a:extLst>
          </a:blip>
          <a:srcRect/>
          <a:stretch>
            <a:fillRect/>
          </a:stretch>
        </p:blipFill>
        <p:spPr bwMode="auto">
          <a:xfrm>
            <a:off x="0" y="-80963"/>
            <a:ext cx="9601200" cy="6938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9923" name="Text Box 3"/>
          <p:cNvSpPr txBox="1">
            <a:spLocks noChangeArrowheads="1"/>
          </p:cNvSpPr>
          <p:nvPr/>
        </p:nvSpPr>
        <p:spPr bwMode="auto">
          <a:xfrm>
            <a:off x="8229600" y="152400"/>
            <a:ext cx="731838"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271</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209924" name="Group 70"/>
          <p:cNvGrpSpPr>
            <a:grpSpLocks/>
          </p:cNvGrpSpPr>
          <p:nvPr/>
        </p:nvGrpSpPr>
        <p:grpSpPr bwMode="auto">
          <a:xfrm>
            <a:off x="0" y="685800"/>
            <a:ext cx="9144000" cy="6172200"/>
            <a:chOff x="0" y="0"/>
            <a:chExt cx="4966" cy="5850"/>
          </a:xfrm>
        </p:grpSpPr>
        <p:grpSp>
          <p:nvGrpSpPr>
            <p:cNvPr id="209926" name="Group 27"/>
            <p:cNvGrpSpPr>
              <a:grpSpLocks/>
            </p:cNvGrpSpPr>
            <p:nvPr/>
          </p:nvGrpSpPr>
          <p:grpSpPr bwMode="auto">
            <a:xfrm>
              <a:off x="0" y="0"/>
              <a:ext cx="4966" cy="671"/>
              <a:chOff x="0" y="0"/>
              <a:chExt cx="4966" cy="671"/>
            </a:xfrm>
          </p:grpSpPr>
          <p:sp>
            <p:nvSpPr>
              <p:cNvPr id="10244" name="Rectangle 4"/>
              <p:cNvSpPr>
                <a:spLocks noChangeArrowheads="1"/>
              </p:cNvSpPr>
              <p:nvPr/>
            </p:nvSpPr>
            <p:spPr bwMode="auto">
              <a:xfrm>
                <a:off x="32" y="0"/>
                <a:ext cx="4902" cy="671"/>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u="none" strike="noStrike" kern="1200" cap="none" spc="0" normalizeH="0" baseline="0" noProof="0" dirty="0">
                    <a:ln>
                      <a:noFill/>
                    </a:ln>
                    <a:solidFill>
                      <a:srgbClr val="FFFFFF"/>
                    </a:solidFill>
                    <a:effectLst/>
                    <a:uLnTx/>
                    <a:uFillTx/>
                    <a:latin typeface="Arial" panose="020B0604020202020204" pitchFamily="34" charset="0"/>
                    <a:ea typeface="SimSun" pitchFamily="2" charset="-122"/>
                    <a:cs typeface="Arial" panose="020B0604020202020204" pitchFamily="34" charset="0"/>
                  </a:rPr>
                  <a:t>حفظ نسل داود</a:t>
                </a:r>
                <a:endParaRPr kumimoji="0" lang="en-US" altLang="zh-CN" sz="3600" u="none" strike="noStrike" kern="1200" cap="none" spc="0" normalizeH="0" baseline="0" noProof="0" dirty="0">
                  <a:ln>
                    <a:noFill/>
                  </a:ln>
                  <a:solidFill>
                    <a:srgbClr val="FFFFFF"/>
                  </a:solidFill>
                  <a:effectLst/>
                  <a:uLnTx/>
                  <a:uFillTx/>
                  <a:latin typeface="Arial" panose="020B0604020202020204" pitchFamily="34" charset="0"/>
                  <a:ea typeface="SimSun" pitchFamily="2" charset="-122"/>
                  <a:cs typeface="Arial" panose="020B0604020202020204" pitchFamily="34" charset="0"/>
                </a:endParaRPr>
              </a:p>
            </p:txBody>
          </p:sp>
          <p:sp>
            <p:nvSpPr>
              <p:cNvPr id="209991" name="Rectangle 26"/>
              <p:cNvSpPr>
                <a:spLocks noChangeArrowheads="1"/>
              </p:cNvSpPr>
              <p:nvPr/>
            </p:nvSpPr>
            <p:spPr bwMode="auto">
              <a:xfrm>
                <a:off x="0" y="0"/>
                <a:ext cx="4966"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27" name="Group 29"/>
            <p:cNvGrpSpPr>
              <a:grpSpLocks/>
            </p:cNvGrpSpPr>
            <p:nvPr/>
          </p:nvGrpSpPr>
          <p:grpSpPr bwMode="auto">
            <a:xfrm>
              <a:off x="0" y="671"/>
              <a:ext cx="2241" cy="633"/>
              <a:chOff x="0" y="671"/>
              <a:chExt cx="2241" cy="633"/>
            </a:xfrm>
          </p:grpSpPr>
          <p:sp>
            <p:nvSpPr>
              <p:cNvPr id="209988" name="Rectangle 5"/>
              <p:cNvSpPr>
                <a:spLocks noChangeArrowheads="1"/>
              </p:cNvSpPr>
              <p:nvPr/>
            </p:nvSpPr>
            <p:spPr bwMode="auto">
              <a:xfrm>
                <a:off x="32" y="671"/>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سليمان</a:t>
                </a:r>
                <a:endParaRPr kumimoji="0" lang="en-US"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89" name="Rectangle 28"/>
              <p:cNvSpPr>
                <a:spLocks noChangeArrowheads="1"/>
              </p:cNvSpPr>
              <p:nvPr/>
            </p:nvSpPr>
            <p:spPr bwMode="auto">
              <a:xfrm>
                <a:off x="0" y="671"/>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28" name="Group 31"/>
            <p:cNvGrpSpPr>
              <a:grpSpLocks/>
            </p:cNvGrpSpPr>
            <p:nvPr/>
          </p:nvGrpSpPr>
          <p:grpSpPr bwMode="auto">
            <a:xfrm>
              <a:off x="2241" y="671"/>
              <a:ext cx="2725" cy="633"/>
              <a:chOff x="2241" y="671"/>
              <a:chExt cx="2725" cy="633"/>
            </a:xfrm>
          </p:grpSpPr>
          <p:sp>
            <p:nvSpPr>
              <p:cNvPr id="209986" name="Rectangle 6"/>
              <p:cNvSpPr>
                <a:spLocks noChangeArrowheads="1"/>
              </p:cNvSpPr>
              <p:nvPr/>
            </p:nvSpPr>
            <p:spPr bwMode="auto">
              <a:xfrm>
                <a:off x="2273" y="671"/>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السلالة الداوودية</a:t>
                </a:r>
                <a:endParaRPr kumimoji="0" lang="en-US"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87" name="Rectangle 30"/>
              <p:cNvSpPr>
                <a:spLocks noChangeArrowheads="1"/>
              </p:cNvSpPr>
              <p:nvPr/>
            </p:nvSpPr>
            <p:spPr bwMode="auto">
              <a:xfrm>
                <a:off x="2241" y="671"/>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29" name="Group 33"/>
            <p:cNvGrpSpPr>
              <a:grpSpLocks/>
            </p:cNvGrpSpPr>
            <p:nvPr/>
          </p:nvGrpSpPr>
          <p:grpSpPr bwMode="auto">
            <a:xfrm>
              <a:off x="0" y="1304"/>
              <a:ext cx="2241" cy="633"/>
              <a:chOff x="0" y="1304"/>
              <a:chExt cx="2241" cy="633"/>
            </a:xfrm>
          </p:grpSpPr>
          <p:sp>
            <p:nvSpPr>
              <p:cNvPr id="209984" name="Rectangle 7"/>
              <p:cNvSpPr>
                <a:spLocks noChangeArrowheads="1"/>
              </p:cNvSpPr>
              <p:nvPr/>
            </p:nvSpPr>
            <p:spPr bwMode="auto">
              <a:xfrm>
                <a:off x="32" y="1304"/>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الإصحاحات 1-9</a:t>
                </a:r>
                <a:endParaRPr kumimoji="0" lang="en-US"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85" name="Rectangle 32"/>
              <p:cNvSpPr>
                <a:spLocks noChangeArrowheads="1"/>
              </p:cNvSpPr>
              <p:nvPr/>
            </p:nvSpPr>
            <p:spPr bwMode="auto">
              <a:xfrm>
                <a:off x="0" y="1304"/>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30" name="Group 35"/>
            <p:cNvGrpSpPr>
              <a:grpSpLocks/>
            </p:cNvGrpSpPr>
            <p:nvPr/>
          </p:nvGrpSpPr>
          <p:grpSpPr bwMode="auto">
            <a:xfrm>
              <a:off x="2241" y="1304"/>
              <a:ext cx="2725" cy="633"/>
              <a:chOff x="2241" y="1304"/>
              <a:chExt cx="2725" cy="633"/>
            </a:xfrm>
          </p:grpSpPr>
          <p:sp>
            <p:nvSpPr>
              <p:cNvPr id="209982" name="Rectangle 8"/>
              <p:cNvSpPr>
                <a:spLocks noChangeArrowheads="1"/>
              </p:cNvSpPr>
              <p:nvPr/>
            </p:nvSpPr>
            <p:spPr bwMode="auto">
              <a:xfrm>
                <a:off x="2273" y="1304"/>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الإصحاحات 10-36</a:t>
                </a:r>
                <a:endParaRPr kumimoji="0" lang="en-US"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83" name="Rectangle 34"/>
              <p:cNvSpPr>
                <a:spLocks noChangeArrowheads="1"/>
              </p:cNvSpPr>
              <p:nvPr/>
            </p:nvSpPr>
            <p:spPr bwMode="auto">
              <a:xfrm>
                <a:off x="2241" y="1304"/>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31" name="Group 37"/>
            <p:cNvGrpSpPr>
              <a:grpSpLocks/>
            </p:cNvGrpSpPr>
            <p:nvPr/>
          </p:nvGrpSpPr>
          <p:grpSpPr bwMode="auto">
            <a:xfrm>
              <a:off x="0" y="1937"/>
              <a:ext cx="2241" cy="633"/>
              <a:chOff x="0" y="1937"/>
              <a:chExt cx="2241" cy="633"/>
            </a:xfrm>
          </p:grpSpPr>
          <p:sp>
            <p:nvSpPr>
              <p:cNvPr id="209980" name="Rectangle 9"/>
              <p:cNvSpPr>
                <a:spLocks noChangeArrowheads="1"/>
              </p:cNvSpPr>
              <p:nvPr/>
            </p:nvSpPr>
            <p:spPr bwMode="auto">
              <a:xfrm>
                <a:off x="32" y="1937"/>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بناء الهيكل</a:t>
                </a:r>
                <a:endParaRPr kumimoji="0" lang="en-US"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81" name="Rectangle 36"/>
              <p:cNvSpPr>
                <a:spLocks noChangeArrowheads="1"/>
              </p:cNvSpPr>
              <p:nvPr/>
            </p:nvSpPr>
            <p:spPr bwMode="auto">
              <a:xfrm>
                <a:off x="0" y="1937"/>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32" name="Group 39"/>
            <p:cNvGrpSpPr>
              <a:grpSpLocks/>
            </p:cNvGrpSpPr>
            <p:nvPr/>
          </p:nvGrpSpPr>
          <p:grpSpPr bwMode="auto">
            <a:xfrm>
              <a:off x="2241" y="1937"/>
              <a:ext cx="2725" cy="633"/>
              <a:chOff x="2241" y="1937"/>
              <a:chExt cx="2725" cy="633"/>
            </a:xfrm>
          </p:grpSpPr>
          <p:sp>
            <p:nvSpPr>
              <p:cNvPr id="209978" name="Rectangle 10"/>
              <p:cNvSpPr>
                <a:spLocks noChangeArrowheads="1"/>
              </p:cNvSpPr>
              <p:nvPr/>
            </p:nvSpPr>
            <p:spPr bwMode="auto">
              <a:xfrm>
                <a:off x="2273" y="1937"/>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دمار الهيكل</a:t>
                </a:r>
                <a:endParaRPr kumimoji="0" lang="en-US"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79" name="Rectangle 38"/>
              <p:cNvSpPr>
                <a:spLocks noChangeArrowheads="1"/>
              </p:cNvSpPr>
              <p:nvPr/>
            </p:nvSpPr>
            <p:spPr bwMode="auto">
              <a:xfrm>
                <a:off x="2241" y="1937"/>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33" name="Group 41"/>
            <p:cNvGrpSpPr>
              <a:grpSpLocks/>
            </p:cNvGrpSpPr>
            <p:nvPr/>
          </p:nvGrpSpPr>
          <p:grpSpPr bwMode="auto">
            <a:xfrm>
              <a:off x="0" y="2570"/>
              <a:ext cx="2241" cy="633"/>
              <a:chOff x="0" y="2570"/>
              <a:chExt cx="2241" cy="633"/>
            </a:xfrm>
          </p:grpSpPr>
          <p:sp>
            <p:nvSpPr>
              <p:cNvPr id="209976" name="Rectangle 11"/>
              <p:cNvSpPr>
                <a:spLocks noChangeArrowheads="1"/>
              </p:cNvSpPr>
              <p:nvPr/>
            </p:nvSpPr>
            <p:spPr bwMode="auto">
              <a:xfrm>
                <a:off x="32" y="2570"/>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الملكية</a:t>
                </a:r>
                <a:endParaRPr kumimoji="0" lang="en-US"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77" name="Rectangle 40"/>
              <p:cNvSpPr>
                <a:spLocks noChangeArrowheads="1"/>
              </p:cNvSpPr>
              <p:nvPr/>
            </p:nvSpPr>
            <p:spPr bwMode="auto">
              <a:xfrm>
                <a:off x="0" y="2570"/>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34" name="Group 43"/>
            <p:cNvGrpSpPr>
              <a:grpSpLocks/>
            </p:cNvGrpSpPr>
            <p:nvPr/>
          </p:nvGrpSpPr>
          <p:grpSpPr bwMode="auto">
            <a:xfrm>
              <a:off x="2241" y="2570"/>
              <a:ext cx="2725" cy="633"/>
              <a:chOff x="2241" y="2570"/>
              <a:chExt cx="2725" cy="633"/>
            </a:xfrm>
          </p:grpSpPr>
          <p:sp>
            <p:nvSpPr>
              <p:cNvPr id="209974" name="Rectangle 12"/>
              <p:cNvSpPr>
                <a:spLocks noChangeArrowheads="1"/>
              </p:cNvSpPr>
              <p:nvPr/>
            </p:nvSpPr>
            <p:spPr bwMode="auto">
              <a:xfrm>
                <a:off x="2273" y="2570"/>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الحظام</a:t>
                </a:r>
                <a:endParaRPr kumimoji="0" lang="en-US"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75" name="Rectangle 42"/>
              <p:cNvSpPr>
                <a:spLocks noChangeArrowheads="1"/>
              </p:cNvSpPr>
              <p:nvPr/>
            </p:nvSpPr>
            <p:spPr bwMode="auto">
              <a:xfrm>
                <a:off x="2241" y="2570"/>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35" name="Group 45"/>
            <p:cNvGrpSpPr>
              <a:grpSpLocks/>
            </p:cNvGrpSpPr>
            <p:nvPr/>
          </p:nvGrpSpPr>
          <p:grpSpPr bwMode="auto">
            <a:xfrm>
              <a:off x="0" y="3203"/>
              <a:ext cx="2241" cy="633"/>
              <a:chOff x="0" y="3203"/>
              <a:chExt cx="2241" cy="633"/>
            </a:xfrm>
          </p:grpSpPr>
          <p:sp>
            <p:nvSpPr>
              <p:cNvPr id="209972" name="Rectangle 13"/>
              <p:cNvSpPr>
                <a:spLocks noChangeArrowheads="1"/>
              </p:cNvSpPr>
              <p:nvPr/>
            </p:nvSpPr>
            <p:spPr bwMode="auto">
              <a:xfrm>
                <a:off x="32" y="3203"/>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40 سنة</a:t>
                </a:r>
                <a:endParaRPr kumimoji="0" lang="en-US"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73" name="Rectangle 44"/>
              <p:cNvSpPr>
                <a:spLocks noChangeArrowheads="1"/>
              </p:cNvSpPr>
              <p:nvPr/>
            </p:nvSpPr>
            <p:spPr bwMode="auto">
              <a:xfrm>
                <a:off x="0" y="3203"/>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36" name="Group 47"/>
            <p:cNvGrpSpPr>
              <a:grpSpLocks/>
            </p:cNvGrpSpPr>
            <p:nvPr/>
          </p:nvGrpSpPr>
          <p:grpSpPr bwMode="auto">
            <a:xfrm>
              <a:off x="2241" y="3203"/>
              <a:ext cx="2725" cy="633"/>
              <a:chOff x="2241" y="3203"/>
              <a:chExt cx="2725" cy="633"/>
            </a:xfrm>
          </p:grpSpPr>
          <p:sp>
            <p:nvSpPr>
              <p:cNvPr id="209970" name="Rectangle 14"/>
              <p:cNvSpPr>
                <a:spLocks noChangeArrowheads="1"/>
              </p:cNvSpPr>
              <p:nvPr/>
            </p:nvSpPr>
            <p:spPr bwMode="auto">
              <a:xfrm>
                <a:off x="2273" y="3203"/>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393 سنة</a:t>
                </a:r>
                <a:endParaRPr kumimoji="0" lang="en-US"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71" name="Rectangle 46"/>
              <p:cNvSpPr>
                <a:spLocks noChangeArrowheads="1"/>
              </p:cNvSpPr>
              <p:nvPr/>
            </p:nvSpPr>
            <p:spPr bwMode="auto">
              <a:xfrm>
                <a:off x="2241" y="3203"/>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37" name="Group 49"/>
            <p:cNvGrpSpPr>
              <a:grpSpLocks/>
            </p:cNvGrpSpPr>
            <p:nvPr/>
          </p:nvGrpSpPr>
          <p:grpSpPr bwMode="auto">
            <a:xfrm>
              <a:off x="0" y="3836"/>
              <a:ext cx="2241" cy="633"/>
              <a:chOff x="0" y="3836"/>
              <a:chExt cx="2241" cy="633"/>
            </a:xfrm>
          </p:grpSpPr>
          <p:sp>
            <p:nvSpPr>
              <p:cNvPr id="209968" name="Rectangle 15"/>
              <p:cNvSpPr>
                <a:spLocks noChangeArrowheads="1"/>
              </p:cNvSpPr>
              <p:nvPr/>
            </p:nvSpPr>
            <p:spPr bwMode="auto">
              <a:xfrm>
                <a:off x="32" y="3836"/>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971-931 ق.م</a:t>
                </a:r>
                <a:endParaRPr kumimoji="0" lang="en-US"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69" name="Rectangle 48"/>
              <p:cNvSpPr>
                <a:spLocks noChangeArrowheads="1"/>
              </p:cNvSpPr>
              <p:nvPr/>
            </p:nvSpPr>
            <p:spPr bwMode="auto">
              <a:xfrm>
                <a:off x="0" y="3836"/>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38" name="Group 51"/>
            <p:cNvGrpSpPr>
              <a:grpSpLocks/>
            </p:cNvGrpSpPr>
            <p:nvPr/>
          </p:nvGrpSpPr>
          <p:grpSpPr bwMode="auto">
            <a:xfrm>
              <a:off x="2241" y="3836"/>
              <a:ext cx="2725" cy="633"/>
              <a:chOff x="2241" y="3836"/>
              <a:chExt cx="2725" cy="633"/>
            </a:xfrm>
          </p:grpSpPr>
          <p:sp>
            <p:nvSpPr>
              <p:cNvPr id="209966" name="Rectangle 16"/>
              <p:cNvSpPr>
                <a:spLocks noChangeArrowheads="1"/>
              </p:cNvSpPr>
              <p:nvPr/>
            </p:nvSpPr>
            <p:spPr bwMode="auto">
              <a:xfrm>
                <a:off x="2273" y="3836"/>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931-538 ق.م</a:t>
                </a:r>
                <a:endParaRPr kumimoji="0" lang="en-US"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67" name="Rectangle 50"/>
              <p:cNvSpPr>
                <a:spLocks noChangeArrowheads="1"/>
              </p:cNvSpPr>
              <p:nvPr/>
            </p:nvSpPr>
            <p:spPr bwMode="auto">
              <a:xfrm>
                <a:off x="2241" y="3836"/>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39" name="Group 53"/>
            <p:cNvGrpSpPr>
              <a:grpSpLocks/>
            </p:cNvGrpSpPr>
            <p:nvPr/>
          </p:nvGrpSpPr>
          <p:grpSpPr bwMode="auto">
            <a:xfrm>
              <a:off x="0" y="4469"/>
              <a:ext cx="697" cy="978"/>
              <a:chOff x="0" y="4469"/>
              <a:chExt cx="697" cy="978"/>
            </a:xfrm>
          </p:grpSpPr>
          <p:sp>
            <p:nvSpPr>
              <p:cNvPr id="209964" name="Rectangle 17"/>
              <p:cNvSpPr>
                <a:spLocks noChangeArrowheads="1"/>
              </p:cNvSpPr>
              <p:nvPr/>
            </p:nvSpPr>
            <p:spPr bwMode="auto">
              <a:xfrm>
                <a:off x="32" y="4469"/>
                <a:ext cx="633"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الغنى والحكمة    1</a:t>
                </a:r>
                <a:endParaRPr kumimoji="0" lang="en-US"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65" name="Rectangle 52"/>
              <p:cNvSpPr>
                <a:spLocks noChangeArrowheads="1"/>
              </p:cNvSpPr>
              <p:nvPr/>
            </p:nvSpPr>
            <p:spPr bwMode="auto">
              <a:xfrm>
                <a:off x="0" y="4469"/>
                <a:ext cx="697"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40" name="Group 55"/>
            <p:cNvGrpSpPr>
              <a:grpSpLocks/>
            </p:cNvGrpSpPr>
            <p:nvPr/>
          </p:nvGrpSpPr>
          <p:grpSpPr bwMode="auto">
            <a:xfrm>
              <a:off x="697" y="4469"/>
              <a:ext cx="803" cy="978"/>
              <a:chOff x="697" y="4469"/>
              <a:chExt cx="803" cy="978"/>
            </a:xfrm>
          </p:grpSpPr>
          <p:sp>
            <p:nvSpPr>
              <p:cNvPr id="209962" name="Rectangle 18"/>
              <p:cNvSpPr>
                <a:spLocks noChangeArrowheads="1"/>
              </p:cNvSpPr>
              <p:nvPr/>
            </p:nvSpPr>
            <p:spPr bwMode="auto">
              <a:xfrm>
                <a:off x="729" y="4469"/>
                <a:ext cx="739"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بناء     الهيكل      2-7</a:t>
                </a:r>
                <a:endParaRPr kumimoji="0" lang="en-US"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63" name="Rectangle 54"/>
              <p:cNvSpPr>
                <a:spLocks noChangeArrowheads="1"/>
              </p:cNvSpPr>
              <p:nvPr/>
            </p:nvSpPr>
            <p:spPr bwMode="auto">
              <a:xfrm>
                <a:off x="697" y="4469"/>
                <a:ext cx="803"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41" name="Group 57"/>
            <p:cNvGrpSpPr>
              <a:grpSpLocks/>
            </p:cNvGrpSpPr>
            <p:nvPr/>
          </p:nvGrpSpPr>
          <p:grpSpPr bwMode="auto">
            <a:xfrm>
              <a:off x="1500" y="4469"/>
              <a:ext cx="741" cy="978"/>
              <a:chOff x="1500" y="4469"/>
              <a:chExt cx="741" cy="978"/>
            </a:xfrm>
          </p:grpSpPr>
          <p:sp>
            <p:nvSpPr>
              <p:cNvPr id="209960" name="Rectangle 19"/>
              <p:cNvSpPr>
                <a:spLocks noChangeArrowheads="1"/>
              </p:cNvSpPr>
              <p:nvPr/>
            </p:nvSpPr>
            <p:spPr bwMode="auto">
              <a:xfrm>
                <a:off x="1532" y="4469"/>
                <a:ext cx="677"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النجاحات    والموت      8-9</a:t>
                </a:r>
                <a:endParaRPr kumimoji="0" lang="en-US"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61" name="Rectangle 56"/>
              <p:cNvSpPr>
                <a:spLocks noChangeArrowheads="1"/>
              </p:cNvSpPr>
              <p:nvPr/>
            </p:nvSpPr>
            <p:spPr bwMode="auto">
              <a:xfrm>
                <a:off x="1500" y="4469"/>
                <a:ext cx="741"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42" name="Group 59"/>
            <p:cNvGrpSpPr>
              <a:grpSpLocks/>
            </p:cNvGrpSpPr>
            <p:nvPr/>
          </p:nvGrpSpPr>
          <p:grpSpPr bwMode="auto">
            <a:xfrm>
              <a:off x="2241" y="4469"/>
              <a:ext cx="966" cy="978"/>
              <a:chOff x="2241" y="4469"/>
              <a:chExt cx="966" cy="978"/>
            </a:xfrm>
          </p:grpSpPr>
          <p:sp>
            <p:nvSpPr>
              <p:cNvPr id="209958" name="Rectangle 20"/>
              <p:cNvSpPr>
                <a:spLocks noChangeArrowheads="1"/>
              </p:cNvSpPr>
              <p:nvPr/>
            </p:nvSpPr>
            <p:spPr bwMode="auto">
              <a:xfrm>
                <a:off x="2273" y="4469"/>
                <a:ext cx="902"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انقسام المملكة   زمن رحبعام           10-12</a:t>
                </a:r>
                <a:endParaRPr kumimoji="0" lang="en-US"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59" name="Rectangle 58"/>
              <p:cNvSpPr>
                <a:spLocks noChangeArrowheads="1"/>
              </p:cNvSpPr>
              <p:nvPr/>
            </p:nvSpPr>
            <p:spPr bwMode="auto">
              <a:xfrm>
                <a:off x="2241" y="4469"/>
                <a:ext cx="966"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43" name="Group 61"/>
            <p:cNvGrpSpPr>
              <a:grpSpLocks/>
            </p:cNvGrpSpPr>
            <p:nvPr/>
          </p:nvGrpSpPr>
          <p:grpSpPr bwMode="auto">
            <a:xfrm>
              <a:off x="3207" y="4469"/>
              <a:ext cx="684" cy="978"/>
              <a:chOff x="3207" y="4469"/>
              <a:chExt cx="684" cy="978"/>
            </a:xfrm>
          </p:grpSpPr>
          <p:sp>
            <p:nvSpPr>
              <p:cNvPr id="209956" name="Rectangle 21"/>
              <p:cNvSpPr>
                <a:spLocks noChangeArrowheads="1"/>
              </p:cNvSpPr>
              <p:nvPr/>
            </p:nvSpPr>
            <p:spPr bwMode="auto">
              <a:xfrm>
                <a:off x="3239" y="4469"/>
                <a:ext cx="620"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7 ملوك أشرار و8 صالحين</a:t>
                </a:r>
                <a:endParaRPr kumimoji="0" lang="en-US"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13-35</a:t>
                </a:r>
                <a:endParaRPr kumimoji="0" lang="en-US"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57" name="Rectangle 60"/>
              <p:cNvSpPr>
                <a:spLocks noChangeArrowheads="1"/>
              </p:cNvSpPr>
              <p:nvPr/>
            </p:nvSpPr>
            <p:spPr bwMode="auto">
              <a:xfrm>
                <a:off x="3207" y="4469"/>
                <a:ext cx="684"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44" name="Group 63"/>
            <p:cNvGrpSpPr>
              <a:grpSpLocks/>
            </p:cNvGrpSpPr>
            <p:nvPr/>
          </p:nvGrpSpPr>
          <p:grpSpPr bwMode="auto">
            <a:xfrm>
              <a:off x="3891" y="4469"/>
              <a:ext cx="1075" cy="978"/>
              <a:chOff x="3891" y="4469"/>
              <a:chExt cx="1075" cy="978"/>
            </a:xfrm>
          </p:grpSpPr>
          <p:sp>
            <p:nvSpPr>
              <p:cNvPr id="209954" name="Rectangle 22"/>
              <p:cNvSpPr>
                <a:spLocks noChangeArrowheads="1"/>
              </p:cNvSpPr>
              <p:nvPr/>
            </p:nvSpPr>
            <p:spPr bwMode="auto">
              <a:xfrm>
                <a:off x="3923" y="4469"/>
                <a:ext cx="1011"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4 ملوك أشرار    وسقوط يهوذا       36</a:t>
                </a:r>
                <a:endParaRPr kumimoji="0" lang="en-US"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55" name="Rectangle 62"/>
              <p:cNvSpPr>
                <a:spLocks noChangeArrowheads="1"/>
              </p:cNvSpPr>
              <p:nvPr/>
            </p:nvSpPr>
            <p:spPr bwMode="auto">
              <a:xfrm>
                <a:off x="3891" y="4469"/>
                <a:ext cx="1075"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45" name="Group 65"/>
            <p:cNvGrpSpPr>
              <a:grpSpLocks/>
            </p:cNvGrpSpPr>
            <p:nvPr/>
          </p:nvGrpSpPr>
          <p:grpSpPr bwMode="auto">
            <a:xfrm>
              <a:off x="0" y="5447"/>
              <a:ext cx="2241" cy="403"/>
              <a:chOff x="0" y="5447"/>
              <a:chExt cx="2241" cy="403"/>
            </a:xfrm>
          </p:grpSpPr>
          <p:sp>
            <p:nvSpPr>
              <p:cNvPr id="209952" name="Rectangle 23"/>
              <p:cNvSpPr>
                <a:spLocks noChangeArrowheads="1"/>
              </p:cNvSpPr>
              <p:nvPr/>
            </p:nvSpPr>
            <p:spPr bwMode="auto">
              <a:xfrm>
                <a:off x="32" y="5447"/>
                <a:ext cx="2177"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ملوك 1-11</a:t>
                </a:r>
                <a:endParaRPr kumimoji="0" lang="en-US" altLang="zh-CN" sz="24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53" name="Rectangle 64"/>
              <p:cNvSpPr>
                <a:spLocks noChangeArrowheads="1"/>
              </p:cNvSpPr>
              <p:nvPr/>
            </p:nvSpPr>
            <p:spPr bwMode="auto">
              <a:xfrm>
                <a:off x="0" y="5447"/>
                <a:ext cx="2241" cy="40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46" name="Group 67"/>
            <p:cNvGrpSpPr>
              <a:grpSpLocks/>
            </p:cNvGrpSpPr>
            <p:nvPr/>
          </p:nvGrpSpPr>
          <p:grpSpPr bwMode="auto">
            <a:xfrm>
              <a:off x="2241" y="5447"/>
              <a:ext cx="1308" cy="403"/>
              <a:chOff x="2241" y="5447"/>
              <a:chExt cx="1308" cy="403"/>
            </a:xfrm>
          </p:grpSpPr>
          <p:sp>
            <p:nvSpPr>
              <p:cNvPr id="209950" name="Rectangle 24"/>
              <p:cNvSpPr>
                <a:spLocks noChangeArrowheads="1"/>
              </p:cNvSpPr>
              <p:nvPr/>
            </p:nvSpPr>
            <p:spPr bwMode="auto">
              <a:xfrm>
                <a:off x="2273" y="5447"/>
                <a:ext cx="12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ملوك 12-22</a:t>
                </a:r>
                <a:endParaRPr kumimoji="0" lang="en-US" altLang="zh-CN" sz="24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51" name="Rectangle 66"/>
              <p:cNvSpPr>
                <a:spLocks noChangeArrowheads="1"/>
              </p:cNvSpPr>
              <p:nvPr/>
            </p:nvSpPr>
            <p:spPr bwMode="auto">
              <a:xfrm>
                <a:off x="2241" y="5447"/>
                <a:ext cx="1308" cy="40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47" name="Group 69"/>
            <p:cNvGrpSpPr>
              <a:grpSpLocks/>
            </p:cNvGrpSpPr>
            <p:nvPr/>
          </p:nvGrpSpPr>
          <p:grpSpPr bwMode="auto">
            <a:xfrm>
              <a:off x="3549" y="5447"/>
              <a:ext cx="1417" cy="403"/>
              <a:chOff x="3549" y="5447"/>
              <a:chExt cx="1417" cy="403"/>
            </a:xfrm>
          </p:grpSpPr>
          <p:sp>
            <p:nvSpPr>
              <p:cNvPr id="209948" name="Rectangle 25"/>
              <p:cNvSpPr>
                <a:spLocks noChangeArrowheads="1"/>
              </p:cNvSpPr>
              <p:nvPr/>
            </p:nvSpPr>
            <p:spPr bwMode="auto">
              <a:xfrm>
                <a:off x="3581" y="5447"/>
                <a:ext cx="135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 ملوك 1-25</a:t>
                </a:r>
                <a:endParaRPr kumimoji="0" lang="en-US" altLang="zh-CN" sz="24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49" name="Rectangle 68"/>
              <p:cNvSpPr>
                <a:spLocks noChangeArrowheads="1"/>
              </p:cNvSpPr>
              <p:nvPr/>
            </p:nvSpPr>
            <p:spPr bwMode="auto">
              <a:xfrm>
                <a:off x="3549" y="5447"/>
                <a:ext cx="1417" cy="40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sp>
        <p:nvSpPr>
          <p:cNvPr id="2" name="Title 66">
            <a:extLst>
              <a:ext uri="{FF2B5EF4-FFF2-40B4-BE49-F238E27FC236}">
                <a16:creationId xmlns:a16="http://schemas.microsoft.com/office/drawing/2014/main" id="{57877528-9BC6-3FDE-5C8F-F39519C3FA9C}"/>
              </a:ext>
            </a:extLst>
          </p:cNvPr>
          <p:cNvSpPr txBox="1">
            <a:spLocks/>
          </p:cNvSpPr>
          <p:nvPr/>
        </p:nvSpPr>
        <p:spPr bwMode="auto">
          <a:xfrm rot="20501751">
            <a:off x="-1430082" y="171299"/>
            <a:ext cx="6289581" cy="8514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٢ أخبار الأيام</a:t>
            </a:r>
            <a:endParaRPr kumimoji="0" lang="en-US" sz="44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310920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5"/>
          <p:cNvSpPr>
            <a:spLocks noChangeArrowheads="1"/>
          </p:cNvSpPr>
          <p:nvPr/>
        </p:nvSpPr>
        <p:spPr bwMode="auto">
          <a:xfrm>
            <a:off x="0" y="5943600"/>
            <a:ext cx="9144000" cy="9144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ctr"/>
          <a:lstStyle/>
          <a:p>
            <a:pPr eaLnBrk="1" hangingPunct="1">
              <a:lnSpc>
                <a:spcPct val="100000"/>
              </a:lnSpc>
              <a:spcBef>
                <a:spcPct val="0"/>
              </a:spcBef>
              <a:buFontTx/>
              <a:buNone/>
              <a:defRPr/>
            </a:pPr>
            <a:endParaRPr kumimoji="0" lang="en-US" sz="2000" dirty="0">
              <a:solidFill>
                <a:srgbClr val="000000"/>
              </a:solidFill>
              <a:effectLst>
                <a:glow rad="101600">
                  <a:srgbClr val="000000">
                    <a:alpha val="75000"/>
                  </a:srgbClr>
                </a:glow>
              </a:effectLst>
              <a:latin typeface="Arial" panose="020B0604020202020204" pitchFamily="34" charset="0"/>
              <a:cs typeface="Arial" panose="020B0604020202020204" pitchFamily="34" charset="0"/>
            </a:endParaRPr>
          </a:p>
        </p:txBody>
      </p:sp>
      <p:pic>
        <p:nvPicPr>
          <p:cNvPr id="118786" name="Picture 2" descr="002"/>
          <p:cNvPicPr>
            <a:picLocks noChangeAspect="1" noChangeArrowheads="1"/>
          </p:cNvPicPr>
          <p:nvPr/>
        </p:nvPicPr>
        <p:blipFill>
          <a:blip r:embed="rId3">
            <a:lum bright="-18000"/>
            <a:extLst>
              <a:ext uri="{28A0092B-C50C-407E-A947-70E740481C1C}">
                <a14:useLocalDpi xmlns:a14="http://schemas.microsoft.com/office/drawing/2010/main"/>
              </a:ext>
            </a:extLst>
          </a:blip>
          <a:srcRect l="2645" t="2645" r="3292"/>
          <a:stretch>
            <a:fillRect/>
          </a:stretch>
        </p:blipFill>
        <p:spPr bwMode="auto">
          <a:xfrm>
            <a:off x="-72008" y="-74878"/>
            <a:ext cx="9252520" cy="63841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083" name="Text Box 3"/>
          <p:cNvSpPr txBox="1">
            <a:spLocks noChangeArrowheads="1"/>
          </p:cNvSpPr>
          <p:nvPr/>
        </p:nvSpPr>
        <p:spPr bwMode="auto">
          <a:xfrm>
            <a:off x="304800" y="685800"/>
            <a:ext cx="8534400" cy="100950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57150" indent="-571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85000"/>
              </a:lnSpc>
              <a:spcBef>
                <a:spcPct val="50000"/>
              </a:spcBef>
              <a:buFontTx/>
              <a:buNone/>
              <a:defRPr/>
            </a:pPr>
            <a:r>
              <a:rPr kumimoji="0" lang="ar-JO" sz="3200" dirty="0">
                <a:solidFill>
                  <a:srgbClr val="FEFDE3"/>
                </a:solidFill>
                <a:effectLst/>
                <a:latin typeface="Arial" panose="020B0604020202020204" pitchFamily="34" charset="0"/>
                <a:cs typeface="Arial" panose="020B0604020202020204" pitchFamily="34" charset="0"/>
              </a:rPr>
              <a:t>ولكن أقول لكم إن ههنا أعظم من الهيكل</a:t>
            </a:r>
          </a:p>
          <a:p>
            <a:pPr eaLnBrk="1" hangingPunct="1">
              <a:lnSpc>
                <a:spcPct val="85000"/>
              </a:lnSpc>
              <a:spcBef>
                <a:spcPct val="50000"/>
              </a:spcBef>
              <a:buFontTx/>
              <a:buNone/>
              <a:defRPr/>
            </a:pPr>
            <a:r>
              <a:rPr kumimoji="0" lang="ar-JO" dirty="0">
                <a:solidFill>
                  <a:srgbClr val="FEFDE3"/>
                </a:solidFill>
                <a:effectLst/>
                <a:latin typeface="Arial" panose="020B0604020202020204" pitchFamily="34" charset="0"/>
                <a:cs typeface="Arial" panose="020B0604020202020204" pitchFamily="34" charset="0"/>
              </a:rPr>
              <a:t>متى 12 : 6 </a:t>
            </a:r>
            <a:endParaRPr kumimoji="0" lang="en-US" dirty="0">
              <a:solidFill>
                <a:srgbClr val="FEFDE3"/>
              </a:solidFill>
              <a:effectLst/>
              <a:latin typeface="Arial" panose="020B0604020202020204" pitchFamily="34" charset="0"/>
              <a:cs typeface="Arial" panose="020B0604020202020204" pitchFamily="34" charset="0"/>
            </a:endParaRPr>
          </a:p>
        </p:txBody>
      </p:sp>
      <p:sp>
        <p:nvSpPr>
          <p:cNvPr id="46084" name="Text Box 4"/>
          <p:cNvSpPr txBox="1">
            <a:spLocks noChangeArrowheads="1"/>
          </p:cNvSpPr>
          <p:nvPr/>
        </p:nvSpPr>
        <p:spPr bwMode="auto">
          <a:xfrm>
            <a:off x="304800" y="2590800"/>
            <a:ext cx="8534400" cy="201285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defPPr>
              <a:defRPr lang="en-US"/>
            </a:defPPr>
            <a:lvl1pPr marL="57150" indent="-57150" algn="ctr" eaLnBrk="1" hangingPunct="1">
              <a:lnSpc>
                <a:spcPct val="85000"/>
              </a:lnSpc>
              <a:spcBef>
                <a:spcPct val="50000"/>
              </a:spcBef>
              <a:buFontTx/>
              <a:buNone/>
              <a:defRPr kumimoji="0" sz="3200">
                <a:solidFill>
                  <a:srgbClr val="FEFDE3"/>
                </a:solidFill>
                <a:effectLst>
                  <a:glow rad="101600">
                    <a:srgbClr val="000000">
                      <a:alpha val="75000"/>
                    </a:srgbClr>
                  </a:glow>
                </a:effectLst>
                <a:latin typeface="Arial" panose="020B0604020202020204" pitchFamily="34" charset="0"/>
                <a:cs typeface="Arial" panose="020B0604020202020204" pitchFamily="34" charset="0"/>
              </a:defRPr>
            </a:lvl1pPr>
            <a:lvl2pPr marL="37931725" indent="-37474525">
              <a:defRPr>
                <a:latin typeface="Times New Roman" charset="0"/>
              </a:defRPr>
            </a:lvl2pPr>
            <a:lvl3pPr>
              <a:defRPr>
                <a:latin typeface="Times New Roman" charset="0"/>
              </a:defRPr>
            </a:lvl3pPr>
            <a:lvl4pPr>
              <a:defRPr>
                <a:latin typeface="Times New Roman" charset="0"/>
              </a:defRPr>
            </a:lvl4pPr>
            <a:lvl5pPr>
              <a:defRPr>
                <a:latin typeface="Times New Roman" charset="0"/>
              </a:defRPr>
            </a:lvl5pPr>
            <a:lvl6pPr marL="457200" eaLnBrk="0" fontAlgn="base" hangingPunct="0">
              <a:spcBef>
                <a:spcPct val="0"/>
              </a:spcBef>
              <a:spcAft>
                <a:spcPct val="0"/>
              </a:spcAft>
              <a:defRPr>
                <a:latin typeface="Times New Roman" charset="0"/>
              </a:defRPr>
            </a:lvl6pPr>
            <a:lvl7pPr marL="914400" eaLnBrk="0" fontAlgn="base" hangingPunct="0">
              <a:spcBef>
                <a:spcPct val="0"/>
              </a:spcBef>
              <a:spcAft>
                <a:spcPct val="0"/>
              </a:spcAft>
              <a:defRPr>
                <a:latin typeface="Times New Roman" charset="0"/>
              </a:defRPr>
            </a:lvl7pPr>
            <a:lvl8pPr marL="1371600" eaLnBrk="0" fontAlgn="base" hangingPunct="0">
              <a:spcBef>
                <a:spcPct val="0"/>
              </a:spcBef>
              <a:spcAft>
                <a:spcPct val="0"/>
              </a:spcAft>
              <a:defRPr>
                <a:latin typeface="Times New Roman" charset="0"/>
              </a:defRPr>
            </a:lvl8pPr>
            <a:lvl9pPr marL="1828800" eaLnBrk="0" fontAlgn="base" hangingPunct="0">
              <a:spcBef>
                <a:spcPct val="0"/>
              </a:spcBef>
              <a:spcAft>
                <a:spcPct val="0"/>
              </a:spcAft>
              <a:defRPr>
                <a:latin typeface="Times New Roman" charset="0"/>
              </a:defRPr>
            </a:lvl9pPr>
          </a:lstStyle>
          <a:p>
            <a:r>
              <a:rPr lang="ar-JO" dirty="0"/>
              <a:t>ثم قام قوم وشهدوا عليه زوراً قائلين نحن سمعناه يقول إني أنقض هذا الهيكل المصنوع بالأيادي وفي ثلاثة أيام أبني آخر غير مصنوع بأياد </a:t>
            </a:r>
            <a:endParaRPr lang="en-US" dirty="0"/>
          </a:p>
          <a:p>
            <a:r>
              <a:rPr lang="en-US" dirty="0"/>
              <a:t>						</a:t>
            </a:r>
            <a:r>
              <a:rPr lang="ar-JO" dirty="0"/>
              <a:t>مرقس 14 : 57-58</a:t>
            </a:r>
            <a:endParaRPr lang="en-US" dirty="0"/>
          </a:p>
        </p:txBody>
      </p:sp>
      <p:sp>
        <p:nvSpPr>
          <p:cNvPr id="106502" name="Title 5"/>
          <p:cNvSpPr>
            <a:spLocks noGrp="1"/>
          </p:cNvSpPr>
          <p:nvPr>
            <p:ph type="title" idx="4294967295"/>
          </p:nvPr>
        </p:nvSpPr>
        <p:spPr>
          <a:xfrm>
            <a:off x="0" y="6192688"/>
            <a:ext cx="9144000" cy="764704"/>
          </a:xfrm>
          <a:effectLst/>
        </p:spPr>
        <p:txBody>
          <a:bodyPr/>
          <a:lstStyle/>
          <a:p>
            <a:pPr>
              <a:defRPr/>
            </a:pPr>
            <a:r>
              <a:rPr lang="ar-JO" sz="3200" b="1" dirty="0">
                <a:solidFill>
                  <a:srgbClr val="FFFFFF"/>
                </a:solidFill>
                <a:effectLst/>
                <a:latin typeface="Arial" panose="020B0604020202020204" pitchFamily="34" charset="0"/>
                <a:ea typeface="ＭＳ Ｐゴシック" charset="0"/>
                <a:cs typeface="Arial" panose="020B0604020202020204" pitchFamily="34" charset="0"/>
              </a:rPr>
              <a:t>عبادة الهيكل بدلاً من الله</a:t>
            </a:r>
            <a:endParaRPr lang="en-US" sz="3200" b="1" dirty="0">
              <a:solidFill>
                <a:srgbClr val="FFFFFF"/>
              </a:solidFill>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76858658"/>
      </p:ext>
    </p:extLst>
  </p:cSld>
  <p:clrMapOvr>
    <a:masterClrMapping/>
  </p:clrMapOvr>
  <p:transition/>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002">
            <a:extLst>
              <a:ext uri="{FF2B5EF4-FFF2-40B4-BE49-F238E27FC236}">
                <a16:creationId xmlns:a16="http://schemas.microsoft.com/office/drawing/2014/main" id="{09527FE0-BC2D-B14A-E228-37A2D0FEF4E9}"/>
              </a:ext>
            </a:extLst>
          </p:cNvPr>
          <p:cNvPicPr>
            <a:picLocks noChangeAspect="1" noChangeArrowheads="1"/>
          </p:cNvPicPr>
          <p:nvPr/>
        </p:nvPicPr>
        <p:blipFill>
          <a:blip r:embed="rId3">
            <a:lum bright="-18000"/>
            <a:extLst>
              <a:ext uri="{28A0092B-C50C-407E-A947-70E740481C1C}">
                <a14:useLocalDpi xmlns:a14="http://schemas.microsoft.com/office/drawing/2010/main"/>
              </a:ext>
            </a:extLst>
          </a:blip>
          <a:srcRect l="2645" t="2645" r="3292"/>
          <a:stretch>
            <a:fillRect/>
          </a:stretch>
        </p:blipFill>
        <p:spPr bwMode="auto">
          <a:xfrm>
            <a:off x="-72008" y="-74878"/>
            <a:ext cx="9252520" cy="63841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2881" name="Rectangle 4"/>
          <p:cNvSpPr>
            <a:spLocks noChangeArrowheads="1"/>
          </p:cNvSpPr>
          <p:nvPr/>
        </p:nvSpPr>
        <p:spPr bwMode="auto">
          <a:xfrm>
            <a:off x="-228600" y="6096000"/>
            <a:ext cx="9677400" cy="7620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ctr"/>
          <a:lstStyle/>
          <a:p>
            <a:pPr eaLnBrk="1" hangingPunct="1">
              <a:lnSpc>
                <a:spcPct val="100000"/>
              </a:lnSpc>
              <a:spcBef>
                <a:spcPct val="0"/>
              </a:spcBef>
              <a:buFontTx/>
              <a:buNone/>
            </a:pPr>
            <a:endParaRPr kumimoji="0" lang="en-US" sz="2000" dirty="0">
              <a:solidFill>
                <a:srgbClr val="000000"/>
              </a:solidFill>
              <a:latin typeface="Arial" panose="020B0604020202020204" pitchFamily="34" charset="0"/>
              <a:cs typeface="Arial" panose="020B0604020202020204" pitchFamily="34" charset="0"/>
            </a:endParaRPr>
          </a:p>
        </p:txBody>
      </p:sp>
      <p:sp>
        <p:nvSpPr>
          <p:cNvPr id="48131" name="Text Box 3"/>
          <p:cNvSpPr txBox="1">
            <a:spLocks noChangeArrowheads="1"/>
          </p:cNvSpPr>
          <p:nvPr/>
        </p:nvSpPr>
        <p:spPr bwMode="auto">
          <a:xfrm>
            <a:off x="228600" y="3352800"/>
            <a:ext cx="8915400" cy="92948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57150" indent="-571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85000"/>
              </a:lnSpc>
              <a:spcBef>
                <a:spcPct val="50000"/>
              </a:spcBef>
              <a:buFontTx/>
              <a:buNone/>
              <a:defRPr/>
            </a:pPr>
            <a:r>
              <a:rPr kumimoji="0" lang="ar-JO" sz="3200" dirty="0">
                <a:solidFill>
                  <a:srgbClr val="FEFDE3"/>
                </a:solidFill>
                <a:effectLst>
                  <a:glow rad="101600">
                    <a:srgbClr val="000000">
                      <a:alpha val="75000"/>
                    </a:srgbClr>
                  </a:glow>
                </a:effectLst>
                <a:latin typeface="Arial" panose="020B0604020202020204" pitchFamily="34" charset="0"/>
                <a:cs typeface="Arial" panose="020B0604020202020204" pitchFamily="34" charset="0"/>
              </a:rPr>
              <a:t>أما تعلمون أنكم هيكل الله وروح الله يسكن فيكم إن كان أحد يفسد هيكل الله فسيفسده الله لأن هيكل الله مقدس الذي أنتم هو </a:t>
            </a:r>
            <a:endParaRPr kumimoji="0" lang="en-US" sz="3200" dirty="0">
              <a:solidFill>
                <a:srgbClr val="FEFDE3"/>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5" name="Title 4"/>
          <p:cNvSpPr>
            <a:spLocks noGrp="1"/>
          </p:cNvSpPr>
          <p:nvPr>
            <p:ph type="title" idx="4294967295"/>
          </p:nvPr>
        </p:nvSpPr>
        <p:spPr/>
        <p:txBody>
          <a:bodyPr/>
          <a:lstStyle/>
          <a:p>
            <a:pPr>
              <a:defRPr/>
            </a:pPr>
            <a:r>
              <a:rPr lang="ar-JO" sz="3200" b="1" dirty="0">
                <a:solidFill>
                  <a:schemeClr val="bg1"/>
                </a:solidFill>
                <a:effectLst>
                  <a:glow rad="101600">
                    <a:schemeClr val="tx1">
                      <a:alpha val="75000"/>
                    </a:schemeClr>
                  </a:glow>
                </a:effectLst>
                <a:latin typeface="Arial" panose="020B0604020202020204" pitchFamily="34" charset="0"/>
                <a:ea typeface="ＭＳ Ｐゴシック" charset="0"/>
                <a:cs typeface="Arial" panose="020B0604020202020204" pitchFamily="34" charset="0"/>
              </a:rPr>
              <a:t>1 كورنثوس 3 : 16 – 17 </a:t>
            </a:r>
            <a:endParaRPr lang="en-US" sz="3200" b="1" dirty="0">
              <a:effectLst>
                <a:glow rad="101600">
                  <a:schemeClr val="tx1">
                    <a:alpha val="75000"/>
                  </a:schemeClr>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86557480"/>
      </p:ext>
    </p:extLst>
  </p:cSld>
  <p:clrMapOvr>
    <a:masterClrMapping/>
  </p:clrMapOvr>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002">
            <a:extLst>
              <a:ext uri="{FF2B5EF4-FFF2-40B4-BE49-F238E27FC236}">
                <a16:creationId xmlns:a16="http://schemas.microsoft.com/office/drawing/2014/main" id="{CC5A9BF3-52B9-F723-4D3E-2C3277938E0E}"/>
              </a:ext>
            </a:extLst>
          </p:cNvPr>
          <p:cNvPicPr>
            <a:picLocks noChangeAspect="1" noChangeArrowheads="1"/>
          </p:cNvPicPr>
          <p:nvPr/>
        </p:nvPicPr>
        <p:blipFill>
          <a:blip r:embed="rId3">
            <a:lum bright="-18000"/>
            <a:extLst>
              <a:ext uri="{28A0092B-C50C-407E-A947-70E740481C1C}">
                <a14:useLocalDpi xmlns:a14="http://schemas.microsoft.com/office/drawing/2010/main"/>
              </a:ext>
            </a:extLst>
          </a:blip>
          <a:srcRect l="2645" t="2645" r="3292"/>
          <a:stretch>
            <a:fillRect/>
          </a:stretch>
        </p:blipFill>
        <p:spPr bwMode="auto">
          <a:xfrm>
            <a:off x="-72008" y="-74878"/>
            <a:ext cx="9252520" cy="63841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642" name="Rectangle 4"/>
          <p:cNvSpPr>
            <a:spLocks noChangeArrowheads="1"/>
          </p:cNvSpPr>
          <p:nvPr/>
        </p:nvSpPr>
        <p:spPr bwMode="auto">
          <a:xfrm>
            <a:off x="-228600" y="6096000"/>
            <a:ext cx="9677400" cy="7620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ctr"/>
          <a:lstStyle/>
          <a:p>
            <a:pPr eaLnBrk="1" hangingPunct="1">
              <a:lnSpc>
                <a:spcPct val="100000"/>
              </a:lnSpc>
              <a:spcBef>
                <a:spcPct val="0"/>
              </a:spcBef>
              <a:buFontTx/>
              <a:buNone/>
              <a:defRPr/>
            </a:pPr>
            <a:endParaRPr kumimoji="0" lang="en-US" sz="3200" dirty="0">
              <a:solidFill>
                <a:srgbClr val="000000"/>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49155" name="Text Box 3"/>
          <p:cNvSpPr txBox="1">
            <a:spLocks noChangeArrowheads="1"/>
          </p:cNvSpPr>
          <p:nvPr/>
        </p:nvSpPr>
        <p:spPr bwMode="auto">
          <a:xfrm>
            <a:off x="152400" y="3352800"/>
            <a:ext cx="9144000" cy="92948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57150" indent="-571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85000"/>
              </a:lnSpc>
              <a:spcBef>
                <a:spcPct val="50000"/>
              </a:spcBef>
              <a:buFontTx/>
              <a:buNone/>
              <a:defRPr/>
            </a:pPr>
            <a:r>
              <a:rPr kumimoji="0" lang="ar-JO" sz="3200" dirty="0">
                <a:solidFill>
                  <a:srgbClr val="FEFDE3"/>
                </a:solidFill>
                <a:effectLst>
                  <a:glow rad="101600">
                    <a:srgbClr val="000000">
                      <a:alpha val="75000"/>
                    </a:srgbClr>
                  </a:glow>
                </a:effectLst>
                <a:latin typeface="Arial" panose="020B0604020202020204" pitchFamily="34" charset="0"/>
                <a:cs typeface="Arial" panose="020B0604020202020204" pitchFamily="34" charset="0"/>
              </a:rPr>
              <a:t>الذي فيه كل البناء مركباً معاً ينمو هيكلاً مقدساً في الرب الذي فيه أنتم أيضاً مبنيون معاً مسكناً لله في الروح </a:t>
            </a:r>
            <a:endParaRPr kumimoji="0" lang="en-US" sz="3200" dirty="0">
              <a:solidFill>
                <a:srgbClr val="FEFDE3"/>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5" name="Title 4"/>
          <p:cNvSpPr>
            <a:spLocks noGrp="1"/>
          </p:cNvSpPr>
          <p:nvPr>
            <p:ph type="title" idx="4294967295"/>
          </p:nvPr>
        </p:nvSpPr>
        <p:spPr/>
        <p:txBody>
          <a:bodyPr/>
          <a:lstStyle/>
          <a:p>
            <a:pPr>
              <a:defRPr/>
            </a:pPr>
            <a:r>
              <a:rPr lang="ar-JO" sz="3200" b="1" dirty="0">
                <a:solidFill>
                  <a:schemeClr val="bg1"/>
                </a:solidFill>
                <a:effectLst>
                  <a:glow rad="101600">
                    <a:schemeClr val="tx1">
                      <a:alpha val="75000"/>
                    </a:schemeClr>
                  </a:glow>
                </a:effectLst>
                <a:latin typeface="Arial" panose="020B0604020202020204" pitchFamily="34" charset="0"/>
                <a:ea typeface="ＭＳ Ｐゴシック" charset="0"/>
                <a:cs typeface="Arial" panose="020B0604020202020204" pitchFamily="34" charset="0"/>
              </a:rPr>
              <a:t>أفسس 2 : 21 – 22 </a:t>
            </a:r>
            <a:endParaRPr lang="en-US" sz="3200" b="1" dirty="0">
              <a:effectLst>
                <a:glow rad="101600">
                  <a:schemeClr val="tx1">
                    <a:alpha val="75000"/>
                  </a:schemeClr>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4534373"/>
      </p:ext>
    </p:extLst>
  </p:cSld>
  <p:clrMapOvr>
    <a:masterClrMapping/>
  </p:clrMapOvr>
  <p:transition/>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002">
            <a:extLst>
              <a:ext uri="{FF2B5EF4-FFF2-40B4-BE49-F238E27FC236}">
                <a16:creationId xmlns:a16="http://schemas.microsoft.com/office/drawing/2014/main" id="{F11556BF-22BA-80FB-D755-60F49F3F721E}"/>
              </a:ext>
            </a:extLst>
          </p:cNvPr>
          <p:cNvPicPr>
            <a:picLocks noChangeAspect="1" noChangeArrowheads="1"/>
          </p:cNvPicPr>
          <p:nvPr/>
        </p:nvPicPr>
        <p:blipFill>
          <a:blip r:embed="rId3">
            <a:lum bright="-18000"/>
            <a:extLst>
              <a:ext uri="{28A0092B-C50C-407E-A947-70E740481C1C}">
                <a14:useLocalDpi xmlns:a14="http://schemas.microsoft.com/office/drawing/2010/main"/>
              </a:ext>
            </a:extLst>
          </a:blip>
          <a:srcRect l="2645" t="2645" r="3292"/>
          <a:stretch>
            <a:fillRect/>
          </a:stretch>
        </p:blipFill>
        <p:spPr bwMode="auto">
          <a:xfrm>
            <a:off x="-72008" y="-74878"/>
            <a:ext cx="9252520" cy="63841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6978" name="Rectangle 4"/>
          <p:cNvSpPr>
            <a:spLocks noChangeArrowheads="1"/>
          </p:cNvSpPr>
          <p:nvPr/>
        </p:nvSpPr>
        <p:spPr bwMode="auto">
          <a:xfrm>
            <a:off x="-228600" y="6096000"/>
            <a:ext cx="9677400" cy="7620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ctr"/>
          <a:lstStyle/>
          <a:p>
            <a:pPr eaLnBrk="1" hangingPunct="1">
              <a:lnSpc>
                <a:spcPct val="100000"/>
              </a:lnSpc>
              <a:spcBef>
                <a:spcPct val="0"/>
              </a:spcBef>
              <a:buFontTx/>
              <a:buNone/>
            </a:pPr>
            <a:endParaRPr kumimoji="0" lang="en-US" sz="2000" dirty="0">
              <a:solidFill>
                <a:srgbClr val="000000"/>
              </a:solidFill>
              <a:latin typeface="Arial" panose="020B0604020202020204" pitchFamily="34" charset="0"/>
              <a:cs typeface="Arial" panose="020B0604020202020204" pitchFamily="34" charset="0"/>
            </a:endParaRPr>
          </a:p>
        </p:txBody>
      </p:sp>
      <p:sp>
        <p:nvSpPr>
          <p:cNvPr id="50179" name="Text Box 3"/>
          <p:cNvSpPr txBox="1">
            <a:spLocks noChangeArrowheads="1"/>
          </p:cNvSpPr>
          <p:nvPr/>
        </p:nvSpPr>
        <p:spPr bwMode="auto">
          <a:xfrm>
            <a:off x="304800" y="4114800"/>
            <a:ext cx="8839200" cy="92948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57150" indent="-571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85000"/>
              </a:lnSpc>
              <a:spcBef>
                <a:spcPct val="50000"/>
              </a:spcBef>
              <a:buFontTx/>
              <a:buNone/>
              <a:defRPr/>
            </a:pPr>
            <a:r>
              <a:rPr kumimoji="0" lang="ar-JO" sz="3200" dirty="0">
                <a:solidFill>
                  <a:srgbClr val="FEFDE3"/>
                </a:solidFill>
                <a:effectLst>
                  <a:glow rad="101600">
                    <a:srgbClr val="000000">
                      <a:alpha val="93000"/>
                    </a:srgbClr>
                  </a:glow>
                </a:effectLst>
                <a:latin typeface="Arial" panose="020B0604020202020204" pitchFamily="34" charset="0"/>
                <a:cs typeface="Arial" panose="020B0604020202020204" pitchFamily="34" charset="0"/>
              </a:rPr>
              <a:t>كونوا أنتم أيضاً مبنيين كحجارة حية بيتاً روحياً كهنوتاً مقدساً لتقديم ذبائح روحية مقبولة عند الله بيسوع المسيح</a:t>
            </a:r>
            <a:endParaRPr kumimoji="0" lang="en-US" sz="3200" dirty="0">
              <a:solidFill>
                <a:srgbClr val="FEFDE3"/>
              </a:solidFill>
              <a:effectLst>
                <a:glow rad="101600">
                  <a:srgbClr val="000000">
                    <a:alpha val="93000"/>
                  </a:srgbClr>
                </a:glow>
              </a:effectLst>
              <a:latin typeface="Arial" panose="020B0604020202020204" pitchFamily="34" charset="0"/>
              <a:cs typeface="Arial" panose="020B0604020202020204" pitchFamily="34" charset="0"/>
            </a:endParaRPr>
          </a:p>
        </p:txBody>
      </p:sp>
      <p:sp>
        <p:nvSpPr>
          <p:cNvPr id="5" name="Title 4"/>
          <p:cNvSpPr>
            <a:spLocks noGrp="1"/>
          </p:cNvSpPr>
          <p:nvPr>
            <p:ph type="title" idx="4294967295"/>
          </p:nvPr>
        </p:nvSpPr>
        <p:spPr/>
        <p:txBody>
          <a:bodyPr/>
          <a:lstStyle/>
          <a:p>
            <a:pPr>
              <a:defRPr/>
            </a:pPr>
            <a:r>
              <a:rPr lang="ar-JO" sz="3200" b="1" dirty="0">
                <a:solidFill>
                  <a:schemeClr val="bg1"/>
                </a:solidFill>
                <a:effectLst>
                  <a:glow rad="101600">
                    <a:schemeClr val="tx1">
                      <a:alpha val="93000"/>
                    </a:schemeClr>
                  </a:glow>
                </a:effectLst>
                <a:latin typeface="Arial" panose="020B0604020202020204" pitchFamily="34" charset="0"/>
                <a:ea typeface="ＭＳ Ｐゴシック" charset="0"/>
                <a:cs typeface="Arial" panose="020B0604020202020204" pitchFamily="34" charset="0"/>
              </a:rPr>
              <a:t>1 بطرس 2 : 5 </a:t>
            </a:r>
            <a:endParaRPr lang="en-US" sz="3200" b="1" dirty="0">
              <a:effectLst>
                <a:glow rad="101600">
                  <a:schemeClr val="tx1">
                    <a:alpha val="93000"/>
                  </a:schemeClr>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35013342"/>
      </p:ext>
    </p:extLst>
  </p:cSld>
  <p:clrMapOvr>
    <a:masterClrMapping/>
  </p:clrMapOvr>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5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404633474"/>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290818" name="Text Box 2"/>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275</a:t>
            </a:r>
            <a:endParaRPr kumimoji="0" lang="en-US" dirty="0">
              <a:solidFill>
                <a:srgbClr val="FFFFFF"/>
              </a:solidFill>
              <a:latin typeface="Arial" panose="020B0604020202020204" pitchFamily="34" charset="0"/>
              <a:cs typeface="Arial" panose="020B0604020202020204" pitchFamily="34" charset="0"/>
            </a:endParaRPr>
          </a:p>
        </p:txBody>
      </p:sp>
      <p:sp>
        <p:nvSpPr>
          <p:cNvPr id="290819" name="Rectangle 3"/>
          <p:cNvSpPr>
            <a:spLocks noGrp="1" noChangeArrowheads="1"/>
          </p:cNvSpPr>
          <p:nvPr>
            <p:ph type="title"/>
          </p:nvPr>
        </p:nvSpPr>
        <p:spPr>
          <a:xfrm>
            <a:off x="0" y="-22225"/>
            <a:ext cx="8229600" cy="1219200"/>
          </a:xfrm>
          <a:solidFill>
            <a:srgbClr val="800000"/>
          </a:solidFill>
        </p:spPr>
        <p:txBody>
          <a:bodyPr anchorCtr="1"/>
          <a:lstStyle/>
          <a:p>
            <a:r>
              <a:rPr lang="ar-JO" sz="3600" dirty="0"/>
              <a:t>أوجه التشابه بين نقلات داود وسليمان للتابوت</a:t>
            </a:r>
            <a:endParaRPr kumimoji="0" lang="en-US" sz="3600" dirty="0">
              <a:solidFill>
                <a:schemeClr val="tx1"/>
              </a:solidFill>
              <a:ea typeface="ＭＳ Ｐゴシック" charset="0"/>
            </a:endParaRPr>
          </a:p>
        </p:txBody>
      </p:sp>
      <p:grpSp>
        <p:nvGrpSpPr>
          <p:cNvPr id="290820" name="Group 167"/>
          <p:cNvGrpSpPr>
            <a:grpSpLocks/>
          </p:cNvGrpSpPr>
          <p:nvPr/>
        </p:nvGrpSpPr>
        <p:grpSpPr bwMode="auto">
          <a:xfrm>
            <a:off x="0" y="901701"/>
            <a:ext cx="9144000" cy="5913438"/>
            <a:chOff x="0" y="568"/>
            <a:chExt cx="5760" cy="3725"/>
          </a:xfrm>
        </p:grpSpPr>
        <p:grpSp>
          <p:nvGrpSpPr>
            <p:cNvPr id="290821" name="Group 87"/>
            <p:cNvGrpSpPr>
              <a:grpSpLocks/>
            </p:cNvGrpSpPr>
            <p:nvPr/>
          </p:nvGrpSpPr>
          <p:grpSpPr bwMode="auto">
            <a:xfrm>
              <a:off x="0" y="568"/>
              <a:ext cx="3327" cy="596"/>
              <a:chOff x="0" y="-122"/>
              <a:chExt cx="2264" cy="698"/>
            </a:xfrm>
          </p:grpSpPr>
          <p:sp>
            <p:nvSpPr>
              <p:cNvPr id="290900" name="Rectangle 85"/>
              <p:cNvSpPr>
                <a:spLocks noChangeArrowheads="1"/>
              </p:cNvSpPr>
              <p:nvPr/>
            </p:nvSpPr>
            <p:spPr bwMode="auto">
              <a:xfrm>
                <a:off x="0" y="-122"/>
                <a:ext cx="2264" cy="2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901" name="Rectangle 86"/>
              <p:cNvSpPr>
                <a:spLocks noChangeArrowheads="1"/>
              </p:cNvSpPr>
              <p:nvPr/>
            </p:nvSpPr>
            <p:spPr bwMode="auto">
              <a:xfrm>
                <a:off x="0" y="31"/>
                <a:ext cx="2264" cy="5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dirty="0">
                    <a:solidFill>
                      <a:srgbClr val="FFFFFF"/>
                    </a:solidFill>
                    <a:latin typeface="Arial" panose="020B0604020202020204" pitchFamily="34" charset="0"/>
                    <a:cs typeface="Arial" panose="020B0604020202020204" pitchFamily="34" charset="0"/>
                  </a:rPr>
                  <a:t> </a:t>
                </a:r>
              </a:p>
              <a:p>
                <a:pPr algn="ctr">
                  <a:lnSpc>
                    <a:spcPct val="100000"/>
                  </a:lnSpc>
                  <a:spcBef>
                    <a:spcPct val="0"/>
                  </a:spcBef>
                  <a:buFontTx/>
                  <a:buNone/>
                </a:pP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22" name="Group 90"/>
            <p:cNvGrpSpPr>
              <a:grpSpLocks/>
            </p:cNvGrpSpPr>
            <p:nvPr/>
          </p:nvGrpSpPr>
          <p:grpSpPr bwMode="auto">
            <a:xfrm>
              <a:off x="3327" y="568"/>
              <a:ext cx="1216" cy="711"/>
              <a:chOff x="0" y="281"/>
              <a:chExt cx="828" cy="834"/>
            </a:xfrm>
          </p:grpSpPr>
          <p:sp>
            <p:nvSpPr>
              <p:cNvPr id="290898" name="Rectangle 88"/>
              <p:cNvSpPr>
                <a:spLocks noChangeArrowheads="1"/>
              </p:cNvSpPr>
              <p:nvPr/>
            </p:nvSpPr>
            <p:spPr bwMode="auto">
              <a:xfrm>
                <a:off x="0" y="281"/>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9" name="Rectangle 89"/>
              <p:cNvSpPr>
                <a:spLocks noChangeArrowheads="1"/>
              </p:cNvSpPr>
              <p:nvPr/>
            </p:nvSpPr>
            <p:spPr bwMode="auto">
              <a:xfrm>
                <a:off x="0" y="569"/>
                <a:ext cx="828" cy="5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u="sng" dirty="0">
                    <a:solidFill>
                      <a:srgbClr val="FFFFFF"/>
                    </a:solidFill>
                    <a:latin typeface="Arial" panose="020B0604020202020204" pitchFamily="34" charset="0"/>
                    <a:cs typeface="Arial" panose="020B0604020202020204" pitchFamily="34" charset="0"/>
                  </a:rPr>
                  <a:t>داود</a:t>
                </a:r>
                <a:r>
                  <a:rPr kumimoji="0" lang="en-US" u="sng" dirty="0">
                    <a:solidFill>
                      <a:srgbClr val="FFFFFF"/>
                    </a:solidFill>
                    <a:latin typeface="Arial" panose="020B0604020202020204" pitchFamily="34" charset="0"/>
                    <a:cs typeface="Arial" panose="020B0604020202020204" pitchFamily="34" charset="0"/>
                  </a:rPr>
                  <a:t> </a:t>
                </a:r>
                <a:endParaRPr kumimoji="0" lang="en-US" dirty="0">
                  <a:solidFill>
                    <a:srgbClr val="FFFFFF"/>
                  </a:solidFill>
                  <a:latin typeface="Arial" panose="020B0604020202020204" pitchFamily="34" charset="0"/>
                  <a:cs typeface="Arial" panose="020B0604020202020204" pitchFamily="34" charset="0"/>
                </a:endParaRPr>
              </a:p>
              <a:p>
                <a:pPr algn="ctr">
                  <a:lnSpc>
                    <a:spcPct val="100000"/>
                  </a:lnSpc>
                  <a:spcBef>
                    <a:spcPct val="0"/>
                  </a:spcBef>
                  <a:buFontTx/>
                  <a:buNone/>
                </a:pPr>
                <a:r>
                  <a:rPr kumimoji="0" lang="en-US" dirty="0">
                    <a:solidFill>
                      <a:srgbClr val="FFFFFF"/>
                    </a:solidFill>
                    <a:latin typeface="Arial" panose="020B0604020202020204" pitchFamily="34" charset="0"/>
                    <a:cs typeface="Arial" panose="020B0604020202020204" pitchFamily="34" charset="0"/>
                  </a:rPr>
                  <a:t>(</a:t>
                </a:r>
                <a:r>
                  <a:rPr kumimoji="0" lang="ar-JO" dirty="0">
                    <a:solidFill>
                      <a:srgbClr val="FFFFFF"/>
                    </a:solidFill>
                    <a:latin typeface="Arial" panose="020B0604020202020204" pitchFamily="34" charset="0"/>
                    <a:cs typeface="Arial" panose="020B0604020202020204" pitchFamily="34" charset="0"/>
                  </a:rPr>
                  <a:t>1 أخ</a:t>
                </a:r>
                <a:r>
                  <a:rPr kumimoji="0" lang="en-US" dirty="0">
                    <a:solidFill>
                      <a:srgbClr val="FFFFFF"/>
                    </a:solidFill>
                    <a:latin typeface="Arial" panose="020B0604020202020204" pitchFamily="34" charset="0"/>
                    <a:cs typeface="Arial" panose="020B0604020202020204" pitchFamily="34" charset="0"/>
                  </a:rPr>
                  <a:t>)</a:t>
                </a:r>
              </a:p>
            </p:txBody>
          </p:sp>
        </p:grpSp>
        <p:grpSp>
          <p:nvGrpSpPr>
            <p:cNvPr id="290823" name="Group 93"/>
            <p:cNvGrpSpPr>
              <a:grpSpLocks/>
            </p:cNvGrpSpPr>
            <p:nvPr/>
          </p:nvGrpSpPr>
          <p:grpSpPr bwMode="auto">
            <a:xfrm>
              <a:off x="4543" y="568"/>
              <a:ext cx="1217" cy="711"/>
              <a:chOff x="0" y="799"/>
              <a:chExt cx="828" cy="834"/>
            </a:xfrm>
          </p:grpSpPr>
          <p:sp>
            <p:nvSpPr>
              <p:cNvPr id="290896" name="Rectangle 91"/>
              <p:cNvSpPr>
                <a:spLocks noChangeArrowheads="1"/>
              </p:cNvSpPr>
              <p:nvPr/>
            </p:nvSpPr>
            <p:spPr bwMode="auto">
              <a:xfrm>
                <a:off x="0" y="799"/>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7" name="Rectangle 92"/>
              <p:cNvSpPr>
                <a:spLocks noChangeArrowheads="1"/>
              </p:cNvSpPr>
              <p:nvPr/>
            </p:nvSpPr>
            <p:spPr bwMode="auto">
              <a:xfrm>
                <a:off x="0" y="1087"/>
                <a:ext cx="828" cy="5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u="sng" dirty="0">
                    <a:solidFill>
                      <a:srgbClr val="FFFFFF"/>
                    </a:solidFill>
                    <a:latin typeface="Arial" panose="020B0604020202020204" pitchFamily="34" charset="0"/>
                    <a:cs typeface="Arial" panose="020B0604020202020204" pitchFamily="34" charset="0"/>
                  </a:rPr>
                  <a:t>سليمان</a:t>
                </a:r>
                <a:r>
                  <a:rPr kumimoji="0" lang="en-US" u="sng" dirty="0">
                    <a:solidFill>
                      <a:srgbClr val="FFFFFF"/>
                    </a:solidFill>
                    <a:latin typeface="Arial" panose="020B0604020202020204" pitchFamily="34" charset="0"/>
                    <a:cs typeface="Arial" panose="020B0604020202020204" pitchFamily="34" charset="0"/>
                  </a:rPr>
                  <a:t> </a:t>
                </a:r>
                <a:endParaRPr kumimoji="0" lang="en-US" dirty="0">
                  <a:solidFill>
                    <a:srgbClr val="FFFFFF"/>
                  </a:solidFill>
                  <a:latin typeface="Arial" panose="020B0604020202020204" pitchFamily="34" charset="0"/>
                  <a:cs typeface="Arial" panose="020B0604020202020204" pitchFamily="34" charset="0"/>
                </a:endParaRPr>
              </a:p>
              <a:p>
                <a:pPr algn="ctr">
                  <a:lnSpc>
                    <a:spcPct val="100000"/>
                  </a:lnSpc>
                  <a:spcBef>
                    <a:spcPct val="0"/>
                  </a:spcBef>
                  <a:buFontTx/>
                  <a:buNone/>
                </a:pPr>
                <a:r>
                  <a:rPr kumimoji="0" lang="en-US" dirty="0">
                    <a:solidFill>
                      <a:srgbClr val="FFFFFF"/>
                    </a:solidFill>
                    <a:latin typeface="Arial" panose="020B0604020202020204" pitchFamily="34" charset="0"/>
                    <a:cs typeface="Arial" panose="020B0604020202020204" pitchFamily="34" charset="0"/>
                  </a:rPr>
                  <a:t>(</a:t>
                </a:r>
                <a:r>
                  <a:rPr kumimoji="0" lang="ar-JO" dirty="0">
                    <a:solidFill>
                      <a:srgbClr val="FFFFFF"/>
                    </a:solidFill>
                    <a:latin typeface="Arial" panose="020B0604020202020204" pitchFamily="34" charset="0"/>
                    <a:cs typeface="Arial" panose="020B0604020202020204" pitchFamily="34" charset="0"/>
                  </a:rPr>
                  <a:t>2 أخ</a:t>
                </a:r>
                <a:r>
                  <a:rPr kumimoji="0" lang="en-US" dirty="0">
                    <a:solidFill>
                      <a:srgbClr val="FFFFFF"/>
                    </a:solidFill>
                    <a:latin typeface="Arial" panose="020B0604020202020204" pitchFamily="34" charset="0"/>
                    <a:cs typeface="Arial" panose="020B0604020202020204" pitchFamily="34" charset="0"/>
                  </a:rPr>
                  <a:t>)</a:t>
                </a:r>
              </a:p>
            </p:txBody>
          </p:sp>
        </p:grpSp>
        <p:grpSp>
          <p:nvGrpSpPr>
            <p:cNvPr id="290824" name="Group 96"/>
            <p:cNvGrpSpPr>
              <a:grpSpLocks/>
            </p:cNvGrpSpPr>
            <p:nvPr/>
          </p:nvGrpSpPr>
          <p:grpSpPr bwMode="auto">
            <a:xfrm>
              <a:off x="0" y="1012"/>
              <a:ext cx="3600" cy="479"/>
              <a:chOff x="0" y="1318"/>
              <a:chExt cx="2451" cy="561"/>
            </a:xfrm>
          </p:grpSpPr>
          <p:sp>
            <p:nvSpPr>
              <p:cNvPr id="290894" name="Rectangle 94"/>
              <p:cNvSpPr>
                <a:spLocks noChangeArrowheads="1"/>
              </p:cNvSpPr>
              <p:nvPr/>
            </p:nvSpPr>
            <p:spPr bwMode="auto">
              <a:xfrm>
                <a:off x="0" y="1318"/>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5" name="Rectangle 95"/>
              <p:cNvSpPr>
                <a:spLocks noChangeArrowheads="1"/>
              </p:cNvSpPr>
              <p:nvPr/>
            </p:nvSpPr>
            <p:spPr bwMode="auto">
              <a:xfrm>
                <a:off x="186" y="1606"/>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موقع التابوت قبل نقله</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25" name="Group 99"/>
            <p:cNvGrpSpPr>
              <a:grpSpLocks/>
            </p:cNvGrpSpPr>
            <p:nvPr/>
          </p:nvGrpSpPr>
          <p:grpSpPr bwMode="auto">
            <a:xfrm>
              <a:off x="3327" y="1012"/>
              <a:ext cx="1216" cy="479"/>
              <a:chOff x="0" y="1721"/>
              <a:chExt cx="828" cy="561"/>
            </a:xfrm>
          </p:grpSpPr>
          <p:sp>
            <p:nvSpPr>
              <p:cNvPr id="290892" name="Rectangle 97"/>
              <p:cNvSpPr>
                <a:spLocks noChangeArrowheads="1"/>
              </p:cNvSpPr>
              <p:nvPr/>
            </p:nvSpPr>
            <p:spPr bwMode="auto">
              <a:xfrm>
                <a:off x="0" y="1721"/>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3" name="Rectangle 98"/>
              <p:cNvSpPr>
                <a:spLocks noChangeArrowheads="1"/>
              </p:cNvSpPr>
              <p:nvPr/>
            </p:nvSpPr>
            <p:spPr bwMode="auto">
              <a:xfrm>
                <a:off x="0" y="2009"/>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قرية يعاريم</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26" name="Group 102"/>
            <p:cNvGrpSpPr>
              <a:grpSpLocks/>
            </p:cNvGrpSpPr>
            <p:nvPr/>
          </p:nvGrpSpPr>
          <p:grpSpPr bwMode="auto">
            <a:xfrm>
              <a:off x="4543" y="1012"/>
              <a:ext cx="1217" cy="479"/>
              <a:chOff x="0" y="2124"/>
              <a:chExt cx="828" cy="561"/>
            </a:xfrm>
          </p:grpSpPr>
          <p:sp>
            <p:nvSpPr>
              <p:cNvPr id="290890" name="Rectangle 100"/>
              <p:cNvSpPr>
                <a:spLocks noChangeArrowheads="1"/>
              </p:cNvSpPr>
              <p:nvPr/>
            </p:nvSpPr>
            <p:spPr bwMode="auto">
              <a:xfrm>
                <a:off x="0" y="2124"/>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1" name="Rectangle 101"/>
              <p:cNvSpPr>
                <a:spLocks noChangeArrowheads="1"/>
              </p:cNvSpPr>
              <p:nvPr/>
            </p:nvSpPr>
            <p:spPr bwMode="auto">
              <a:xfrm>
                <a:off x="0" y="2412"/>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مدينة داود</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27" name="Group 105"/>
            <p:cNvGrpSpPr>
              <a:grpSpLocks/>
            </p:cNvGrpSpPr>
            <p:nvPr/>
          </p:nvGrpSpPr>
          <p:grpSpPr bwMode="auto">
            <a:xfrm>
              <a:off x="0" y="1476"/>
              <a:ext cx="3600" cy="357"/>
              <a:chOff x="0" y="309"/>
              <a:chExt cx="2451" cy="419"/>
            </a:xfrm>
          </p:grpSpPr>
          <p:sp>
            <p:nvSpPr>
              <p:cNvPr id="290888" name="Rectangle 103"/>
              <p:cNvSpPr>
                <a:spLocks noChangeArrowheads="1"/>
              </p:cNvSpPr>
              <p:nvPr/>
            </p:nvSpPr>
            <p:spPr bwMode="auto">
              <a:xfrm>
                <a:off x="0" y="309"/>
                <a:ext cx="2264"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9" name="Rectangle 104"/>
              <p:cNvSpPr>
                <a:spLocks noChangeArrowheads="1"/>
              </p:cNvSpPr>
              <p:nvPr/>
            </p:nvSpPr>
            <p:spPr bwMode="auto">
              <a:xfrm>
                <a:off x="186" y="455"/>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موقع التابوت بعد نقله</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28" name="Group 108"/>
            <p:cNvGrpSpPr>
              <a:grpSpLocks/>
            </p:cNvGrpSpPr>
            <p:nvPr/>
          </p:nvGrpSpPr>
          <p:grpSpPr bwMode="auto">
            <a:xfrm>
              <a:off x="3327" y="1476"/>
              <a:ext cx="1216" cy="657"/>
              <a:chOff x="0" y="309"/>
              <a:chExt cx="828" cy="770"/>
            </a:xfrm>
          </p:grpSpPr>
          <p:sp>
            <p:nvSpPr>
              <p:cNvPr id="290886" name="Rectangle 106"/>
              <p:cNvSpPr>
                <a:spLocks noChangeArrowheads="1"/>
              </p:cNvSpPr>
              <p:nvPr/>
            </p:nvSpPr>
            <p:spPr bwMode="auto">
              <a:xfrm>
                <a:off x="0" y="309"/>
                <a:ext cx="828" cy="2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7" name="Rectangle 107"/>
              <p:cNvSpPr>
                <a:spLocks noChangeArrowheads="1"/>
              </p:cNvSpPr>
              <p:nvPr/>
            </p:nvSpPr>
            <p:spPr bwMode="auto">
              <a:xfrm>
                <a:off x="0" y="643"/>
                <a:ext cx="828" cy="4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8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بيت عوبيد قرب مدينة داود</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29" name="Group 111"/>
            <p:cNvGrpSpPr>
              <a:grpSpLocks/>
            </p:cNvGrpSpPr>
            <p:nvPr/>
          </p:nvGrpSpPr>
          <p:grpSpPr bwMode="auto">
            <a:xfrm>
              <a:off x="4543" y="1631"/>
              <a:ext cx="1217" cy="483"/>
              <a:chOff x="0" y="-37"/>
              <a:chExt cx="828" cy="2176"/>
            </a:xfrm>
          </p:grpSpPr>
          <p:sp>
            <p:nvSpPr>
              <p:cNvPr id="290884" name="Rectangle 109"/>
              <p:cNvSpPr>
                <a:spLocks noChangeArrowheads="1"/>
              </p:cNvSpPr>
              <p:nvPr/>
            </p:nvSpPr>
            <p:spPr bwMode="auto">
              <a:xfrm>
                <a:off x="0" y="-37"/>
                <a:ext cx="828" cy="9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5" name="Rectangle 110"/>
              <p:cNvSpPr>
                <a:spLocks noChangeArrowheads="1"/>
              </p:cNvSpPr>
              <p:nvPr/>
            </p:nvSpPr>
            <p:spPr bwMode="auto">
              <a:xfrm>
                <a:off x="0" y="392"/>
                <a:ext cx="828" cy="17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sz="2000" dirty="0">
                    <a:solidFill>
                      <a:srgbClr val="FFFFFF"/>
                    </a:solidFill>
                    <a:latin typeface="Arial" panose="020B0604020202020204" pitchFamily="34" charset="0"/>
                    <a:cs typeface="Arial" panose="020B0604020202020204" pitchFamily="34" charset="0"/>
                  </a:rPr>
                  <a:t>هيكل المريا         (بيدر أرونة السابق)</a:t>
                </a:r>
                <a:endParaRPr kumimoji="0" lang="en-US" sz="2000" dirty="0">
                  <a:solidFill>
                    <a:srgbClr val="FFFFFF"/>
                  </a:solidFill>
                  <a:latin typeface="Arial" panose="020B0604020202020204" pitchFamily="34" charset="0"/>
                  <a:cs typeface="Arial" panose="020B0604020202020204" pitchFamily="34" charset="0"/>
                </a:endParaRPr>
              </a:p>
            </p:txBody>
          </p:sp>
        </p:grpSp>
        <p:grpSp>
          <p:nvGrpSpPr>
            <p:cNvPr id="290830" name="Group 114"/>
            <p:cNvGrpSpPr>
              <a:grpSpLocks/>
            </p:cNvGrpSpPr>
            <p:nvPr/>
          </p:nvGrpSpPr>
          <p:grpSpPr bwMode="auto">
            <a:xfrm>
              <a:off x="0" y="1992"/>
              <a:ext cx="3327" cy="585"/>
              <a:chOff x="0" y="914"/>
              <a:chExt cx="2264" cy="687"/>
            </a:xfrm>
          </p:grpSpPr>
          <p:sp>
            <p:nvSpPr>
              <p:cNvPr id="290882" name="Rectangle 112"/>
              <p:cNvSpPr>
                <a:spLocks noChangeArrowheads="1"/>
              </p:cNvSpPr>
              <p:nvPr/>
            </p:nvSpPr>
            <p:spPr bwMode="auto">
              <a:xfrm>
                <a:off x="0" y="914"/>
                <a:ext cx="2264"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3" name="Rectangle 113"/>
              <p:cNvSpPr>
                <a:spLocks noChangeArrowheads="1"/>
              </p:cNvSpPr>
              <p:nvPr/>
            </p:nvSpPr>
            <p:spPr bwMode="auto">
              <a:xfrm>
                <a:off x="469" y="1055"/>
                <a:ext cx="1699" cy="5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lang="ar-JO" dirty="0">
                    <a:latin typeface="Arial" panose="020B0604020202020204" pitchFamily="34" charset="0"/>
                    <a:cs typeface="Arial" panose="020B0604020202020204" pitchFamily="34" charset="0"/>
                  </a:rPr>
                  <a:t>التشاور مع قادة إسرائيل والموكب الوطني</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31" name="Group 117"/>
            <p:cNvGrpSpPr>
              <a:grpSpLocks/>
            </p:cNvGrpSpPr>
            <p:nvPr/>
          </p:nvGrpSpPr>
          <p:grpSpPr bwMode="auto">
            <a:xfrm>
              <a:off x="3327" y="2058"/>
              <a:ext cx="1216" cy="479"/>
              <a:chOff x="0" y="1433"/>
              <a:chExt cx="828" cy="561"/>
            </a:xfrm>
          </p:grpSpPr>
          <p:sp>
            <p:nvSpPr>
              <p:cNvPr id="290880" name="Rectangle 115"/>
              <p:cNvSpPr>
                <a:spLocks noChangeArrowheads="1"/>
              </p:cNvSpPr>
              <p:nvPr/>
            </p:nvSpPr>
            <p:spPr bwMode="auto">
              <a:xfrm>
                <a:off x="0" y="1433"/>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1" name="Rectangle 116"/>
              <p:cNvSpPr>
                <a:spLocks noChangeArrowheads="1"/>
              </p:cNvSpPr>
              <p:nvPr/>
            </p:nvSpPr>
            <p:spPr bwMode="auto">
              <a:xfrm>
                <a:off x="0" y="1721"/>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13: 1-5</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32" name="Group 120"/>
            <p:cNvGrpSpPr>
              <a:grpSpLocks/>
            </p:cNvGrpSpPr>
            <p:nvPr/>
          </p:nvGrpSpPr>
          <p:grpSpPr bwMode="auto">
            <a:xfrm>
              <a:off x="4464" y="2204"/>
              <a:ext cx="1217" cy="342"/>
              <a:chOff x="0" y="1696"/>
              <a:chExt cx="828" cy="856"/>
            </a:xfrm>
          </p:grpSpPr>
          <p:sp>
            <p:nvSpPr>
              <p:cNvPr id="290878" name="Rectangle 118"/>
              <p:cNvSpPr>
                <a:spLocks noChangeArrowheads="1"/>
              </p:cNvSpPr>
              <p:nvPr/>
            </p:nvSpPr>
            <p:spPr bwMode="auto">
              <a:xfrm>
                <a:off x="0" y="1696"/>
                <a:ext cx="828" cy="5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9" name="Rectangle 119"/>
              <p:cNvSpPr>
                <a:spLocks noChangeArrowheads="1"/>
              </p:cNvSpPr>
              <p:nvPr/>
            </p:nvSpPr>
            <p:spPr bwMode="auto">
              <a:xfrm>
                <a:off x="0" y="1969"/>
                <a:ext cx="828" cy="5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5: 2-3</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33" name="Group 123"/>
            <p:cNvGrpSpPr>
              <a:grpSpLocks/>
            </p:cNvGrpSpPr>
            <p:nvPr/>
          </p:nvGrpSpPr>
          <p:grpSpPr bwMode="auto">
            <a:xfrm>
              <a:off x="0" y="2436"/>
              <a:ext cx="3600" cy="479"/>
              <a:chOff x="0" y="2238"/>
              <a:chExt cx="2451" cy="562"/>
            </a:xfrm>
          </p:grpSpPr>
          <p:sp>
            <p:nvSpPr>
              <p:cNvPr id="290876" name="Rectangle 121"/>
              <p:cNvSpPr>
                <a:spLocks noChangeArrowheads="1"/>
              </p:cNvSpPr>
              <p:nvPr/>
            </p:nvSpPr>
            <p:spPr bwMode="auto">
              <a:xfrm>
                <a:off x="0" y="2238"/>
                <a:ext cx="2264"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7" name="Rectangle 122"/>
              <p:cNvSpPr>
                <a:spLocks noChangeArrowheads="1"/>
              </p:cNvSpPr>
              <p:nvPr/>
            </p:nvSpPr>
            <p:spPr bwMode="auto">
              <a:xfrm>
                <a:off x="186" y="2527"/>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نقل التابوت بشكل صحيح</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34" name="Group 126"/>
            <p:cNvGrpSpPr>
              <a:grpSpLocks/>
            </p:cNvGrpSpPr>
            <p:nvPr/>
          </p:nvGrpSpPr>
          <p:grpSpPr bwMode="auto">
            <a:xfrm>
              <a:off x="3327" y="2436"/>
              <a:ext cx="1216" cy="479"/>
              <a:chOff x="0" y="2641"/>
              <a:chExt cx="828" cy="562"/>
            </a:xfrm>
          </p:grpSpPr>
          <p:sp>
            <p:nvSpPr>
              <p:cNvPr id="290874" name="Rectangle 124"/>
              <p:cNvSpPr>
                <a:spLocks noChangeArrowheads="1"/>
              </p:cNvSpPr>
              <p:nvPr/>
            </p:nvSpPr>
            <p:spPr bwMode="auto">
              <a:xfrm>
                <a:off x="0" y="2641"/>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5" name="Rectangle 125"/>
              <p:cNvSpPr>
                <a:spLocks noChangeArrowheads="1"/>
              </p:cNvSpPr>
              <p:nvPr/>
            </p:nvSpPr>
            <p:spPr bwMode="auto">
              <a:xfrm>
                <a:off x="0" y="2930"/>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15: 1-16: 3</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35" name="Group 129"/>
            <p:cNvGrpSpPr>
              <a:grpSpLocks/>
            </p:cNvGrpSpPr>
            <p:nvPr/>
          </p:nvGrpSpPr>
          <p:grpSpPr bwMode="auto">
            <a:xfrm>
              <a:off x="4543" y="2437"/>
              <a:ext cx="1217" cy="479"/>
              <a:chOff x="0" y="3045"/>
              <a:chExt cx="828" cy="561"/>
            </a:xfrm>
          </p:grpSpPr>
          <p:sp>
            <p:nvSpPr>
              <p:cNvPr id="290872" name="Rectangle 127"/>
              <p:cNvSpPr>
                <a:spLocks noChangeArrowheads="1"/>
              </p:cNvSpPr>
              <p:nvPr/>
            </p:nvSpPr>
            <p:spPr bwMode="auto">
              <a:xfrm>
                <a:off x="0" y="3045"/>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3" name="Rectangle 128"/>
              <p:cNvSpPr>
                <a:spLocks noChangeArrowheads="1"/>
              </p:cNvSpPr>
              <p:nvPr/>
            </p:nvSpPr>
            <p:spPr bwMode="auto">
              <a:xfrm>
                <a:off x="0" y="3333"/>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5: 2-10</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36" name="Group 132"/>
            <p:cNvGrpSpPr>
              <a:grpSpLocks/>
            </p:cNvGrpSpPr>
            <p:nvPr/>
          </p:nvGrpSpPr>
          <p:grpSpPr bwMode="auto">
            <a:xfrm>
              <a:off x="0" y="2780"/>
              <a:ext cx="3600" cy="479"/>
              <a:chOff x="0" y="3447"/>
              <a:chExt cx="2451" cy="562"/>
            </a:xfrm>
          </p:grpSpPr>
          <p:sp>
            <p:nvSpPr>
              <p:cNvPr id="290870" name="Rectangle 130"/>
              <p:cNvSpPr>
                <a:spLocks noChangeArrowheads="1"/>
              </p:cNvSpPr>
              <p:nvPr/>
            </p:nvSpPr>
            <p:spPr bwMode="auto">
              <a:xfrm>
                <a:off x="0" y="3447"/>
                <a:ext cx="2264"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1" name="Rectangle 131"/>
              <p:cNvSpPr>
                <a:spLocks noChangeArrowheads="1"/>
              </p:cNvSpPr>
              <p:nvPr/>
            </p:nvSpPr>
            <p:spPr bwMode="auto">
              <a:xfrm>
                <a:off x="186" y="3736"/>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احتفال التسبيح عند الوصول</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37" name="Group 135"/>
            <p:cNvGrpSpPr>
              <a:grpSpLocks/>
            </p:cNvGrpSpPr>
            <p:nvPr/>
          </p:nvGrpSpPr>
          <p:grpSpPr bwMode="auto">
            <a:xfrm>
              <a:off x="3327" y="2780"/>
              <a:ext cx="1216" cy="479"/>
              <a:chOff x="0" y="3850"/>
              <a:chExt cx="828" cy="562"/>
            </a:xfrm>
          </p:grpSpPr>
          <p:sp>
            <p:nvSpPr>
              <p:cNvPr id="290868" name="Rectangle 133"/>
              <p:cNvSpPr>
                <a:spLocks noChangeArrowheads="1"/>
              </p:cNvSpPr>
              <p:nvPr/>
            </p:nvSpPr>
            <p:spPr bwMode="auto">
              <a:xfrm>
                <a:off x="0" y="3850"/>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9" name="Rectangle 134"/>
              <p:cNvSpPr>
                <a:spLocks noChangeArrowheads="1"/>
              </p:cNvSpPr>
              <p:nvPr/>
            </p:nvSpPr>
            <p:spPr bwMode="auto">
              <a:xfrm>
                <a:off x="0" y="4139"/>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16: 7-36</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38" name="Group 138"/>
            <p:cNvGrpSpPr>
              <a:grpSpLocks/>
            </p:cNvGrpSpPr>
            <p:nvPr/>
          </p:nvGrpSpPr>
          <p:grpSpPr bwMode="auto">
            <a:xfrm>
              <a:off x="4543" y="2780"/>
              <a:ext cx="1217" cy="479"/>
              <a:chOff x="0" y="4253"/>
              <a:chExt cx="828" cy="562"/>
            </a:xfrm>
          </p:grpSpPr>
          <p:sp>
            <p:nvSpPr>
              <p:cNvPr id="290866" name="Rectangle 136"/>
              <p:cNvSpPr>
                <a:spLocks noChangeArrowheads="1"/>
              </p:cNvSpPr>
              <p:nvPr/>
            </p:nvSpPr>
            <p:spPr bwMode="auto">
              <a:xfrm>
                <a:off x="0" y="4253"/>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7" name="Rectangle 137"/>
              <p:cNvSpPr>
                <a:spLocks noChangeArrowheads="1"/>
              </p:cNvSpPr>
              <p:nvPr/>
            </p:nvSpPr>
            <p:spPr bwMode="auto">
              <a:xfrm>
                <a:off x="0" y="4542"/>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5: 11-14</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39" name="Group 141"/>
            <p:cNvGrpSpPr>
              <a:grpSpLocks/>
            </p:cNvGrpSpPr>
            <p:nvPr/>
          </p:nvGrpSpPr>
          <p:grpSpPr bwMode="auto">
            <a:xfrm>
              <a:off x="0" y="3124"/>
              <a:ext cx="3327" cy="478"/>
              <a:chOff x="0" y="4656"/>
              <a:chExt cx="2264" cy="561"/>
            </a:xfrm>
          </p:grpSpPr>
          <p:sp>
            <p:nvSpPr>
              <p:cNvPr id="290864" name="Rectangle 139"/>
              <p:cNvSpPr>
                <a:spLocks noChangeArrowheads="1"/>
              </p:cNvSpPr>
              <p:nvPr/>
            </p:nvSpPr>
            <p:spPr bwMode="auto">
              <a:xfrm>
                <a:off x="0" y="4656"/>
                <a:ext cx="2264"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5" name="Rectangle 140"/>
              <p:cNvSpPr>
                <a:spLocks noChangeArrowheads="1"/>
              </p:cNvSpPr>
              <p:nvPr/>
            </p:nvSpPr>
            <p:spPr bwMode="auto">
              <a:xfrm>
                <a:off x="0" y="4944"/>
                <a:ext cx="2264"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وضع نظام العبادة المنظمة</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40" name="Group 144"/>
            <p:cNvGrpSpPr>
              <a:grpSpLocks/>
            </p:cNvGrpSpPr>
            <p:nvPr/>
          </p:nvGrpSpPr>
          <p:grpSpPr bwMode="auto">
            <a:xfrm>
              <a:off x="3240" y="3126"/>
              <a:ext cx="1303" cy="472"/>
              <a:chOff x="-59" y="5059"/>
              <a:chExt cx="887" cy="554"/>
            </a:xfrm>
          </p:grpSpPr>
          <p:sp>
            <p:nvSpPr>
              <p:cNvPr id="290862" name="Rectangle 142"/>
              <p:cNvSpPr>
                <a:spLocks noChangeArrowheads="1"/>
              </p:cNvSpPr>
              <p:nvPr/>
            </p:nvSpPr>
            <p:spPr bwMode="auto">
              <a:xfrm>
                <a:off x="0" y="5059"/>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3" name="Rectangle 143"/>
              <p:cNvSpPr>
                <a:spLocks noChangeArrowheads="1"/>
              </p:cNvSpPr>
              <p:nvPr/>
            </p:nvSpPr>
            <p:spPr bwMode="auto">
              <a:xfrm>
                <a:off x="-59" y="5340"/>
                <a:ext cx="887"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16: 4-6, 37-42</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41" name="Group 147"/>
            <p:cNvGrpSpPr>
              <a:grpSpLocks/>
            </p:cNvGrpSpPr>
            <p:nvPr/>
          </p:nvGrpSpPr>
          <p:grpSpPr bwMode="auto">
            <a:xfrm>
              <a:off x="4543" y="3125"/>
              <a:ext cx="1217" cy="478"/>
              <a:chOff x="0" y="5462"/>
              <a:chExt cx="828" cy="561"/>
            </a:xfrm>
          </p:grpSpPr>
          <p:sp>
            <p:nvSpPr>
              <p:cNvPr id="290860" name="Rectangle 145"/>
              <p:cNvSpPr>
                <a:spLocks noChangeArrowheads="1"/>
              </p:cNvSpPr>
              <p:nvPr/>
            </p:nvSpPr>
            <p:spPr bwMode="auto">
              <a:xfrm>
                <a:off x="0" y="5462"/>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1" name="Rectangle 146"/>
              <p:cNvSpPr>
                <a:spLocks noChangeArrowheads="1"/>
              </p:cNvSpPr>
              <p:nvPr/>
            </p:nvSpPr>
            <p:spPr bwMode="auto">
              <a:xfrm>
                <a:off x="0" y="5750"/>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8: 12-16</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42" name="Group 150"/>
            <p:cNvGrpSpPr>
              <a:grpSpLocks/>
            </p:cNvGrpSpPr>
            <p:nvPr/>
          </p:nvGrpSpPr>
          <p:grpSpPr bwMode="auto">
            <a:xfrm>
              <a:off x="274" y="3469"/>
              <a:ext cx="3327" cy="480"/>
              <a:chOff x="186" y="5866"/>
              <a:chExt cx="2264" cy="562"/>
            </a:xfrm>
          </p:grpSpPr>
          <p:sp>
            <p:nvSpPr>
              <p:cNvPr id="290858" name="Rectangle 148"/>
              <p:cNvSpPr>
                <a:spLocks noChangeArrowheads="1"/>
              </p:cNvSpPr>
              <p:nvPr/>
            </p:nvSpPr>
            <p:spPr bwMode="auto">
              <a:xfrm>
                <a:off x="186" y="5866"/>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9" name="Rectangle 149"/>
              <p:cNvSpPr>
                <a:spLocks noChangeArrowheads="1"/>
              </p:cNvSpPr>
              <p:nvPr/>
            </p:nvSpPr>
            <p:spPr bwMode="auto">
              <a:xfrm>
                <a:off x="186" y="6155"/>
                <a:ext cx="2264"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الإعلان الإلهي المعطى</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43" name="Group 153"/>
            <p:cNvGrpSpPr>
              <a:grpSpLocks/>
            </p:cNvGrpSpPr>
            <p:nvPr/>
          </p:nvGrpSpPr>
          <p:grpSpPr bwMode="auto">
            <a:xfrm>
              <a:off x="3327" y="3469"/>
              <a:ext cx="1216" cy="480"/>
              <a:chOff x="0" y="6269"/>
              <a:chExt cx="828" cy="562"/>
            </a:xfrm>
          </p:grpSpPr>
          <p:sp>
            <p:nvSpPr>
              <p:cNvPr id="290856" name="Rectangle 151"/>
              <p:cNvSpPr>
                <a:spLocks noChangeArrowheads="1"/>
              </p:cNvSpPr>
              <p:nvPr/>
            </p:nvSpPr>
            <p:spPr bwMode="auto">
              <a:xfrm>
                <a:off x="0" y="6269"/>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7" name="Rectangle 152"/>
              <p:cNvSpPr>
                <a:spLocks noChangeArrowheads="1"/>
              </p:cNvSpPr>
              <p:nvPr/>
            </p:nvSpPr>
            <p:spPr bwMode="auto">
              <a:xfrm>
                <a:off x="0" y="6558"/>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17: 1-15</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44" name="Group 156"/>
            <p:cNvGrpSpPr>
              <a:grpSpLocks/>
            </p:cNvGrpSpPr>
            <p:nvPr/>
          </p:nvGrpSpPr>
          <p:grpSpPr bwMode="auto">
            <a:xfrm>
              <a:off x="4543" y="3469"/>
              <a:ext cx="1217" cy="480"/>
              <a:chOff x="0" y="6672"/>
              <a:chExt cx="828" cy="562"/>
            </a:xfrm>
          </p:grpSpPr>
          <p:sp>
            <p:nvSpPr>
              <p:cNvPr id="290854" name="Rectangle 154"/>
              <p:cNvSpPr>
                <a:spLocks noChangeArrowheads="1"/>
              </p:cNvSpPr>
              <p:nvPr/>
            </p:nvSpPr>
            <p:spPr bwMode="auto">
              <a:xfrm>
                <a:off x="0" y="6672"/>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5" name="Rectangle 155"/>
              <p:cNvSpPr>
                <a:spLocks noChangeArrowheads="1"/>
              </p:cNvSpPr>
              <p:nvPr/>
            </p:nvSpPr>
            <p:spPr bwMode="auto">
              <a:xfrm>
                <a:off x="0" y="6961"/>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7: 1-22</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45" name="Group 159"/>
            <p:cNvGrpSpPr>
              <a:grpSpLocks/>
            </p:cNvGrpSpPr>
            <p:nvPr/>
          </p:nvGrpSpPr>
          <p:grpSpPr bwMode="auto">
            <a:xfrm>
              <a:off x="0" y="3814"/>
              <a:ext cx="3600" cy="479"/>
              <a:chOff x="0" y="7075"/>
              <a:chExt cx="2451" cy="561"/>
            </a:xfrm>
          </p:grpSpPr>
          <p:sp>
            <p:nvSpPr>
              <p:cNvPr id="290852" name="Rectangle 157"/>
              <p:cNvSpPr>
                <a:spLocks noChangeArrowheads="1"/>
              </p:cNvSpPr>
              <p:nvPr/>
            </p:nvSpPr>
            <p:spPr bwMode="auto">
              <a:xfrm>
                <a:off x="0" y="7075"/>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3" name="Rectangle 158"/>
              <p:cNvSpPr>
                <a:spLocks noChangeArrowheads="1"/>
              </p:cNvSpPr>
              <p:nvPr/>
            </p:nvSpPr>
            <p:spPr bwMode="auto">
              <a:xfrm>
                <a:off x="186" y="7363"/>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صلاة الملك</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46" name="Group 162"/>
            <p:cNvGrpSpPr>
              <a:grpSpLocks/>
            </p:cNvGrpSpPr>
            <p:nvPr/>
          </p:nvGrpSpPr>
          <p:grpSpPr bwMode="auto">
            <a:xfrm>
              <a:off x="3327" y="3814"/>
              <a:ext cx="1216" cy="479"/>
              <a:chOff x="0" y="7478"/>
              <a:chExt cx="828" cy="561"/>
            </a:xfrm>
          </p:grpSpPr>
          <p:sp>
            <p:nvSpPr>
              <p:cNvPr id="290850" name="Rectangle 160"/>
              <p:cNvSpPr>
                <a:spLocks noChangeArrowheads="1"/>
              </p:cNvSpPr>
              <p:nvPr/>
            </p:nvSpPr>
            <p:spPr bwMode="auto">
              <a:xfrm>
                <a:off x="0" y="7478"/>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1" name="Rectangle 161"/>
              <p:cNvSpPr>
                <a:spLocks noChangeArrowheads="1"/>
              </p:cNvSpPr>
              <p:nvPr/>
            </p:nvSpPr>
            <p:spPr bwMode="auto">
              <a:xfrm>
                <a:off x="0" y="7766"/>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17: 16-27</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47" name="Group 165"/>
            <p:cNvGrpSpPr>
              <a:grpSpLocks/>
            </p:cNvGrpSpPr>
            <p:nvPr/>
          </p:nvGrpSpPr>
          <p:grpSpPr bwMode="auto">
            <a:xfrm>
              <a:off x="4543" y="3814"/>
              <a:ext cx="1217" cy="479"/>
              <a:chOff x="0" y="7881"/>
              <a:chExt cx="828" cy="561"/>
            </a:xfrm>
          </p:grpSpPr>
          <p:sp>
            <p:nvSpPr>
              <p:cNvPr id="290848" name="Rectangle 163"/>
              <p:cNvSpPr>
                <a:spLocks noChangeArrowheads="1"/>
              </p:cNvSpPr>
              <p:nvPr/>
            </p:nvSpPr>
            <p:spPr bwMode="auto">
              <a:xfrm>
                <a:off x="0" y="7881"/>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49" name="Rectangle 164"/>
              <p:cNvSpPr>
                <a:spLocks noChangeArrowheads="1"/>
              </p:cNvSpPr>
              <p:nvPr/>
            </p:nvSpPr>
            <p:spPr bwMode="auto">
              <a:xfrm>
                <a:off x="0" y="8169"/>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6: 12-42</a:t>
                </a:r>
                <a:endParaRPr kumimoji="0" lang="en-US" dirty="0">
                  <a:solidFill>
                    <a:srgbClr val="FFFFFF"/>
                  </a:solidFill>
                  <a:latin typeface="Arial" panose="020B0604020202020204" pitchFamily="34" charset="0"/>
                  <a:cs typeface="Arial" panose="020B0604020202020204" pitchFamily="34" charset="0"/>
                </a:endParaRPr>
              </a:p>
            </p:txBody>
          </p:sp>
        </p:grpSp>
      </p:grpSp>
      <p:sp>
        <p:nvSpPr>
          <p:cNvPr id="3" name="Notched Right Arrow 2"/>
          <p:cNvSpPr/>
          <p:nvPr/>
        </p:nvSpPr>
        <p:spPr bwMode="auto">
          <a:xfrm rot="10800000">
            <a:off x="6804248" y="3429000"/>
            <a:ext cx="2088232" cy="1008112"/>
          </a:xfrm>
          <a:prstGeom prst="notchedRightArrow">
            <a:avLst/>
          </a:prstGeom>
          <a:noFill/>
          <a:ln w="381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u="none" strike="noStrike" cap="none" normalizeH="0" baseline="0" dirty="0">
              <a:ln>
                <a:noFill/>
              </a:ln>
              <a:effectLst/>
              <a:latin typeface="Arial" panose="020B0604020202020204" pitchFamily="34" charset="0"/>
              <a:ea typeface="Times New Roman" pitchFamily="-108" charset="0"/>
              <a:cs typeface="Arial" panose="020B0604020202020204" pitchFamily="34" charset="0"/>
            </a:endParaRPr>
          </a:p>
        </p:txBody>
      </p:sp>
      <p:sp>
        <p:nvSpPr>
          <p:cNvPr id="88" name="Notched Right Arrow 87"/>
          <p:cNvSpPr/>
          <p:nvPr/>
        </p:nvSpPr>
        <p:spPr bwMode="auto">
          <a:xfrm rot="10800000">
            <a:off x="6804248" y="3933056"/>
            <a:ext cx="2088232" cy="1008112"/>
          </a:xfrm>
          <a:prstGeom prst="notchedRightArrow">
            <a:avLst/>
          </a:prstGeom>
          <a:noFill/>
          <a:ln w="381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u="none" strike="noStrike" cap="none" normalizeH="0" baseline="0" dirty="0">
              <a:ln>
                <a:noFill/>
              </a:ln>
              <a:effectLst/>
              <a:latin typeface="Arial" panose="020B0604020202020204" pitchFamily="34" charset="0"/>
              <a:ea typeface="Times New Roman" pitchFamily="-108" charset="0"/>
              <a:cs typeface="Arial" panose="020B0604020202020204" pitchFamily="34" charset="0"/>
            </a:endParaRPr>
          </a:p>
        </p:txBody>
      </p:sp>
      <p:sp>
        <p:nvSpPr>
          <p:cNvPr id="89" name="Notched Right Arrow 88"/>
          <p:cNvSpPr/>
          <p:nvPr/>
        </p:nvSpPr>
        <p:spPr bwMode="auto">
          <a:xfrm rot="10800000">
            <a:off x="6804248" y="4437112"/>
            <a:ext cx="2088232" cy="1008112"/>
          </a:xfrm>
          <a:prstGeom prst="notchedRightArrow">
            <a:avLst/>
          </a:prstGeom>
          <a:noFill/>
          <a:ln w="381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u="none" strike="noStrike" cap="none" normalizeH="0" baseline="0" dirty="0">
              <a:ln>
                <a:noFill/>
              </a:ln>
              <a:effectLst/>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8119500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88"/>
                                        </p:tgtEl>
                                        <p:attrNameLst>
                                          <p:attrName>style.visibility</p:attrName>
                                        </p:attrNameLst>
                                      </p:cBhvr>
                                      <p:to>
                                        <p:strVal val="visible"/>
                                      </p:to>
                                    </p:set>
                                    <p:animEffect transition="in" filter="wipe(right)">
                                      <p:cBhvr>
                                        <p:cTn id="12" dur="500"/>
                                        <p:tgtEl>
                                          <p:spTgt spid="8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grpId="0" nodeType="clickEffect">
                                  <p:stCondLst>
                                    <p:cond delay="0"/>
                                  </p:stCondLst>
                                  <p:childTnLst>
                                    <p:set>
                                      <p:cBhvr>
                                        <p:cTn id="16" dur="1" fill="hold">
                                          <p:stCondLst>
                                            <p:cond delay="0"/>
                                          </p:stCondLst>
                                        </p:cTn>
                                        <p:tgtEl>
                                          <p:spTgt spid="89"/>
                                        </p:tgtEl>
                                        <p:attrNameLst>
                                          <p:attrName>style.visibility</p:attrName>
                                        </p:attrNameLst>
                                      </p:cBhvr>
                                      <p:to>
                                        <p:strVal val="visible"/>
                                      </p:to>
                                    </p:set>
                                    <p:animEffect transition="in" filter="wipe(right)">
                                      <p:cBhvr>
                                        <p:cTn id="17"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88" grpId="0" animBg="1"/>
      <p:bldP spid="89" grpId="0" animBg="1"/>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6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444035362"/>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8" name="Text Box 2"/>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275</a:t>
            </a:r>
            <a:endParaRPr kumimoji="0" lang="en-US" dirty="0">
              <a:solidFill>
                <a:srgbClr val="FFFFFF"/>
              </a:solidFill>
              <a:latin typeface="Arial" panose="020B0604020202020204" pitchFamily="34" charset="0"/>
              <a:cs typeface="Arial" panose="020B0604020202020204" pitchFamily="34" charset="0"/>
            </a:endParaRPr>
          </a:p>
        </p:txBody>
      </p:sp>
      <p:sp>
        <p:nvSpPr>
          <p:cNvPr id="290819" name="Rectangle 3"/>
          <p:cNvSpPr>
            <a:spLocks noGrp="1" noChangeArrowheads="1"/>
          </p:cNvSpPr>
          <p:nvPr>
            <p:ph type="title"/>
          </p:nvPr>
        </p:nvSpPr>
        <p:spPr>
          <a:xfrm>
            <a:off x="0" y="-22225"/>
            <a:ext cx="8229600" cy="1219200"/>
          </a:xfrm>
          <a:solidFill>
            <a:srgbClr val="800000"/>
          </a:solidFill>
        </p:spPr>
        <p:txBody>
          <a:bodyPr anchorCtr="1"/>
          <a:lstStyle/>
          <a:p>
            <a:r>
              <a:rPr lang="ar-JO" sz="3600" dirty="0">
                <a:cs typeface="Arial" panose="020B0604020202020204" pitchFamily="34" charset="0"/>
              </a:rPr>
              <a:t>أوجه التشابه بين نقلات داود وسليمان للتابوت</a:t>
            </a:r>
            <a:endParaRPr kumimoji="0" lang="en-US" sz="3600" dirty="0">
              <a:solidFill>
                <a:schemeClr val="tx1"/>
              </a:solidFill>
              <a:ea typeface="ＭＳ Ｐゴシック" charset="0"/>
              <a:cs typeface="Arial" panose="020B0604020202020204" pitchFamily="34" charset="0"/>
            </a:endParaRPr>
          </a:p>
        </p:txBody>
      </p:sp>
      <p:grpSp>
        <p:nvGrpSpPr>
          <p:cNvPr id="2" name="Group 167"/>
          <p:cNvGrpSpPr>
            <a:grpSpLocks/>
          </p:cNvGrpSpPr>
          <p:nvPr/>
        </p:nvGrpSpPr>
        <p:grpSpPr bwMode="auto">
          <a:xfrm>
            <a:off x="0" y="901701"/>
            <a:ext cx="9144000" cy="5943601"/>
            <a:chOff x="0" y="568"/>
            <a:chExt cx="5760" cy="3744"/>
          </a:xfrm>
        </p:grpSpPr>
        <p:grpSp>
          <p:nvGrpSpPr>
            <p:cNvPr id="4" name="Group 87"/>
            <p:cNvGrpSpPr>
              <a:grpSpLocks/>
            </p:cNvGrpSpPr>
            <p:nvPr/>
          </p:nvGrpSpPr>
          <p:grpSpPr bwMode="auto">
            <a:xfrm>
              <a:off x="0" y="568"/>
              <a:ext cx="3327" cy="596"/>
              <a:chOff x="0" y="-122"/>
              <a:chExt cx="2264" cy="698"/>
            </a:xfrm>
          </p:grpSpPr>
          <p:sp>
            <p:nvSpPr>
              <p:cNvPr id="290900" name="Rectangle 85"/>
              <p:cNvSpPr>
                <a:spLocks noChangeArrowheads="1"/>
              </p:cNvSpPr>
              <p:nvPr/>
            </p:nvSpPr>
            <p:spPr bwMode="auto">
              <a:xfrm>
                <a:off x="0" y="-122"/>
                <a:ext cx="2264" cy="2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901" name="Rectangle 86"/>
              <p:cNvSpPr>
                <a:spLocks noChangeArrowheads="1"/>
              </p:cNvSpPr>
              <p:nvPr/>
            </p:nvSpPr>
            <p:spPr bwMode="auto">
              <a:xfrm>
                <a:off x="0" y="31"/>
                <a:ext cx="2264" cy="5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dirty="0">
                    <a:solidFill>
                      <a:srgbClr val="FFFFFF"/>
                    </a:solidFill>
                    <a:latin typeface="Arial" panose="020B0604020202020204" pitchFamily="34" charset="0"/>
                    <a:cs typeface="Arial" panose="020B0604020202020204" pitchFamily="34" charset="0"/>
                  </a:rPr>
                  <a:t> </a:t>
                </a:r>
              </a:p>
              <a:p>
                <a:pPr algn="ctr">
                  <a:lnSpc>
                    <a:spcPct val="100000"/>
                  </a:lnSpc>
                  <a:spcBef>
                    <a:spcPct val="0"/>
                  </a:spcBef>
                  <a:buFontTx/>
                  <a:buNone/>
                </a:pP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5" name="Group 90"/>
            <p:cNvGrpSpPr>
              <a:grpSpLocks/>
            </p:cNvGrpSpPr>
            <p:nvPr/>
          </p:nvGrpSpPr>
          <p:grpSpPr bwMode="auto">
            <a:xfrm>
              <a:off x="3327" y="568"/>
              <a:ext cx="1216" cy="711"/>
              <a:chOff x="0" y="281"/>
              <a:chExt cx="828" cy="834"/>
            </a:xfrm>
          </p:grpSpPr>
          <p:sp>
            <p:nvSpPr>
              <p:cNvPr id="290898" name="Rectangle 88"/>
              <p:cNvSpPr>
                <a:spLocks noChangeArrowheads="1"/>
              </p:cNvSpPr>
              <p:nvPr/>
            </p:nvSpPr>
            <p:spPr bwMode="auto">
              <a:xfrm>
                <a:off x="0" y="281"/>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9" name="Rectangle 89"/>
              <p:cNvSpPr>
                <a:spLocks noChangeArrowheads="1"/>
              </p:cNvSpPr>
              <p:nvPr/>
            </p:nvSpPr>
            <p:spPr bwMode="auto">
              <a:xfrm>
                <a:off x="0" y="569"/>
                <a:ext cx="828" cy="5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u="sng" dirty="0">
                    <a:solidFill>
                      <a:srgbClr val="FFFFFF"/>
                    </a:solidFill>
                    <a:latin typeface="Arial" panose="020B0604020202020204" pitchFamily="34" charset="0"/>
                    <a:cs typeface="Arial" panose="020B0604020202020204" pitchFamily="34" charset="0"/>
                  </a:rPr>
                  <a:t>داود</a:t>
                </a:r>
                <a:r>
                  <a:rPr kumimoji="0" lang="en-US" u="sng" dirty="0">
                    <a:solidFill>
                      <a:srgbClr val="FFFFFF"/>
                    </a:solidFill>
                    <a:latin typeface="Arial" panose="020B0604020202020204" pitchFamily="34" charset="0"/>
                    <a:cs typeface="Arial" panose="020B0604020202020204" pitchFamily="34" charset="0"/>
                  </a:rPr>
                  <a:t> </a:t>
                </a:r>
                <a:endParaRPr kumimoji="0" lang="en-US" dirty="0">
                  <a:solidFill>
                    <a:srgbClr val="FFFFFF"/>
                  </a:solidFill>
                  <a:latin typeface="Arial" panose="020B0604020202020204" pitchFamily="34" charset="0"/>
                  <a:cs typeface="Arial" panose="020B0604020202020204" pitchFamily="34" charset="0"/>
                </a:endParaRPr>
              </a:p>
              <a:p>
                <a:pPr algn="ctr">
                  <a:lnSpc>
                    <a:spcPct val="100000"/>
                  </a:lnSpc>
                  <a:spcBef>
                    <a:spcPct val="0"/>
                  </a:spcBef>
                  <a:buFontTx/>
                  <a:buNone/>
                </a:pPr>
                <a:r>
                  <a:rPr kumimoji="0" lang="en-US" dirty="0">
                    <a:solidFill>
                      <a:srgbClr val="FFFFFF"/>
                    </a:solidFill>
                    <a:latin typeface="Arial" panose="020B0604020202020204" pitchFamily="34" charset="0"/>
                    <a:cs typeface="Arial" panose="020B0604020202020204" pitchFamily="34" charset="0"/>
                  </a:rPr>
                  <a:t>(</a:t>
                </a:r>
                <a:r>
                  <a:rPr kumimoji="0" lang="ar-JO" dirty="0">
                    <a:solidFill>
                      <a:srgbClr val="FFFFFF"/>
                    </a:solidFill>
                    <a:latin typeface="Arial" panose="020B0604020202020204" pitchFamily="34" charset="0"/>
                    <a:cs typeface="Arial" panose="020B0604020202020204" pitchFamily="34" charset="0"/>
                  </a:rPr>
                  <a:t>1 أخ</a:t>
                </a:r>
                <a:r>
                  <a:rPr kumimoji="0" lang="en-US" dirty="0">
                    <a:solidFill>
                      <a:srgbClr val="FFFFFF"/>
                    </a:solidFill>
                    <a:latin typeface="Arial" panose="020B0604020202020204" pitchFamily="34" charset="0"/>
                    <a:cs typeface="Arial" panose="020B0604020202020204" pitchFamily="34" charset="0"/>
                  </a:rPr>
                  <a:t>)</a:t>
                </a:r>
              </a:p>
            </p:txBody>
          </p:sp>
        </p:grpSp>
        <p:grpSp>
          <p:nvGrpSpPr>
            <p:cNvPr id="6" name="Group 93"/>
            <p:cNvGrpSpPr>
              <a:grpSpLocks/>
            </p:cNvGrpSpPr>
            <p:nvPr/>
          </p:nvGrpSpPr>
          <p:grpSpPr bwMode="auto">
            <a:xfrm>
              <a:off x="4543" y="568"/>
              <a:ext cx="1217" cy="711"/>
              <a:chOff x="0" y="799"/>
              <a:chExt cx="828" cy="834"/>
            </a:xfrm>
          </p:grpSpPr>
          <p:sp>
            <p:nvSpPr>
              <p:cNvPr id="290896" name="Rectangle 91"/>
              <p:cNvSpPr>
                <a:spLocks noChangeArrowheads="1"/>
              </p:cNvSpPr>
              <p:nvPr/>
            </p:nvSpPr>
            <p:spPr bwMode="auto">
              <a:xfrm>
                <a:off x="0" y="799"/>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7" name="Rectangle 92"/>
              <p:cNvSpPr>
                <a:spLocks noChangeArrowheads="1"/>
              </p:cNvSpPr>
              <p:nvPr/>
            </p:nvSpPr>
            <p:spPr bwMode="auto">
              <a:xfrm>
                <a:off x="0" y="1087"/>
                <a:ext cx="828" cy="5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u="sng" dirty="0">
                    <a:solidFill>
                      <a:srgbClr val="FFFFFF"/>
                    </a:solidFill>
                    <a:latin typeface="Arial" panose="020B0604020202020204" pitchFamily="34" charset="0"/>
                    <a:cs typeface="Arial" panose="020B0604020202020204" pitchFamily="34" charset="0"/>
                  </a:rPr>
                  <a:t>سليمان</a:t>
                </a:r>
                <a:r>
                  <a:rPr kumimoji="0" lang="en-US" u="sng" dirty="0">
                    <a:solidFill>
                      <a:srgbClr val="FFFFFF"/>
                    </a:solidFill>
                    <a:latin typeface="Arial" panose="020B0604020202020204" pitchFamily="34" charset="0"/>
                    <a:cs typeface="Arial" panose="020B0604020202020204" pitchFamily="34" charset="0"/>
                  </a:rPr>
                  <a:t> </a:t>
                </a:r>
                <a:endParaRPr kumimoji="0" lang="en-US" dirty="0">
                  <a:solidFill>
                    <a:srgbClr val="FFFFFF"/>
                  </a:solidFill>
                  <a:latin typeface="Arial" panose="020B0604020202020204" pitchFamily="34" charset="0"/>
                  <a:cs typeface="Arial" panose="020B0604020202020204" pitchFamily="34" charset="0"/>
                </a:endParaRPr>
              </a:p>
              <a:p>
                <a:pPr algn="ctr">
                  <a:lnSpc>
                    <a:spcPct val="100000"/>
                  </a:lnSpc>
                  <a:spcBef>
                    <a:spcPct val="0"/>
                  </a:spcBef>
                  <a:buFontTx/>
                  <a:buNone/>
                </a:pPr>
                <a:r>
                  <a:rPr kumimoji="0" lang="en-US" dirty="0">
                    <a:solidFill>
                      <a:srgbClr val="FFFFFF"/>
                    </a:solidFill>
                    <a:latin typeface="Arial" panose="020B0604020202020204" pitchFamily="34" charset="0"/>
                    <a:cs typeface="Arial" panose="020B0604020202020204" pitchFamily="34" charset="0"/>
                  </a:rPr>
                  <a:t>(</a:t>
                </a:r>
                <a:r>
                  <a:rPr kumimoji="0" lang="ar-JO" dirty="0">
                    <a:solidFill>
                      <a:srgbClr val="FFFFFF"/>
                    </a:solidFill>
                    <a:latin typeface="Arial" panose="020B0604020202020204" pitchFamily="34" charset="0"/>
                    <a:cs typeface="Arial" panose="020B0604020202020204" pitchFamily="34" charset="0"/>
                  </a:rPr>
                  <a:t>2 أخ</a:t>
                </a:r>
                <a:r>
                  <a:rPr kumimoji="0" lang="en-US" dirty="0">
                    <a:solidFill>
                      <a:srgbClr val="FFFFFF"/>
                    </a:solidFill>
                    <a:latin typeface="Arial" panose="020B0604020202020204" pitchFamily="34" charset="0"/>
                    <a:cs typeface="Arial" panose="020B0604020202020204" pitchFamily="34" charset="0"/>
                  </a:rPr>
                  <a:t>)</a:t>
                </a:r>
              </a:p>
            </p:txBody>
          </p:sp>
        </p:grpSp>
        <p:grpSp>
          <p:nvGrpSpPr>
            <p:cNvPr id="7" name="Group 96"/>
            <p:cNvGrpSpPr>
              <a:grpSpLocks/>
            </p:cNvGrpSpPr>
            <p:nvPr/>
          </p:nvGrpSpPr>
          <p:grpSpPr bwMode="auto">
            <a:xfrm>
              <a:off x="0" y="1012"/>
              <a:ext cx="3600" cy="479"/>
              <a:chOff x="0" y="1318"/>
              <a:chExt cx="2451" cy="561"/>
            </a:xfrm>
          </p:grpSpPr>
          <p:sp>
            <p:nvSpPr>
              <p:cNvPr id="290894" name="Rectangle 94"/>
              <p:cNvSpPr>
                <a:spLocks noChangeArrowheads="1"/>
              </p:cNvSpPr>
              <p:nvPr/>
            </p:nvSpPr>
            <p:spPr bwMode="auto">
              <a:xfrm>
                <a:off x="0" y="1318"/>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5" name="Rectangle 95"/>
              <p:cNvSpPr>
                <a:spLocks noChangeArrowheads="1"/>
              </p:cNvSpPr>
              <p:nvPr/>
            </p:nvSpPr>
            <p:spPr bwMode="auto">
              <a:xfrm>
                <a:off x="186" y="1606"/>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موقع التابوت قبل نقله</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8" name="Group 99"/>
            <p:cNvGrpSpPr>
              <a:grpSpLocks/>
            </p:cNvGrpSpPr>
            <p:nvPr/>
          </p:nvGrpSpPr>
          <p:grpSpPr bwMode="auto">
            <a:xfrm>
              <a:off x="3327" y="1012"/>
              <a:ext cx="1216" cy="479"/>
              <a:chOff x="0" y="1721"/>
              <a:chExt cx="828" cy="561"/>
            </a:xfrm>
          </p:grpSpPr>
          <p:sp>
            <p:nvSpPr>
              <p:cNvPr id="290892" name="Rectangle 97"/>
              <p:cNvSpPr>
                <a:spLocks noChangeArrowheads="1"/>
              </p:cNvSpPr>
              <p:nvPr/>
            </p:nvSpPr>
            <p:spPr bwMode="auto">
              <a:xfrm>
                <a:off x="0" y="1721"/>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3" name="Rectangle 98"/>
              <p:cNvSpPr>
                <a:spLocks noChangeArrowheads="1"/>
              </p:cNvSpPr>
              <p:nvPr/>
            </p:nvSpPr>
            <p:spPr bwMode="auto">
              <a:xfrm>
                <a:off x="0" y="2009"/>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قرية يعاريم</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9" name="Group 102"/>
            <p:cNvGrpSpPr>
              <a:grpSpLocks/>
            </p:cNvGrpSpPr>
            <p:nvPr/>
          </p:nvGrpSpPr>
          <p:grpSpPr bwMode="auto">
            <a:xfrm>
              <a:off x="4543" y="1012"/>
              <a:ext cx="1217" cy="479"/>
              <a:chOff x="0" y="2124"/>
              <a:chExt cx="828" cy="561"/>
            </a:xfrm>
          </p:grpSpPr>
          <p:sp>
            <p:nvSpPr>
              <p:cNvPr id="290890" name="Rectangle 100"/>
              <p:cNvSpPr>
                <a:spLocks noChangeArrowheads="1"/>
              </p:cNvSpPr>
              <p:nvPr/>
            </p:nvSpPr>
            <p:spPr bwMode="auto">
              <a:xfrm>
                <a:off x="0" y="2124"/>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1" name="Rectangle 101"/>
              <p:cNvSpPr>
                <a:spLocks noChangeArrowheads="1"/>
              </p:cNvSpPr>
              <p:nvPr/>
            </p:nvSpPr>
            <p:spPr bwMode="auto">
              <a:xfrm>
                <a:off x="0" y="2412"/>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مدينة داود</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0" name="Group 105"/>
            <p:cNvGrpSpPr>
              <a:grpSpLocks/>
            </p:cNvGrpSpPr>
            <p:nvPr/>
          </p:nvGrpSpPr>
          <p:grpSpPr bwMode="auto">
            <a:xfrm>
              <a:off x="0" y="1476"/>
              <a:ext cx="3600" cy="357"/>
              <a:chOff x="0" y="309"/>
              <a:chExt cx="2451" cy="419"/>
            </a:xfrm>
          </p:grpSpPr>
          <p:sp>
            <p:nvSpPr>
              <p:cNvPr id="290888" name="Rectangle 103"/>
              <p:cNvSpPr>
                <a:spLocks noChangeArrowheads="1"/>
              </p:cNvSpPr>
              <p:nvPr/>
            </p:nvSpPr>
            <p:spPr bwMode="auto">
              <a:xfrm>
                <a:off x="0" y="309"/>
                <a:ext cx="2264"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9" name="Rectangle 104"/>
              <p:cNvSpPr>
                <a:spLocks noChangeArrowheads="1"/>
              </p:cNvSpPr>
              <p:nvPr/>
            </p:nvSpPr>
            <p:spPr bwMode="auto">
              <a:xfrm>
                <a:off x="186" y="455"/>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موقع التابوت بعد نقله</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1" name="Group 108"/>
            <p:cNvGrpSpPr>
              <a:grpSpLocks/>
            </p:cNvGrpSpPr>
            <p:nvPr/>
          </p:nvGrpSpPr>
          <p:grpSpPr bwMode="auto">
            <a:xfrm>
              <a:off x="3327" y="1476"/>
              <a:ext cx="1216" cy="657"/>
              <a:chOff x="0" y="309"/>
              <a:chExt cx="828" cy="770"/>
            </a:xfrm>
          </p:grpSpPr>
          <p:sp>
            <p:nvSpPr>
              <p:cNvPr id="290886" name="Rectangle 106"/>
              <p:cNvSpPr>
                <a:spLocks noChangeArrowheads="1"/>
              </p:cNvSpPr>
              <p:nvPr/>
            </p:nvSpPr>
            <p:spPr bwMode="auto">
              <a:xfrm>
                <a:off x="0" y="309"/>
                <a:ext cx="828" cy="2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7" name="Rectangle 107"/>
              <p:cNvSpPr>
                <a:spLocks noChangeArrowheads="1"/>
              </p:cNvSpPr>
              <p:nvPr/>
            </p:nvSpPr>
            <p:spPr bwMode="auto">
              <a:xfrm>
                <a:off x="0" y="643"/>
                <a:ext cx="828" cy="4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8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بيت عوبيد قرب مدينة داود</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2" name="Group 111"/>
            <p:cNvGrpSpPr>
              <a:grpSpLocks/>
            </p:cNvGrpSpPr>
            <p:nvPr/>
          </p:nvGrpSpPr>
          <p:grpSpPr bwMode="auto">
            <a:xfrm>
              <a:off x="4543" y="1631"/>
              <a:ext cx="1217" cy="483"/>
              <a:chOff x="0" y="-37"/>
              <a:chExt cx="828" cy="2176"/>
            </a:xfrm>
          </p:grpSpPr>
          <p:sp>
            <p:nvSpPr>
              <p:cNvPr id="290884" name="Rectangle 109"/>
              <p:cNvSpPr>
                <a:spLocks noChangeArrowheads="1"/>
              </p:cNvSpPr>
              <p:nvPr/>
            </p:nvSpPr>
            <p:spPr bwMode="auto">
              <a:xfrm>
                <a:off x="0" y="-37"/>
                <a:ext cx="828" cy="9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5" name="Rectangle 110"/>
              <p:cNvSpPr>
                <a:spLocks noChangeArrowheads="1"/>
              </p:cNvSpPr>
              <p:nvPr/>
            </p:nvSpPr>
            <p:spPr bwMode="auto">
              <a:xfrm>
                <a:off x="0" y="392"/>
                <a:ext cx="828" cy="17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sz="2000" dirty="0">
                    <a:solidFill>
                      <a:srgbClr val="FFFFFF"/>
                    </a:solidFill>
                    <a:latin typeface="Arial" panose="020B0604020202020204" pitchFamily="34" charset="0"/>
                    <a:cs typeface="Arial" panose="020B0604020202020204" pitchFamily="34" charset="0"/>
                  </a:rPr>
                  <a:t>هيكل المريا         (بيدر أرونة السابق)</a:t>
                </a:r>
                <a:endParaRPr kumimoji="0" lang="en-US" sz="2000" dirty="0">
                  <a:solidFill>
                    <a:srgbClr val="FFFFFF"/>
                  </a:solidFill>
                  <a:latin typeface="Arial" panose="020B0604020202020204" pitchFamily="34" charset="0"/>
                  <a:cs typeface="Arial" panose="020B0604020202020204" pitchFamily="34" charset="0"/>
                </a:endParaRPr>
              </a:p>
            </p:txBody>
          </p:sp>
        </p:grpSp>
        <p:grpSp>
          <p:nvGrpSpPr>
            <p:cNvPr id="13" name="Group 114"/>
            <p:cNvGrpSpPr>
              <a:grpSpLocks/>
            </p:cNvGrpSpPr>
            <p:nvPr/>
          </p:nvGrpSpPr>
          <p:grpSpPr bwMode="auto">
            <a:xfrm>
              <a:off x="0" y="1992"/>
              <a:ext cx="3327" cy="585"/>
              <a:chOff x="0" y="914"/>
              <a:chExt cx="2264" cy="687"/>
            </a:xfrm>
          </p:grpSpPr>
          <p:sp>
            <p:nvSpPr>
              <p:cNvPr id="290882" name="Rectangle 112"/>
              <p:cNvSpPr>
                <a:spLocks noChangeArrowheads="1"/>
              </p:cNvSpPr>
              <p:nvPr/>
            </p:nvSpPr>
            <p:spPr bwMode="auto">
              <a:xfrm>
                <a:off x="0" y="914"/>
                <a:ext cx="2264"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3" name="Rectangle 113"/>
              <p:cNvSpPr>
                <a:spLocks noChangeArrowheads="1"/>
              </p:cNvSpPr>
              <p:nvPr/>
            </p:nvSpPr>
            <p:spPr bwMode="auto">
              <a:xfrm>
                <a:off x="469" y="1055"/>
                <a:ext cx="1699" cy="5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lang="ar-JO" dirty="0">
                    <a:latin typeface="Arial" panose="020B0604020202020204" pitchFamily="34" charset="0"/>
                    <a:cs typeface="Arial" panose="020B0604020202020204" pitchFamily="34" charset="0"/>
                  </a:rPr>
                  <a:t>التشاور مع قادة إسرائيل والموكب الوطني</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4" name="Group 117"/>
            <p:cNvGrpSpPr>
              <a:grpSpLocks/>
            </p:cNvGrpSpPr>
            <p:nvPr/>
          </p:nvGrpSpPr>
          <p:grpSpPr bwMode="auto">
            <a:xfrm>
              <a:off x="3327" y="2058"/>
              <a:ext cx="1216" cy="479"/>
              <a:chOff x="0" y="1433"/>
              <a:chExt cx="828" cy="561"/>
            </a:xfrm>
          </p:grpSpPr>
          <p:sp>
            <p:nvSpPr>
              <p:cNvPr id="290880" name="Rectangle 115"/>
              <p:cNvSpPr>
                <a:spLocks noChangeArrowheads="1"/>
              </p:cNvSpPr>
              <p:nvPr/>
            </p:nvSpPr>
            <p:spPr bwMode="auto">
              <a:xfrm>
                <a:off x="0" y="1433"/>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1" name="Rectangle 116"/>
              <p:cNvSpPr>
                <a:spLocks noChangeArrowheads="1"/>
              </p:cNvSpPr>
              <p:nvPr/>
            </p:nvSpPr>
            <p:spPr bwMode="auto">
              <a:xfrm>
                <a:off x="0" y="1721"/>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13: 1-5</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5" name="Group 120"/>
            <p:cNvGrpSpPr>
              <a:grpSpLocks/>
            </p:cNvGrpSpPr>
            <p:nvPr/>
          </p:nvGrpSpPr>
          <p:grpSpPr bwMode="auto">
            <a:xfrm>
              <a:off x="4464" y="2204"/>
              <a:ext cx="1217" cy="342"/>
              <a:chOff x="0" y="1696"/>
              <a:chExt cx="828" cy="856"/>
            </a:xfrm>
          </p:grpSpPr>
          <p:sp>
            <p:nvSpPr>
              <p:cNvPr id="290878" name="Rectangle 118"/>
              <p:cNvSpPr>
                <a:spLocks noChangeArrowheads="1"/>
              </p:cNvSpPr>
              <p:nvPr/>
            </p:nvSpPr>
            <p:spPr bwMode="auto">
              <a:xfrm>
                <a:off x="0" y="1696"/>
                <a:ext cx="828" cy="5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9" name="Rectangle 119"/>
              <p:cNvSpPr>
                <a:spLocks noChangeArrowheads="1"/>
              </p:cNvSpPr>
              <p:nvPr/>
            </p:nvSpPr>
            <p:spPr bwMode="auto">
              <a:xfrm>
                <a:off x="0" y="1969"/>
                <a:ext cx="828" cy="5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5: 2-3</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6" name="Group 123"/>
            <p:cNvGrpSpPr>
              <a:grpSpLocks/>
            </p:cNvGrpSpPr>
            <p:nvPr/>
          </p:nvGrpSpPr>
          <p:grpSpPr bwMode="auto">
            <a:xfrm>
              <a:off x="0" y="2436"/>
              <a:ext cx="3600" cy="479"/>
              <a:chOff x="0" y="2238"/>
              <a:chExt cx="2451" cy="562"/>
            </a:xfrm>
          </p:grpSpPr>
          <p:sp>
            <p:nvSpPr>
              <p:cNvPr id="290876" name="Rectangle 121"/>
              <p:cNvSpPr>
                <a:spLocks noChangeArrowheads="1"/>
              </p:cNvSpPr>
              <p:nvPr/>
            </p:nvSpPr>
            <p:spPr bwMode="auto">
              <a:xfrm>
                <a:off x="0" y="2238"/>
                <a:ext cx="2264"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7" name="Rectangle 122"/>
              <p:cNvSpPr>
                <a:spLocks noChangeArrowheads="1"/>
              </p:cNvSpPr>
              <p:nvPr/>
            </p:nvSpPr>
            <p:spPr bwMode="auto">
              <a:xfrm>
                <a:off x="186" y="2527"/>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نقل التابوت بشكل صحيح</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7" name="Group 126"/>
            <p:cNvGrpSpPr>
              <a:grpSpLocks/>
            </p:cNvGrpSpPr>
            <p:nvPr/>
          </p:nvGrpSpPr>
          <p:grpSpPr bwMode="auto">
            <a:xfrm>
              <a:off x="3327" y="2436"/>
              <a:ext cx="1216" cy="479"/>
              <a:chOff x="0" y="2641"/>
              <a:chExt cx="828" cy="562"/>
            </a:xfrm>
          </p:grpSpPr>
          <p:sp>
            <p:nvSpPr>
              <p:cNvPr id="290874" name="Rectangle 124"/>
              <p:cNvSpPr>
                <a:spLocks noChangeArrowheads="1"/>
              </p:cNvSpPr>
              <p:nvPr/>
            </p:nvSpPr>
            <p:spPr bwMode="auto">
              <a:xfrm>
                <a:off x="0" y="2641"/>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5" name="Rectangle 125"/>
              <p:cNvSpPr>
                <a:spLocks noChangeArrowheads="1"/>
              </p:cNvSpPr>
              <p:nvPr/>
            </p:nvSpPr>
            <p:spPr bwMode="auto">
              <a:xfrm>
                <a:off x="0" y="2930"/>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15: 1-16: 3</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8" name="Group 129"/>
            <p:cNvGrpSpPr>
              <a:grpSpLocks/>
            </p:cNvGrpSpPr>
            <p:nvPr/>
          </p:nvGrpSpPr>
          <p:grpSpPr bwMode="auto">
            <a:xfrm>
              <a:off x="4543" y="2437"/>
              <a:ext cx="1217" cy="479"/>
              <a:chOff x="0" y="3045"/>
              <a:chExt cx="828" cy="561"/>
            </a:xfrm>
          </p:grpSpPr>
          <p:sp>
            <p:nvSpPr>
              <p:cNvPr id="290872" name="Rectangle 127"/>
              <p:cNvSpPr>
                <a:spLocks noChangeArrowheads="1"/>
              </p:cNvSpPr>
              <p:nvPr/>
            </p:nvSpPr>
            <p:spPr bwMode="auto">
              <a:xfrm>
                <a:off x="0" y="3045"/>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3" name="Rectangle 128"/>
              <p:cNvSpPr>
                <a:spLocks noChangeArrowheads="1"/>
              </p:cNvSpPr>
              <p:nvPr/>
            </p:nvSpPr>
            <p:spPr bwMode="auto">
              <a:xfrm>
                <a:off x="0" y="3333"/>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5: 2-10</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9" name="Group 132"/>
            <p:cNvGrpSpPr>
              <a:grpSpLocks/>
            </p:cNvGrpSpPr>
            <p:nvPr/>
          </p:nvGrpSpPr>
          <p:grpSpPr bwMode="auto">
            <a:xfrm>
              <a:off x="0" y="2780"/>
              <a:ext cx="3600" cy="479"/>
              <a:chOff x="0" y="3447"/>
              <a:chExt cx="2451" cy="562"/>
            </a:xfrm>
          </p:grpSpPr>
          <p:sp>
            <p:nvSpPr>
              <p:cNvPr id="290870" name="Rectangle 130"/>
              <p:cNvSpPr>
                <a:spLocks noChangeArrowheads="1"/>
              </p:cNvSpPr>
              <p:nvPr/>
            </p:nvSpPr>
            <p:spPr bwMode="auto">
              <a:xfrm>
                <a:off x="0" y="3447"/>
                <a:ext cx="2264"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1" name="Rectangle 131"/>
              <p:cNvSpPr>
                <a:spLocks noChangeArrowheads="1"/>
              </p:cNvSpPr>
              <p:nvPr/>
            </p:nvSpPr>
            <p:spPr bwMode="auto">
              <a:xfrm>
                <a:off x="186" y="3736"/>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احتفال التسبيح عند الوصول</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0" name="Group 135"/>
            <p:cNvGrpSpPr>
              <a:grpSpLocks/>
            </p:cNvGrpSpPr>
            <p:nvPr/>
          </p:nvGrpSpPr>
          <p:grpSpPr bwMode="auto">
            <a:xfrm>
              <a:off x="3327" y="2780"/>
              <a:ext cx="1216" cy="479"/>
              <a:chOff x="0" y="3850"/>
              <a:chExt cx="828" cy="562"/>
            </a:xfrm>
          </p:grpSpPr>
          <p:sp>
            <p:nvSpPr>
              <p:cNvPr id="290868" name="Rectangle 133"/>
              <p:cNvSpPr>
                <a:spLocks noChangeArrowheads="1"/>
              </p:cNvSpPr>
              <p:nvPr/>
            </p:nvSpPr>
            <p:spPr bwMode="auto">
              <a:xfrm>
                <a:off x="0" y="3850"/>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9" name="Rectangle 134"/>
              <p:cNvSpPr>
                <a:spLocks noChangeArrowheads="1"/>
              </p:cNvSpPr>
              <p:nvPr/>
            </p:nvSpPr>
            <p:spPr bwMode="auto">
              <a:xfrm>
                <a:off x="0" y="4139"/>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16: 7-36</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1" name="Group 138"/>
            <p:cNvGrpSpPr>
              <a:grpSpLocks/>
            </p:cNvGrpSpPr>
            <p:nvPr/>
          </p:nvGrpSpPr>
          <p:grpSpPr bwMode="auto">
            <a:xfrm>
              <a:off x="4543" y="2780"/>
              <a:ext cx="1217" cy="479"/>
              <a:chOff x="0" y="4253"/>
              <a:chExt cx="828" cy="562"/>
            </a:xfrm>
          </p:grpSpPr>
          <p:sp>
            <p:nvSpPr>
              <p:cNvPr id="290866" name="Rectangle 136"/>
              <p:cNvSpPr>
                <a:spLocks noChangeArrowheads="1"/>
              </p:cNvSpPr>
              <p:nvPr/>
            </p:nvSpPr>
            <p:spPr bwMode="auto">
              <a:xfrm>
                <a:off x="0" y="4253"/>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7" name="Rectangle 137"/>
              <p:cNvSpPr>
                <a:spLocks noChangeArrowheads="1"/>
              </p:cNvSpPr>
              <p:nvPr/>
            </p:nvSpPr>
            <p:spPr bwMode="auto">
              <a:xfrm>
                <a:off x="0" y="4542"/>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5: 11-14</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2" name="Group 141"/>
            <p:cNvGrpSpPr>
              <a:grpSpLocks/>
            </p:cNvGrpSpPr>
            <p:nvPr/>
          </p:nvGrpSpPr>
          <p:grpSpPr bwMode="auto">
            <a:xfrm>
              <a:off x="0" y="3124"/>
              <a:ext cx="3327" cy="478"/>
              <a:chOff x="0" y="4656"/>
              <a:chExt cx="2264" cy="561"/>
            </a:xfrm>
          </p:grpSpPr>
          <p:sp>
            <p:nvSpPr>
              <p:cNvPr id="290864" name="Rectangle 139"/>
              <p:cNvSpPr>
                <a:spLocks noChangeArrowheads="1"/>
              </p:cNvSpPr>
              <p:nvPr/>
            </p:nvSpPr>
            <p:spPr bwMode="auto">
              <a:xfrm>
                <a:off x="0" y="4656"/>
                <a:ext cx="2264"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5" name="Rectangle 140"/>
              <p:cNvSpPr>
                <a:spLocks noChangeArrowheads="1"/>
              </p:cNvSpPr>
              <p:nvPr/>
            </p:nvSpPr>
            <p:spPr bwMode="auto">
              <a:xfrm>
                <a:off x="0" y="4944"/>
                <a:ext cx="2264"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وضع نظام العبادة المنظمة</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3" name="Group 144"/>
            <p:cNvGrpSpPr>
              <a:grpSpLocks/>
            </p:cNvGrpSpPr>
            <p:nvPr/>
          </p:nvGrpSpPr>
          <p:grpSpPr bwMode="auto">
            <a:xfrm>
              <a:off x="3240" y="3126"/>
              <a:ext cx="1303" cy="472"/>
              <a:chOff x="-59" y="5059"/>
              <a:chExt cx="887" cy="554"/>
            </a:xfrm>
          </p:grpSpPr>
          <p:sp>
            <p:nvSpPr>
              <p:cNvPr id="290862" name="Rectangle 142"/>
              <p:cNvSpPr>
                <a:spLocks noChangeArrowheads="1"/>
              </p:cNvSpPr>
              <p:nvPr/>
            </p:nvSpPr>
            <p:spPr bwMode="auto">
              <a:xfrm>
                <a:off x="0" y="5059"/>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3" name="Rectangle 143"/>
              <p:cNvSpPr>
                <a:spLocks noChangeArrowheads="1"/>
              </p:cNvSpPr>
              <p:nvPr/>
            </p:nvSpPr>
            <p:spPr bwMode="auto">
              <a:xfrm>
                <a:off x="-59" y="5340"/>
                <a:ext cx="887"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16: 4-6, 37-42</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4" name="Group 147"/>
            <p:cNvGrpSpPr>
              <a:grpSpLocks/>
            </p:cNvGrpSpPr>
            <p:nvPr/>
          </p:nvGrpSpPr>
          <p:grpSpPr bwMode="auto">
            <a:xfrm>
              <a:off x="4543" y="3125"/>
              <a:ext cx="1217" cy="478"/>
              <a:chOff x="0" y="5462"/>
              <a:chExt cx="828" cy="561"/>
            </a:xfrm>
          </p:grpSpPr>
          <p:sp>
            <p:nvSpPr>
              <p:cNvPr id="290860" name="Rectangle 145"/>
              <p:cNvSpPr>
                <a:spLocks noChangeArrowheads="1"/>
              </p:cNvSpPr>
              <p:nvPr/>
            </p:nvSpPr>
            <p:spPr bwMode="auto">
              <a:xfrm>
                <a:off x="0" y="5462"/>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1" name="Rectangle 146"/>
              <p:cNvSpPr>
                <a:spLocks noChangeArrowheads="1"/>
              </p:cNvSpPr>
              <p:nvPr/>
            </p:nvSpPr>
            <p:spPr bwMode="auto">
              <a:xfrm>
                <a:off x="0" y="5750"/>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8: 12-16</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5" name="Group 150"/>
            <p:cNvGrpSpPr>
              <a:grpSpLocks/>
            </p:cNvGrpSpPr>
            <p:nvPr/>
          </p:nvGrpSpPr>
          <p:grpSpPr bwMode="auto">
            <a:xfrm>
              <a:off x="274" y="3469"/>
              <a:ext cx="3327" cy="480"/>
              <a:chOff x="186" y="5866"/>
              <a:chExt cx="2264" cy="562"/>
            </a:xfrm>
          </p:grpSpPr>
          <p:sp>
            <p:nvSpPr>
              <p:cNvPr id="290858" name="Rectangle 148"/>
              <p:cNvSpPr>
                <a:spLocks noChangeArrowheads="1"/>
              </p:cNvSpPr>
              <p:nvPr/>
            </p:nvSpPr>
            <p:spPr bwMode="auto">
              <a:xfrm>
                <a:off x="186" y="5866"/>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9" name="Rectangle 149"/>
              <p:cNvSpPr>
                <a:spLocks noChangeArrowheads="1"/>
              </p:cNvSpPr>
              <p:nvPr/>
            </p:nvSpPr>
            <p:spPr bwMode="auto">
              <a:xfrm>
                <a:off x="186" y="6155"/>
                <a:ext cx="2264"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الإعلان الإلهي المعطى</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6" name="Group 153"/>
            <p:cNvGrpSpPr>
              <a:grpSpLocks/>
            </p:cNvGrpSpPr>
            <p:nvPr/>
          </p:nvGrpSpPr>
          <p:grpSpPr bwMode="auto">
            <a:xfrm>
              <a:off x="3327" y="3469"/>
              <a:ext cx="1216" cy="480"/>
              <a:chOff x="0" y="6269"/>
              <a:chExt cx="828" cy="562"/>
            </a:xfrm>
          </p:grpSpPr>
          <p:sp>
            <p:nvSpPr>
              <p:cNvPr id="290856" name="Rectangle 151"/>
              <p:cNvSpPr>
                <a:spLocks noChangeArrowheads="1"/>
              </p:cNvSpPr>
              <p:nvPr/>
            </p:nvSpPr>
            <p:spPr bwMode="auto">
              <a:xfrm>
                <a:off x="0" y="6269"/>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7" name="Rectangle 152"/>
              <p:cNvSpPr>
                <a:spLocks noChangeArrowheads="1"/>
              </p:cNvSpPr>
              <p:nvPr/>
            </p:nvSpPr>
            <p:spPr bwMode="auto">
              <a:xfrm>
                <a:off x="0" y="6558"/>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17: 1-15</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7" name="Group 156"/>
            <p:cNvGrpSpPr>
              <a:grpSpLocks/>
            </p:cNvGrpSpPr>
            <p:nvPr/>
          </p:nvGrpSpPr>
          <p:grpSpPr bwMode="auto">
            <a:xfrm>
              <a:off x="4543" y="3469"/>
              <a:ext cx="1217" cy="480"/>
              <a:chOff x="0" y="6672"/>
              <a:chExt cx="828" cy="562"/>
            </a:xfrm>
          </p:grpSpPr>
          <p:sp>
            <p:nvSpPr>
              <p:cNvPr id="290854" name="Rectangle 154"/>
              <p:cNvSpPr>
                <a:spLocks noChangeArrowheads="1"/>
              </p:cNvSpPr>
              <p:nvPr/>
            </p:nvSpPr>
            <p:spPr bwMode="auto">
              <a:xfrm>
                <a:off x="0" y="6672"/>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5" name="Rectangle 155"/>
              <p:cNvSpPr>
                <a:spLocks noChangeArrowheads="1"/>
              </p:cNvSpPr>
              <p:nvPr/>
            </p:nvSpPr>
            <p:spPr bwMode="auto">
              <a:xfrm>
                <a:off x="0" y="6961"/>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7: 1-22</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8" name="Group 159"/>
            <p:cNvGrpSpPr>
              <a:grpSpLocks/>
            </p:cNvGrpSpPr>
            <p:nvPr/>
          </p:nvGrpSpPr>
          <p:grpSpPr bwMode="auto">
            <a:xfrm>
              <a:off x="0" y="3814"/>
              <a:ext cx="3600" cy="479"/>
              <a:chOff x="0" y="7075"/>
              <a:chExt cx="2451" cy="561"/>
            </a:xfrm>
          </p:grpSpPr>
          <p:sp>
            <p:nvSpPr>
              <p:cNvPr id="290852" name="Rectangle 157"/>
              <p:cNvSpPr>
                <a:spLocks noChangeArrowheads="1"/>
              </p:cNvSpPr>
              <p:nvPr/>
            </p:nvSpPr>
            <p:spPr bwMode="auto">
              <a:xfrm>
                <a:off x="0" y="7075"/>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3" name="Rectangle 158"/>
              <p:cNvSpPr>
                <a:spLocks noChangeArrowheads="1"/>
              </p:cNvSpPr>
              <p:nvPr/>
            </p:nvSpPr>
            <p:spPr bwMode="auto">
              <a:xfrm>
                <a:off x="186" y="7363"/>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صلاة الملك</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 name="Group 162"/>
            <p:cNvGrpSpPr>
              <a:grpSpLocks/>
            </p:cNvGrpSpPr>
            <p:nvPr/>
          </p:nvGrpSpPr>
          <p:grpSpPr bwMode="auto">
            <a:xfrm>
              <a:off x="3327" y="3814"/>
              <a:ext cx="1216" cy="479"/>
              <a:chOff x="0" y="7478"/>
              <a:chExt cx="828" cy="561"/>
            </a:xfrm>
          </p:grpSpPr>
          <p:sp>
            <p:nvSpPr>
              <p:cNvPr id="290850" name="Rectangle 160"/>
              <p:cNvSpPr>
                <a:spLocks noChangeArrowheads="1"/>
              </p:cNvSpPr>
              <p:nvPr/>
            </p:nvSpPr>
            <p:spPr bwMode="auto">
              <a:xfrm>
                <a:off x="0" y="7478"/>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1" name="Rectangle 161"/>
              <p:cNvSpPr>
                <a:spLocks noChangeArrowheads="1"/>
              </p:cNvSpPr>
              <p:nvPr/>
            </p:nvSpPr>
            <p:spPr bwMode="auto">
              <a:xfrm>
                <a:off x="0" y="7766"/>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17: 16-27</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30" name="Group 165"/>
            <p:cNvGrpSpPr>
              <a:grpSpLocks/>
            </p:cNvGrpSpPr>
            <p:nvPr/>
          </p:nvGrpSpPr>
          <p:grpSpPr bwMode="auto">
            <a:xfrm>
              <a:off x="4543" y="3815"/>
              <a:ext cx="1217" cy="497"/>
              <a:chOff x="0" y="7881"/>
              <a:chExt cx="828" cy="582"/>
            </a:xfrm>
          </p:grpSpPr>
          <p:sp>
            <p:nvSpPr>
              <p:cNvPr id="290848" name="Rectangle 163"/>
              <p:cNvSpPr>
                <a:spLocks noChangeArrowheads="1"/>
              </p:cNvSpPr>
              <p:nvPr/>
            </p:nvSpPr>
            <p:spPr bwMode="auto">
              <a:xfrm>
                <a:off x="0" y="7881"/>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49" name="Rectangle 164"/>
              <p:cNvSpPr>
                <a:spLocks noChangeArrowheads="1"/>
              </p:cNvSpPr>
              <p:nvPr/>
            </p:nvSpPr>
            <p:spPr bwMode="auto">
              <a:xfrm>
                <a:off x="93" y="8190"/>
                <a:ext cx="73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6: 12-42</a:t>
                </a:r>
                <a:endParaRPr kumimoji="0" lang="en-US" dirty="0">
                  <a:solidFill>
                    <a:srgbClr val="FFFFFF"/>
                  </a:solidFill>
                  <a:latin typeface="Arial" panose="020B0604020202020204" pitchFamily="34" charset="0"/>
                  <a:cs typeface="Arial" panose="020B0604020202020204" pitchFamily="34" charset="0"/>
                </a:endParaRPr>
              </a:p>
            </p:txBody>
          </p:sp>
        </p:grpSp>
      </p:grpSp>
      <p:sp>
        <p:nvSpPr>
          <p:cNvPr id="88" name="Notched Right Arrow 87"/>
          <p:cNvSpPr/>
          <p:nvPr/>
        </p:nvSpPr>
        <p:spPr bwMode="auto">
          <a:xfrm rot="10800000">
            <a:off x="6804248" y="3933056"/>
            <a:ext cx="2088232" cy="1008112"/>
          </a:xfrm>
          <a:prstGeom prst="notchedRightArrow">
            <a:avLst/>
          </a:prstGeom>
          <a:noFill/>
          <a:ln w="381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u="none" strike="noStrike" cap="none" normalizeH="0" baseline="0" dirty="0">
              <a:ln>
                <a:noFill/>
              </a:ln>
              <a:effectLst/>
              <a:latin typeface="Arial" panose="020B0604020202020204" pitchFamily="34" charset="0"/>
              <a:ea typeface="Times New Roman" pitchFamily="-108" charset="0"/>
              <a:cs typeface="Arial" panose="020B0604020202020204" pitchFamily="34" charset="0"/>
            </a:endParaRPr>
          </a:p>
        </p:txBody>
      </p:sp>
      <p:sp>
        <p:nvSpPr>
          <p:cNvPr id="90" name="Notched Right Arrow 89"/>
          <p:cNvSpPr/>
          <p:nvPr/>
        </p:nvSpPr>
        <p:spPr bwMode="auto">
          <a:xfrm rot="10800000">
            <a:off x="7429520" y="6093295"/>
            <a:ext cx="1714480" cy="1008112"/>
          </a:xfrm>
          <a:prstGeom prst="notchedRightArrow">
            <a:avLst/>
          </a:prstGeom>
          <a:noFill/>
          <a:ln w="38100" cap="flat" cmpd="sng" algn="ctr">
            <a:solidFill>
              <a:schemeClr val="bg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119500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wipe(right)">
                                      <p:cBhvr>
                                        <p:cTn id="7" dur="500"/>
                                        <p:tgtEl>
                                          <p:spTgt spid="88"/>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90"/>
                                        </p:tgtEl>
                                        <p:attrNameLst>
                                          <p:attrName>style.visibility</p:attrName>
                                        </p:attrNameLst>
                                      </p:cBhvr>
                                      <p:to>
                                        <p:strVal val="visible"/>
                                      </p:to>
                                    </p:set>
                                    <p:animEffect transition="in" filter="wipe(right)">
                                      <p:cBhvr>
                                        <p:cTn id="10"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animBg="1"/>
      <p:bldP spid="90" grpId="0" animBg="1"/>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7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483409150"/>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8" name="Text Box 2"/>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275</a:t>
            </a:r>
            <a:endParaRPr kumimoji="0" lang="en-US" dirty="0">
              <a:solidFill>
                <a:srgbClr val="FFFFFF"/>
              </a:solidFill>
              <a:latin typeface="Arial" panose="020B0604020202020204" pitchFamily="34" charset="0"/>
              <a:cs typeface="Arial" panose="020B0604020202020204" pitchFamily="34" charset="0"/>
            </a:endParaRPr>
          </a:p>
        </p:txBody>
      </p:sp>
      <p:sp>
        <p:nvSpPr>
          <p:cNvPr id="290819" name="Rectangle 3"/>
          <p:cNvSpPr>
            <a:spLocks noGrp="1" noChangeArrowheads="1"/>
          </p:cNvSpPr>
          <p:nvPr>
            <p:ph type="title"/>
          </p:nvPr>
        </p:nvSpPr>
        <p:spPr>
          <a:xfrm>
            <a:off x="0" y="-22225"/>
            <a:ext cx="8229600" cy="1219200"/>
          </a:xfrm>
          <a:solidFill>
            <a:srgbClr val="800000"/>
          </a:solidFill>
        </p:spPr>
        <p:txBody>
          <a:bodyPr anchorCtr="1"/>
          <a:lstStyle/>
          <a:p>
            <a:r>
              <a:rPr lang="ar-JO" sz="3600" dirty="0">
                <a:cs typeface="Arial" panose="020B0604020202020204" pitchFamily="34" charset="0"/>
              </a:rPr>
              <a:t>أوجه التشابه بين نقلات داود وسليمان للتابوت</a:t>
            </a:r>
            <a:endParaRPr kumimoji="0" lang="en-US" sz="3600" dirty="0">
              <a:solidFill>
                <a:schemeClr val="tx1"/>
              </a:solidFill>
              <a:ea typeface="ＭＳ Ｐゴシック" charset="0"/>
              <a:cs typeface="Arial" panose="020B0604020202020204" pitchFamily="34" charset="0"/>
            </a:endParaRPr>
          </a:p>
        </p:txBody>
      </p:sp>
      <p:grpSp>
        <p:nvGrpSpPr>
          <p:cNvPr id="2" name="Group 167"/>
          <p:cNvGrpSpPr>
            <a:grpSpLocks/>
          </p:cNvGrpSpPr>
          <p:nvPr/>
        </p:nvGrpSpPr>
        <p:grpSpPr bwMode="auto">
          <a:xfrm>
            <a:off x="0" y="901701"/>
            <a:ext cx="9144000" cy="5943601"/>
            <a:chOff x="0" y="568"/>
            <a:chExt cx="5760" cy="3744"/>
          </a:xfrm>
        </p:grpSpPr>
        <p:grpSp>
          <p:nvGrpSpPr>
            <p:cNvPr id="4" name="Group 87"/>
            <p:cNvGrpSpPr>
              <a:grpSpLocks/>
            </p:cNvGrpSpPr>
            <p:nvPr/>
          </p:nvGrpSpPr>
          <p:grpSpPr bwMode="auto">
            <a:xfrm>
              <a:off x="0" y="568"/>
              <a:ext cx="3327" cy="596"/>
              <a:chOff x="0" y="-122"/>
              <a:chExt cx="2264" cy="698"/>
            </a:xfrm>
          </p:grpSpPr>
          <p:sp>
            <p:nvSpPr>
              <p:cNvPr id="290900" name="Rectangle 85"/>
              <p:cNvSpPr>
                <a:spLocks noChangeArrowheads="1"/>
              </p:cNvSpPr>
              <p:nvPr/>
            </p:nvSpPr>
            <p:spPr bwMode="auto">
              <a:xfrm>
                <a:off x="0" y="-122"/>
                <a:ext cx="2264" cy="2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901" name="Rectangle 86"/>
              <p:cNvSpPr>
                <a:spLocks noChangeArrowheads="1"/>
              </p:cNvSpPr>
              <p:nvPr/>
            </p:nvSpPr>
            <p:spPr bwMode="auto">
              <a:xfrm>
                <a:off x="0" y="31"/>
                <a:ext cx="2264" cy="5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dirty="0">
                    <a:solidFill>
                      <a:srgbClr val="FFFFFF"/>
                    </a:solidFill>
                    <a:latin typeface="Arial" panose="020B0604020202020204" pitchFamily="34" charset="0"/>
                    <a:cs typeface="Arial" panose="020B0604020202020204" pitchFamily="34" charset="0"/>
                  </a:rPr>
                  <a:t> </a:t>
                </a:r>
              </a:p>
              <a:p>
                <a:pPr algn="ctr">
                  <a:lnSpc>
                    <a:spcPct val="100000"/>
                  </a:lnSpc>
                  <a:spcBef>
                    <a:spcPct val="0"/>
                  </a:spcBef>
                  <a:buFontTx/>
                  <a:buNone/>
                </a:pP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5" name="Group 90"/>
            <p:cNvGrpSpPr>
              <a:grpSpLocks/>
            </p:cNvGrpSpPr>
            <p:nvPr/>
          </p:nvGrpSpPr>
          <p:grpSpPr bwMode="auto">
            <a:xfrm>
              <a:off x="3327" y="568"/>
              <a:ext cx="1216" cy="711"/>
              <a:chOff x="0" y="281"/>
              <a:chExt cx="828" cy="834"/>
            </a:xfrm>
          </p:grpSpPr>
          <p:sp>
            <p:nvSpPr>
              <p:cNvPr id="290898" name="Rectangle 88"/>
              <p:cNvSpPr>
                <a:spLocks noChangeArrowheads="1"/>
              </p:cNvSpPr>
              <p:nvPr/>
            </p:nvSpPr>
            <p:spPr bwMode="auto">
              <a:xfrm>
                <a:off x="0" y="281"/>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9" name="Rectangle 89"/>
              <p:cNvSpPr>
                <a:spLocks noChangeArrowheads="1"/>
              </p:cNvSpPr>
              <p:nvPr/>
            </p:nvSpPr>
            <p:spPr bwMode="auto">
              <a:xfrm>
                <a:off x="0" y="569"/>
                <a:ext cx="828" cy="5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u="sng" dirty="0">
                    <a:solidFill>
                      <a:srgbClr val="FFFFFF"/>
                    </a:solidFill>
                    <a:latin typeface="Arial" panose="020B0604020202020204" pitchFamily="34" charset="0"/>
                    <a:cs typeface="Arial" panose="020B0604020202020204" pitchFamily="34" charset="0"/>
                  </a:rPr>
                  <a:t>داود</a:t>
                </a:r>
                <a:r>
                  <a:rPr kumimoji="0" lang="en-US" u="sng" dirty="0">
                    <a:solidFill>
                      <a:srgbClr val="FFFFFF"/>
                    </a:solidFill>
                    <a:latin typeface="Arial" panose="020B0604020202020204" pitchFamily="34" charset="0"/>
                    <a:cs typeface="Arial" panose="020B0604020202020204" pitchFamily="34" charset="0"/>
                  </a:rPr>
                  <a:t> </a:t>
                </a:r>
                <a:endParaRPr kumimoji="0" lang="en-US" dirty="0">
                  <a:solidFill>
                    <a:srgbClr val="FFFFFF"/>
                  </a:solidFill>
                  <a:latin typeface="Arial" panose="020B0604020202020204" pitchFamily="34" charset="0"/>
                  <a:cs typeface="Arial" panose="020B0604020202020204" pitchFamily="34" charset="0"/>
                </a:endParaRPr>
              </a:p>
              <a:p>
                <a:pPr algn="ctr">
                  <a:lnSpc>
                    <a:spcPct val="100000"/>
                  </a:lnSpc>
                  <a:spcBef>
                    <a:spcPct val="0"/>
                  </a:spcBef>
                  <a:buFontTx/>
                  <a:buNone/>
                </a:pPr>
                <a:r>
                  <a:rPr kumimoji="0" lang="en-US" dirty="0">
                    <a:solidFill>
                      <a:srgbClr val="FFFFFF"/>
                    </a:solidFill>
                    <a:latin typeface="Arial" panose="020B0604020202020204" pitchFamily="34" charset="0"/>
                    <a:cs typeface="Arial" panose="020B0604020202020204" pitchFamily="34" charset="0"/>
                  </a:rPr>
                  <a:t>(</a:t>
                </a:r>
                <a:r>
                  <a:rPr kumimoji="0" lang="ar-JO" dirty="0">
                    <a:solidFill>
                      <a:srgbClr val="FFFFFF"/>
                    </a:solidFill>
                    <a:latin typeface="Arial" panose="020B0604020202020204" pitchFamily="34" charset="0"/>
                    <a:cs typeface="Arial" panose="020B0604020202020204" pitchFamily="34" charset="0"/>
                  </a:rPr>
                  <a:t>1 أخ</a:t>
                </a:r>
                <a:r>
                  <a:rPr kumimoji="0" lang="en-US" dirty="0">
                    <a:solidFill>
                      <a:srgbClr val="FFFFFF"/>
                    </a:solidFill>
                    <a:latin typeface="Arial" panose="020B0604020202020204" pitchFamily="34" charset="0"/>
                    <a:cs typeface="Arial" panose="020B0604020202020204" pitchFamily="34" charset="0"/>
                  </a:rPr>
                  <a:t>)</a:t>
                </a:r>
              </a:p>
            </p:txBody>
          </p:sp>
        </p:grpSp>
        <p:grpSp>
          <p:nvGrpSpPr>
            <p:cNvPr id="6" name="Group 93"/>
            <p:cNvGrpSpPr>
              <a:grpSpLocks/>
            </p:cNvGrpSpPr>
            <p:nvPr/>
          </p:nvGrpSpPr>
          <p:grpSpPr bwMode="auto">
            <a:xfrm>
              <a:off x="4543" y="568"/>
              <a:ext cx="1217" cy="711"/>
              <a:chOff x="0" y="799"/>
              <a:chExt cx="828" cy="834"/>
            </a:xfrm>
          </p:grpSpPr>
          <p:sp>
            <p:nvSpPr>
              <p:cNvPr id="290896" name="Rectangle 91"/>
              <p:cNvSpPr>
                <a:spLocks noChangeArrowheads="1"/>
              </p:cNvSpPr>
              <p:nvPr/>
            </p:nvSpPr>
            <p:spPr bwMode="auto">
              <a:xfrm>
                <a:off x="0" y="799"/>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7" name="Rectangle 92"/>
              <p:cNvSpPr>
                <a:spLocks noChangeArrowheads="1"/>
              </p:cNvSpPr>
              <p:nvPr/>
            </p:nvSpPr>
            <p:spPr bwMode="auto">
              <a:xfrm>
                <a:off x="0" y="1087"/>
                <a:ext cx="828" cy="5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u="sng" dirty="0">
                    <a:solidFill>
                      <a:srgbClr val="FFFFFF"/>
                    </a:solidFill>
                    <a:latin typeface="Arial" panose="020B0604020202020204" pitchFamily="34" charset="0"/>
                    <a:cs typeface="Arial" panose="020B0604020202020204" pitchFamily="34" charset="0"/>
                  </a:rPr>
                  <a:t>سليمان</a:t>
                </a:r>
                <a:r>
                  <a:rPr kumimoji="0" lang="en-US" u="sng" dirty="0">
                    <a:solidFill>
                      <a:srgbClr val="FFFFFF"/>
                    </a:solidFill>
                    <a:latin typeface="Arial" panose="020B0604020202020204" pitchFamily="34" charset="0"/>
                    <a:cs typeface="Arial" panose="020B0604020202020204" pitchFamily="34" charset="0"/>
                  </a:rPr>
                  <a:t> </a:t>
                </a:r>
                <a:endParaRPr kumimoji="0" lang="en-US" dirty="0">
                  <a:solidFill>
                    <a:srgbClr val="FFFFFF"/>
                  </a:solidFill>
                  <a:latin typeface="Arial" panose="020B0604020202020204" pitchFamily="34" charset="0"/>
                  <a:cs typeface="Arial" panose="020B0604020202020204" pitchFamily="34" charset="0"/>
                </a:endParaRPr>
              </a:p>
              <a:p>
                <a:pPr algn="ctr">
                  <a:lnSpc>
                    <a:spcPct val="100000"/>
                  </a:lnSpc>
                  <a:spcBef>
                    <a:spcPct val="0"/>
                  </a:spcBef>
                  <a:buFontTx/>
                  <a:buNone/>
                </a:pPr>
                <a:r>
                  <a:rPr kumimoji="0" lang="en-US" dirty="0">
                    <a:solidFill>
                      <a:srgbClr val="FFFFFF"/>
                    </a:solidFill>
                    <a:latin typeface="Arial" panose="020B0604020202020204" pitchFamily="34" charset="0"/>
                    <a:cs typeface="Arial" panose="020B0604020202020204" pitchFamily="34" charset="0"/>
                  </a:rPr>
                  <a:t>(</a:t>
                </a:r>
                <a:r>
                  <a:rPr kumimoji="0" lang="ar-JO" dirty="0">
                    <a:solidFill>
                      <a:srgbClr val="FFFFFF"/>
                    </a:solidFill>
                    <a:latin typeface="Arial" panose="020B0604020202020204" pitchFamily="34" charset="0"/>
                    <a:cs typeface="Arial" panose="020B0604020202020204" pitchFamily="34" charset="0"/>
                  </a:rPr>
                  <a:t>2 أخ</a:t>
                </a:r>
                <a:r>
                  <a:rPr kumimoji="0" lang="en-US" dirty="0">
                    <a:solidFill>
                      <a:srgbClr val="FFFFFF"/>
                    </a:solidFill>
                    <a:latin typeface="Arial" panose="020B0604020202020204" pitchFamily="34" charset="0"/>
                    <a:cs typeface="Arial" panose="020B0604020202020204" pitchFamily="34" charset="0"/>
                  </a:rPr>
                  <a:t>)</a:t>
                </a:r>
              </a:p>
            </p:txBody>
          </p:sp>
        </p:grpSp>
        <p:grpSp>
          <p:nvGrpSpPr>
            <p:cNvPr id="7" name="Group 96"/>
            <p:cNvGrpSpPr>
              <a:grpSpLocks/>
            </p:cNvGrpSpPr>
            <p:nvPr/>
          </p:nvGrpSpPr>
          <p:grpSpPr bwMode="auto">
            <a:xfrm>
              <a:off x="0" y="1012"/>
              <a:ext cx="3600" cy="479"/>
              <a:chOff x="0" y="1318"/>
              <a:chExt cx="2451" cy="561"/>
            </a:xfrm>
          </p:grpSpPr>
          <p:sp>
            <p:nvSpPr>
              <p:cNvPr id="290894" name="Rectangle 94"/>
              <p:cNvSpPr>
                <a:spLocks noChangeArrowheads="1"/>
              </p:cNvSpPr>
              <p:nvPr/>
            </p:nvSpPr>
            <p:spPr bwMode="auto">
              <a:xfrm>
                <a:off x="0" y="1318"/>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5" name="Rectangle 95"/>
              <p:cNvSpPr>
                <a:spLocks noChangeArrowheads="1"/>
              </p:cNvSpPr>
              <p:nvPr/>
            </p:nvSpPr>
            <p:spPr bwMode="auto">
              <a:xfrm>
                <a:off x="186" y="1606"/>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موقع التابوت قبل نقله</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8" name="Group 99"/>
            <p:cNvGrpSpPr>
              <a:grpSpLocks/>
            </p:cNvGrpSpPr>
            <p:nvPr/>
          </p:nvGrpSpPr>
          <p:grpSpPr bwMode="auto">
            <a:xfrm>
              <a:off x="3327" y="1012"/>
              <a:ext cx="1216" cy="479"/>
              <a:chOff x="0" y="1721"/>
              <a:chExt cx="828" cy="561"/>
            </a:xfrm>
          </p:grpSpPr>
          <p:sp>
            <p:nvSpPr>
              <p:cNvPr id="290892" name="Rectangle 97"/>
              <p:cNvSpPr>
                <a:spLocks noChangeArrowheads="1"/>
              </p:cNvSpPr>
              <p:nvPr/>
            </p:nvSpPr>
            <p:spPr bwMode="auto">
              <a:xfrm>
                <a:off x="0" y="1721"/>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3" name="Rectangle 98"/>
              <p:cNvSpPr>
                <a:spLocks noChangeArrowheads="1"/>
              </p:cNvSpPr>
              <p:nvPr/>
            </p:nvSpPr>
            <p:spPr bwMode="auto">
              <a:xfrm>
                <a:off x="0" y="2009"/>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قرية يعاريم</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9" name="Group 102"/>
            <p:cNvGrpSpPr>
              <a:grpSpLocks/>
            </p:cNvGrpSpPr>
            <p:nvPr/>
          </p:nvGrpSpPr>
          <p:grpSpPr bwMode="auto">
            <a:xfrm>
              <a:off x="4543" y="1012"/>
              <a:ext cx="1217" cy="479"/>
              <a:chOff x="0" y="2124"/>
              <a:chExt cx="828" cy="561"/>
            </a:xfrm>
          </p:grpSpPr>
          <p:sp>
            <p:nvSpPr>
              <p:cNvPr id="290890" name="Rectangle 100"/>
              <p:cNvSpPr>
                <a:spLocks noChangeArrowheads="1"/>
              </p:cNvSpPr>
              <p:nvPr/>
            </p:nvSpPr>
            <p:spPr bwMode="auto">
              <a:xfrm>
                <a:off x="0" y="2124"/>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1" name="Rectangle 101"/>
              <p:cNvSpPr>
                <a:spLocks noChangeArrowheads="1"/>
              </p:cNvSpPr>
              <p:nvPr/>
            </p:nvSpPr>
            <p:spPr bwMode="auto">
              <a:xfrm>
                <a:off x="0" y="2412"/>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مدينة داود</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0" name="Group 105"/>
            <p:cNvGrpSpPr>
              <a:grpSpLocks/>
            </p:cNvGrpSpPr>
            <p:nvPr/>
          </p:nvGrpSpPr>
          <p:grpSpPr bwMode="auto">
            <a:xfrm>
              <a:off x="0" y="1476"/>
              <a:ext cx="3600" cy="357"/>
              <a:chOff x="0" y="309"/>
              <a:chExt cx="2451" cy="419"/>
            </a:xfrm>
          </p:grpSpPr>
          <p:sp>
            <p:nvSpPr>
              <p:cNvPr id="290888" name="Rectangle 103"/>
              <p:cNvSpPr>
                <a:spLocks noChangeArrowheads="1"/>
              </p:cNvSpPr>
              <p:nvPr/>
            </p:nvSpPr>
            <p:spPr bwMode="auto">
              <a:xfrm>
                <a:off x="0" y="309"/>
                <a:ext cx="2264"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9" name="Rectangle 104"/>
              <p:cNvSpPr>
                <a:spLocks noChangeArrowheads="1"/>
              </p:cNvSpPr>
              <p:nvPr/>
            </p:nvSpPr>
            <p:spPr bwMode="auto">
              <a:xfrm>
                <a:off x="186" y="455"/>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موقع التابوت بعد نقله</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1" name="Group 108"/>
            <p:cNvGrpSpPr>
              <a:grpSpLocks/>
            </p:cNvGrpSpPr>
            <p:nvPr/>
          </p:nvGrpSpPr>
          <p:grpSpPr bwMode="auto">
            <a:xfrm>
              <a:off x="3327" y="1476"/>
              <a:ext cx="1216" cy="657"/>
              <a:chOff x="0" y="309"/>
              <a:chExt cx="828" cy="770"/>
            </a:xfrm>
          </p:grpSpPr>
          <p:sp>
            <p:nvSpPr>
              <p:cNvPr id="290886" name="Rectangle 106"/>
              <p:cNvSpPr>
                <a:spLocks noChangeArrowheads="1"/>
              </p:cNvSpPr>
              <p:nvPr/>
            </p:nvSpPr>
            <p:spPr bwMode="auto">
              <a:xfrm>
                <a:off x="0" y="309"/>
                <a:ext cx="828" cy="2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7" name="Rectangle 107"/>
              <p:cNvSpPr>
                <a:spLocks noChangeArrowheads="1"/>
              </p:cNvSpPr>
              <p:nvPr/>
            </p:nvSpPr>
            <p:spPr bwMode="auto">
              <a:xfrm>
                <a:off x="0" y="643"/>
                <a:ext cx="828" cy="4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8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بيت عوبيد قرب مدينة داود</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2" name="Group 111"/>
            <p:cNvGrpSpPr>
              <a:grpSpLocks/>
            </p:cNvGrpSpPr>
            <p:nvPr/>
          </p:nvGrpSpPr>
          <p:grpSpPr bwMode="auto">
            <a:xfrm>
              <a:off x="4543" y="1631"/>
              <a:ext cx="1217" cy="483"/>
              <a:chOff x="0" y="-37"/>
              <a:chExt cx="828" cy="2176"/>
            </a:xfrm>
          </p:grpSpPr>
          <p:sp>
            <p:nvSpPr>
              <p:cNvPr id="290884" name="Rectangle 109"/>
              <p:cNvSpPr>
                <a:spLocks noChangeArrowheads="1"/>
              </p:cNvSpPr>
              <p:nvPr/>
            </p:nvSpPr>
            <p:spPr bwMode="auto">
              <a:xfrm>
                <a:off x="0" y="-37"/>
                <a:ext cx="828" cy="9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5" name="Rectangle 110"/>
              <p:cNvSpPr>
                <a:spLocks noChangeArrowheads="1"/>
              </p:cNvSpPr>
              <p:nvPr/>
            </p:nvSpPr>
            <p:spPr bwMode="auto">
              <a:xfrm>
                <a:off x="0" y="392"/>
                <a:ext cx="828" cy="17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sz="2000" dirty="0">
                    <a:solidFill>
                      <a:srgbClr val="FFFFFF"/>
                    </a:solidFill>
                    <a:latin typeface="Arial" panose="020B0604020202020204" pitchFamily="34" charset="0"/>
                    <a:cs typeface="Arial" panose="020B0604020202020204" pitchFamily="34" charset="0"/>
                  </a:rPr>
                  <a:t>هيكل المريا         (بيدر أرونة السابق)</a:t>
                </a:r>
                <a:endParaRPr kumimoji="0" lang="en-US" sz="2000" dirty="0">
                  <a:solidFill>
                    <a:srgbClr val="FFFFFF"/>
                  </a:solidFill>
                  <a:latin typeface="Arial" panose="020B0604020202020204" pitchFamily="34" charset="0"/>
                  <a:cs typeface="Arial" panose="020B0604020202020204" pitchFamily="34" charset="0"/>
                </a:endParaRPr>
              </a:p>
            </p:txBody>
          </p:sp>
        </p:grpSp>
        <p:grpSp>
          <p:nvGrpSpPr>
            <p:cNvPr id="13" name="Group 114"/>
            <p:cNvGrpSpPr>
              <a:grpSpLocks/>
            </p:cNvGrpSpPr>
            <p:nvPr/>
          </p:nvGrpSpPr>
          <p:grpSpPr bwMode="auto">
            <a:xfrm>
              <a:off x="0" y="1992"/>
              <a:ext cx="3327" cy="585"/>
              <a:chOff x="0" y="914"/>
              <a:chExt cx="2264" cy="687"/>
            </a:xfrm>
          </p:grpSpPr>
          <p:sp>
            <p:nvSpPr>
              <p:cNvPr id="290882" name="Rectangle 112"/>
              <p:cNvSpPr>
                <a:spLocks noChangeArrowheads="1"/>
              </p:cNvSpPr>
              <p:nvPr/>
            </p:nvSpPr>
            <p:spPr bwMode="auto">
              <a:xfrm>
                <a:off x="0" y="914"/>
                <a:ext cx="2264"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3" name="Rectangle 113"/>
              <p:cNvSpPr>
                <a:spLocks noChangeArrowheads="1"/>
              </p:cNvSpPr>
              <p:nvPr/>
            </p:nvSpPr>
            <p:spPr bwMode="auto">
              <a:xfrm>
                <a:off x="469" y="1055"/>
                <a:ext cx="1699" cy="5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lang="ar-JO" dirty="0">
                    <a:latin typeface="Arial" panose="020B0604020202020204" pitchFamily="34" charset="0"/>
                    <a:cs typeface="Arial" panose="020B0604020202020204" pitchFamily="34" charset="0"/>
                  </a:rPr>
                  <a:t>التشاور مع قادة إسرائيل والموكب الوطني</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4" name="Group 117"/>
            <p:cNvGrpSpPr>
              <a:grpSpLocks/>
            </p:cNvGrpSpPr>
            <p:nvPr/>
          </p:nvGrpSpPr>
          <p:grpSpPr bwMode="auto">
            <a:xfrm>
              <a:off x="3327" y="2058"/>
              <a:ext cx="1216" cy="479"/>
              <a:chOff x="0" y="1433"/>
              <a:chExt cx="828" cy="561"/>
            </a:xfrm>
          </p:grpSpPr>
          <p:sp>
            <p:nvSpPr>
              <p:cNvPr id="290880" name="Rectangle 115"/>
              <p:cNvSpPr>
                <a:spLocks noChangeArrowheads="1"/>
              </p:cNvSpPr>
              <p:nvPr/>
            </p:nvSpPr>
            <p:spPr bwMode="auto">
              <a:xfrm>
                <a:off x="0" y="1433"/>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1" name="Rectangle 116"/>
              <p:cNvSpPr>
                <a:spLocks noChangeArrowheads="1"/>
              </p:cNvSpPr>
              <p:nvPr/>
            </p:nvSpPr>
            <p:spPr bwMode="auto">
              <a:xfrm>
                <a:off x="0" y="1721"/>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13: 1-5</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5" name="Group 120"/>
            <p:cNvGrpSpPr>
              <a:grpSpLocks/>
            </p:cNvGrpSpPr>
            <p:nvPr/>
          </p:nvGrpSpPr>
          <p:grpSpPr bwMode="auto">
            <a:xfrm>
              <a:off x="4464" y="2204"/>
              <a:ext cx="1217" cy="342"/>
              <a:chOff x="0" y="1696"/>
              <a:chExt cx="828" cy="856"/>
            </a:xfrm>
          </p:grpSpPr>
          <p:sp>
            <p:nvSpPr>
              <p:cNvPr id="290878" name="Rectangle 118"/>
              <p:cNvSpPr>
                <a:spLocks noChangeArrowheads="1"/>
              </p:cNvSpPr>
              <p:nvPr/>
            </p:nvSpPr>
            <p:spPr bwMode="auto">
              <a:xfrm>
                <a:off x="0" y="1696"/>
                <a:ext cx="828" cy="5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9" name="Rectangle 119"/>
              <p:cNvSpPr>
                <a:spLocks noChangeArrowheads="1"/>
              </p:cNvSpPr>
              <p:nvPr/>
            </p:nvSpPr>
            <p:spPr bwMode="auto">
              <a:xfrm>
                <a:off x="0" y="1969"/>
                <a:ext cx="828" cy="5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5: 2-3</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6" name="Group 123"/>
            <p:cNvGrpSpPr>
              <a:grpSpLocks/>
            </p:cNvGrpSpPr>
            <p:nvPr/>
          </p:nvGrpSpPr>
          <p:grpSpPr bwMode="auto">
            <a:xfrm>
              <a:off x="0" y="2436"/>
              <a:ext cx="3600" cy="479"/>
              <a:chOff x="0" y="2238"/>
              <a:chExt cx="2451" cy="562"/>
            </a:xfrm>
          </p:grpSpPr>
          <p:sp>
            <p:nvSpPr>
              <p:cNvPr id="290876" name="Rectangle 121"/>
              <p:cNvSpPr>
                <a:spLocks noChangeArrowheads="1"/>
              </p:cNvSpPr>
              <p:nvPr/>
            </p:nvSpPr>
            <p:spPr bwMode="auto">
              <a:xfrm>
                <a:off x="0" y="2238"/>
                <a:ext cx="2264"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7" name="Rectangle 122"/>
              <p:cNvSpPr>
                <a:spLocks noChangeArrowheads="1"/>
              </p:cNvSpPr>
              <p:nvPr/>
            </p:nvSpPr>
            <p:spPr bwMode="auto">
              <a:xfrm>
                <a:off x="186" y="2527"/>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نقل التابوت بشكل صحيح</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7" name="Group 126"/>
            <p:cNvGrpSpPr>
              <a:grpSpLocks/>
            </p:cNvGrpSpPr>
            <p:nvPr/>
          </p:nvGrpSpPr>
          <p:grpSpPr bwMode="auto">
            <a:xfrm>
              <a:off x="3327" y="2436"/>
              <a:ext cx="1216" cy="479"/>
              <a:chOff x="0" y="2641"/>
              <a:chExt cx="828" cy="562"/>
            </a:xfrm>
          </p:grpSpPr>
          <p:sp>
            <p:nvSpPr>
              <p:cNvPr id="290874" name="Rectangle 124"/>
              <p:cNvSpPr>
                <a:spLocks noChangeArrowheads="1"/>
              </p:cNvSpPr>
              <p:nvPr/>
            </p:nvSpPr>
            <p:spPr bwMode="auto">
              <a:xfrm>
                <a:off x="0" y="2641"/>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5" name="Rectangle 125"/>
              <p:cNvSpPr>
                <a:spLocks noChangeArrowheads="1"/>
              </p:cNvSpPr>
              <p:nvPr/>
            </p:nvSpPr>
            <p:spPr bwMode="auto">
              <a:xfrm>
                <a:off x="0" y="2930"/>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15: 1-16: 3</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8" name="Group 129"/>
            <p:cNvGrpSpPr>
              <a:grpSpLocks/>
            </p:cNvGrpSpPr>
            <p:nvPr/>
          </p:nvGrpSpPr>
          <p:grpSpPr bwMode="auto">
            <a:xfrm>
              <a:off x="4543" y="2437"/>
              <a:ext cx="1217" cy="479"/>
              <a:chOff x="0" y="3045"/>
              <a:chExt cx="828" cy="561"/>
            </a:xfrm>
          </p:grpSpPr>
          <p:sp>
            <p:nvSpPr>
              <p:cNvPr id="290872" name="Rectangle 127"/>
              <p:cNvSpPr>
                <a:spLocks noChangeArrowheads="1"/>
              </p:cNvSpPr>
              <p:nvPr/>
            </p:nvSpPr>
            <p:spPr bwMode="auto">
              <a:xfrm>
                <a:off x="0" y="3045"/>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3" name="Rectangle 128"/>
              <p:cNvSpPr>
                <a:spLocks noChangeArrowheads="1"/>
              </p:cNvSpPr>
              <p:nvPr/>
            </p:nvSpPr>
            <p:spPr bwMode="auto">
              <a:xfrm>
                <a:off x="0" y="3333"/>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5: 2-10</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9" name="Group 132"/>
            <p:cNvGrpSpPr>
              <a:grpSpLocks/>
            </p:cNvGrpSpPr>
            <p:nvPr/>
          </p:nvGrpSpPr>
          <p:grpSpPr bwMode="auto">
            <a:xfrm>
              <a:off x="0" y="2780"/>
              <a:ext cx="3600" cy="479"/>
              <a:chOff x="0" y="3447"/>
              <a:chExt cx="2451" cy="562"/>
            </a:xfrm>
          </p:grpSpPr>
          <p:sp>
            <p:nvSpPr>
              <p:cNvPr id="290870" name="Rectangle 130"/>
              <p:cNvSpPr>
                <a:spLocks noChangeArrowheads="1"/>
              </p:cNvSpPr>
              <p:nvPr/>
            </p:nvSpPr>
            <p:spPr bwMode="auto">
              <a:xfrm>
                <a:off x="0" y="3447"/>
                <a:ext cx="2264"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1" name="Rectangle 131"/>
              <p:cNvSpPr>
                <a:spLocks noChangeArrowheads="1"/>
              </p:cNvSpPr>
              <p:nvPr/>
            </p:nvSpPr>
            <p:spPr bwMode="auto">
              <a:xfrm>
                <a:off x="186" y="3736"/>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احتفال التسبيح عند الوصول</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0" name="Group 135"/>
            <p:cNvGrpSpPr>
              <a:grpSpLocks/>
            </p:cNvGrpSpPr>
            <p:nvPr/>
          </p:nvGrpSpPr>
          <p:grpSpPr bwMode="auto">
            <a:xfrm>
              <a:off x="3327" y="2780"/>
              <a:ext cx="1216" cy="479"/>
              <a:chOff x="0" y="3850"/>
              <a:chExt cx="828" cy="562"/>
            </a:xfrm>
          </p:grpSpPr>
          <p:sp>
            <p:nvSpPr>
              <p:cNvPr id="290868" name="Rectangle 133"/>
              <p:cNvSpPr>
                <a:spLocks noChangeArrowheads="1"/>
              </p:cNvSpPr>
              <p:nvPr/>
            </p:nvSpPr>
            <p:spPr bwMode="auto">
              <a:xfrm>
                <a:off x="0" y="3850"/>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9" name="Rectangle 134"/>
              <p:cNvSpPr>
                <a:spLocks noChangeArrowheads="1"/>
              </p:cNvSpPr>
              <p:nvPr/>
            </p:nvSpPr>
            <p:spPr bwMode="auto">
              <a:xfrm>
                <a:off x="0" y="4139"/>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16: 7-36</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1" name="Group 138"/>
            <p:cNvGrpSpPr>
              <a:grpSpLocks/>
            </p:cNvGrpSpPr>
            <p:nvPr/>
          </p:nvGrpSpPr>
          <p:grpSpPr bwMode="auto">
            <a:xfrm>
              <a:off x="4543" y="2780"/>
              <a:ext cx="1217" cy="479"/>
              <a:chOff x="0" y="4253"/>
              <a:chExt cx="828" cy="562"/>
            </a:xfrm>
          </p:grpSpPr>
          <p:sp>
            <p:nvSpPr>
              <p:cNvPr id="290866" name="Rectangle 136"/>
              <p:cNvSpPr>
                <a:spLocks noChangeArrowheads="1"/>
              </p:cNvSpPr>
              <p:nvPr/>
            </p:nvSpPr>
            <p:spPr bwMode="auto">
              <a:xfrm>
                <a:off x="0" y="4253"/>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7" name="Rectangle 137"/>
              <p:cNvSpPr>
                <a:spLocks noChangeArrowheads="1"/>
              </p:cNvSpPr>
              <p:nvPr/>
            </p:nvSpPr>
            <p:spPr bwMode="auto">
              <a:xfrm>
                <a:off x="0" y="4542"/>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5: 11-14</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2" name="Group 141"/>
            <p:cNvGrpSpPr>
              <a:grpSpLocks/>
            </p:cNvGrpSpPr>
            <p:nvPr/>
          </p:nvGrpSpPr>
          <p:grpSpPr bwMode="auto">
            <a:xfrm>
              <a:off x="0" y="3124"/>
              <a:ext cx="3327" cy="478"/>
              <a:chOff x="0" y="4656"/>
              <a:chExt cx="2264" cy="561"/>
            </a:xfrm>
          </p:grpSpPr>
          <p:sp>
            <p:nvSpPr>
              <p:cNvPr id="290864" name="Rectangle 139"/>
              <p:cNvSpPr>
                <a:spLocks noChangeArrowheads="1"/>
              </p:cNvSpPr>
              <p:nvPr/>
            </p:nvSpPr>
            <p:spPr bwMode="auto">
              <a:xfrm>
                <a:off x="0" y="4656"/>
                <a:ext cx="2264"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5" name="Rectangle 140"/>
              <p:cNvSpPr>
                <a:spLocks noChangeArrowheads="1"/>
              </p:cNvSpPr>
              <p:nvPr/>
            </p:nvSpPr>
            <p:spPr bwMode="auto">
              <a:xfrm>
                <a:off x="0" y="4944"/>
                <a:ext cx="2264"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وضع نظام العبادة المنظمة</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3" name="Group 144"/>
            <p:cNvGrpSpPr>
              <a:grpSpLocks/>
            </p:cNvGrpSpPr>
            <p:nvPr/>
          </p:nvGrpSpPr>
          <p:grpSpPr bwMode="auto">
            <a:xfrm>
              <a:off x="3240" y="3126"/>
              <a:ext cx="1303" cy="472"/>
              <a:chOff x="-59" y="5059"/>
              <a:chExt cx="887" cy="554"/>
            </a:xfrm>
          </p:grpSpPr>
          <p:sp>
            <p:nvSpPr>
              <p:cNvPr id="290862" name="Rectangle 142"/>
              <p:cNvSpPr>
                <a:spLocks noChangeArrowheads="1"/>
              </p:cNvSpPr>
              <p:nvPr/>
            </p:nvSpPr>
            <p:spPr bwMode="auto">
              <a:xfrm>
                <a:off x="0" y="5059"/>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3" name="Rectangle 143"/>
              <p:cNvSpPr>
                <a:spLocks noChangeArrowheads="1"/>
              </p:cNvSpPr>
              <p:nvPr/>
            </p:nvSpPr>
            <p:spPr bwMode="auto">
              <a:xfrm>
                <a:off x="-59" y="5340"/>
                <a:ext cx="887"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16: 4-6, 37-42</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4" name="Group 147"/>
            <p:cNvGrpSpPr>
              <a:grpSpLocks/>
            </p:cNvGrpSpPr>
            <p:nvPr/>
          </p:nvGrpSpPr>
          <p:grpSpPr bwMode="auto">
            <a:xfrm>
              <a:off x="4543" y="3125"/>
              <a:ext cx="1217" cy="478"/>
              <a:chOff x="0" y="5462"/>
              <a:chExt cx="828" cy="561"/>
            </a:xfrm>
          </p:grpSpPr>
          <p:sp>
            <p:nvSpPr>
              <p:cNvPr id="290860" name="Rectangle 145"/>
              <p:cNvSpPr>
                <a:spLocks noChangeArrowheads="1"/>
              </p:cNvSpPr>
              <p:nvPr/>
            </p:nvSpPr>
            <p:spPr bwMode="auto">
              <a:xfrm>
                <a:off x="0" y="5462"/>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1" name="Rectangle 146"/>
              <p:cNvSpPr>
                <a:spLocks noChangeArrowheads="1"/>
              </p:cNvSpPr>
              <p:nvPr/>
            </p:nvSpPr>
            <p:spPr bwMode="auto">
              <a:xfrm>
                <a:off x="0" y="5750"/>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8: 12-16</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5" name="Group 150"/>
            <p:cNvGrpSpPr>
              <a:grpSpLocks/>
            </p:cNvGrpSpPr>
            <p:nvPr/>
          </p:nvGrpSpPr>
          <p:grpSpPr bwMode="auto">
            <a:xfrm>
              <a:off x="274" y="3469"/>
              <a:ext cx="3327" cy="480"/>
              <a:chOff x="186" y="5866"/>
              <a:chExt cx="2264" cy="562"/>
            </a:xfrm>
          </p:grpSpPr>
          <p:sp>
            <p:nvSpPr>
              <p:cNvPr id="290858" name="Rectangle 148"/>
              <p:cNvSpPr>
                <a:spLocks noChangeArrowheads="1"/>
              </p:cNvSpPr>
              <p:nvPr/>
            </p:nvSpPr>
            <p:spPr bwMode="auto">
              <a:xfrm>
                <a:off x="186" y="5866"/>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9" name="Rectangle 149"/>
              <p:cNvSpPr>
                <a:spLocks noChangeArrowheads="1"/>
              </p:cNvSpPr>
              <p:nvPr/>
            </p:nvSpPr>
            <p:spPr bwMode="auto">
              <a:xfrm>
                <a:off x="186" y="6155"/>
                <a:ext cx="2264"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الإعلان الإلهي المعطى</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6" name="Group 153"/>
            <p:cNvGrpSpPr>
              <a:grpSpLocks/>
            </p:cNvGrpSpPr>
            <p:nvPr/>
          </p:nvGrpSpPr>
          <p:grpSpPr bwMode="auto">
            <a:xfrm>
              <a:off x="3327" y="3469"/>
              <a:ext cx="1216" cy="480"/>
              <a:chOff x="0" y="6269"/>
              <a:chExt cx="828" cy="562"/>
            </a:xfrm>
          </p:grpSpPr>
          <p:sp>
            <p:nvSpPr>
              <p:cNvPr id="290856" name="Rectangle 151"/>
              <p:cNvSpPr>
                <a:spLocks noChangeArrowheads="1"/>
              </p:cNvSpPr>
              <p:nvPr/>
            </p:nvSpPr>
            <p:spPr bwMode="auto">
              <a:xfrm>
                <a:off x="0" y="6269"/>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7" name="Rectangle 152"/>
              <p:cNvSpPr>
                <a:spLocks noChangeArrowheads="1"/>
              </p:cNvSpPr>
              <p:nvPr/>
            </p:nvSpPr>
            <p:spPr bwMode="auto">
              <a:xfrm>
                <a:off x="0" y="6558"/>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17: 1-15</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7" name="Group 156"/>
            <p:cNvGrpSpPr>
              <a:grpSpLocks/>
            </p:cNvGrpSpPr>
            <p:nvPr/>
          </p:nvGrpSpPr>
          <p:grpSpPr bwMode="auto">
            <a:xfrm>
              <a:off x="4543" y="3469"/>
              <a:ext cx="1217" cy="480"/>
              <a:chOff x="0" y="6672"/>
              <a:chExt cx="828" cy="562"/>
            </a:xfrm>
          </p:grpSpPr>
          <p:sp>
            <p:nvSpPr>
              <p:cNvPr id="290854" name="Rectangle 154"/>
              <p:cNvSpPr>
                <a:spLocks noChangeArrowheads="1"/>
              </p:cNvSpPr>
              <p:nvPr/>
            </p:nvSpPr>
            <p:spPr bwMode="auto">
              <a:xfrm>
                <a:off x="0" y="6672"/>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5" name="Rectangle 155"/>
              <p:cNvSpPr>
                <a:spLocks noChangeArrowheads="1"/>
              </p:cNvSpPr>
              <p:nvPr/>
            </p:nvSpPr>
            <p:spPr bwMode="auto">
              <a:xfrm>
                <a:off x="0" y="6961"/>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7: 1-22</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8" name="Group 159"/>
            <p:cNvGrpSpPr>
              <a:grpSpLocks/>
            </p:cNvGrpSpPr>
            <p:nvPr/>
          </p:nvGrpSpPr>
          <p:grpSpPr bwMode="auto">
            <a:xfrm>
              <a:off x="0" y="3814"/>
              <a:ext cx="3600" cy="479"/>
              <a:chOff x="0" y="7075"/>
              <a:chExt cx="2451" cy="561"/>
            </a:xfrm>
          </p:grpSpPr>
          <p:sp>
            <p:nvSpPr>
              <p:cNvPr id="290852" name="Rectangle 157"/>
              <p:cNvSpPr>
                <a:spLocks noChangeArrowheads="1"/>
              </p:cNvSpPr>
              <p:nvPr/>
            </p:nvSpPr>
            <p:spPr bwMode="auto">
              <a:xfrm>
                <a:off x="0" y="7075"/>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3" name="Rectangle 158"/>
              <p:cNvSpPr>
                <a:spLocks noChangeArrowheads="1"/>
              </p:cNvSpPr>
              <p:nvPr/>
            </p:nvSpPr>
            <p:spPr bwMode="auto">
              <a:xfrm>
                <a:off x="186" y="7363"/>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صلاة الملك</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 name="Group 162"/>
            <p:cNvGrpSpPr>
              <a:grpSpLocks/>
            </p:cNvGrpSpPr>
            <p:nvPr/>
          </p:nvGrpSpPr>
          <p:grpSpPr bwMode="auto">
            <a:xfrm>
              <a:off x="3327" y="3814"/>
              <a:ext cx="1216" cy="479"/>
              <a:chOff x="0" y="7478"/>
              <a:chExt cx="828" cy="561"/>
            </a:xfrm>
          </p:grpSpPr>
          <p:sp>
            <p:nvSpPr>
              <p:cNvPr id="290850" name="Rectangle 160"/>
              <p:cNvSpPr>
                <a:spLocks noChangeArrowheads="1"/>
              </p:cNvSpPr>
              <p:nvPr/>
            </p:nvSpPr>
            <p:spPr bwMode="auto">
              <a:xfrm>
                <a:off x="0" y="7478"/>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1" name="Rectangle 161"/>
              <p:cNvSpPr>
                <a:spLocks noChangeArrowheads="1"/>
              </p:cNvSpPr>
              <p:nvPr/>
            </p:nvSpPr>
            <p:spPr bwMode="auto">
              <a:xfrm>
                <a:off x="0" y="7766"/>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17: 16-27</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30" name="Group 165"/>
            <p:cNvGrpSpPr>
              <a:grpSpLocks/>
            </p:cNvGrpSpPr>
            <p:nvPr/>
          </p:nvGrpSpPr>
          <p:grpSpPr bwMode="auto">
            <a:xfrm>
              <a:off x="4543" y="3815"/>
              <a:ext cx="1217" cy="497"/>
              <a:chOff x="0" y="7881"/>
              <a:chExt cx="828" cy="582"/>
            </a:xfrm>
          </p:grpSpPr>
          <p:sp>
            <p:nvSpPr>
              <p:cNvPr id="290848" name="Rectangle 163"/>
              <p:cNvSpPr>
                <a:spLocks noChangeArrowheads="1"/>
              </p:cNvSpPr>
              <p:nvPr/>
            </p:nvSpPr>
            <p:spPr bwMode="auto">
              <a:xfrm>
                <a:off x="0" y="7881"/>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49" name="Rectangle 164"/>
              <p:cNvSpPr>
                <a:spLocks noChangeArrowheads="1"/>
              </p:cNvSpPr>
              <p:nvPr/>
            </p:nvSpPr>
            <p:spPr bwMode="auto">
              <a:xfrm>
                <a:off x="93" y="8190"/>
                <a:ext cx="73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6: 12-42</a:t>
                </a:r>
                <a:endParaRPr kumimoji="0" lang="en-US" dirty="0">
                  <a:solidFill>
                    <a:srgbClr val="FFFFFF"/>
                  </a:solidFill>
                  <a:latin typeface="Arial" panose="020B0604020202020204" pitchFamily="34" charset="0"/>
                  <a:cs typeface="Arial" panose="020B0604020202020204" pitchFamily="34" charset="0"/>
                </a:endParaRPr>
              </a:p>
            </p:txBody>
          </p:sp>
        </p:grpSp>
      </p:grpSp>
      <p:sp>
        <p:nvSpPr>
          <p:cNvPr id="3" name="Notched Right Arrow 2"/>
          <p:cNvSpPr/>
          <p:nvPr/>
        </p:nvSpPr>
        <p:spPr bwMode="auto">
          <a:xfrm rot="10800000">
            <a:off x="6804248" y="3429000"/>
            <a:ext cx="2088232" cy="1008112"/>
          </a:xfrm>
          <a:prstGeom prst="notchedRightArrow">
            <a:avLst/>
          </a:prstGeom>
          <a:noFill/>
          <a:ln w="381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u="none" strike="noStrike" cap="none" normalizeH="0" baseline="0" dirty="0">
              <a:ln>
                <a:noFill/>
              </a:ln>
              <a:effectLst/>
              <a:latin typeface="Arial" panose="020B0604020202020204" pitchFamily="34" charset="0"/>
              <a:ea typeface="Times New Roman" pitchFamily="-108" charset="0"/>
              <a:cs typeface="Arial" panose="020B0604020202020204" pitchFamily="34" charset="0"/>
            </a:endParaRPr>
          </a:p>
        </p:txBody>
      </p:sp>
      <p:sp>
        <p:nvSpPr>
          <p:cNvPr id="90" name="Notched Right Arrow 89"/>
          <p:cNvSpPr/>
          <p:nvPr/>
        </p:nvSpPr>
        <p:spPr bwMode="auto">
          <a:xfrm rot="10800000">
            <a:off x="7429520" y="5500702"/>
            <a:ext cx="1714480" cy="1071570"/>
          </a:xfrm>
          <a:prstGeom prst="notchedRightArrow">
            <a:avLst/>
          </a:prstGeom>
          <a:noFill/>
          <a:ln w="38100" cap="flat" cmpd="sng" algn="ctr">
            <a:solidFill>
              <a:schemeClr val="bg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119500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90"/>
                                        </p:tgtEl>
                                        <p:attrNameLst>
                                          <p:attrName>style.visibility</p:attrName>
                                        </p:attrNameLst>
                                      </p:cBhvr>
                                      <p:to>
                                        <p:strVal val="visible"/>
                                      </p:to>
                                    </p:set>
                                    <p:animEffect transition="in" filter="wipe(right)">
                                      <p:cBhvr>
                                        <p:cTn id="10"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0"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00-Acrostic Bible Scanned (dragged).pdf"/>
          <p:cNvPicPr>
            <a:picLocks noChangeAspect="1"/>
          </p:cNvPicPr>
          <p:nvPr/>
        </p:nvPicPr>
        <p:blipFill rotWithShape="1">
          <a:blip r:embed="rId3" cstate="screen">
            <a:extLst>
              <a:ext uri="{28A0092B-C50C-407E-A947-70E740481C1C}">
                <a14:useLocalDpi xmlns:a14="http://schemas.microsoft.com/office/drawing/2010/main"/>
              </a:ext>
            </a:extLst>
          </a:blip>
          <a:srcRect l="6939" t="12657" r="1559" b="-1"/>
          <a:stretch/>
        </p:blipFill>
        <p:spPr>
          <a:xfrm>
            <a:off x="-119278" y="748073"/>
            <a:ext cx="9300772" cy="6273800"/>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ar-JO" sz="1800" b="1" dirty="0">
                <a:solidFill>
                  <a:schemeClr val="bg1"/>
                </a:solidFill>
                <a:latin typeface="Arial" panose="020B0604020202020204" pitchFamily="34" charset="0"/>
                <a:cs typeface="Arial" panose="020B0604020202020204" pitchFamily="34" charset="0"/>
              </a:rPr>
              <a:t> باري هدلستون</a:t>
            </a:r>
            <a:r>
              <a:rPr lang="en-US" sz="1800" b="1" dirty="0">
                <a:solidFill>
                  <a:schemeClr val="bg1"/>
                </a:solidFill>
                <a:latin typeface="Arial" panose="020B0604020202020204" pitchFamily="34" charset="0"/>
                <a:cs typeface="Arial" panose="020B0604020202020204" pitchFamily="34" charset="0"/>
              </a:rPr>
              <a:t>, The Acrostic Summarized Bible (Grand Rapids: Baker, 1992)</a:t>
            </a:r>
          </a:p>
        </p:txBody>
      </p:sp>
      <p:sp>
        <p:nvSpPr>
          <p:cNvPr id="11" name="Rectangle 10"/>
          <p:cNvSpPr/>
          <p:nvPr/>
        </p:nvSpPr>
        <p:spPr>
          <a:xfrm>
            <a:off x="1314192" y="2263388"/>
            <a:ext cx="227948" cy="276999"/>
          </a:xfrm>
          <a:prstGeom prst="rect">
            <a:avLst/>
          </a:prstGeom>
        </p:spPr>
        <p:txBody>
          <a:bodyPr wrap="none">
            <a:spAutoFit/>
          </a:bodyPr>
          <a:lstStyle/>
          <a:p>
            <a:pPr defTabSz="457200" eaLnBrk="1" fontAlgn="auto" hangingPunct="1">
              <a:lnSpc>
                <a:spcPct val="100000"/>
              </a:lnSpc>
              <a:spcBef>
                <a:spcPts val="0"/>
              </a:spcBef>
              <a:spcAft>
                <a:spcPts val="0"/>
              </a:spcAft>
              <a:buFontTx/>
              <a:buNone/>
            </a:pPr>
            <a:r>
              <a:rPr kumimoji="0" lang="en-US" sz="1200" dirty="0">
                <a:solidFill>
                  <a:prstClr val="black"/>
                </a:solidFill>
                <a:latin typeface="Arial" panose="020B0604020202020204" pitchFamily="34" charset="0"/>
                <a:ea typeface="+mn-ea"/>
                <a:cs typeface="Arial" panose="020B0604020202020204" pitchFamily="34" charset="0"/>
              </a:rPr>
              <a:t> </a:t>
            </a:r>
            <a:endParaRPr kumimoji="0" lang="en-US" sz="1800" dirty="0">
              <a:solidFill>
                <a:prstClr val="black"/>
              </a:solidFill>
              <a:latin typeface="Arial" panose="020B0604020202020204" pitchFamily="34" charset="0"/>
              <a:ea typeface="+mn-ea"/>
              <a:cs typeface="Arial" panose="020B0604020202020204" pitchFamily="34" charset="0"/>
            </a:endParaRPr>
          </a:p>
        </p:txBody>
      </p:sp>
      <p:sp>
        <p:nvSpPr>
          <p:cNvPr id="13" name="Title 1"/>
          <p:cNvSpPr txBox="1">
            <a:spLocks/>
          </p:cNvSpPr>
          <p:nvPr/>
        </p:nvSpPr>
        <p:spPr bwMode="auto">
          <a:xfrm>
            <a:off x="0" y="1"/>
            <a:ext cx="9144000" cy="7239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algn="ctr" defTabSz="457200" eaLnBrk="1" hangingPunct="1">
              <a:lnSpc>
                <a:spcPct val="100000"/>
              </a:lnSpc>
              <a:buFontTx/>
              <a:buNone/>
            </a:pPr>
            <a:r>
              <a:rPr kumimoji="0" lang="ar-JO" sz="4800" dirty="0">
                <a:solidFill>
                  <a:prstClr val="white"/>
                </a:solidFill>
                <a:latin typeface="Arial" panose="020B0604020202020204" pitchFamily="34" charset="0"/>
                <a:cs typeface="Arial" panose="020B0604020202020204" pitchFamily="34" charset="0"/>
              </a:rPr>
              <a:t>أخبار الأيام الثاني</a:t>
            </a:r>
            <a:endParaRPr kumimoji="0" lang="en-US" sz="4800" dirty="0">
              <a:solidFill>
                <a:prstClr val="white"/>
              </a:solidFill>
              <a:latin typeface="Arial" panose="020B0604020202020204" pitchFamily="34" charset="0"/>
              <a:cs typeface="Arial" panose="020B0604020202020204" pitchFamily="34" charset="0"/>
            </a:endParaRPr>
          </a:p>
        </p:txBody>
      </p:sp>
      <p:sp>
        <p:nvSpPr>
          <p:cNvPr id="14" name="Rectangle 13"/>
          <p:cNvSpPr/>
          <p:nvPr/>
        </p:nvSpPr>
        <p:spPr>
          <a:xfrm>
            <a:off x="0" y="785794"/>
            <a:ext cx="2143108" cy="17859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r">
              <a:buNone/>
            </a:pPr>
            <a:r>
              <a:rPr lang="ar-JO" sz="1000" dirty="0">
                <a:solidFill>
                  <a:schemeClr val="tx1"/>
                </a:solidFill>
                <a:latin typeface="Arial" panose="020B0604020202020204" pitchFamily="34" charset="0"/>
                <a:cs typeface="Arial" panose="020B0604020202020204" pitchFamily="34" charset="0"/>
              </a:rPr>
              <a:t>1. طلب حكمة الله</a:t>
            </a:r>
          </a:p>
          <a:p>
            <a:pPr algn="r">
              <a:buNone/>
            </a:pPr>
            <a:r>
              <a:rPr lang="ar-JO" sz="1000" dirty="0">
                <a:solidFill>
                  <a:schemeClr val="tx1"/>
                </a:solidFill>
                <a:latin typeface="Arial" panose="020B0604020202020204" pitchFamily="34" charset="0"/>
                <a:cs typeface="Arial" panose="020B0604020202020204" pitchFamily="34" charset="0"/>
              </a:rPr>
              <a:t>2. طلب مساعدة حيرام</a:t>
            </a:r>
          </a:p>
          <a:p>
            <a:pPr algn="r">
              <a:buNone/>
            </a:pPr>
            <a:r>
              <a:rPr lang="ar-JO" sz="1000" dirty="0">
                <a:solidFill>
                  <a:schemeClr val="tx1"/>
                </a:solidFill>
                <a:latin typeface="Arial" panose="020B0604020202020204" pitchFamily="34" charset="0"/>
                <a:cs typeface="Arial" panose="020B0604020202020204" pitchFamily="34" charset="0"/>
              </a:rPr>
              <a:t>3. بداية بناء الهيكل</a:t>
            </a:r>
          </a:p>
          <a:p>
            <a:pPr algn="r">
              <a:buNone/>
            </a:pPr>
            <a:r>
              <a:rPr lang="ar-JO" sz="1000" dirty="0">
                <a:solidFill>
                  <a:schemeClr val="tx1"/>
                </a:solidFill>
                <a:latin typeface="Arial" panose="020B0604020202020204" pitchFamily="34" charset="0"/>
                <a:cs typeface="Arial" panose="020B0604020202020204" pitchFamily="34" charset="0"/>
              </a:rPr>
              <a:t>4. زينة الهيكل</a:t>
            </a:r>
          </a:p>
          <a:p>
            <a:pPr algn="r">
              <a:buNone/>
            </a:pPr>
            <a:r>
              <a:rPr lang="ar-JO" sz="1000" dirty="0">
                <a:solidFill>
                  <a:schemeClr val="tx1"/>
                </a:solidFill>
                <a:latin typeface="Arial" panose="020B0604020202020204" pitchFamily="34" charset="0"/>
                <a:cs typeface="Arial" panose="020B0604020202020204" pitchFamily="34" charset="0"/>
              </a:rPr>
              <a:t>5. بيت جديد للتابوت</a:t>
            </a:r>
          </a:p>
          <a:p>
            <a:pPr algn="r">
              <a:buNone/>
            </a:pPr>
            <a:endParaRPr lang="ar-JO" sz="1000" dirty="0">
              <a:solidFill>
                <a:schemeClr val="tx1"/>
              </a:solidFill>
              <a:latin typeface="Arial" panose="020B0604020202020204" pitchFamily="34" charset="0"/>
              <a:cs typeface="Arial" panose="020B0604020202020204" pitchFamily="34" charset="0"/>
            </a:endParaRPr>
          </a:p>
          <a:p>
            <a:pPr algn="r">
              <a:buNone/>
            </a:pPr>
            <a:r>
              <a:rPr lang="ar-JO" sz="1000" dirty="0">
                <a:solidFill>
                  <a:schemeClr val="tx1"/>
                </a:solidFill>
                <a:latin typeface="Arial" panose="020B0604020202020204" pitchFamily="34" charset="0"/>
                <a:cs typeface="Arial" panose="020B0604020202020204" pitchFamily="34" charset="0"/>
              </a:rPr>
              <a:t>6. تقديم صلاة تدشين الهيكل</a:t>
            </a:r>
          </a:p>
          <a:p>
            <a:pPr algn="r">
              <a:buNone/>
            </a:pPr>
            <a:r>
              <a:rPr lang="ar-JO" sz="1000" dirty="0">
                <a:solidFill>
                  <a:schemeClr val="tx1"/>
                </a:solidFill>
                <a:latin typeface="Arial" panose="020B0604020202020204" pitchFamily="34" charset="0"/>
                <a:cs typeface="Arial" panose="020B0604020202020204" pitchFamily="34" charset="0"/>
              </a:rPr>
              <a:t>7. ملأ الهيكل بالمجد</a:t>
            </a:r>
          </a:p>
        </p:txBody>
      </p:sp>
      <p:sp>
        <p:nvSpPr>
          <p:cNvPr id="15" name="Rectangle 14"/>
          <p:cNvSpPr/>
          <p:nvPr/>
        </p:nvSpPr>
        <p:spPr>
          <a:xfrm>
            <a:off x="2214546" y="785794"/>
            <a:ext cx="2428892" cy="250033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r">
              <a:buNone/>
            </a:pPr>
            <a:r>
              <a:rPr lang="ar-JO" sz="1000" dirty="0">
                <a:solidFill>
                  <a:schemeClr val="tx1"/>
                </a:solidFill>
                <a:latin typeface="Arial" panose="020B0604020202020204" pitchFamily="34" charset="0"/>
                <a:cs typeface="Arial" panose="020B0604020202020204" pitchFamily="34" charset="0"/>
              </a:rPr>
              <a:t>8. مدن وذبائح سليمان</a:t>
            </a:r>
          </a:p>
          <a:p>
            <a:pPr algn="r">
              <a:buNone/>
            </a:pPr>
            <a:r>
              <a:rPr lang="ar-JO" sz="1000" dirty="0">
                <a:solidFill>
                  <a:schemeClr val="tx1"/>
                </a:solidFill>
                <a:latin typeface="Arial" panose="020B0604020202020204" pitchFamily="34" charset="0"/>
                <a:cs typeface="Arial" panose="020B0604020202020204" pitchFamily="34" charset="0"/>
              </a:rPr>
              <a:t>9. أسئلة ملكة سبأ</a:t>
            </a:r>
          </a:p>
          <a:p>
            <a:pPr algn="r">
              <a:buNone/>
            </a:pPr>
            <a:r>
              <a:rPr lang="ar-JO" sz="1000" dirty="0">
                <a:solidFill>
                  <a:schemeClr val="tx1"/>
                </a:solidFill>
                <a:latin typeface="Arial" panose="020B0604020202020204" pitchFamily="34" charset="0"/>
                <a:cs typeface="Arial" panose="020B0604020202020204" pitchFamily="34" charset="0"/>
              </a:rPr>
              <a:t>10. القادة يرفضون قسوة رحبعام</a:t>
            </a:r>
          </a:p>
          <a:p>
            <a:pPr algn="r">
              <a:buNone/>
            </a:pPr>
            <a:r>
              <a:rPr lang="ar-JO" sz="1000" dirty="0">
                <a:solidFill>
                  <a:schemeClr val="tx1"/>
                </a:solidFill>
                <a:latin typeface="Arial" panose="020B0604020202020204" pitchFamily="34" charset="0"/>
                <a:cs typeface="Arial" panose="020B0604020202020204" pitchFamily="34" charset="0"/>
              </a:rPr>
              <a:t>11. قوة جرائم رحبعام</a:t>
            </a:r>
          </a:p>
          <a:p>
            <a:pPr algn="r">
              <a:buNone/>
            </a:pPr>
            <a:r>
              <a:rPr lang="ar-JO" sz="1000" dirty="0">
                <a:solidFill>
                  <a:schemeClr val="tx1"/>
                </a:solidFill>
                <a:latin typeface="Arial" panose="020B0604020202020204" pitchFamily="34" charset="0"/>
                <a:cs typeface="Arial" panose="020B0604020202020204" pitchFamily="34" charset="0"/>
              </a:rPr>
              <a:t>12. إدانة خطية رحبعام</a:t>
            </a:r>
          </a:p>
          <a:p>
            <a:pPr algn="r">
              <a:buNone/>
            </a:pPr>
            <a:r>
              <a:rPr lang="ar-JO" sz="1000" dirty="0">
                <a:solidFill>
                  <a:schemeClr val="tx1"/>
                </a:solidFill>
                <a:latin typeface="Arial" panose="020B0604020202020204" pitchFamily="34" charset="0"/>
                <a:cs typeface="Arial" panose="020B0604020202020204" pitchFamily="34" charset="0"/>
              </a:rPr>
              <a:t>13. هزيمة إسرائيل بقيادة ابيا</a:t>
            </a:r>
          </a:p>
          <a:p>
            <a:pPr algn="r">
              <a:buNone/>
            </a:pPr>
            <a:r>
              <a:rPr lang="ar-JO" sz="1000" dirty="0">
                <a:solidFill>
                  <a:schemeClr val="tx1"/>
                </a:solidFill>
                <a:latin typeface="Arial" panose="020B0604020202020204" pitchFamily="34" charset="0"/>
                <a:cs typeface="Arial" panose="020B0604020202020204" pitchFamily="34" charset="0"/>
              </a:rPr>
              <a:t>14. قصة إيمان آسا</a:t>
            </a:r>
          </a:p>
          <a:p>
            <a:pPr algn="r">
              <a:buNone/>
            </a:pPr>
            <a:endParaRPr lang="ar-JO" sz="1000" dirty="0">
              <a:solidFill>
                <a:schemeClr val="tx1"/>
              </a:solidFill>
              <a:latin typeface="Arial" panose="020B0604020202020204" pitchFamily="34" charset="0"/>
              <a:cs typeface="Arial" panose="020B0604020202020204" pitchFamily="34" charset="0"/>
            </a:endParaRPr>
          </a:p>
          <a:p>
            <a:pPr algn="r">
              <a:buNone/>
            </a:pPr>
            <a:r>
              <a:rPr lang="ar-JO" sz="1000" dirty="0">
                <a:solidFill>
                  <a:schemeClr val="tx1"/>
                </a:solidFill>
                <a:latin typeface="Arial" panose="020B0604020202020204" pitchFamily="34" charset="0"/>
                <a:cs typeface="Arial" panose="020B0604020202020204" pitchFamily="34" charset="0"/>
              </a:rPr>
              <a:t>15. إصلاحات آسا المؤقتة</a:t>
            </a:r>
          </a:p>
          <a:p>
            <a:pPr algn="r">
              <a:buNone/>
            </a:pPr>
            <a:r>
              <a:rPr lang="ar-JO" sz="1000" dirty="0">
                <a:solidFill>
                  <a:schemeClr val="tx1"/>
                </a:solidFill>
                <a:latin typeface="Arial" panose="020B0604020202020204" pitchFamily="34" charset="0"/>
                <a:cs typeface="Arial" panose="020B0604020202020204" pitchFamily="34" charset="0"/>
              </a:rPr>
              <a:t>16. الرياء وموت آسا</a:t>
            </a:r>
          </a:p>
          <a:p>
            <a:pPr algn="r">
              <a:buNone/>
            </a:pPr>
            <a:r>
              <a:rPr lang="ar-JO" sz="1000" dirty="0">
                <a:solidFill>
                  <a:schemeClr val="tx1"/>
                </a:solidFill>
                <a:latin typeface="Arial" panose="020B0604020202020204" pitchFamily="34" charset="0"/>
                <a:cs typeface="Arial" panose="020B0604020202020204" pitchFamily="34" charset="0"/>
              </a:rPr>
              <a:t>17. نهضة الملك يهوشافاط</a:t>
            </a:r>
          </a:p>
          <a:p>
            <a:pPr algn="r">
              <a:buNone/>
            </a:pPr>
            <a:r>
              <a:rPr lang="ar-JO" sz="1000" dirty="0">
                <a:solidFill>
                  <a:schemeClr val="tx1"/>
                </a:solidFill>
                <a:latin typeface="Arial" panose="020B0604020202020204" pitchFamily="34" charset="0"/>
                <a:cs typeface="Arial" panose="020B0604020202020204" pitchFamily="34" charset="0"/>
              </a:rPr>
              <a:t>18. مخالفات يهوشافاط</a:t>
            </a:r>
          </a:p>
          <a:p>
            <a:pPr algn="r">
              <a:buNone/>
            </a:pPr>
            <a:r>
              <a:rPr lang="ar-JO" sz="1000" dirty="0">
                <a:solidFill>
                  <a:schemeClr val="tx1"/>
                </a:solidFill>
                <a:latin typeface="Arial" panose="020B0604020202020204" pitchFamily="34" charset="0"/>
                <a:cs typeface="Arial" panose="020B0604020202020204" pitchFamily="34" charset="0"/>
              </a:rPr>
              <a:t>19. استخدام قضاة محايدين</a:t>
            </a:r>
          </a:p>
          <a:p>
            <a:pPr algn="r">
              <a:buNone/>
            </a:pPr>
            <a:r>
              <a:rPr lang="ar-JO" sz="1000" dirty="0">
                <a:solidFill>
                  <a:schemeClr val="tx1"/>
                </a:solidFill>
                <a:latin typeface="Arial" panose="020B0604020202020204" pitchFamily="34" charset="0"/>
                <a:cs typeface="Arial" panose="020B0604020202020204" pitchFamily="34" charset="0"/>
              </a:rPr>
              <a:t>20. انتصار الله على مؤاب</a:t>
            </a:r>
          </a:p>
          <a:p>
            <a:pPr algn="r">
              <a:buNone/>
            </a:pPr>
            <a:r>
              <a:rPr lang="ar-JO" sz="1000" dirty="0">
                <a:solidFill>
                  <a:schemeClr val="tx1"/>
                </a:solidFill>
                <a:latin typeface="Arial" panose="020B0604020202020204" pitchFamily="34" charset="0"/>
                <a:cs typeface="Arial" panose="020B0604020202020204" pitchFamily="34" charset="0"/>
              </a:rPr>
              <a:t>21. حكم يهورام المرعب</a:t>
            </a:r>
          </a:p>
        </p:txBody>
      </p:sp>
      <p:sp>
        <p:nvSpPr>
          <p:cNvPr id="16" name="Rectangle 15"/>
          <p:cNvSpPr/>
          <p:nvPr/>
        </p:nvSpPr>
        <p:spPr>
          <a:xfrm>
            <a:off x="4857752" y="785794"/>
            <a:ext cx="2000264" cy="18573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r">
              <a:buNone/>
            </a:pPr>
            <a:r>
              <a:rPr lang="ar-JO" sz="1200" dirty="0">
                <a:solidFill>
                  <a:schemeClr val="tx1"/>
                </a:solidFill>
                <a:latin typeface="Arial" panose="020B0604020202020204" pitchFamily="34" charset="0"/>
                <a:cs typeface="Arial" panose="020B0604020202020204" pitchFamily="34" charset="0"/>
              </a:rPr>
              <a:t>22. حكم أخزيا السيء</a:t>
            </a:r>
          </a:p>
          <a:p>
            <a:pPr algn="r">
              <a:buNone/>
            </a:pPr>
            <a:r>
              <a:rPr lang="ar-JO" sz="1200" dirty="0">
                <a:solidFill>
                  <a:schemeClr val="tx1"/>
                </a:solidFill>
                <a:latin typeface="Arial" panose="020B0604020202020204" pitchFamily="34" charset="0"/>
                <a:cs typeface="Arial" panose="020B0604020202020204" pitchFamily="34" charset="0"/>
              </a:rPr>
              <a:t>23. تنصيب يؤاش ملكاً</a:t>
            </a:r>
          </a:p>
          <a:p>
            <a:pPr algn="r">
              <a:buNone/>
            </a:pPr>
            <a:r>
              <a:rPr lang="ar-JO" sz="1200" dirty="0">
                <a:solidFill>
                  <a:schemeClr val="tx1"/>
                </a:solidFill>
                <a:latin typeface="Arial" panose="020B0604020202020204" pitchFamily="34" charset="0"/>
                <a:cs typeface="Arial" panose="020B0604020202020204" pitchFamily="34" charset="0"/>
              </a:rPr>
              <a:t>24. تكلفة اصلاحات الهيكل</a:t>
            </a:r>
          </a:p>
          <a:p>
            <a:pPr algn="r">
              <a:buNone/>
            </a:pPr>
            <a:endParaRPr lang="ar-JO" sz="1200" dirty="0">
              <a:solidFill>
                <a:schemeClr val="tx1"/>
              </a:solidFill>
              <a:latin typeface="Arial" panose="020B0604020202020204" pitchFamily="34" charset="0"/>
              <a:cs typeface="Arial" panose="020B0604020202020204" pitchFamily="34" charset="0"/>
            </a:endParaRPr>
          </a:p>
          <a:p>
            <a:pPr algn="r">
              <a:buNone/>
            </a:pPr>
            <a:r>
              <a:rPr lang="ar-JO" sz="1200" dirty="0">
                <a:solidFill>
                  <a:schemeClr val="tx1"/>
                </a:solidFill>
                <a:latin typeface="Arial" panose="020B0604020202020204" pitchFamily="34" charset="0"/>
                <a:cs typeface="Arial" panose="020B0604020202020204" pitchFamily="34" charset="0"/>
              </a:rPr>
              <a:t>25. الإحتفاظ بالأصنام يهزم عمسيا</a:t>
            </a:r>
          </a:p>
          <a:p>
            <a:pPr algn="r">
              <a:buNone/>
            </a:pPr>
            <a:r>
              <a:rPr lang="ar-JO" sz="1200" dirty="0">
                <a:solidFill>
                  <a:schemeClr val="tx1"/>
                </a:solidFill>
                <a:latin typeface="Arial" panose="020B0604020202020204" pitchFamily="34" charset="0"/>
                <a:cs typeface="Arial" panose="020B0604020202020204" pitchFamily="34" charset="0"/>
              </a:rPr>
              <a:t>26. تقديم عزيا للبخور</a:t>
            </a:r>
          </a:p>
          <a:p>
            <a:pPr algn="r">
              <a:buNone/>
            </a:pPr>
            <a:r>
              <a:rPr lang="ar-JO" sz="1200" dirty="0">
                <a:solidFill>
                  <a:schemeClr val="tx1"/>
                </a:solidFill>
                <a:latin typeface="Arial" panose="020B0604020202020204" pitchFamily="34" charset="0"/>
                <a:cs typeface="Arial" panose="020B0604020202020204" pitchFamily="34" charset="0"/>
              </a:rPr>
              <a:t>27. حكم يوثام الطبيعي</a:t>
            </a:r>
          </a:p>
          <a:p>
            <a:pPr algn="r">
              <a:buNone/>
            </a:pPr>
            <a:r>
              <a:rPr lang="ar-JO" sz="1200" dirty="0">
                <a:solidFill>
                  <a:schemeClr val="tx1"/>
                </a:solidFill>
                <a:latin typeface="Arial" panose="020B0604020202020204" pitchFamily="34" charset="0"/>
                <a:cs typeface="Arial" panose="020B0604020202020204" pitchFamily="34" charset="0"/>
              </a:rPr>
              <a:t>28. خطايا آحاز الكثيرة</a:t>
            </a:r>
          </a:p>
          <a:p>
            <a:pPr algn="r">
              <a:buNone/>
            </a:pPr>
            <a:r>
              <a:rPr lang="ar-JO" sz="1200" dirty="0">
                <a:solidFill>
                  <a:schemeClr val="tx1"/>
                </a:solidFill>
                <a:latin typeface="Arial" panose="020B0604020202020204" pitchFamily="34" charset="0"/>
                <a:cs typeface="Arial" panose="020B0604020202020204" pitchFamily="34" charset="0"/>
              </a:rPr>
              <a:t>29. ملك حزقيا الروحي</a:t>
            </a:r>
          </a:p>
        </p:txBody>
      </p:sp>
      <p:sp>
        <p:nvSpPr>
          <p:cNvPr id="17" name="Rectangle 16"/>
          <p:cNvSpPr/>
          <p:nvPr/>
        </p:nvSpPr>
        <p:spPr>
          <a:xfrm>
            <a:off x="7000892" y="785794"/>
            <a:ext cx="2143108" cy="18573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r">
              <a:buNone/>
            </a:pPr>
            <a:r>
              <a:rPr lang="ar-JO" sz="1200" dirty="0">
                <a:solidFill>
                  <a:schemeClr val="tx1"/>
                </a:solidFill>
                <a:latin typeface="Arial" panose="020B0604020202020204" pitchFamily="34" charset="0"/>
                <a:cs typeface="Arial" panose="020B0604020202020204" pitchFamily="34" charset="0"/>
              </a:rPr>
              <a:t>30. الإهتمام بالفصح</a:t>
            </a:r>
          </a:p>
          <a:p>
            <a:pPr algn="r">
              <a:buNone/>
            </a:pPr>
            <a:r>
              <a:rPr lang="ar-JO" sz="1200" dirty="0">
                <a:solidFill>
                  <a:schemeClr val="tx1"/>
                </a:solidFill>
                <a:latin typeface="Arial" panose="020B0604020202020204" pitchFamily="34" charset="0"/>
                <a:cs typeface="Arial" panose="020B0604020202020204" pitchFamily="34" charset="0"/>
              </a:rPr>
              <a:t>31. إصلاحات أخرى لحزقيا</a:t>
            </a:r>
          </a:p>
          <a:p>
            <a:pPr algn="r">
              <a:buNone/>
            </a:pPr>
            <a:endParaRPr lang="ar-JO" sz="1200" dirty="0">
              <a:solidFill>
                <a:schemeClr val="tx1"/>
              </a:solidFill>
              <a:latin typeface="Arial" panose="020B0604020202020204" pitchFamily="34" charset="0"/>
              <a:cs typeface="Arial" panose="020B0604020202020204" pitchFamily="34" charset="0"/>
            </a:endParaRPr>
          </a:p>
          <a:p>
            <a:pPr algn="r">
              <a:buNone/>
            </a:pPr>
            <a:r>
              <a:rPr lang="ar-JO" sz="1200" dirty="0">
                <a:solidFill>
                  <a:schemeClr val="tx1"/>
                </a:solidFill>
                <a:latin typeface="Arial" panose="020B0604020202020204" pitchFamily="34" charset="0"/>
                <a:cs typeface="Arial" panose="020B0604020202020204" pitchFamily="34" charset="0"/>
              </a:rPr>
              <a:t>32. غزو يهوذا من أشور</a:t>
            </a:r>
          </a:p>
          <a:p>
            <a:pPr algn="r">
              <a:buNone/>
            </a:pPr>
            <a:r>
              <a:rPr lang="ar-JO" sz="1200" dirty="0">
                <a:solidFill>
                  <a:schemeClr val="tx1"/>
                </a:solidFill>
                <a:latin typeface="Arial" panose="020B0604020202020204" pitchFamily="34" charset="0"/>
                <a:cs typeface="Arial" panose="020B0604020202020204" pitchFamily="34" charset="0"/>
              </a:rPr>
              <a:t>33. حكم منسى غير المحظوظ</a:t>
            </a:r>
          </a:p>
          <a:p>
            <a:pPr algn="r">
              <a:buNone/>
            </a:pPr>
            <a:r>
              <a:rPr lang="ar-JO" sz="1200" dirty="0">
                <a:solidFill>
                  <a:schemeClr val="tx1"/>
                </a:solidFill>
                <a:latin typeface="Arial" panose="020B0604020202020204" pitchFamily="34" charset="0"/>
                <a:cs typeface="Arial" panose="020B0604020202020204" pitchFamily="34" charset="0"/>
              </a:rPr>
              <a:t>34. اكتشاف الناموس</a:t>
            </a:r>
          </a:p>
          <a:p>
            <a:pPr algn="r">
              <a:buNone/>
            </a:pPr>
            <a:r>
              <a:rPr lang="ar-JO" sz="1200" dirty="0">
                <a:solidFill>
                  <a:schemeClr val="tx1"/>
                </a:solidFill>
                <a:latin typeface="Arial" panose="020B0604020202020204" pitchFamily="34" charset="0"/>
                <a:cs typeface="Arial" panose="020B0604020202020204" pitchFamily="34" charset="0"/>
              </a:rPr>
              <a:t>35. قصة احتفال الفصح</a:t>
            </a:r>
          </a:p>
          <a:p>
            <a:pPr algn="r">
              <a:buNone/>
            </a:pPr>
            <a:r>
              <a:rPr lang="ar-JO" sz="1200" dirty="0">
                <a:solidFill>
                  <a:schemeClr val="tx1"/>
                </a:solidFill>
                <a:latin typeface="Arial" panose="020B0604020202020204" pitchFamily="34" charset="0"/>
                <a:cs typeface="Arial" panose="020B0604020202020204" pitchFamily="34" charset="0"/>
              </a:rPr>
              <a:t>سبي يهوذا المرعب</a:t>
            </a:r>
          </a:p>
        </p:txBody>
      </p:sp>
    </p:spTree>
    <p:extLst>
      <p:ext uri="{BB962C8B-B14F-4D97-AF65-F5344CB8AC3E}">
        <p14:creationId xmlns:p14="http://schemas.microsoft.com/office/powerpoint/2010/main" val="21430332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solidFill>
          <a:srgbClr val="660066"/>
        </a:solidFill>
        <a:effectLst/>
      </p:bgPr>
    </p:bg>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a:xfrm>
            <a:off x="755577" y="753616"/>
            <a:ext cx="8388424" cy="803176"/>
          </a:xfrm>
        </p:spPr>
        <p:txBody>
          <a:bodyPr/>
          <a:lstStyle/>
          <a:p>
            <a:pPr>
              <a:defRPr/>
            </a:pPr>
            <a:r>
              <a:rPr lang="ar-JO" dirty="0">
                <a:effectLst>
                  <a:glow rad="101600">
                    <a:schemeClr val="bg2">
                      <a:alpha val="75000"/>
                    </a:schemeClr>
                  </a:glow>
                </a:effectLst>
                <a:ea typeface="ＭＳ Ｐゴシック" charset="0"/>
              </a:rPr>
              <a:t>التواضع والتوبة</a:t>
            </a:r>
            <a:endParaRPr lang="en-US" dirty="0">
              <a:effectLst>
                <a:glow rad="101600">
                  <a:schemeClr val="bg2">
                    <a:alpha val="75000"/>
                  </a:schemeClr>
                </a:glow>
              </a:effectLst>
              <a:ea typeface="ＭＳ Ｐゴシック" charset="0"/>
            </a:endParaRPr>
          </a:p>
        </p:txBody>
      </p:sp>
      <p:sp>
        <p:nvSpPr>
          <p:cNvPr id="145411" name="Rectangle 4"/>
          <p:cNvSpPr>
            <a:spLocks noGrp="1" noChangeArrowheads="1"/>
          </p:cNvSpPr>
          <p:nvPr>
            <p:ph type="body" idx="1"/>
          </p:nvPr>
        </p:nvSpPr>
        <p:spPr>
          <a:xfrm>
            <a:off x="684213" y="1981200"/>
            <a:ext cx="8350250" cy="3752056"/>
          </a:xfrm>
        </p:spPr>
        <p:txBody>
          <a:bodyPr anchor="ctr"/>
          <a:lstStyle/>
          <a:p>
            <a:pPr algn="ctr">
              <a:buNone/>
              <a:defRPr/>
            </a:pPr>
            <a:r>
              <a:rPr lang="ar-JO" altLang="zh-CN" dirty="0">
                <a:effectLst>
                  <a:glow rad="101600">
                    <a:schemeClr val="bg2">
                      <a:alpha val="75000"/>
                    </a:schemeClr>
                  </a:glow>
                </a:effectLst>
                <a:ea typeface="ＭＳ Ｐゴシック" charset="0"/>
              </a:rPr>
              <a:t>فإذا تواضع شعبي الذين دعي اسمي عليهم وصلوا وطلبوا وجهي ورجعوا عن طرقهم الردية فإنني أسمع من السماء وأغفر خطيتهم وأبرئ أرضهم</a:t>
            </a:r>
            <a:endParaRPr lang="en-US" altLang="zh-CN" dirty="0">
              <a:effectLst>
                <a:glow rad="101600">
                  <a:schemeClr val="bg2">
                    <a:alpha val="75000"/>
                  </a:schemeClr>
                </a:glow>
              </a:effectLst>
              <a:ea typeface="ＭＳ Ｐゴシック" charset="0"/>
            </a:endParaRPr>
          </a:p>
          <a:p>
            <a:pPr algn="ctr">
              <a:buFontTx/>
              <a:buNone/>
              <a:defRPr/>
            </a:pPr>
            <a:r>
              <a:rPr lang="en-US" altLang="zh-CN" dirty="0">
                <a:effectLst>
                  <a:glow rad="101600">
                    <a:schemeClr val="bg2">
                      <a:alpha val="75000"/>
                    </a:schemeClr>
                  </a:glow>
                </a:effectLst>
                <a:ea typeface="ＭＳ Ｐゴシック" charset="0"/>
              </a:rPr>
              <a:t>(</a:t>
            </a:r>
            <a:r>
              <a:rPr lang="ar-JO" altLang="zh-CN" dirty="0">
                <a:effectLst>
                  <a:glow rad="101600">
                    <a:schemeClr val="bg2">
                      <a:alpha val="75000"/>
                    </a:schemeClr>
                  </a:glow>
                </a:effectLst>
                <a:ea typeface="ＭＳ Ｐゴシック" charset="0"/>
              </a:rPr>
              <a:t>2 أخبار الأيام 7 : 14 </a:t>
            </a:r>
            <a:r>
              <a:rPr lang="en-US" altLang="zh-CN" dirty="0">
                <a:effectLst>
                  <a:glow rad="101600">
                    <a:schemeClr val="bg2">
                      <a:alpha val="75000"/>
                    </a:schemeClr>
                  </a:glow>
                </a:effectLst>
                <a:ea typeface="ＭＳ Ｐゴシック" charset="0"/>
              </a:rPr>
              <a:t>)</a:t>
            </a:r>
          </a:p>
        </p:txBody>
      </p:sp>
      <p:sp>
        <p:nvSpPr>
          <p:cNvPr id="145412" name="Text Box 5"/>
          <p:cNvSpPr txBox="1">
            <a:spLocks noChangeArrowheads="1"/>
          </p:cNvSpPr>
          <p:nvPr/>
        </p:nvSpPr>
        <p:spPr bwMode="auto">
          <a:xfrm>
            <a:off x="8259763" y="1524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defRPr/>
            </a:pPr>
            <a:r>
              <a:rPr kumimoji="0" lang="ar-JO"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271</a:t>
            </a:r>
            <a:endParaRPr kumimoji="0" lang="en-US"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36875195"/>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bg>
      <p:bgPr>
        <a:solidFill>
          <a:srgbClr val="800000"/>
        </a:solidFill>
        <a:effectLst/>
      </p:bgPr>
    </p:bg>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a:xfrm>
            <a:off x="755577" y="753616"/>
            <a:ext cx="8388424" cy="803176"/>
          </a:xfrm>
        </p:spPr>
        <p:txBody>
          <a:bodyPr/>
          <a:lstStyle/>
          <a:p>
            <a:pPr>
              <a:defRPr/>
            </a:pPr>
            <a:r>
              <a:rPr lang="ar-JO" dirty="0">
                <a:effectLst>
                  <a:glow rad="101600">
                    <a:schemeClr val="bg2">
                      <a:alpha val="75000"/>
                    </a:schemeClr>
                  </a:glow>
                </a:effectLst>
                <a:ea typeface="ＭＳ Ｐゴシック" charset="0"/>
              </a:rPr>
              <a:t>الآية المفتاحية</a:t>
            </a:r>
            <a:endParaRPr lang="en-US" dirty="0">
              <a:effectLst>
                <a:glow rad="101600">
                  <a:schemeClr val="bg2">
                    <a:alpha val="75000"/>
                  </a:schemeClr>
                </a:glow>
              </a:effectLst>
              <a:ea typeface="ＭＳ Ｐゴシック" charset="0"/>
            </a:endParaRPr>
          </a:p>
        </p:txBody>
      </p:sp>
      <p:sp>
        <p:nvSpPr>
          <p:cNvPr id="145411" name="Rectangle 4"/>
          <p:cNvSpPr>
            <a:spLocks noGrp="1" noChangeArrowheads="1"/>
          </p:cNvSpPr>
          <p:nvPr>
            <p:ph type="body" idx="1"/>
          </p:nvPr>
        </p:nvSpPr>
        <p:spPr>
          <a:xfrm>
            <a:off x="179512" y="1981200"/>
            <a:ext cx="8854951" cy="3536032"/>
          </a:xfrm>
        </p:spPr>
        <p:txBody>
          <a:bodyPr anchor="ctr"/>
          <a:lstStyle/>
          <a:p>
            <a:pPr algn="ctr">
              <a:buFontTx/>
              <a:buNone/>
              <a:defRPr/>
            </a:pPr>
            <a:r>
              <a:rPr lang="ar-JO" altLang="zh-CN" dirty="0">
                <a:effectLst>
                  <a:glow rad="101600">
                    <a:schemeClr val="bg2">
                      <a:alpha val="75000"/>
                    </a:schemeClr>
                  </a:glow>
                </a:effectLst>
                <a:ea typeface="ＭＳ Ｐゴシック" charset="0"/>
              </a:rPr>
              <a:t>وأنت إن سلكت أمامي كما سلك داود أبوك وعملت حسب كل ما أمرتك به وحفظت فرائضي وأحكامي فإني أثبت كرسي ملكك كما عاهدت داود أباك قائلاً لا يعدم لك رجل يتسلط على إسرائيل</a:t>
            </a:r>
            <a:endParaRPr lang="en-US" altLang="zh-CN" dirty="0">
              <a:effectLst>
                <a:glow rad="101600">
                  <a:schemeClr val="bg2">
                    <a:alpha val="75000"/>
                  </a:schemeClr>
                </a:glow>
              </a:effectLst>
              <a:ea typeface="ＭＳ Ｐゴシック" charset="0"/>
            </a:endParaRPr>
          </a:p>
          <a:p>
            <a:pPr algn="ctr">
              <a:buFontTx/>
              <a:buNone/>
              <a:defRPr/>
            </a:pPr>
            <a:r>
              <a:rPr lang="en-US" altLang="zh-CN" dirty="0">
                <a:effectLst>
                  <a:glow rad="101600">
                    <a:schemeClr val="bg2">
                      <a:alpha val="75000"/>
                    </a:schemeClr>
                  </a:glow>
                </a:effectLst>
                <a:ea typeface="ＭＳ Ｐゴシック" charset="0"/>
              </a:rPr>
              <a:t>(</a:t>
            </a:r>
            <a:r>
              <a:rPr lang="ar-JO" altLang="zh-CN" dirty="0">
                <a:effectLst>
                  <a:glow rad="101600">
                    <a:schemeClr val="bg2">
                      <a:alpha val="75000"/>
                    </a:schemeClr>
                  </a:glow>
                </a:effectLst>
                <a:ea typeface="ＭＳ Ｐゴシック" charset="0"/>
              </a:rPr>
              <a:t>2 أخ 7 : 17 - 18</a:t>
            </a:r>
            <a:r>
              <a:rPr lang="en-US" altLang="zh-CN" dirty="0">
                <a:effectLst>
                  <a:glow rad="101600">
                    <a:schemeClr val="bg2">
                      <a:alpha val="75000"/>
                    </a:schemeClr>
                  </a:glow>
                </a:effectLst>
                <a:ea typeface="ＭＳ Ｐゴシック" charset="0"/>
              </a:rPr>
              <a:t>)</a:t>
            </a:r>
          </a:p>
        </p:txBody>
      </p:sp>
      <p:sp>
        <p:nvSpPr>
          <p:cNvPr id="145412" name="Text Box 5"/>
          <p:cNvSpPr txBox="1">
            <a:spLocks noChangeArrowheads="1"/>
          </p:cNvSpPr>
          <p:nvPr/>
        </p:nvSpPr>
        <p:spPr bwMode="auto">
          <a:xfrm>
            <a:off x="8259763" y="1524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defRPr/>
            </a:pPr>
            <a:r>
              <a:rPr kumimoji="0" lang="ar-JO"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271</a:t>
            </a:r>
            <a:endParaRPr kumimoji="0" lang="en-US"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59088672"/>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45" name="Picture 2" descr="Jerusalem area aerial from s, tb q010703"/>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0" y="0"/>
            <a:ext cx="9144000" cy="6861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4211" name="Rectangle 3" hidden="1"/>
          <p:cNvSpPr>
            <a:spLocks noGrp="1" noChangeArrowheads="1"/>
          </p:cNvSpPr>
          <p:nvPr>
            <p:ph type="title"/>
          </p:nvPr>
        </p:nvSpPr>
        <p:spPr bwMode="auto">
          <a:xfrm>
            <a:off x="685800" y="609600"/>
            <a:ext cx="7772400" cy="1143000"/>
          </a:xfrm>
          <a:solidFill>
            <a:srgbClr val="FFFFFF"/>
          </a:solidFill>
          <a:ln>
            <a:solidFill>
              <a:srgbClr val="000000"/>
            </a:solidFill>
            <a:miter lim="800000"/>
            <a:headEnd/>
            <a:tailEnd/>
          </a:ln>
        </p:spPr>
        <p:txBody>
          <a:bodyPr wrap="square" lIns="91440" tIns="45720" rIns="91440" bIns="45720" numCol="1" anchor="t" anchorCtr="0" compatLnSpc="1">
            <a:prstTxWarp prst="textNoShape">
              <a:avLst/>
            </a:prstTxWarp>
          </a:bodyPr>
          <a:lstStyle/>
          <a:p>
            <a:pPr eaLnBrk="1" hangingPunct="1">
              <a:defRPr/>
            </a:pPr>
            <a:r>
              <a:rPr kumimoji="1" lang="en-US" sz="2800" dirty="0">
                <a:solidFill>
                  <a:schemeClr val="bg1"/>
                </a:solidFill>
                <a:effectLst>
                  <a:outerShdw blurRad="38100" dist="38100" dir="2700000" algn="tl">
                    <a:srgbClr val="DDDDDD"/>
                  </a:outerShdw>
                </a:effectLst>
                <a:latin typeface="Times" charset="0"/>
                <a:ea typeface="ＭＳ Ｐゴシック" charset="0"/>
                <a:cs typeface="ＭＳ Ｐゴシック" charset="0"/>
              </a:rPr>
              <a:t>Jerusalem area aerial from south</a:t>
            </a:r>
            <a:endParaRPr kumimoji="1" lang="en-US" dirty="0">
              <a:effectLst>
                <a:outerShdw blurRad="38100" dist="38100" dir="2700000" algn="tl">
                  <a:srgbClr val="DDDDDD"/>
                </a:outerShdw>
              </a:effectLst>
              <a:latin typeface="Times" charset="0"/>
              <a:ea typeface="ＭＳ Ｐゴシック" charset="0"/>
              <a:cs typeface="ＭＳ Ｐゴシック" charset="0"/>
            </a:endParaRPr>
          </a:p>
        </p:txBody>
      </p:sp>
      <p:sp>
        <p:nvSpPr>
          <p:cNvPr id="94212" name="AutoShape 4"/>
          <p:cNvSpPr>
            <a:spLocks noChangeArrowheads="1"/>
          </p:cNvSpPr>
          <p:nvPr/>
        </p:nvSpPr>
        <p:spPr bwMode="auto">
          <a:xfrm>
            <a:off x="2967038" y="2427288"/>
            <a:ext cx="2192337" cy="1284287"/>
          </a:xfrm>
          <a:prstGeom prst="roundRect">
            <a:avLst>
              <a:gd name="adj" fmla="val 16667"/>
            </a:avLst>
          </a:prstGeom>
          <a:noFill/>
          <a:ln w="76200">
            <a:solidFill>
              <a:srgbClr val="F8131B"/>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Times New Roman" pitchFamily="-105" charset="0"/>
              <a:cs typeface="Arial" panose="020B0604020202020204" pitchFamily="34" charset="0"/>
            </a:endParaRPr>
          </a:p>
        </p:txBody>
      </p:sp>
      <p:sp>
        <p:nvSpPr>
          <p:cNvPr id="94213" name="Text Box 5"/>
          <p:cNvSpPr txBox="1">
            <a:spLocks noChangeArrowheads="1"/>
          </p:cNvSpPr>
          <p:nvPr/>
        </p:nvSpPr>
        <p:spPr bwMode="auto">
          <a:xfrm>
            <a:off x="190500" y="4972050"/>
            <a:ext cx="8743950" cy="769441"/>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400" b="1" i="0" u="none" strike="noStrike" kern="1200" cap="none" spc="0" normalizeH="0" baseline="0" noProof="0" dirty="0">
                <a:ln>
                  <a:noFill/>
                </a:ln>
                <a:solidFill>
                  <a:srgbClr val="FFEA18"/>
                </a:solidFill>
                <a:effectLst/>
                <a:uLnTx/>
                <a:uFillTx/>
                <a:latin typeface="Arial" panose="020B0604020202020204" pitchFamily="34" charset="0"/>
                <a:ea typeface="Times New Roman" pitchFamily="-105" charset="0"/>
                <a:cs typeface="Arial" panose="020B0604020202020204" pitchFamily="34" charset="0"/>
              </a:rPr>
              <a:t>أورشليم : من الجنوب اقترابا من جبل الهيكل </a:t>
            </a:r>
            <a:endParaRPr kumimoji="0" lang="en-US" sz="4400" b="1" i="0" u="none" strike="noStrike" kern="1200" cap="none" spc="0" normalizeH="0" baseline="0" noProof="0" dirty="0">
              <a:ln>
                <a:noFill/>
              </a:ln>
              <a:solidFill>
                <a:srgbClr val="FFEA18"/>
              </a:solidFill>
              <a:effectLst/>
              <a:uLnTx/>
              <a:uFillTx/>
              <a:latin typeface="Arial" panose="020B0604020202020204" pitchFamily="34" charset="0"/>
              <a:ea typeface="Times New Roman" pitchFamily="-105" charset="0"/>
              <a:cs typeface="Arial" panose="020B0604020202020204" pitchFamily="34" charset="0"/>
            </a:endParaRPr>
          </a:p>
        </p:txBody>
      </p:sp>
      <p:sp>
        <p:nvSpPr>
          <p:cNvPr id="57349" name="Text Box 6"/>
          <p:cNvSpPr txBox="1">
            <a:spLocks noChangeArrowheads="1"/>
          </p:cNvSpPr>
          <p:nvPr/>
        </p:nvSpPr>
        <p:spPr bwMode="auto">
          <a:xfrm>
            <a:off x="471488" y="6577013"/>
            <a:ext cx="93345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©2003 TBBMI</a:t>
            </a:r>
          </a:p>
        </p:txBody>
      </p:sp>
      <p:sp>
        <p:nvSpPr>
          <p:cNvPr id="94215" name="Rectangle 7"/>
          <p:cNvSpPr>
            <a:spLocks noChangeArrowheads="1"/>
          </p:cNvSpPr>
          <p:nvPr/>
        </p:nvSpPr>
        <p:spPr bwMode="auto">
          <a:xfrm>
            <a:off x="7596055" y="6544390"/>
            <a:ext cx="65114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00DFCA"/>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7.2.03d.</a:t>
            </a:r>
          </a:p>
        </p:txBody>
      </p:sp>
      <p:sp>
        <p:nvSpPr>
          <p:cNvPr id="94216" name="Rectangle 8"/>
          <p:cNvSpPr>
            <a:spLocks noChangeArrowheads="1"/>
          </p:cNvSpPr>
          <p:nvPr/>
        </p:nvSpPr>
        <p:spPr bwMode="auto">
          <a:xfrm>
            <a:off x="8088960" y="6541215"/>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00DFCA"/>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26</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94212"/>
                                        </p:tgtEl>
                                        <p:attrNameLst>
                                          <p:attrName>style.visibility</p:attrName>
                                        </p:attrNameLst>
                                      </p:cBhvr>
                                      <p:to>
                                        <p:strVal val="visible"/>
                                      </p:to>
                                    </p:set>
                                    <p:animEffect transition="in" filter="dissolve">
                                      <p:cBhvr>
                                        <p:cTn id="7" dur="500"/>
                                        <p:tgtEl>
                                          <p:spTgt spid="942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212" grpId="0" animBg="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5490" name="Rectangle 2" hidden="1"/>
          <p:cNvSpPr>
            <a:spLocks noGrp="1" noChangeArrowheads="1"/>
          </p:cNvSpPr>
          <p:nvPr>
            <p:ph type="title"/>
          </p:nvPr>
        </p:nvSpPr>
        <p:spPr bwMode="auto">
          <a:xfrm>
            <a:off x="685800" y="609600"/>
            <a:ext cx="7772400" cy="1143000"/>
          </a:xfrm>
          <a:solidFill>
            <a:srgbClr val="FFFFFF"/>
          </a:solidFill>
          <a:ln>
            <a:solidFill>
              <a:srgbClr val="000000"/>
            </a:solidFill>
            <a:miter lim="800000"/>
            <a:headEnd/>
            <a:tailEnd/>
          </a:ln>
        </p:spPr>
        <p:txBody>
          <a:bodyPr wrap="square" lIns="91440" tIns="45720" rIns="91440" bIns="45720" numCol="1" anchor="t" anchorCtr="0" compatLnSpc="1">
            <a:prstTxWarp prst="textNoShape">
              <a:avLst/>
            </a:prstTxWarp>
          </a:bodyPr>
          <a:lstStyle/>
          <a:p>
            <a:pPr>
              <a:defRPr/>
            </a:pPr>
            <a:r>
              <a:rPr lang="en-US" sz="2800">
                <a:solidFill>
                  <a:schemeClr val="bg1"/>
                </a:solidFill>
                <a:effectLst>
                  <a:outerShdw blurRad="38100" dist="38100" dir="2700000" algn="tl">
                    <a:srgbClr val="DDDDDD"/>
                  </a:outerShdw>
                </a:effectLst>
                <a:latin typeface="Times" charset="0"/>
                <a:ea typeface="ＭＳ Ｐゴシック" charset="0"/>
                <a:cs typeface="ＭＳ Ｐゴシック" charset="0"/>
              </a:rPr>
              <a:t>Old City aerial from north</a:t>
            </a:r>
            <a:endParaRPr lang="en-US">
              <a:effectLst>
                <a:outerShdw blurRad="38100" dist="38100" dir="2700000" algn="tl">
                  <a:srgbClr val="DDDDDD"/>
                </a:outerShdw>
              </a:effectLst>
              <a:latin typeface="Times" charset="0"/>
              <a:ea typeface="ＭＳ Ｐゴシック" charset="0"/>
              <a:cs typeface="ＭＳ Ｐゴシック" charset="0"/>
            </a:endParaRPr>
          </a:p>
        </p:txBody>
      </p:sp>
      <p:pic>
        <p:nvPicPr>
          <p:cNvPr id="59394" name="Picture 3" descr="Old City aerial from north2"/>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0" y="-1588"/>
            <a:ext cx="9144000" cy="68611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9395" name="Text Box 6"/>
          <p:cNvSpPr txBox="1">
            <a:spLocks noChangeArrowheads="1"/>
          </p:cNvSpPr>
          <p:nvPr/>
        </p:nvSpPr>
        <p:spPr bwMode="auto">
          <a:xfrm>
            <a:off x="479425" y="6577013"/>
            <a:ext cx="915988"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©2006 TBBMI</a:t>
            </a:r>
          </a:p>
        </p:txBody>
      </p:sp>
      <p:grpSp>
        <p:nvGrpSpPr>
          <p:cNvPr id="59396" name="Group 18"/>
          <p:cNvGrpSpPr>
            <a:grpSpLocks/>
          </p:cNvGrpSpPr>
          <p:nvPr/>
        </p:nvGrpSpPr>
        <p:grpSpPr bwMode="auto">
          <a:xfrm>
            <a:off x="280988" y="5070476"/>
            <a:ext cx="8640762" cy="1833563"/>
            <a:chOff x="177" y="3194"/>
            <a:chExt cx="5443" cy="1155"/>
          </a:xfrm>
        </p:grpSpPr>
        <p:sp>
          <p:nvSpPr>
            <p:cNvPr id="59399" name="Rectangle 9"/>
            <p:cNvSpPr>
              <a:spLocks noChangeArrowheads="1"/>
            </p:cNvSpPr>
            <p:nvPr/>
          </p:nvSpPr>
          <p:spPr bwMode="auto">
            <a:xfrm>
              <a:off x="277" y="3194"/>
              <a:ext cx="5262" cy="929"/>
            </a:xfrm>
            <a:prstGeom prst="rect">
              <a:avLst/>
            </a:prstGeom>
            <a:solidFill>
              <a:schemeClr val="bg2">
                <a:alpha val="50195"/>
              </a:scheme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75493" name="Text Box 5"/>
            <p:cNvSpPr txBox="1">
              <a:spLocks noChangeArrowheads="1"/>
            </p:cNvSpPr>
            <p:nvPr/>
          </p:nvSpPr>
          <p:spPr bwMode="auto">
            <a:xfrm>
              <a:off x="177" y="3225"/>
              <a:ext cx="5443" cy="1124"/>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400" b="1" i="0" u="none" strike="noStrike" kern="1200" cap="none" spc="0" normalizeH="0" baseline="0" noProof="0" dirty="0">
                  <a:ln>
                    <a:noFill/>
                  </a:ln>
                  <a:solidFill>
                    <a:srgbClr val="FFEA18"/>
                  </a:solidFill>
                  <a:effectLst/>
                  <a:uLnTx/>
                  <a:uFillTx/>
                  <a:latin typeface="Arial" panose="020B0604020202020204" pitchFamily="34" charset="0"/>
                  <a:ea typeface="ＭＳ Ｐゴシック" charset="-128"/>
                  <a:cs typeface="Arial" panose="020B0604020202020204" pitchFamily="34" charset="0"/>
                </a:rPr>
                <a:t>جبل الهيكل : </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4400" b="1" i="0" u="none" strike="noStrike" kern="1200" cap="none" spc="0" normalizeH="0" baseline="0" noProof="0" dirty="0">
                  <a:ln>
                    <a:noFill/>
                  </a:ln>
                  <a:solidFill>
                    <a:srgbClr val="FFEA18"/>
                  </a:solidFill>
                  <a:effectLst/>
                  <a:uLnTx/>
                  <a:uFillTx/>
                  <a:latin typeface="Arial" panose="020B0604020202020204" pitchFamily="34" charset="0"/>
                  <a:ea typeface="ＭＳ Ｐゴシック" charset="-128"/>
                  <a:cs typeface="Arial" panose="020B0604020202020204" pitchFamily="34" charset="0"/>
                </a:rPr>
                <a:t> </a:t>
              </a:r>
              <a:r>
                <a:rPr kumimoji="0" lang="ar-JO" sz="4400" b="1" i="0" u="none" strike="noStrike" kern="1200" cap="none" spc="0" normalizeH="0" baseline="0" noProof="0" dirty="0">
                  <a:ln>
                    <a:noFill/>
                  </a:ln>
                  <a:solidFill>
                    <a:srgbClr val="FFEA18"/>
                  </a:solidFill>
                  <a:effectLst/>
                  <a:uLnTx/>
                  <a:uFillTx/>
                  <a:latin typeface="Arial" panose="020B0604020202020204" pitchFamily="34" charset="0"/>
                  <a:ea typeface="ＭＳ Ｐゴシック" charset="-128"/>
                  <a:cs typeface="Arial" panose="020B0604020202020204" pitchFamily="34" charset="0"/>
                </a:rPr>
                <a:t>موقع أورشليم المحوري العالمي</a:t>
              </a:r>
              <a:endParaRPr kumimoji="0" lang="en-US" sz="4400" b="1" i="0" u="none" strike="noStrike" kern="1200" cap="none" spc="0" normalizeH="0" baseline="0" noProof="0" dirty="0">
                <a:ln>
                  <a:noFill/>
                </a:ln>
                <a:solidFill>
                  <a:srgbClr val="FFEA18"/>
                </a:solidFill>
                <a:effectLst/>
                <a:uLnTx/>
                <a:uFillTx/>
                <a:latin typeface="Arial" panose="020B0604020202020204" pitchFamily="34" charset="0"/>
                <a:ea typeface="ＭＳ Ｐゴシック" charset="-128"/>
                <a:cs typeface="Arial" panose="020B0604020202020204" pitchFamily="34" charset="0"/>
              </a:endParaRPr>
            </a:p>
          </p:txBody>
        </p:sp>
        <p:sp>
          <p:nvSpPr>
            <p:cNvPr id="575495" name="Rectangle 7"/>
            <p:cNvSpPr>
              <a:spLocks noChangeArrowheads="1"/>
            </p:cNvSpPr>
            <p:nvPr/>
          </p:nvSpPr>
          <p:spPr bwMode="auto">
            <a:xfrm>
              <a:off x="4785" y="4121"/>
              <a:ext cx="410" cy="15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9.7.03d.</a:t>
              </a:r>
            </a:p>
          </p:txBody>
        </p:sp>
        <p:sp>
          <p:nvSpPr>
            <p:cNvPr id="575496" name="Rectangle 8"/>
            <p:cNvSpPr>
              <a:spLocks noChangeArrowheads="1"/>
            </p:cNvSpPr>
            <p:nvPr/>
          </p:nvSpPr>
          <p:spPr bwMode="auto">
            <a:xfrm>
              <a:off x="5105" y="4125"/>
              <a:ext cx="205" cy="15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27</a:t>
              </a:r>
            </a:p>
          </p:txBody>
        </p:sp>
      </p:grpSp>
      <p:sp>
        <p:nvSpPr>
          <p:cNvPr id="575499" name="Text Box 11"/>
          <p:cNvSpPr txBox="1">
            <a:spLocks noChangeArrowheads="1"/>
          </p:cNvSpPr>
          <p:nvPr/>
        </p:nvSpPr>
        <p:spPr bwMode="auto">
          <a:xfrm>
            <a:off x="1765300" y="0"/>
            <a:ext cx="4062413" cy="336550"/>
          </a:xfrm>
          <a:prstGeom prst="rect">
            <a:avLst/>
          </a:prstGeom>
          <a:noFill/>
          <a:ln w="12700">
            <a:noFill/>
            <a:miter lim="800000"/>
            <a:headEnd/>
            <a:tailEnd/>
          </a:ln>
          <a:effectLst>
            <a:outerShdw blurRad="63500" dist="71842"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2 صموئيل 24: 18 – 24؛ 2 أخبار الأيام 3: 1</a:t>
            </a:r>
            <a:endParaRPr kumimoji="0" lang="en-US" sz="1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575505" name="AutoShape 17"/>
          <p:cNvSpPr>
            <a:spLocks noChangeArrowheads="1"/>
          </p:cNvSpPr>
          <p:nvPr/>
        </p:nvSpPr>
        <p:spPr bwMode="auto">
          <a:xfrm rot="560871">
            <a:off x="889000" y="1936750"/>
            <a:ext cx="5592763" cy="2498725"/>
          </a:xfrm>
          <a:prstGeom prst="parallelogram">
            <a:avLst>
              <a:gd name="adj" fmla="val 95934"/>
            </a:avLst>
          </a:prstGeom>
          <a:noFill/>
          <a:ln w="76200">
            <a:solidFill>
              <a:schemeClr val="accent1"/>
            </a:solidFill>
            <a:miter lim="800000"/>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75505"/>
                                        </p:tgtEl>
                                        <p:attrNameLst>
                                          <p:attrName>style.visibility</p:attrName>
                                        </p:attrNameLst>
                                      </p:cBhvr>
                                      <p:to>
                                        <p:strVal val="visible"/>
                                      </p:to>
                                    </p:set>
                                    <p:animEffect transition="in" filter="fade">
                                      <p:cBhvr>
                                        <p:cTn id="7" dur="1000"/>
                                        <p:tgtEl>
                                          <p:spTgt spid="5755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5505" grpId="0"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41"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b="6267"/>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442" name="Text Box 3"/>
          <p:cNvSpPr txBox="1">
            <a:spLocks noChangeArrowheads="1"/>
          </p:cNvSpPr>
          <p:nvPr/>
        </p:nvSpPr>
        <p:spPr bwMode="auto">
          <a:xfrm>
            <a:off x="479425" y="6577013"/>
            <a:ext cx="915988"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©2006 TBBMI</a:t>
            </a:r>
          </a:p>
        </p:txBody>
      </p:sp>
      <p:sp>
        <p:nvSpPr>
          <p:cNvPr id="606212" name="Rectangle 4"/>
          <p:cNvSpPr>
            <a:spLocks noChangeArrowheads="1"/>
          </p:cNvSpPr>
          <p:nvPr/>
        </p:nvSpPr>
        <p:spPr bwMode="auto">
          <a:xfrm>
            <a:off x="7597643" y="6542802"/>
            <a:ext cx="651139"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9.7.03d.</a:t>
            </a:r>
          </a:p>
        </p:txBody>
      </p:sp>
      <p:sp>
        <p:nvSpPr>
          <p:cNvPr id="606213" name="Rectangle 5"/>
          <p:cNvSpPr>
            <a:spLocks noChangeArrowheads="1"/>
          </p:cNvSpPr>
          <p:nvPr/>
        </p:nvSpPr>
        <p:spPr bwMode="auto">
          <a:xfrm>
            <a:off x="8092135" y="6539627"/>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28</a:t>
            </a:r>
          </a:p>
        </p:txBody>
      </p:sp>
      <p:sp>
        <p:nvSpPr>
          <p:cNvPr id="606214" name="Rectangle 6"/>
          <p:cNvSpPr>
            <a:spLocks noChangeArrowheads="1"/>
          </p:cNvSpPr>
          <p:nvPr/>
        </p:nvSpPr>
        <p:spPr bwMode="auto">
          <a:xfrm>
            <a:off x="8602663" y="6473825"/>
            <a:ext cx="300083" cy="338554"/>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5</a:t>
            </a:r>
            <a:endPar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nvGrpSpPr>
          <p:cNvPr id="2" name="Group 7"/>
          <p:cNvGrpSpPr>
            <a:grpSpLocks/>
          </p:cNvGrpSpPr>
          <p:nvPr/>
        </p:nvGrpSpPr>
        <p:grpSpPr bwMode="auto">
          <a:xfrm>
            <a:off x="3175" y="2684463"/>
            <a:ext cx="9136063" cy="3232150"/>
            <a:chOff x="2" y="1691"/>
            <a:chExt cx="5755" cy="2036"/>
          </a:xfrm>
        </p:grpSpPr>
        <p:sp>
          <p:nvSpPr>
            <p:cNvPr id="61465" name="Rectangle 8" descr="Cork"/>
            <p:cNvSpPr>
              <a:spLocks noChangeArrowheads="1"/>
            </p:cNvSpPr>
            <p:nvPr/>
          </p:nvSpPr>
          <p:spPr bwMode="auto">
            <a:xfrm>
              <a:off x="498" y="2477"/>
              <a:ext cx="5259" cy="457"/>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1466" name="AutoShape 9" descr="Cork"/>
            <p:cNvSpPr>
              <a:spLocks noChangeArrowheads="1"/>
            </p:cNvSpPr>
            <p:nvPr/>
          </p:nvSpPr>
          <p:spPr bwMode="auto">
            <a:xfrm>
              <a:off x="3869" y="1691"/>
              <a:ext cx="1888" cy="785"/>
            </a:xfrm>
            <a:prstGeom prst="triangle">
              <a:avLst>
                <a:gd name="adj" fmla="val 47403"/>
              </a:avLst>
            </a:prstGeom>
            <a:blipFill dpi="0" rotWithShape="0">
              <a:blip r:embed="rId4"/>
              <a:srcRect/>
              <a:tile tx="0" ty="0" sx="100000" sy="100000" flip="none" algn="tl"/>
            </a:blip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1467" name="AutoShape 10" descr="Cork"/>
            <p:cNvSpPr>
              <a:spLocks noChangeArrowheads="1"/>
            </p:cNvSpPr>
            <p:nvPr/>
          </p:nvSpPr>
          <p:spPr bwMode="auto">
            <a:xfrm>
              <a:off x="104" y="1704"/>
              <a:ext cx="5627" cy="810"/>
            </a:xfrm>
            <a:prstGeom prst="triangle">
              <a:avLst>
                <a:gd name="adj" fmla="val 82477"/>
              </a:avLst>
            </a:prstGeom>
            <a:blipFill dpi="0" rotWithShape="0">
              <a:blip r:embed="rId4"/>
              <a:srcRect/>
              <a:tile tx="0" ty="0" sx="100000" sy="100000" flip="none" algn="tl"/>
            </a:blip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1468" name="AutoShape 11" descr="Cork"/>
            <p:cNvSpPr>
              <a:spLocks noChangeArrowheads="1"/>
            </p:cNvSpPr>
            <p:nvPr/>
          </p:nvSpPr>
          <p:spPr bwMode="auto">
            <a:xfrm flipV="1">
              <a:off x="48" y="2515"/>
              <a:ext cx="3614" cy="942"/>
            </a:xfrm>
            <a:prstGeom prst="triangle">
              <a:avLst>
                <a:gd name="adj" fmla="val 24421"/>
              </a:avLst>
            </a:prstGeom>
            <a:blipFill dpi="0" rotWithShape="0">
              <a:blip r:embed="rId4"/>
              <a:srcRect/>
              <a:tile tx="0" ty="0" sx="100000" sy="100000" flip="none" algn="tl"/>
            </a:blip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1469" name="AutoShape 12" descr="Cork"/>
            <p:cNvSpPr>
              <a:spLocks noChangeArrowheads="1"/>
            </p:cNvSpPr>
            <p:nvPr/>
          </p:nvSpPr>
          <p:spPr bwMode="auto">
            <a:xfrm flipV="1">
              <a:off x="7" y="2694"/>
              <a:ext cx="3614" cy="1033"/>
            </a:xfrm>
            <a:prstGeom prst="triangle">
              <a:avLst>
                <a:gd name="adj" fmla="val 28361"/>
              </a:avLst>
            </a:prstGeom>
            <a:blipFill dpi="0" rotWithShape="0">
              <a:blip r:embed="rId4"/>
              <a:srcRect/>
              <a:tile tx="0" ty="0" sx="100000" sy="100000" flip="none" algn="tl"/>
            </a:blip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1470" name="Rectangle 13" descr="Cork"/>
            <p:cNvSpPr>
              <a:spLocks noChangeArrowheads="1"/>
            </p:cNvSpPr>
            <p:nvPr/>
          </p:nvSpPr>
          <p:spPr bwMode="auto">
            <a:xfrm rot="-560030">
              <a:off x="960" y="2835"/>
              <a:ext cx="4757" cy="494"/>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1471" name="Rectangle 14" descr="Cork"/>
            <p:cNvSpPr>
              <a:spLocks noChangeArrowheads="1"/>
            </p:cNvSpPr>
            <p:nvPr/>
          </p:nvSpPr>
          <p:spPr bwMode="auto">
            <a:xfrm>
              <a:off x="2" y="2518"/>
              <a:ext cx="2758" cy="187"/>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606226" name="Text Box 18"/>
          <p:cNvSpPr txBox="1">
            <a:spLocks noChangeArrowheads="1"/>
          </p:cNvSpPr>
          <p:nvPr/>
        </p:nvSpPr>
        <p:spPr bwMode="auto">
          <a:xfrm>
            <a:off x="249238" y="4765675"/>
            <a:ext cx="8607425" cy="579438"/>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ليبني الهيكل الأول للرب</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27" name="Text Box 19"/>
          <p:cNvSpPr txBox="1">
            <a:spLocks noChangeArrowheads="1"/>
          </p:cNvSpPr>
          <p:nvPr/>
        </p:nvSpPr>
        <p:spPr bwMode="auto">
          <a:xfrm>
            <a:off x="955675" y="4184650"/>
            <a:ext cx="7010400" cy="579438"/>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37931725" indent="-37474525">
              <a:defRPr sz="2800">
                <a:solidFill>
                  <a:srgbClr val="00DFCA"/>
                </a:solidFill>
                <a:latin typeface="Matura MT Script Capitals" charset="0"/>
                <a:ea typeface="ＭＳ Ｐゴシック" charset="0"/>
              </a:defRPr>
            </a:lvl2pPr>
            <a:lvl3pPr>
              <a:defRPr sz="2800">
                <a:solidFill>
                  <a:srgbClr val="00DFCA"/>
                </a:solidFill>
                <a:latin typeface="Matura MT Script Capitals" charset="0"/>
                <a:ea typeface="ＭＳ Ｐゴシック" charset="0"/>
              </a:defRPr>
            </a:lvl3pPr>
            <a:lvl4pPr>
              <a:defRPr sz="2800">
                <a:solidFill>
                  <a:srgbClr val="00DFCA"/>
                </a:solidFill>
                <a:latin typeface="Matura MT Script Capitals" charset="0"/>
                <a:ea typeface="ＭＳ Ｐゴシック" charset="0"/>
              </a:defRPr>
            </a:lvl4pPr>
            <a:lvl5pPr>
              <a:defRPr sz="2800">
                <a:solidFill>
                  <a:srgbClr val="00DFCA"/>
                </a:solidFill>
                <a:latin typeface="Matura MT Script Capitals" charset="0"/>
                <a:ea typeface="ＭＳ Ｐゴシック" charset="0"/>
              </a:defRPr>
            </a:lvl5pPr>
            <a:lvl6pPr marL="457200" eaLnBrk="0" fontAlgn="base" hangingPunct="0">
              <a:spcBef>
                <a:spcPct val="0"/>
              </a:spcBef>
              <a:spcAft>
                <a:spcPct val="0"/>
              </a:spcAft>
              <a:defRPr sz="2800">
                <a:solidFill>
                  <a:srgbClr val="00DFCA"/>
                </a:solidFill>
                <a:latin typeface="Matura MT Script Capitals" charset="0"/>
                <a:ea typeface="ＭＳ Ｐゴシック" charset="0"/>
              </a:defRPr>
            </a:lvl6pPr>
            <a:lvl7pPr marL="914400" eaLnBrk="0" fontAlgn="base" hangingPunct="0">
              <a:spcBef>
                <a:spcPct val="0"/>
              </a:spcBef>
              <a:spcAft>
                <a:spcPct val="0"/>
              </a:spcAft>
              <a:defRPr sz="2800">
                <a:solidFill>
                  <a:srgbClr val="00DFCA"/>
                </a:solidFill>
                <a:latin typeface="Matura MT Script Capitals" charset="0"/>
                <a:ea typeface="ＭＳ Ｐゴシック" charset="0"/>
              </a:defRPr>
            </a:lvl7pPr>
            <a:lvl8pPr marL="1371600" eaLnBrk="0" fontAlgn="base" hangingPunct="0">
              <a:spcBef>
                <a:spcPct val="0"/>
              </a:spcBef>
              <a:spcAft>
                <a:spcPct val="0"/>
              </a:spcAft>
              <a:defRPr sz="2800">
                <a:solidFill>
                  <a:srgbClr val="00DFCA"/>
                </a:solidFill>
                <a:latin typeface="Matura MT Script Capitals" charset="0"/>
                <a:ea typeface="ＭＳ Ｐゴシック" charset="0"/>
              </a:defRPr>
            </a:lvl8pPr>
            <a:lvl9pPr marL="18288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اشتراها داود</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28" name="Text Box 20"/>
          <p:cNvSpPr txBox="1">
            <a:spLocks noChangeArrowheads="1"/>
          </p:cNvSpPr>
          <p:nvPr/>
        </p:nvSpPr>
        <p:spPr bwMode="auto">
          <a:xfrm>
            <a:off x="1136650" y="5470525"/>
            <a:ext cx="7051675" cy="762000"/>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400" b="1" i="0" u="none" strike="noStrike" kern="1200" cap="none" spc="0" normalizeH="0" baseline="0" noProof="0" dirty="0">
                <a:ln>
                  <a:noFill/>
                </a:ln>
                <a:solidFill>
                  <a:srgbClr val="FFEA18"/>
                </a:solidFill>
                <a:effectLst/>
                <a:uLnTx/>
                <a:uFillTx/>
                <a:latin typeface="Arial" panose="020B0604020202020204" pitchFamily="34" charset="0"/>
                <a:ea typeface="ＭＳ Ｐゴシック" charset="-128"/>
                <a:cs typeface="Arial" panose="020B0604020202020204" pitchFamily="34" charset="0"/>
              </a:rPr>
              <a:t>على جبل المريا</a:t>
            </a:r>
            <a:endParaRPr kumimoji="0" lang="en-US" sz="4400" b="1" i="0" u="none" strike="noStrike" kern="1200" cap="none" spc="0" normalizeH="0" baseline="0" noProof="0" dirty="0">
              <a:ln>
                <a:noFill/>
              </a:ln>
              <a:solidFill>
                <a:srgbClr val="FFEA18"/>
              </a:solidFill>
              <a:effectLst/>
              <a:uLnTx/>
              <a:uFillTx/>
              <a:latin typeface="Arial" panose="020B0604020202020204" pitchFamily="34" charset="0"/>
              <a:ea typeface="ＭＳ Ｐゴシック" charset="-128"/>
              <a:cs typeface="Arial" panose="020B0604020202020204" pitchFamily="34" charset="0"/>
            </a:endParaRPr>
          </a:p>
        </p:txBody>
      </p:sp>
      <p:grpSp>
        <p:nvGrpSpPr>
          <p:cNvPr id="3" name="Group 23"/>
          <p:cNvGrpSpPr>
            <a:grpSpLocks/>
          </p:cNvGrpSpPr>
          <p:nvPr/>
        </p:nvGrpSpPr>
        <p:grpSpPr bwMode="auto">
          <a:xfrm>
            <a:off x="5038725" y="1881188"/>
            <a:ext cx="3538538" cy="2419350"/>
            <a:chOff x="1020" y="800"/>
            <a:chExt cx="4056" cy="2875"/>
          </a:xfrm>
        </p:grpSpPr>
        <p:grpSp>
          <p:nvGrpSpPr>
            <p:cNvPr id="61456" name="Group 24"/>
            <p:cNvGrpSpPr>
              <a:grpSpLocks/>
            </p:cNvGrpSpPr>
            <p:nvPr/>
          </p:nvGrpSpPr>
          <p:grpSpPr bwMode="auto">
            <a:xfrm>
              <a:off x="1064" y="1272"/>
              <a:ext cx="3622" cy="2044"/>
              <a:chOff x="1064" y="1272"/>
              <a:chExt cx="3622" cy="2044"/>
            </a:xfrm>
          </p:grpSpPr>
          <p:sp>
            <p:nvSpPr>
              <p:cNvPr id="606233" name="Rectangle 25"/>
              <p:cNvSpPr>
                <a:spLocks noChangeArrowheads="1"/>
              </p:cNvSpPr>
              <p:nvPr/>
            </p:nvSpPr>
            <p:spPr bwMode="auto">
              <a:xfrm rot="1785869">
                <a:off x="2696" y="1304"/>
                <a:ext cx="912" cy="104"/>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06234" name="Rectangle 26"/>
              <p:cNvSpPr>
                <a:spLocks noChangeArrowheads="1"/>
              </p:cNvSpPr>
              <p:nvPr/>
            </p:nvSpPr>
            <p:spPr bwMode="auto">
              <a:xfrm rot="-1804197">
                <a:off x="2528" y="1272"/>
                <a:ext cx="912" cy="104"/>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06235" name="Rectangle 27"/>
              <p:cNvSpPr>
                <a:spLocks noChangeArrowheads="1"/>
              </p:cNvSpPr>
              <p:nvPr/>
            </p:nvSpPr>
            <p:spPr bwMode="auto">
              <a:xfrm rot="8101981">
                <a:off x="1064" y="1841"/>
                <a:ext cx="1443" cy="226"/>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06236" name="Rectangle 28"/>
              <p:cNvSpPr>
                <a:spLocks noChangeArrowheads="1"/>
              </p:cNvSpPr>
              <p:nvPr/>
            </p:nvSpPr>
            <p:spPr bwMode="auto">
              <a:xfrm rot="85205">
                <a:off x="3527" y="1521"/>
                <a:ext cx="913" cy="104"/>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06237" name="Rectangle 29"/>
              <p:cNvSpPr>
                <a:spLocks noChangeArrowheads="1"/>
              </p:cNvSpPr>
              <p:nvPr/>
            </p:nvSpPr>
            <p:spPr bwMode="auto">
              <a:xfrm rot="85205">
                <a:off x="1735" y="1489"/>
                <a:ext cx="913" cy="104"/>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06238" name="Rectangle 30"/>
              <p:cNvSpPr>
                <a:spLocks noChangeArrowheads="1"/>
              </p:cNvSpPr>
              <p:nvPr/>
            </p:nvSpPr>
            <p:spPr bwMode="auto">
              <a:xfrm rot="10911120">
                <a:off x="1222" y="3090"/>
                <a:ext cx="3466" cy="226"/>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06239" name="Rectangle 31"/>
              <p:cNvSpPr>
                <a:spLocks noChangeArrowheads="1"/>
              </p:cNvSpPr>
              <p:nvPr/>
            </p:nvSpPr>
            <p:spPr bwMode="auto">
              <a:xfrm rot="3349979">
                <a:off x="3497" y="1969"/>
                <a:ext cx="1443" cy="226"/>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pic>
          <p:nvPicPr>
            <p:cNvPr id="606240" name="Picture 32"/>
            <p:cNvPicPr>
              <a:picLocks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1020" y="800"/>
              <a:ext cx="4056" cy="2875"/>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p:spPr>
        </p:pic>
      </p:grpSp>
      <p:grpSp>
        <p:nvGrpSpPr>
          <p:cNvPr id="5" name="Group 35"/>
          <p:cNvGrpSpPr>
            <a:grpSpLocks/>
          </p:cNvGrpSpPr>
          <p:nvPr/>
        </p:nvGrpSpPr>
        <p:grpSpPr bwMode="auto">
          <a:xfrm>
            <a:off x="350838" y="522288"/>
            <a:ext cx="4729162" cy="2713037"/>
            <a:chOff x="221" y="329"/>
            <a:chExt cx="2979" cy="1709"/>
          </a:xfrm>
        </p:grpSpPr>
        <p:pic>
          <p:nvPicPr>
            <p:cNvPr id="606241" name="Picture 3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311" y="329"/>
              <a:ext cx="2872" cy="1709"/>
            </a:xfrm>
            <a:prstGeom prst="rect">
              <a:avLst/>
            </a:prstGeom>
            <a:noFill/>
            <a:ln w="76200">
              <a:solidFill>
                <a:schemeClr val="accent2"/>
              </a:solidFill>
              <a:miter lim="800000"/>
              <a:headEnd/>
              <a:tailEnd/>
            </a:ln>
            <a:effectLst>
              <a:outerShdw blurRad="63500" dist="107763" dir="2700000" algn="ctr" rotWithShape="0">
                <a:schemeClr val="bg2">
                  <a:alpha val="74998"/>
                </a:schemeClr>
              </a:outerShdw>
            </a:effectLst>
          </p:spPr>
        </p:pic>
        <p:sp>
          <p:nvSpPr>
            <p:cNvPr id="606242" name="Text Box 34"/>
            <p:cNvSpPr txBox="1">
              <a:spLocks noChangeArrowheads="1"/>
            </p:cNvSpPr>
            <p:nvPr/>
          </p:nvSpPr>
          <p:spPr bwMode="auto">
            <a:xfrm>
              <a:off x="221" y="1655"/>
              <a:ext cx="2979" cy="327"/>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أرض بيدر الحنطة القديم</a:t>
              </a:r>
              <a:endParaRPr kumimoji="0" lang="en-US" sz="28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p:txBody>
        </p:sp>
      </p:grpSp>
      <p:sp>
        <p:nvSpPr>
          <p:cNvPr id="606225" name="Text Box 17"/>
          <p:cNvSpPr txBox="1">
            <a:spLocks noChangeArrowheads="1"/>
          </p:cNvSpPr>
          <p:nvPr/>
        </p:nvSpPr>
        <p:spPr bwMode="auto">
          <a:xfrm>
            <a:off x="619125" y="3632200"/>
            <a:ext cx="8226425" cy="579438"/>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37931725" indent="-37474525">
              <a:defRPr sz="2800">
                <a:solidFill>
                  <a:srgbClr val="00DFCA"/>
                </a:solidFill>
                <a:latin typeface="Matura MT Script Capitals" charset="0"/>
                <a:ea typeface="ＭＳ Ｐゴシック" charset="0"/>
              </a:defRPr>
            </a:lvl2pPr>
            <a:lvl3pPr>
              <a:defRPr sz="2800">
                <a:solidFill>
                  <a:srgbClr val="00DFCA"/>
                </a:solidFill>
                <a:latin typeface="Matura MT Script Capitals" charset="0"/>
                <a:ea typeface="ＭＳ Ｐゴシック" charset="0"/>
              </a:defRPr>
            </a:lvl3pPr>
            <a:lvl4pPr>
              <a:defRPr sz="2800">
                <a:solidFill>
                  <a:srgbClr val="00DFCA"/>
                </a:solidFill>
                <a:latin typeface="Matura MT Script Capitals" charset="0"/>
                <a:ea typeface="ＭＳ Ｐゴシック" charset="0"/>
              </a:defRPr>
            </a:lvl4pPr>
            <a:lvl5pPr>
              <a:defRPr sz="2800">
                <a:solidFill>
                  <a:srgbClr val="00DFCA"/>
                </a:solidFill>
                <a:latin typeface="Matura MT Script Capitals" charset="0"/>
                <a:ea typeface="ＭＳ Ｐゴシック" charset="0"/>
              </a:defRPr>
            </a:lvl5pPr>
            <a:lvl6pPr marL="457200" eaLnBrk="0" fontAlgn="base" hangingPunct="0">
              <a:spcBef>
                <a:spcPct val="0"/>
              </a:spcBef>
              <a:spcAft>
                <a:spcPct val="0"/>
              </a:spcAft>
              <a:defRPr sz="2800">
                <a:solidFill>
                  <a:srgbClr val="00DFCA"/>
                </a:solidFill>
                <a:latin typeface="Matura MT Script Capitals" charset="0"/>
                <a:ea typeface="ＭＳ Ｐゴシック" charset="0"/>
              </a:defRPr>
            </a:lvl6pPr>
            <a:lvl7pPr marL="914400" eaLnBrk="0" fontAlgn="base" hangingPunct="0">
              <a:spcBef>
                <a:spcPct val="0"/>
              </a:spcBef>
              <a:spcAft>
                <a:spcPct val="0"/>
              </a:spcAft>
              <a:defRPr sz="2800">
                <a:solidFill>
                  <a:srgbClr val="00DFCA"/>
                </a:solidFill>
                <a:latin typeface="Matura MT Script Capitals" charset="0"/>
                <a:ea typeface="ＭＳ Ｐゴシック" charset="0"/>
              </a:defRPr>
            </a:lvl7pPr>
            <a:lvl8pPr marL="1371600" eaLnBrk="0" fontAlgn="base" hangingPunct="0">
              <a:spcBef>
                <a:spcPct val="0"/>
              </a:spcBef>
              <a:spcAft>
                <a:spcPct val="0"/>
              </a:spcAft>
              <a:defRPr sz="2800">
                <a:solidFill>
                  <a:srgbClr val="00DFCA"/>
                </a:solidFill>
                <a:latin typeface="Matura MT Script Capitals" charset="0"/>
                <a:ea typeface="ＭＳ Ｐゴシック" charset="0"/>
              </a:defRPr>
            </a:lvl8pPr>
            <a:lvl9pPr marL="18288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أرض بيدر الحنطة لأرونة  ...</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 name="Title 3"/>
          <p:cNvSpPr>
            <a:spLocks noGrp="1"/>
          </p:cNvSpPr>
          <p:nvPr>
            <p:ph type="title" idx="4294967295"/>
          </p:nvPr>
        </p:nvSpPr>
        <p:spPr>
          <a:xfrm>
            <a:off x="1079500" y="46038"/>
            <a:ext cx="4889500" cy="360362"/>
          </a:xfrm>
          <a:prstGeom prst="rect">
            <a:avLst/>
          </a:prstGeom>
        </p:spPr>
        <p:txBody>
          <a:bodyPr/>
          <a:lstStyle/>
          <a:p>
            <a:pPr algn="ctr">
              <a:defRPr/>
            </a:pPr>
            <a:r>
              <a:rPr lang="ar-JO" sz="1600" b="1" dirty="0">
                <a:solidFill>
                  <a:srgbClr val="FFFF00"/>
                </a:solidFill>
                <a:latin typeface="Arial" panose="020B0604020202020204" pitchFamily="34" charset="0"/>
                <a:cs typeface="Arial" panose="020B0604020202020204" pitchFamily="34" charset="0"/>
              </a:rPr>
              <a:t>2 صموئيل 24: 18- 24؛ 2 أخبار الأيام 3: 1</a:t>
            </a:r>
            <a:endParaRPr lang="en-US" b="1" dirty="0">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06225"/>
                                        </p:tgtEl>
                                        <p:attrNameLst>
                                          <p:attrName>style.visibility</p:attrName>
                                        </p:attrNameLst>
                                      </p:cBhvr>
                                      <p:to>
                                        <p:strVal val="visible"/>
                                      </p:to>
                                    </p:set>
                                    <p:animEffect transition="in" filter="fade">
                                      <p:cBhvr>
                                        <p:cTn id="12" dur="1000"/>
                                        <p:tgtEl>
                                          <p:spTgt spid="60622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1000"/>
                                        <p:tgtEl>
                                          <p:spTgt spid="5"/>
                                        </p:tgtEl>
                                      </p:cBhvr>
                                    </p:animEffect>
                                  </p:childTnLst>
                                </p:cTn>
                              </p:par>
                            </p:childTnLst>
                          </p:cTn>
                        </p:par>
                        <p:par>
                          <p:cTn id="18" fill="hold" nodeType="afterGroup">
                            <p:stCondLst>
                              <p:cond delay="1000"/>
                            </p:stCondLst>
                            <p:childTnLst>
                              <p:par>
                                <p:cTn id="19" presetID="10" presetClass="entr" presetSubtype="0" fill="hold" grpId="0" nodeType="afterEffect">
                                  <p:stCondLst>
                                    <p:cond delay="0"/>
                                  </p:stCondLst>
                                  <p:childTnLst>
                                    <p:set>
                                      <p:cBhvr>
                                        <p:cTn id="20" dur="1" fill="hold">
                                          <p:stCondLst>
                                            <p:cond delay="0"/>
                                          </p:stCondLst>
                                        </p:cTn>
                                        <p:tgtEl>
                                          <p:spTgt spid="606227"/>
                                        </p:tgtEl>
                                        <p:attrNameLst>
                                          <p:attrName>style.visibility</p:attrName>
                                        </p:attrNameLst>
                                      </p:cBhvr>
                                      <p:to>
                                        <p:strVal val="visible"/>
                                      </p:to>
                                    </p:set>
                                    <p:animEffect transition="in" filter="fade">
                                      <p:cBhvr>
                                        <p:cTn id="21" dur="1000"/>
                                        <p:tgtEl>
                                          <p:spTgt spid="606227"/>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ntr" presetSubtype="0" fill="hold" nodeType="click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fade">
                                      <p:cBhvr>
                                        <p:cTn id="26" dur="1000"/>
                                        <p:tgtEl>
                                          <p:spTgt spid="3"/>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606226"/>
                                        </p:tgtEl>
                                        <p:attrNameLst>
                                          <p:attrName>style.visibility</p:attrName>
                                        </p:attrNameLst>
                                      </p:cBhvr>
                                      <p:to>
                                        <p:strVal val="visible"/>
                                      </p:to>
                                    </p:set>
                                    <p:animEffect transition="in" filter="fade">
                                      <p:cBhvr>
                                        <p:cTn id="31" dur="1000"/>
                                        <p:tgtEl>
                                          <p:spTgt spid="606226"/>
                                        </p:tgtEl>
                                      </p:cBhvr>
                                    </p:animEffect>
                                  </p:childTnLst>
                                </p:cTn>
                              </p:par>
                            </p:childTnLst>
                          </p:cTn>
                        </p:par>
                        <p:par>
                          <p:cTn id="32" fill="hold" nodeType="afterGroup">
                            <p:stCondLst>
                              <p:cond delay="1000"/>
                            </p:stCondLst>
                            <p:childTnLst>
                              <p:par>
                                <p:cTn id="33" presetID="23" presetClass="entr" presetSubtype="528" fill="hold" grpId="0" nodeType="afterEffect">
                                  <p:stCondLst>
                                    <p:cond delay="0"/>
                                  </p:stCondLst>
                                  <p:childTnLst>
                                    <p:set>
                                      <p:cBhvr>
                                        <p:cTn id="34" dur="1" fill="hold">
                                          <p:stCondLst>
                                            <p:cond delay="0"/>
                                          </p:stCondLst>
                                        </p:cTn>
                                        <p:tgtEl>
                                          <p:spTgt spid="606228"/>
                                        </p:tgtEl>
                                        <p:attrNameLst>
                                          <p:attrName>style.visibility</p:attrName>
                                        </p:attrNameLst>
                                      </p:cBhvr>
                                      <p:to>
                                        <p:strVal val="visible"/>
                                      </p:to>
                                    </p:set>
                                    <p:anim calcmode="lin" valueType="num">
                                      <p:cBhvr>
                                        <p:cTn id="35" dur="500" fill="hold"/>
                                        <p:tgtEl>
                                          <p:spTgt spid="606228"/>
                                        </p:tgtEl>
                                        <p:attrNameLst>
                                          <p:attrName>ppt_w</p:attrName>
                                        </p:attrNameLst>
                                      </p:cBhvr>
                                      <p:tavLst>
                                        <p:tav tm="0">
                                          <p:val>
                                            <p:fltVal val="0"/>
                                          </p:val>
                                        </p:tav>
                                        <p:tav tm="100000">
                                          <p:val>
                                            <p:strVal val="#ppt_w"/>
                                          </p:val>
                                        </p:tav>
                                      </p:tavLst>
                                    </p:anim>
                                    <p:anim calcmode="lin" valueType="num">
                                      <p:cBhvr>
                                        <p:cTn id="36" dur="500" fill="hold"/>
                                        <p:tgtEl>
                                          <p:spTgt spid="606228"/>
                                        </p:tgtEl>
                                        <p:attrNameLst>
                                          <p:attrName>ppt_h</p:attrName>
                                        </p:attrNameLst>
                                      </p:cBhvr>
                                      <p:tavLst>
                                        <p:tav tm="0">
                                          <p:val>
                                            <p:fltVal val="0"/>
                                          </p:val>
                                        </p:tav>
                                        <p:tav tm="100000">
                                          <p:val>
                                            <p:strVal val="#ppt_h"/>
                                          </p:val>
                                        </p:tav>
                                      </p:tavLst>
                                    </p:anim>
                                    <p:anim calcmode="lin" valueType="num">
                                      <p:cBhvr>
                                        <p:cTn id="37" dur="500" fill="hold"/>
                                        <p:tgtEl>
                                          <p:spTgt spid="606228"/>
                                        </p:tgtEl>
                                        <p:attrNameLst>
                                          <p:attrName>ppt_x</p:attrName>
                                        </p:attrNameLst>
                                      </p:cBhvr>
                                      <p:tavLst>
                                        <p:tav tm="0">
                                          <p:val>
                                            <p:fltVal val="0.5"/>
                                          </p:val>
                                        </p:tav>
                                        <p:tav tm="100000">
                                          <p:val>
                                            <p:strVal val="#ppt_x"/>
                                          </p:val>
                                        </p:tav>
                                      </p:tavLst>
                                    </p:anim>
                                    <p:anim calcmode="lin" valueType="num">
                                      <p:cBhvr>
                                        <p:cTn id="38" dur="500" fill="hold"/>
                                        <p:tgtEl>
                                          <p:spTgt spid="606228"/>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6226" grpId="0" autoUpdateAnimBg="0"/>
      <p:bldP spid="606227" grpId="0" autoUpdateAnimBg="0"/>
      <p:bldP spid="606228" grpId="0" autoUpdateAnimBg="0"/>
      <p:bldP spid="606225" grpId="0" autoUpdateAnimBg="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0786" name="Rectangle 2" descr="Canvas"/>
          <p:cNvSpPr>
            <a:spLocks noChangeArrowheads="1"/>
          </p:cNvSpPr>
          <p:nvPr/>
        </p:nvSpPr>
        <p:spPr bwMode="auto">
          <a:xfrm>
            <a:off x="1144588" y="407988"/>
            <a:ext cx="6702425" cy="4537075"/>
          </a:xfrm>
          <a:prstGeom prst="rect">
            <a:avLst/>
          </a:prstGeom>
          <a:blipFill dpi="0" rotWithShape="0">
            <a:blip r:embed="rId3"/>
            <a:srcRect/>
            <a:tile tx="0" ty="0" sx="100000" sy="100000" flip="none" algn="tl"/>
          </a:blipFill>
          <a:ln w="76200">
            <a:solidFill>
              <a:srgbClr val="8C6136"/>
            </a:solidFill>
            <a:miter lim="800000"/>
            <a:headEnd/>
            <a:tailEnd/>
          </a:ln>
          <a:effectLst>
            <a:outerShdw blurRad="63500" dist="143684"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nvGrpSpPr>
          <p:cNvPr id="63491" name="Group 155"/>
          <p:cNvGrpSpPr>
            <a:grpSpLocks/>
          </p:cNvGrpSpPr>
          <p:nvPr/>
        </p:nvGrpSpPr>
        <p:grpSpPr bwMode="auto">
          <a:xfrm>
            <a:off x="6670675" y="1584325"/>
            <a:ext cx="2178050" cy="1603375"/>
            <a:chOff x="1020" y="800"/>
            <a:chExt cx="4056" cy="2875"/>
          </a:xfrm>
        </p:grpSpPr>
        <p:grpSp>
          <p:nvGrpSpPr>
            <p:cNvPr id="63627" name="Group 156"/>
            <p:cNvGrpSpPr>
              <a:grpSpLocks/>
            </p:cNvGrpSpPr>
            <p:nvPr/>
          </p:nvGrpSpPr>
          <p:grpSpPr bwMode="auto">
            <a:xfrm>
              <a:off x="1064" y="1272"/>
              <a:ext cx="3622" cy="2044"/>
              <a:chOff x="1064" y="1272"/>
              <a:chExt cx="3622" cy="2044"/>
            </a:xfrm>
          </p:grpSpPr>
          <p:sp>
            <p:nvSpPr>
              <p:cNvPr id="630941" name="Rectangle 157"/>
              <p:cNvSpPr>
                <a:spLocks noChangeArrowheads="1"/>
              </p:cNvSpPr>
              <p:nvPr/>
            </p:nvSpPr>
            <p:spPr bwMode="auto">
              <a:xfrm rot="1785869">
                <a:off x="2696" y="1304"/>
                <a:ext cx="911" cy="105"/>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0942" name="Rectangle 158"/>
              <p:cNvSpPr>
                <a:spLocks noChangeArrowheads="1"/>
              </p:cNvSpPr>
              <p:nvPr/>
            </p:nvSpPr>
            <p:spPr bwMode="auto">
              <a:xfrm rot="-1804197">
                <a:off x="2528" y="1273"/>
                <a:ext cx="913" cy="105"/>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0943" name="Rectangle 159"/>
              <p:cNvSpPr>
                <a:spLocks noChangeArrowheads="1"/>
              </p:cNvSpPr>
              <p:nvPr/>
            </p:nvSpPr>
            <p:spPr bwMode="auto">
              <a:xfrm rot="8101981">
                <a:off x="1064" y="1842"/>
                <a:ext cx="1443" cy="228"/>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0944" name="Rectangle 160"/>
              <p:cNvSpPr>
                <a:spLocks noChangeArrowheads="1"/>
              </p:cNvSpPr>
              <p:nvPr/>
            </p:nvSpPr>
            <p:spPr bwMode="auto">
              <a:xfrm rot="85205">
                <a:off x="3527" y="1520"/>
                <a:ext cx="913" cy="105"/>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0945" name="Rectangle 161"/>
              <p:cNvSpPr>
                <a:spLocks noChangeArrowheads="1"/>
              </p:cNvSpPr>
              <p:nvPr/>
            </p:nvSpPr>
            <p:spPr bwMode="auto">
              <a:xfrm rot="85205">
                <a:off x="1735" y="1489"/>
                <a:ext cx="913" cy="102"/>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0946" name="Rectangle 162"/>
              <p:cNvSpPr>
                <a:spLocks noChangeArrowheads="1"/>
              </p:cNvSpPr>
              <p:nvPr/>
            </p:nvSpPr>
            <p:spPr bwMode="auto">
              <a:xfrm rot="10911120">
                <a:off x="1221" y="3091"/>
                <a:ext cx="3465" cy="225"/>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0947" name="Rectangle 163"/>
              <p:cNvSpPr>
                <a:spLocks noChangeArrowheads="1"/>
              </p:cNvSpPr>
              <p:nvPr/>
            </p:nvSpPr>
            <p:spPr bwMode="auto">
              <a:xfrm rot="3349979">
                <a:off x="3496" y="1969"/>
                <a:ext cx="1443" cy="228"/>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pic>
          <p:nvPicPr>
            <p:cNvPr id="630948" name="Picture 164"/>
            <p:cNvPicPr>
              <a:picLocks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020" y="800"/>
              <a:ext cx="4056" cy="2875"/>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p:spPr>
        </p:pic>
      </p:grpSp>
      <p:sp>
        <p:nvSpPr>
          <p:cNvPr id="630787" name="Text Box 3"/>
          <p:cNvSpPr txBox="1">
            <a:spLocks noChangeArrowheads="1"/>
          </p:cNvSpPr>
          <p:nvPr/>
        </p:nvSpPr>
        <p:spPr bwMode="auto">
          <a:xfrm>
            <a:off x="1757363" y="-22225"/>
            <a:ext cx="5668962"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الملوك الأول 5: 5</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3493" name="Text Box 4"/>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sp>
        <p:nvSpPr>
          <p:cNvPr id="63494" name="Text Box 5"/>
          <p:cNvSpPr txBox="1">
            <a:spLocks noChangeArrowheads="1"/>
          </p:cNvSpPr>
          <p:nvPr/>
        </p:nvSpPr>
        <p:spPr bwMode="auto">
          <a:xfrm>
            <a:off x="8596313" y="6488113"/>
            <a:ext cx="307975"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a:t>
            </a:r>
            <a:endParaRPr kumimoji="0" lang="en-US" sz="16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sp>
        <p:nvSpPr>
          <p:cNvPr id="630810" name="Rectangle 26"/>
          <p:cNvSpPr>
            <a:spLocks noChangeArrowheads="1"/>
          </p:cNvSpPr>
          <p:nvPr/>
        </p:nvSpPr>
        <p:spPr bwMode="auto">
          <a:xfrm>
            <a:off x="8139760" y="6539627"/>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29</a:t>
            </a:r>
          </a:p>
        </p:txBody>
      </p:sp>
      <p:sp>
        <p:nvSpPr>
          <p:cNvPr id="63496" name="Text Box 27"/>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Handbook pg. 32-37</a:t>
            </a:r>
          </a:p>
        </p:txBody>
      </p:sp>
      <p:sp>
        <p:nvSpPr>
          <p:cNvPr id="630919" name="AutoShape 135"/>
          <p:cNvSpPr>
            <a:spLocks noChangeArrowheads="1"/>
          </p:cNvSpPr>
          <p:nvPr/>
        </p:nvSpPr>
        <p:spPr bwMode="auto">
          <a:xfrm rot="10769242">
            <a:off x="4262438" y="1128713"/>
            <a:ext cx="373062" cy="2776537"/>
          </a:xfrm>
          <a:prstGeom prst="can">
            <a:avLst>
              <a:gd name="adj" fmla="val 10475"/>
            </a:avLst>
          </a:prstGeom>
          <a:noFill/>
          <a:ln w="57150">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0920" name="AutoShape 136"/>
          <p:cNvSpPr>
            <a:spLocks noChangeArrowheads="1"/>
          </p:cNvSpPr>
          <p:nvPr/>
        </p:nvSpPr>
        <p:spPr bwMode="auto">
          <a:xfrm rot="10789709">
            <a:off x="5913438" y="1339850"/>
            <a:ext cx="317500" cy="2460625"/>
          </a:xfrm>
          <a:prstGeom prst="can">
            <a:avLst>
              <a:gd name="adj" fmla="val 10907"/>
            </a:avLst>
          </a:prstGeom>
          <a:noFill/>
          <a:ln w="57150">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0928" name="Text Box 144"/>
          <p:cNvSpPr txBox="1">
            <a:spLocks noChangeArrowheads="1"/>
          </p:cNvSpPr>
          <p:nvPr/>
        </p:nvSpPr>
        <p:spPr bwMode="auto">
          <a:xfrm>
            <a:off x="1123950" y="4919663"/>
            <a:ext cx="6732588" cy="830997"/>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800" b="1" i="0" u="none" strike="noStrike" kern="1200" cap="none" spc="0" normalizeH="0" baseline="0" noProof="0" dirty="0">
                <a:ln>
                  <a:noFill/>
                </a:ln>
                <a:solidFill>
                  <a:srgbClr val="FFEA18"/>
                </a:solidFill>
                <a:effectLst/>
                <a:uLnTx/>
                <a:uFillTx/>
                <a:latin typeface="Arial" panose="020B0604020202020204" pitchFamily="34" charset="0"/>
                <a:ea typeface="ＭＳ Ｐゴシック" charset="0"/>
                <a:cs typeface="Arial" panose="020B0604020202020204" pitchFamily="34" charset="0"/>
              </a:rPr>
              <a:t>لكن... سليمان ابنه من بناه</a:t>
            </a:r>
            <a:endParaRPr kumimoji="0" lang="en-US" sz="4800" b="1" i="0" u="none" strike="noStrike" kern="1200" cap="none" spc="0" normalizeH="0" baseline="0" noProof="0" dirty="0">
              <a:ln>
                <a:noFill/>
              </a:ln>
              <a:solidFill>
                <a:srgbClr val="FFEA18"/>
              </a:solidFill>
              <a:effectLst/>
              <a:uLnTx/>
              <a:uFillTx/>
              <a:latin typeface="Arial" panose="020B0604020202020204" pitchFamily="34" charset="0"/>
              <a:ea typeface="ＭＳ Ｐゴシック" charset="0"/>
              <a:cs typeface="Arial" panose="020B0604020202020204" pitchFamily="34" charset="0"/>
            </a:endParaRPr>
          </a:p>
        </p:txBody>
      </p:sp>
      <p:grpSp>
        <p:nvGrpSpPr>
          <p:cNvPr id="63500" name="Group 6"/>
          <p:cNvGrpSpPr>
            <a:grpSpLocks/>
          </p:cNvGrpSpPr>
          <p:nvPr/>
        </p:nvGrpSpPr>
        <p:grpSpPr bwMode="auto">
          <a:xfrm>
            <a:off x="8018463" y="3436938"/>
            <a:ext cx="981075" cy="1843087"/>
            <a:chOff x="5051" y="2165"/>
            <a:chExt cx="618" cy="1161"/>
          </a:xfrm>
        </p:grpSpPr>
        <p:grpSp>
          <p:nvGrpSpPr>
            <p:cNvPr id="63608" name="Group 7"/>
            <p:cNvGrpSpPr>
              <a:grpSpLocks/>
            </p:cNvGrpSpPr>
            <p:nvPr/>
          </p:nvGrpSpPr>
          <p:grpSpPr bwMode="auto">
            <a:xfrm>
              <a:off x="5051" y="2165"/>
              <a:ext cx="618" cy="1161"/>
              <a:chOff x="5051" y="2165"/>
              <a:chExt cx="618" cy="1161"/>
            </a:xfrm>
          </p:grpSpPr>
          <p:sp>
            <p:nvSpPr>
              <p:cNvPr id="63610" name="Freeform 8"/>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11" name="AutoShape 9"/>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12" name="Rectangle 10"/>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13" name="Line 11"/>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14" name="Rectangle 12"/>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15" name="Rectangle 13"/>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16" name="Line 14"/>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17" name="Line 15"/>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18" name="Line 16"/>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19" name="Line 17"/>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20" name="Line 18"/>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21" name="Line 19"/>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22" name="Line 20"/>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23" name="Line 21"/>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24" name="Line 22"/>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25" name="Line 23"/>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26" name="Rectangle 24"/>
              <p:cNvSpPr>
                <a:spLocks noChangeArrowheads="1"/>
              </p:cNvSpPr>
              <p:nvPr/>
            </p:nvSpPr>
            <p:spPr bwMode="auto">
              <a:xfrm>
                <a:off x="5051" y="2165"/>
                <a:ext cx="527"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الملكية</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63609" name="Rectangle 25"/>
            <p:cNvSpPr>
              <a:spLocks noChangeArrowheads="1"/>
            </p:cNvSpPr>
            <p:nvPr/>
          </p:nvSpPr>
          <p:spPr bwMode="auto">
            <a:xfrm>
              <a:off x="5139" y="2267"/>
              <a:ext cx="394"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 - D - S</a:t>
              </a:r>
            </a:p>
          </p:txBody>
        </p:sp>
      </p:grpSp>
      <p:grpSp>
        <p:nvGrpSpPr>
          <p:cNvPr id="6" name="Group 238"/>
          <p:cNvGrpSpPr>
            <a:grpSpLocks/>
          </p:cNvGrpSpPr>
          <p:nvPr/>
        </p:nvGrpSpPr>
        <p:grpSpPr bwMode="auto">
          <a:xfrm>
            <a:off x="2151063" y="2463800"/>
            <a:ext cx="1335087" cy="1395413"/>
            <a:chOff x="1355" y="1552"/>
            <a:chExt cx="841" cy="879"/>
          </a:xfrm>
        </p:grpSpPr>
        <p:sp>
          <p:nvSpPr>
            <p:cNvPr id="63602" name="Line 105"/>
            <p:cNvSpPr>
              <a:spLocks noChangeShapeType="1"/>
            </p:cNvSpPr>
            <p:nvPr/>
          </p:nvSpPr>
          <p:spPr bwMode="auto">
            <a:xfrm flipH="1">
              <a:off x="1355" y="1621"/>
              <a:ext cx="1" cy="721"/>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03" name="Line 106"/>
            <p:cNvSpPr>
              <a:spLocks noChangeShapeType="1"/>
            </p:cNvSpPr>
            <p:nvPr/>
          </p:nvSpPr>
          <p:spPr bwMode="auto">
            <a:xfrm flipV="1">
              <a:off x="1374" y="1566"/>
              <a:ext cx="485" cy="73"/>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04" name="Line 107"/>
            <p:cNvSpPr>
              <a:spLocks noChangeShapeType="1"/>
            </p:cNvSpPr>
            <p:nvPr/>
          </p:nvSpPr>
          <p:spPr bwMode="auto">
            <a:xfrm flipV="1">
              <a:off x="1856" y="1562"/>
              <a:ext cx="335" cy="1"/>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05" name="Line 115"/>
            <p:cNvSpPr>
              <a:spLocks noChangeShapeType="1"/>
            </p:cNvSpPr>
            <p:nvPr/>
          </p:nvSpPr>
          <p:spPr bwMode="auto">
            <a:xfrm flipV="1">
              <a:off x="1861" y="2382"/>
              <a:ext cx="335" cy="36"/>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06" name="Line 119"/>
            <p:cNvSpPr>
              <a:spLocks noChangeShapeType="1"/>
            </p:cNvSpPr>
            <p:nvPr/>
          </p:nvSpPr>
          <p:spPr bwMode="auto">
            <a:xfrm flipH="1">
              <a:off x="1858" y="1552"/>
              <a:ext cx="1" cy="879"/>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07" name="Line 120"/>
            <p:cNvSpPr>
              <a:spLocks noChangeShapeType="1"/>
            </p:cNvSpPr>
            <p:nvPr/>
          </p:nvSpPr>
          <p:spPr bwMode="auto">
            <a:xfrm flipH="1">
              <a:off x="2190" y="1563"/>
              <a:ext cx="1" cy="814"/>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7" name="Group 167"/>
          <p:cNvGrpSpPr>
            <a:grpSpLocks/>
          </p:cNvGrpSpPr>
          <p:nvPr/>
        </p:nvGrpSpPr>
        <p:grpSpPr bwMode="auto">
          <a:xfrm>
            <a:off x="1974850" y="3676650"/>
            <a:ext cx="5214938" cy="923925"/>
            <a:chOff x="1244" y="2316"/>
            <a:chExt cx="3285" cy="582"/>
          </a:xfrm>
        </p:grpSpPr>
        <p:sp>
          <p:nvSpPr>
            <p:cNvPr id="63594" name="Line 168"/>
            <p:cNvSpPr>
              <a:spLocks noChangeShapeType="1"/>
            </p:cNvSpPr>
            <p:nvPr/>
          </p:nvSpPr>
          <p:spPr bwMode="auto">
            <a:xfrm>
              <a:off x="1255" y="2513"/>
              <a:ext cx="1071" cy="384"/>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95" name="Line 169"/>
            <p:cNvSpPr>
              <a:spLocks noChangeShapeType="1"/>
            </p:cNvSpPr>
            <p:nvPr/>
          </p:nvSpPr>
          <p:spPr bwMode="auto">
            <a:xfrm flipV="1">
              <a:off x="2351" y="2693"/>
              <a:ext cx="2178" cy="201"/>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96" name="Line 170"/>
            <p:cNvSpPr>
              <a:spLocks noChangeShapeType="1"/>
            </p:cNvSpPr>
            <p:nvPr/>
          </p:nvSpPr>
          <p:spPr bwMode="auto">
            <a:xfrm>
              <a:off x="1244" y="2316"/>
              <a:ext cx="1099" cy="234"/>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97" name="Line 171"/>
            <p:cNvSpPr>
              <a:spLocks noChangeShapeType="1"/>
            </p:cNvSpPr>
            <p:nvPr/>
          </p:nvSpPr>
          <p:spPr bwMode="auto">
            <a:xfrm flipV="1">
              <a:off x="2319" y="2417"/>
              <a:ext cx="2199" cy="137"/>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98" name="Line 172"/>
            <p:cNvSpPr>
              <a:spLocks noChangeShapeType="1"/>
            </p:cNvSpPr>
            <p:nvPr/>
          </p:nvSpPr>
          <p:spPr bwMode="auto">
            <a:xfrm>
              <a:off x="3901" y="2323"/>
              <a:ext cx="593" cy="84"/>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99" name="Line 173"/>
            <p:cNvSpPr>
              <a:spLocks noChangeShapeType="1"/>
            </p:cNvSpPr>
            <p:nvPr/>
          </p:nvSpPr>
          <p:spPr bwMode="auto">
            <a:xfrm flipH="1">
              <a:off x="1264" y="2338"/>
              <a:ext cx="1" cy="178"/>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00" name="Line 174"/>
            <p:cNvSpPr>
              <a:spLocks noChangeShapeType="1"/>
            </p:cNvSpPr>
            <p:nvPr/>
          </p:nvSpPr>
          <p:spPr bwMode="auto">
            <a:xfrm flipH="1">
              <a:off x="2347" y="2561"/>
              <a:ext cx="8" cy="337"/>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01" name="Line 175"/>
            <p:cNvSpPr>
              <a:spLocks noChangeShapeType="1"/>
            </p:cNvSpPr>
            <p:nvPr/>
          </p:nvSpPr>
          <p:spPr bwMode="auto">
            <a:xfrm flipH="1">
              <a:off x="4514" y="2400"/>
              <a:ext cx="1" cy="315"/>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8" name="Group 207"/>
          <p:cNvGrpSpPr>
            <a:grpSpLocks/>
          </p:cNvGrpSpPr>
          <p:nvPr/>
        </p:nvGrpSpPr>
        <p:grpSpPr bwMode="auto">
          <a:xfrm>
            <a:off x="5095875" y="925513"/>
            <a:ext cx="1077913" cy="2874962"/>
            <a:chOff x="3210" y="583"/>
            <a:chExt cx="679" cy="1811"/>
          </a:xfrm>
        </p:grpSpPr>
        <p:sp>
          <p:nvSpPr>
            <p:cNvPr id="63585" name="Line 208"/>
            <p:cNvSpPr>
              <a:spLocks noChangeShapeType="1"/>
            </p:cNvSpPr>
            <p:nvPr/>
          </p:nvSpPr>
          <p:spPr bwMode="auto">
            <a:xfrm flipV="1">
              <a:off x="3672" y="2385"/>
              <a:ext cx="199" cy="9"/>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nvGrpSpPr>
            <p:cNvPr id="63586" name="Group 209"/>
            <p:cNvGrpSpPr>
              <a:grpSpLocks/>
            </p:cNvGrpSpPr>
            <p:nvPr/>
          </p:nvGrpSpPr>
          <p:grpSpPr bwMode="auto">
            <a:xfrm>
              <a:off x="3210" y="583"/>
              <a:ext cx="679" cy="1806"/>
              <a:chOff x="3210" y="583"/>
              <a:chExt cx="679" cy="1806"/>
            </a:xfrm>
          </p:grpSpPr>
          <p:sp>
            <p:nvSpPr>
              <p:cNvPr id="63587" name="Line 210"/>
              <p:cNvSpPr>
                <a:spLocks noChangeShapeType="1"/>
              </p:cNvSpPr>
              <p:nvPr/>
            </p:nvSpPr>
            <p:spPr bwMode="auto">
              <a:xfrm>
                <a:off x="3878" y="656"/>
                <a:ext cx="0" cy="206"/>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88" name="Line 211"/>
              <p:cNvSpPr>
                <a:spLocks noChangeShapeType="1"/>
              </p:cNvSpPr>
              <p:nvPr/>
            </p:nvSpPr>
            <p:spPr bwMode="auto">
              <a:xfrm>
                <a:off x="3533" y="610"/>
                <a:ext cx="356" cy="51"/>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89" name="Line 212"/>
              <p:cNvSpPr>
                <a:spLocks noChangeShapeType="1"/>
              </p:cNvSpPr>
              <p:nvPr/>
            </p:nvSpPr>
            <p:spPr bwMode="auto">
              <a:xfrm flipH="1">
                <a:off x="3320" y="656"/>
                <a:ext cx="1" cy="342"/>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90" name="Line 213"/>
              <p:cNvSpPr>
                <a:spLocks noChangeShapeType="1"/>
              </p:cNvSpPr>
              <p:nvPr/>
            </p:nvSpPr>
            <p:spPr bwMode="auto">
              <a:xfrm flipV="1">
                <a:off x="3318" y="622"/>
                <a:ext cx="164" cy="30"/>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91" name="Line 214"/>
              <p:cNvSpPr>
                <a:spLocks noChangeShapeType="1"/>
              </p:cNvSpPr>
              <p:nvPr/>
            </p:nvSpPr>
            <p:spPr bwMode="auto">
              <a:xfrm flipH="1" flipV="1">
                <a:off x="3210" y="2359"/>
                <a:ext cx="294" cy="30"/>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92" name="Line 215"/>
              <p:cNvSpPr>
                <a:spLocks noChangeShapeType="1"/>
              </p:cNvSpPr>
              <p:nvPr/>
            </p:nvSpPr>
            <p:spPr bwMode="auto">
              <a:xfrm flipH="1">
                <a:off x="3508" y="583"/>
                <a:ext cx="3" cy="1800"/>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93" name="Line 216"/>
              <p:cNvSpPr>
                <a:spLocks noChangeShapeType="1"/>
              </p:cNvSpPr>
              <p:nvPr/>
            </p:nvSpPr>
            <p:spPr bwMode="auto">
              <a:xfrm flipV="1">
                <a:off x="3493" y="2355"/>
                <a:ext cx="207" cy="23"/>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10" name="Group 227"/>
          <p:cNvGrpSpPr>
            <a:grpSpLocks/>
          </p:cNvGrpSpPr>
          <p:nvPr/>
        </p:nvGrpSpPr>
        <p:grpSpPr bwMode="auto">
          <a:xfrm>
            <a:off x="2592388" y="725488"/>
            <a:ext cx="2014537" cy="3179762"/>
            <a:chOff x="1633" y="457"/>
            <a:chExt cx="1269" cy="2003"/>
          </a:xfrm>
        </p:grpSpPr>
        <p:sp>
          <p:nvSpPr>
            <p:cNvPr id="63574" name="Line 128"/>
            <p:cNvSpPr>
              <a:spLocks noChangeShapeType="1"/>
            </p:cNvSpPr>
            <p:nvPr/>
          </p:nvSpPr>
          <p:spPr bwMode="auto">
            <a:xfrm flipH="1">
              <a:off x="2282" y="461"/>
              <a:ext cx="172" cy="72"/>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nvGrpSpPr>
            <p:cNvPr id="63575" name="Group 217"/>
            <p:cNvGrpSpPr>
              <a:grpSpLocks/>
            </p:cNvGrpSpPr>
            <p:nvPr/>
          </p:nvGrpSpPr>
          <p:grpSpPr bwMode="auto">
            <a:xfrm>
              <a:off x="1633" y="457"/>
              <a:ext cx="1269" cy="2003"/>
              <a:chOff x="1633" y="457"/>
              <a:chExt cx="1269" cy="2003"/>
            </a:xfrm>
          </p:grpSpPr>
          <p:sp>
            <p:nvSpPr>
              <p:cNvPr id="63576" name="Line 218"/>
              <p:cNvSpPr>
                <a:spLocks noChangeShapeType="1"/>
              </p:cNvSpPr>
              <p:nvPr/>
            </p:nvSpPr>
            <p:spPr bwMode="auto">
              <a:xfrm flipV="1">
                <a:off x="1636" y="949"/>
                <a:ext cx="650" cy="223"/>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77" name="Line 219"/>
              <p:cNvSpPr>
                <a:spLocks noChangeShapeType="1"/>
              </p:cNvSpPr>
              <p:nvPr/>
            </p:nvSpPr>
            <p:spPr bwMode="auto">
              <a:xfrm>
                <a:off x="1633" y="1160"/>
                <a:ext cx="6" cy="429"/>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78" name="Line 220"/>
              <p:cNvSpPr>
                <a:spLocks noChangeShapeType="1"/>
              </p:cNvSpPr>
              <p:nvPr/>
            </p:nvSpPr>
            <p:spPr bwMode="auto">
              <a:xfrm>
                <a:off x="2457" y="457"/>
                <a:ext cx="7" cy="1999"/>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79" name="Line 221"/>
              <p:cNvSpPr>
                <a:spLocks noChangeShapeType="1"/>
              </p:cNvSpPr>
              <p:nvPr/>
            </p:nvSpPr>
            <p:spPr bwMode="auto">
              <a:xfrm flipH="1" flipV="1">
                <a:off x="2261" y="523"/>
                <a:ext cx="25" cy="1880"/>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80" name="Line 222"/>
              <p:cNvSpPr>
                <a:spLocks noChangeShapeType="1"/>
              </p:cNvSpPr>
              <p:nvPr/>
            </p:nvSpPr>
            <p:spPr bwMode="auto">
              <a:xfrm flipH="1" flipV="1">
                <a:off x="2185" y="2392"/>
                <a:ext cx="294" cy="65"/>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81" name="Line 223"/>
              <p:cNvSpPr>
                <a:spLocks noChangeShapeType="1"/>
              </p:cNvSpPr>
              <p:nvPr/>
            </p:nvSpPr>
            <p:spPr bwMode="auto">
              <a:xfrm>
                <a:off x="2451" y="458"/>
                <a:ext cx="449" cy="66"/>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82" name="Line 224"/>
              <p:cNvSpPr>
                <a:spLocks noChangeShapeType="1"/>
              </p:cNvSpPr>
              <p:nvPr/>
            </p:nvSpPr>
            <p:spPr bwMode="auto">
              <a:xfrm flipV="1">
                <a:off x="2432" y="2430"/>
                <a:ext cx="242" cy="30"/>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83" name="Line 225"/>
              <p:cNvSpPr>
                <a:spLocks noChangeShapeType="1"/>
              </p:cNvSpPr>
              <p:nvPr/>
            </p:nvSpPr>
            <p:spPr bwMode="auto">
              <a:xfrm flipH="1">
                <a:off x="2894" y="523"/>
                <a:ext cx="8" cy="156"/>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84" name="Line 226"/>
              <p:cNvSpPr>
                <a:spLocks noChangeShapeType="1"/>
              </p:cNvSpPr>
              <p:nvPr/>
            </p:nvSpPr>
            <p:spPr bwMode="auto">
              <a:xfrm flipV="1">
                <a:off x="1639" y="1082"/>
                <a:ext cx="628" cy="201"/>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12" name="Group 229"/>
          <p:cNvGrpSpPr>
            <a:grpSpLocks/>
          </p:cNvGrpSpPr>
          <p:nvPr/>
        </p:nvGrpSpPr>
        <p:grpSpPr bwMode="auto">
          <a:xfrm>
            <a:off x="4614863" y="1555750"/>
            <a:ext cx="892175" cy="2225675"/>
            <a:chOff x="2907" y="980"/>
            <a:chExt cx="562" cy="1402"/>
          </a:xfrm>
        </p:grpSpPr>
        <p:sp>
          <p:nvSpPr>
            <p:cNvPr id="63566" name="Line 230"/>
            <p:cNvSpPr>
              <a:spLocks noChangeShapeType="1"/>
            </p:cNvSpPr>
            <p:nvPr/>
          </p:nvSpPr>
          <p:spPr bwMode="auto">
            <a:xfrm flipV="1">
              <a:off x="3235" y="1624"/>
              <a:ext cx="0" cy="715"/>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nvGrpSpPr>
            <p:cNvPr id="63567" name="Group 231"/>
            <p:cNvGrpSpPr>
              <a:grpSpLocks/>
            </p:cNvGrpSpPr>
            <p:nvPr/>
          </p:nvGrpSpPr>
          <p:grpSpPr bwMode="auto">
            <a:xfrm>
              <a:off x="2907" y="980"/>
              <a:ext cx="562" cy="1402"/>
              <a:chOff x="2907" y="980"/>
              <a:chExt cx="562" cy="1402"/>
            </a:xfrm>
          </p:grpSpPr>
          <p:sp>
            <p:nvSpPr>
              <p:cNvPr id="63568" name="Line 232"/>
              <p:cNvSpPr>
                <a:spLocks noChangeShapeType="1"/>
              </p:cNvSpPr>
              <p:nvPr/>
            </p:nvSpPr>
            <p:spPr bwMode="auto">
              <a:xfrm>
                <a:off x="2916" y="980"/>
                <a:ext cx="535" cy="50"/>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69" name="Line 233"/>
              <p:cNvSpPr>
                <a:spLocks noChangeShapeType="1"/>
              </p:cNvSpPr>
              <p:nvPr/>
            </p:nvSpPr>
            <p:spPr bwMode="auto">
              <a:xfrm>
                <a:off x="2912" y="1612"/>
                <a:ext cx="557" cy="6"/>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70" name="Line 234"/>
              <p:cNvSpPr>
                <a:spLocks noChangeShapeType="1"/>
              </p:cNvSpPr>
              <p:nvPr/>
            </p:nvSpPr>
            <p:spPr bwMode="auto">
              <a:xfrm flipV="1">
                <a:off x="2917" y="1728"/>
                <a:ext cx="307" cy="1"/>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71" name="Line 235"/>
              <p:cNvSpPr>
                <a:spLocks noChangeShapeType="1"/>
              </p:cNvSpPr>
              <p:nvPr/>
            </p:nvSpPr>
            <p:spPr bwMode="auto">
              <a:xfrm flipV="1">
                <a:off x="2912" y="2381"/>
                <a:ext cx="307" cy="1"/>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72" name="Line 236"/>
              <p:cNvSpPr>
                <a:spLocks noChangeShapeType="1"/>
              </p:cNvSpPr>
              <p:nvPr/>
            </p:nvSpPr>
            <p:spPr bwMode="auto">
              <a:xfrm flipH="1">
                <a:off x="3443" y="1002"/>
                <a:ext cx="1" cy="614"/>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73" name="Line 237"/>
              <p:cNvSpPr>
                <a:spLocks noChangeShapeType="1"/>
              </p:cNvSpPr>
              <p:nvPr/>
            </p:nvSpPr>
            <p:spPr bwMode="auto">
              <a:xfrm>
                <a:off x="2907" y="1076"/>
                <a:ext cx="535" cy="50"/>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grpSp>
      <p:sp>
        <p:nvSpPr>
          <p:cNvPr id="2" name="Title 1"/>
          <p:cNvSpPr>
            <a:spLocks noGrp="1"/>
          </p:cNvSpPr>
          <p:nvPr>
            <p:ph type="title" idx="4294967295"/>
          </p:nvPr>
        </p:nvSpPr>
        <p:spPr>
          <a:xfrm>
            <a:off x="392113" y="4032250"/>
            <a:ext cx="8229600" cy="831850"/>
          </a:xfrm>
          <a:prstGeom prst="rect">
            <a:avLst/>
          </a:prstGeom>
          <a:ln w="12700">
            <a:miter lim="800000"/>
            <a:headEnd/>
            <a:tailEnd/>
          </a:ln>
          <a:effectLst>
            <a:outerShdw blurRad="63500" dist="53882" dir="2700000" algn="ctr" rotWithShape="0">
              <a:schemeClr val="bg2">
                <a:alpha val="74998"/>
              </a:schemeClr>
            </a:outerShdw>
          </a:effectLst>
        </p:spPr>
        <p:txBody>
          <a:bodyPr>
            <a:spAutoFit/>
          </a:bodyPr>
          <a:lstStyle/>
          <a:p>
            <a:pPr algn="ctr">
              <a:spcBef>
                <a:spcPct val="50000"/>
              </a:spcBef>
              <a:defRPr/>
            </a:pPr>
            <a:r>
              <a:rPr lang="ar-JO" sz="4800" b="1" kern="1200" dirty="0">
                <a:solidFill>
                  <a:schemeClr val="accent1"/>
                </a:solidFill>
                <a:latin typeface="Arial" panose="020B0604020202020204" pitchFamily="34" charset="0"/>
                <a:ea typeface="+mn-ea"/>
                <a:cs typeface="Arial" panose="020B0604020202020204" pitchFamily="34" charset="0"/>
              </a:rPr>
              <a:t>الملك داود صممه </a:t>
            </a:r>
            <a:endParaRPr lang="en-US" sz="4800" b="1" kern="1200" dirty="0">
              <a:solidFill>
                <a:schemeClr val="accent1"/>
              </a:solidFill>
              <a:latin typeface="Arial" panose="020B0604020202020204" pitchFamily="34" charset="0"/>
              <a:ea typeface="+mn-ea"/>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nodeType="afterGroup">
                            <p:stCondLst>
                              <p:cond delay="500"/>
                            </p:stCondLst>
                            <p:childTnLst>
                              <p:par>
                                <p:cTn id="9" presetID="22" presetClass="entr" presetSubtype="4" fill="hold" nodeType="afterEffect">
                                  <p:stCondLst>
                                    <p:cond delay="1000"/>
                                  </p:stCondLst>
                                  <p:childTnLst>
                                    <p:set>
                                      <p:cBhvr>
                                        <p:cTn id="10" dur="1" fill="hold">
                                          <p:stCondLst>
                                            <p:cond delay="0"/>
                                          </p:stCondLst>
                                        </p:cTn>
                                        <p:tgtEl>
                                          <p:spTgt spid="6"/>
                                        </p:tgtEl>
                                        <p:attrNameLst>
                                          <p:attrName>style.visibility</p:attrName>
                                        </p:attrNameLst>
                                      </p:cBhvr>
                                      <p:to>
                                        <p:strVal val="visible"/>
                                      </p:to>
                                    </p:set>
                                    <p:animEffect transition="in" filter="wipe(down)">
                                      <p:cBhvr>
                                        <p:cTn id="11" dur="500"/>
                                        <p:tgtEl>
                                          <p:spTgt spid="6"/>
                                        </p:tgtEl>
                                      </p:cBhvr>
                                    </p:animEffect>
                                  </p:childTnLst>
                                </p:cTn>
                              </p:par>
                            </p:childTnLst>
                          </p:cTn>
                        </p:par>
                        <p:par>
                          <p:cTn id="12" fill="hold" nodeType="afterGroup">
                            <p:stCondLst>
                              <p:cond delay="2000"/>
                            </p:stCondLst>
                            <p:childTnLst>
                              <p:par>
                                <p:cTn id="13" presetID="22" presetClass="entr" presetSubtype="8" fill="hold" nodeType="afterEffect">
                                  <p:stCondLst>
                                    <p:cond delay="1000"/>
                                  </p:stCondLst>
                                  <p:childTnLst>
                                    <p:set>
                                      <p:cBhvr>
                                        <p:cTn id="14" dur="1" fill="hold">
                                          <p:stCondLst>
                                            <p:cond delay="0"/>
                                          </p:stCondLst>
                                        </p:cTn>
                                        <p:tgtEl>
                                          <p:spTgt spid="10"/>
                                        </p:tgtEl>
                                        <p:attrNameLst>
                                          <p:attrName>style.visibility</p:attrName>
                                        </p:attrNameLst>
                                      </p:cBhvr>
                                      <p:to>
                                        <p:strVal val="visible"/>
                                      </p:to>
                                    </p:set>
                                    <p:animEffect transition="in" filter="wipe(left)">
                                      <p:cBhvr>
                                        <p:cTn id="15" dur="500"/>
                                        <p:tgtEl>
                                          <p:spTgt spid="10"/>
                                        </p:tgtEl>
                                      </p:cBhvr>
                                    </p:animEffect>
                                  </p:childTnLst>
                                </p:cTn>
                              </p:par>
                            </p:childTnLst>
                          </p:cTn>
                        </p:par>
                        <p:par>
                          <p:cTn id="16" fill="hold" nodeType="afterGroup">
                            <p:stCondLst>
                              <p:cond delay="3500"/>
                            </p:stCondLst>
                            <p:childTnLst>
                              <p:par>
                                <p:cTn id="17" presetID="22" presetClass="entr" presetSubtype="8" fill="hold" nodeType="afterEffect">
                                  <p:stCondLst>
                                    <p:cond delay="1000"/>
                                  </p:stCondLst>
                                  <p:childTnLst>
                                    <p:set>
                                      <p:cBhvr>
                                        <p:cTn id="18" dur="1" fill="hold">
                                          <p:stCondLst>
                                            <p:cond delay="0"/>
                                          </p:stCondLst>
                                        </p:cTn>
                                        <p:tgtEl>
                                          <p:spTgt spid="8"/>
                                        </p:tgtEl>
                                        <p:attrNameLst>
                                          <p:attrName>style.visibility</p:attrName>
                                        </p:attrNameLst>
                                      </p:cBhvr>
                                      <p:to>
                                        <p:strVal val="visible"/>
                                      </p:to>
                                    </p:set>
                                    <p:animEffect transition="in" filter="wipe(left)">
                                      <p:cBhvr>
                                        <p:cTn id="19" dur="500"/>
                                        <p:tgtEl>
                                          <p:spTgt spid="8"/>
                                        </p:tgtEl>
                                      </p:cBhvr>
                                    </p:animEffect>
                                  </p:childTnLst>
                                </p:cTn>
                              </p:par>
                            </p:childTnLst>
                          </p:cTn>
                        </p:par>
                        <p:par>
                          <p:cTn id="20" fill="hold" nodeType="afterGroup">
                            <p:stCondLst>
                              <p:cond delay="5000"/>
                            </p:stCondLst>
                            <p:childTnLst>
                              <p:par>
                                <p:cTn id="21" presetID="22" presetClass="entr" presetSubtype="8" fill="hold" nodeType="afterEffect">
                                  <p:stCondLst>
                                    <p:cond delay="1000"/>
                                  </p:stCondLst>
                                  <p:childTnLst>
                                    <p:set>
                                      <p:cBhvr>
                                        <p:cTn id="22" dur="1" fill="hold">
                                          <p:stCondLst>
                                            <p:cond delay="0"/>
                                          </p:stCondLst>
                                        </p:cTn>
                                        <p:tgtEl>
                                          <p:spTgt spid="12"/>
                                        </p:tgtEl>
                                        <p:attrNameLst>
                                          <p:attrName>style.visibility</p:attrName>
                                        </p:attrNameLst>
                                      </p:cBhvr>
                                      <p:to>
                                        <p:strVal val="visible"/>
                                      </p:to>
                                    </p:set>
                                    <p:animEffect transition="in" filter="wipe(left)">
                                      <p:cBhvr>
                                        <p:cTn id="23" dur="500"/>
                                        <p:tgtEl>
                                          <p:spTgt spid="12"/>
                                        </p:tgtEl>
                                      </p:cBhvr>
                                    </p:animEffect>
                                  </p:childTnLst>
                                </p:cTn>
                              </p:par>
                            </p:childTnLst>
                          </p:cTn>
                        </p:par>
                        <p:par>
                          <p:cTn id="24" fill="hold" nodeType="afterGroup">
                            <p:stCondLst>
                              <p:cond delay="6500"/>
                            </p:stCondLst>
                            <p:childTnLst>
                              <p:par>
                                <p:cTn id="25" presetID="22" presetClass="entr" presetSubtype="4" fill="hold" grpId="0" nodeType="afterEffect">
                                  <p:stCondLst>
                                    <p:cond delay="1000"/>
                                  </p:stCondLst>
                                  <p:childTnLst>
                                    <p:set>
                                      <p:cBhvr>
                                        <p:cTn id="26" dur="1" fill="hold">
                                          <p:stCondLst>
                                            <p:cond delay="0"/>
                                          </p:stCondLst>
                                        </p:cTn>
                                        <p:tgtEl>
                                          <p:spTgt spid="630920"/>
                                        </p:tgtEl>
                                        <p:attrNameLst>
                                          <p:attrName>style.visibility</p:attrName>
                                        </p:attrNameLst>
                                      </p:cBhvr>
                                      <p:to>
                                        <p:strVal val="visible"/>
                                      </p:to>
                                    </p:set>
                                    <p:animEffect transition="in" filter="wipe(down)">
                                      <p:cBhvr>
                                        <p:cTn id="27" dur="500"/>
                                        <p:tgtEl>
                                          <p:spTgt spid="630920"/>
                                        </p:tgtEl>
                                      </p:cBhvr>
                                    </p:animEffect>
                                  </p:childTnLst>
                                </p:cTn>
                              </p:par>
                            </p:childTnLst>
                          </p:cTn>
                        </p:par>
                        <p:par>
                          <p:cTn id="28" fill="hold" nodeType="afterGroup">
                            <p:stCondLst>
                              <p:cond delay="8000"/>
                            </p:stCondLst>
                            <p:childTnLst>
                              <p:par>
                                <p:cTn id="29" presetID="22" presetClass="entr" presetSubtype="4" fill="hold" grpId="0" nodeType="afterEffect">
                                  <p:stCondLst>
                                    <p:cond delay="1000"/>
                                  </p:stCondLst>
                                  <p:childTnLst>
                                    <p:set>
                                      <p:cBhvr>
                                        <p:cTn id="30" dur="1" fill="hold">
                                          <p:stCondLst>
                                            <p:cond delay="0"/>
                                          </p:stCondLst>
                                        </p:cTn>
                                        <p:tgtEl>
                                          <p:spTgt spid="630919"/>
                                        </p:tgtEl>
                                        <p:attrNameLst>
                                          <p:attrName>style.visibility</p:attrName>
                                        </p:attrNameLst>
                                      </p:cBhvr>
                                      <p:to>
                                        <p:strVal val="visible"/>
                                      </p:to>
                                    </p:set>
                                    <p:animEffect transition="in" filter="wipe(down)">
                                      <p:cBhvr>
                                        <p:cTn id="31" dur="500"/>
                                        <p:tgtEl>
                                          <p:spTgt spid="630919"/>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630928"/>
                                        </p:tgtEl>
                                        <p:attrNameLst>
                                          <p:attrName>style.visibility</p:attrName>
                                        </p:attrNameLst>
                                      </p:cBhvr>
                                      <p:to>
                                        <p:strVal val="visible"/>
                                      </p:to>
                                    </p:set>
                                    <p:animEffect transition="in" filter="fade">
                                      <p:cBhvr>
                                        <p:cTn id="36" dur="2000"/>
                                        <p:tgtEl>
                                          <p:spTgt spid="6309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0919" grpId="0" animBg="1"/>
      <p:bldP spid="630920" grpId="0" animBg="1"/>
      <p:bldP spid="630928" grpId="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1330" name="Text Box 2"/>
          <p:cNvSpPr txBox="1">
            <a:spLocks noChangeArrowheads="1"/>
          </p:cNvSpPr>
          <p:nvPr/>
        </p:nvSpPr>
        <p:spPr bwMode="auto">
          <a:xfrm>
            <a:off x="1757363" y="-22225"/>
            <a:ext cx="5668962"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الملوك الأول 5: 5</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5538" name="Text Box 3"/>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sp>
        <p:nvSpPr>
          <p:cNvPr id="65539" name="Text Box 4"/>
          <p:cNvSpPr txBox="1">
            <a:spLocks noChangeArrowheads="1"/>
          </p:cNvSpPr>
          <p:nvPr/>
        </p:nvSpPr>
        <p:spPr bwMode="auto">
          <a:xfrm>
            <a:off x="8658225" y="6413500"/>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pic>
        <p:nvPicPr>
          <p:cNvPr id="611333" name="Picture 5"/>
          <p:cNvPicPr>
            <a:picLocks noChangeAspect="1" noChangeArrowheads="1"/>
          </p:cNvPicPr>
          <p:nvPr/>
        </p:nvPicPr>
        <p:blipFill>
          <a:blip r:embed="rId3">
            <a:lum bright="18000" contrast="24000"/>
            <a:extLst>
              <a:ext uri="{28A0092B-C50C-407E-A947-70E740481C1C}">
                <a14:useLocalDpi xmlns:a14="http://schemas.microsoft.com/office/drawing/2010/main"/>
              </a:ext>
            </a:extLst>
          </a:blip>
          <a:srcRect/>
          <a:stretch>
            <a:fillRect/>
          </a:stretch>
        </p:blipFill>
        <p:spPr bwMode="auto">
          <a:xfrm>
            <a:off x="596900" y="546100"/>
            <a:ext cx="7966075" cy="5757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65541" name="Group 6"/>
          <p:cNvGrpSpPr>
            <a:grpSpLocks/>
          </p:cNvGrpSpPr>
          <p:nvPr/>
        </p:nvGrpSpPr>
        <p:grpSpPr bwMode="auto">
          <a:xfrm>
            <a:off x="8018463" y="3436938"/>
            <a:ext cx="981075" cy="1843087"/>
            <a:chOff x="5051" y="2165"/>
            <a:chExt cx="618" cy="1161"/>
          </a:xfrm>
        </p:grpSpPr>
        <p:grpSp>
          <p:nvGrpSpPr>
            <p:cNvPr id="65586" name="Group 7"/>
            <p:cNvGrpSpPr>
              <a:grpSpLocks/>
            </p:cNvGrpSpPr>
            <p:nvPr/>
          </p:nvGrpSpPr>
          <p:grpSpPr bwMode="auto">
            <a:xfrm>
              <a:off x="5051" y="2165"/>
              <a:ext cx="618" cy="1161"/>
              <a:chOff x="5051" y="2165"/>
              <a:chExt cx="618" cy="1161"/>
            </a:xfrm>
          </p:grpSpPr>
          <p:sp>
            <p:nvSpPr>
              <p:cNvPr id="65588" name="Freeform 8"/>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89" name="AutoShape 9"/>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90" name="Rectangle 10"/>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91" name="Line 11"/>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92" name="Rectangle 12"/>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93" name="Rectangle 13"/>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94" name="Line 14"/>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95" name="Line 15"/>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96" name="Line 16"/>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97" name="Line 17"/>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98" name="Line 18"/>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99" name="Line 19"/>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600" name="Line 20"/>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601" name="Line 21"/>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602" name="Line 22"/>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603" name="Line 23"/>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604" name="Rectangle 24"/>
              <p:cNvSpPr>
                <a:spLocks noChangeArrowheads="1"/>
              </p:cNvSpPr>
              <p:nvPr/>
            </p:nvSpPr>
            <p:spPr bwMode="auto">
              <a:xfrm>
                <a:off x="5051" y="2165"/>
                <a:ext cx="527"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الملكية   </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65587" name="Rectangle 25"/>
            <p:cNvSpPr>
              <a:spLocks noChangeArrowheads="1"/>
            </p:cNvSpPr>
            <p:nvPr/>
          </p:nvSpPr>
          <p:spPr bwMode="auto">
            <a:xfrm>
              <a:off x="5139" y="2267"/>
              <a:ext cx="394"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 - D - S</a:t>
              </a:r>
            </a:p>
          </p:txBody>
        </p:sp>
      </p:grpSp>
      <p:sp>
        <p:nvSpPr>
          <p:cNvPr id="611354" name="Rectangle 26"/>
          <p:cNvSpPr>
            <a:spLocks noChangeArrowheads="1"/>
          </p:cNvSpPr>
          <p:nvPr/>
        </p:nvSpPr>
        <p:spPr bwMode="auto">
          <a:xfrm>
            <a:off x="8130235" y="6539627"/>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30</a:t>
            </a:r>
          </a:p>
        </p:txBody>
      </p:sp>
      <p:sp>
        <p:nvSpPr>
          <p:cNvPr id="65543" name="Text Box 27"/>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Handbook pg. 32-37</a:t>
            </a:r>
          </a:p>
        </p:txBody>
      </p:sp>
      <p:grpSp>
        <p:nvGrpSpPr>
          <p:cNvPr id="4" name="Group 31"/>
          <p:cNvGrpSpPr>
            <a:grpSpLocks/>
          </p:cNvGrpSpPr>
          <p:nvPr/>
        </p:nvGrpSpPr>
        <p:grpSpPr bwMode="auto">
          <a:xfrm>
            <a:off x="1974850" y="725488"/>
            <a:ext cx="5214938" cy="3875087"/>
            <a:chOff x="1244" y="457"/>
            <a:chExt cx="3285" cy="2441"/>
          </a:xfrm>
        </p:grpSpPr>
        <p:sp>
          <p:nvSpPr>
            <p:cNvPr id="65546" name="Line 32"/>
            <p:cNvSpPr>
              <a:spLocks noChangeShapeType="1"/>
            </p:cNvSpPr>
            <p:nvPr/>
          </p:nvSpPr>
          <p:spPr bwMode="auto">
            <a:xfrm flipV="1">
              <a:off x="1636" y="949"/>
              <a:ext cx="650" cy="223"/>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47" name="Line 33"/>
            <p:cNvSpPr>
              <a:spLocks noChangeShapeType="1"/>
            </p:cNvSpPr>
            <p:nvPr/>
          </p:nvSpPr>
          <p:spPr bwMode="auto">
            <a:xfrm>
              <a:off x="1633" y="1160"/>
              <a:ext cx="6" cy="429"/>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48" name="Line 34"/>
            <p:cNvSpPr>
              <a:spLocks noChangeShapeType="1"/>
            </p:cNvSpPr>
            <p:nvPr/>
          </p:nvSpPr>
          <p:spPr bwMode="auto">
            <a:xfrm flipH="1">
              <a:off x="1355" y="1621"/>
              <a:ext cx="1" cy="721"/>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49" name="Line 35"/>
            <p:cNvSpPr>
              <a:spLocks noChangeShapeType="1"/>
            </p:cNvSpPr>
            <p:nvPr/>
          </p:nvSpPr>
          <p:spPr bwMode="auto">
            <a:xfrm flipV="1">
              <a:off x="1374" y="1566"/>
              <a:ext cx="485" cy="73"/>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50" name="Line 36"/>
            <p:cNvSpPr>
              <a:spLocks noChangeShapeType="1"/>
            </p:cNvSpPr>
            <p:nvPr/>
          </p:nvSpPr>
          <p:spPr bwMode="auto">
            <a:xfrm flipV="1">
              <a:off x="1856" y="1562"/>
              <a:ext cx="335" cy="1"/>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51" name="Line 37"/>
            <p:cNvSpPr>
              <a:spLocks noChangeShapeType="1"/>
            </p:cNvSpPr>
            <p:nvPr/>
          </p:nvSpPr>
          <p:spPr bwMode="auto">
            <a:xfrm>
              <a:off x="2916" y="980"/>
              <a:ext cx="535" cy="50"/>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52" name="Line 38"/>
            <p:cNvSpPr>
              <a:spLocks noChangeShapeType="1"/>
            </p:cNvSpPr>
            <p:nvPr/>
          </p:nvSpPr>
          <p:spPr bwMode="auto">
            <a:xfrm>
              <a:off x="1255" y="2513"/>
              <a:ext cx="1071" cy="384"/>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53" name="Line 39"/>
            <p:cNvSpPr>
              <a:spLocks noChangeShapeType="1"/>
            </p:cNvSpPr>
            <p:nvPr/>
          </p:nvSpPr>
          <p:spPr bwMode="auto">
            <a:xfrm flipV="1">
              <a:off x="2351" y="2693"/>
              <a:ext cx="2178" cy="201"/>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54" name="Line 40"/>
            <p:cNvSpPr>
              <a:spLocks noChangeShapeType="1"/>
            </p:cNvSpPr>
            <p:nvPr/>
          </p:nvSpPr>
          <p:spPr bwMode="auto">
            <a:xfrm>
              <a:off x="1244" y="2316"/>
              <a:ext cx="1099" cy="234"/>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55" name="Line 41"/>
            <p:cNvSpPr>
              <a:spLocks noChangeShapeType="1"/>
            </p:cNvSpPr>
            <p:nvPr/>
          </p:nvSpPr>
          <p:spPr bwMode="auto">
            <a:xfrm flipV="1">
              <a:off x="2319" y="2417"/>
              <a:ext cx="2199" cy="137"/>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56" name="Line 42"/>
            <p:cNvSpPr>
              <a:spLocks noChangeShapeType="1"/>
            </p:cNvSpPr>
            <p:nvPr/>
          </p:nvSpPr>
          <p:spPr bwMode="auto">
            <a:xfrm>
              <a:off x="2912" y="1612"/>
              <a:ext cx="557" cy="6"/>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57" name="Line 43"/>
            <p:cNvSpPr>
              <a:spLocks noChangeShapeType="1"/>
            </p:cNvSpPr>
            <p:nvPr/>
          </p:nvSpPr>
          <p:spPr bwMode="auto">
            <a:xfrm>
              <a:off x="3901" y="2323"/>
              <a:ext cx="593" cy="84"/>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58" name="Line 44"/>
            <p:cNvSpPr>
              <a:spLocks noChangeShapeType="1"/>
            </p:cNvSpPr>
            <p:nvPr/>
          </p:nvSpPr>
          <p:spPr bwMode="auto">
            <a:xfrm flipV="1">
              <a:off x="1861" y="2382"/>
              <a:ext cx="335" cy="36"/>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59" name="Line 45"/>
            <p:cNvSpPr>
              <a:spLocks noChangeShapeType="1"/>
            </p:cNvSpPr>
            <p:nvPr/>
          </p:nvSpPr>
          <p:spPr bwMode="auto">
            <a:xfrm>
              <a:off x="2457" y="457"/>
              <a:ext cx="7" cy="1999"/>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60" name="Line 46"/>
            <p:cNvSpPr>
              <a:spLocks noChangeShapeType="1"/>
            </p:cNvSpPr>
            <p:nvPr/>
          </p:nvSpPr>
          <p:spPr bwMode="auto">
            <a:xfrm flipH="1" flipV="1">
              <a:off x="2261" y="523"/>
              <a:ext cx="25" cy="1880"/>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61" name="Line 47"/>
            <p:cNvSpPr>
              <a:spLocks noChangeShapeType="1"/>
            </p:cNvSpPr>
            <p:nvPr/>
          </p:nvSpPr>
          <p:spPr bwMode="auto">
            <a:xfrm>
              <a:off x="3878" y="656"/>
              <a:ext cx="0" cy="206"/>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62" name="Line 48"/>
            <p:cNvSpPr>
              <a:spLocks noChangeShapeType="1"/>
            </p:cNvSpPr>
            <p:nvPr/>
          </p:nvSpPr>
          <p:spPr bwMode="auto">
            <a:xfrm flipH="1">
              <a:off x="1858" y="1552"/>
              <a:ext cx="1" cy="879"/>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63" name="Line 49"/>
            <p:cNvSpPr>
              <a:spLocks noChangeShapeType="1"/>
            </p:cNvSpPr>
            <p:nvPr/>
          </p:nvSpPr>
          <p:spPr bwMode="auto">
            <a:xfrm flipH="1">
              <a:off x="2190" y="1563"/>
              <a:ext cx="1" cy="814"/>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64" name="Line 50"/>
            <p:cNvSpPr>
              <a:spLocks noChangeShapeType="1"/>
            </p:cNvSpPr>
            <p:nvPr/>
          </p:nvSpPr>
          <p:spPr bwMode="auto">
            <a:xfrm flipH="1" flipV="1">
              <a:off x="2185" y="2392"/>
              <a:ext cx="294" cy="65"/>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65" name="Line 51"/>
            <p:cNvSpPr>
              <a:spLocks noChangeShapeType="1"/>
            </p:cNvSpPr>
            <p:nvPr/>
          </p:nvSpPr>
          <p:spPr bwMode="auto">
            <a:xfrm flipV="1">
              <a:off x="3672" y="2385"/>
              <a:ext cx="199" cy="9"/>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66" name="Line 52"/>
            <p:cNvSpPr>
              <a:spLocks noChangeShapeType="1"/>
            </p:cNvSpPr>
            <p:nvPr/>
          </p:nvSpPr>
          <p:spPr bwMode="auto">
            <a:xfrm flipH="1">
              <a:off x="1264" y="2338"/>
              <a:ext cx="1" cy="178"/>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67" name="Line 53"/>
            <p:cNvSpPr>
              <a:spLocks noChangeShapeType="1"/>
            </p:cNvSpPr>
            <p:nvPr/>
          </p:nvSpPr>
          <p:spPr bwMode="auto">
            <a:xfrm flipH="1">
              <a:off x="2347" y="2561"/>
              <a:ext cx="8" cy="337"/>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68" name="Line 54"/>
            <p:cNvSpPr>
              <a:spLocks noChangeShapeType="1"/>
            </p:cNvSpPr>
            <p:nvPr/>
          </p:nvSpPr>
          <p:spPr bwMode="auto">
            <a:xfrm flipH="1">
              <a:off x="4514" y="2400"/>
              <a:ext cx="1" cy="315"/>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69" name="Line 55"/>
            <p:cNvSpPr>
              <a:spLocks noChangeShapeType="1"/>
            </p:cNvSpPr>
            <p:nvPr/>
          </p:nvSpPr>
          <p:spPr bwMode="auto">
            <a:xfrm>
              <a:off x="2451" y="458"/>
              <a:ext cx="449" cy="66"/>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70" name="Line 56"/>
            <p:cNvSpPr>
              <a:spLocks noChangeShapeType="1"/>
            </p:cNvSpPr>
            <p:nvPr/>
          </p:nvSpPr>
          <p:spPr bwMode="auto">
            <a:xfrm>
              <a:off x="3533" y="610"/>
              <a:ext cx="356" cy="51"/>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71" name="Line 57"/>
            <p:cNvSpPr>
              <a:spLocks noChangeShapeType="1"/>
            </p:cNvSpPr>
            <p:nvPr/>
          </p:nvSpPr>
          <p:spPr bwMode="auto">
            <a:xfrm flipH="1">
              <a:off x="2282" y="461"/>
              <a:ext cx="172" cy="72"/>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72" name="Line 58"/>
            <p:cNvSpPr>
              <a:spLocks noChangeShapeType="1"/>
            </p:cNvSpPr>
            <p:nvPr/>
          </p:nvSpPr>
          <p:spPr bwMode="auto">
            <a:xfrm flipH="1">
              <a:off x="3320" y="656"/>
              <a:ext cx="1" cy="342"/>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73" name="Line 59"/>
            <p:cNvSpPr>
              <a:spLocks noChangeShapeType="1"/>
            </p:cNvSpPr>
            <p:nvPr/>
          </p:nvSpPr>
          <p:spPr bwMode="auto">
            <a:xfrm flipV="1">
              <a:off x="3318" y="622"/>
              <a:ext cx="164" cy="30"/>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74" name="Line 60"/>
            <p:cNvSpPr>
              <a:spLocks noChangeShapeType="1"/>
            </p:cNvSpPr>
            <p:nvPr/>
          </p:nvSpPr>
          <p:spPr bwMode="auto">
            <a:xfrm flipV="1">
              <a:off x="2917" y="1728"/>
              <a:ext cx="307" cy="1"/>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75" name="Line 61"/>
            <p:cNvSpPr>
              <a:spLocks noChangeShapeType="1"/>
            </p:cNvSpPr>
            <p:nvPr/>
          </p:nvSpPr>
          <p:spPr bwMode="auto">
            <a:xfrm flipV="1">
              <a:off x="3235" y="1624"/>
              <a:ext cx="0" cy="715"/>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76" name="Line 62"/>
            <p:cNvSpPr>
              <a:spLocks noChangeShapeType="1"/>
            </p:cNvSpPr>
            <p:nvPr/>
          </p:nvSpPr>
          <p:spPr bwMode="auto">
            <a:xfrm flipH="1" flipV="1">
              <a:off x="3210" y="2359"/>
              <a:ext cx="294" cy="30"/>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77" name="Line 63"/>
            <p:cNvSpPr>
              <a:spLocks noChangeShapeType="1"/>
            </p:cNvSpPr>
            <p:nvPr/>
          </p:nvSpPr>
          <p:spPr bwMode="auto">
            <a:xfrm flipV="1">
              <a:off x="2912" y="2381"/>
              <a:ext cx="307" cy="1"/>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78" name="AutoShape 64"/>
            <p:cNvSpPr>
              <a:spLocks noChangeArrowheads="1"/>
            </p:cNvSpPr>
            <p:nvPr/>
          </p:nvSpPr>
          <p:spPr bwMode="auto">
            <a:xfrm rot="10769242">
              <a:off x="2685" y="711"/>
              <a:ext cx="235" cy="1749"/>
            </a:xfrm>
            <a:prstGeom prst="can">
              <a:avLst>
                <a:gd name="adj" fmla="val 10475"/>
              </a:avLst>
            </a:prstGeom>
            <a:noFill/>
            <a:ln w="28575">
              <a:solidFill>
                <a:schemeClr val="tx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79" name="AutoShape 65"/>
            <p:cNvSpPr>
              <a:spLocks noChangeArrowheads="1"/>
            </p:cNvSpPr>
            <p:nvPr/>
          </p:nvSpPr>
          <p:spPr bwMode="auto">
            <a:xfrm rot="10789709">
              <a:off x="3725" y="844"/>
              <a:ext cx="200" cy="1550"/>
            </a:xfrm>
            <a:prstGeom prst="can">
              <a:avLst>
                <a:gd name="adj" fmla="val 10907"/>
              </a:avLst>
            </a:prstGeom>
            <a:noFill/>
            <a:ln w="28575">
              <a:solidFill>
                <a:schemeClr val="tx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80" name="Line 66"/>
            <p:cNvSpPr>
              <a:spLocks noChangeShapeType="1"/>
            </p:cNvSpPr>
            <p:nvPr/>
          </p:nvSpPr>
          <p:spPr bwMode="auto">
            <a:xfrm flipV="1">
              <a:off x="2432" y="2430"/>
              <a:ext cx="242" cy="30"/>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81" name="Line 67"/>
            <p:cNvSpPr>
              <a:spLocks noChangeShapeType="1"/>
            </p:cNvSpPr>
            <p:nvPr/>
          </p:nvSpPr>
          <p:spPr bwMode="auto">
            <a:xfrm flipH="1">
              <a:off x="3443" y="1002"/>
              <a:ext cx="1" cy="614"/>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82" name="Line 68"/>
            <p:cNvSpPr>
              <a:spLocks noChangeShapeType="1"/>
            </p:cNvSpPr>
            <p:nvPr/>
          </p:nvSpPr>
          <p:spPr bwMode="auto">
            <a:xfrm flipH="1">
              <a:off x="3508" y="583"/>
              <a:ext cx="3" cy="1800"/>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83" name="Line 69"/>
            <p:cNvSpPr>
              <a:spLocks noChangeShapeType="1"/>
            </p:cNvSpPr>
            <p:nvPr/>
          </p:nvSpPr>
          <p:spPr bwMode="auto">
            <a:xfrm flipH="1">
              <a:off x="2894" y="523"/>
              <a:ext cx="8" cy="156"/>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84" name="Line 70"/>
            <p:cNvSpPr>
              <a:spLocks noChangeShapeType="1"/>
            </p:cNvSpPr>
            <p:nvPr/>
          </p:nvSpPr>
          <p:spPr bwMode="auto">
            <a:xfrm flipV="1">
              <a:off x="1639" y="1082"/>
              <a:ext cx="628" cy="201"/>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85" name="Line 71"/>
            <p:cNvSpPr>
              <a:spLocks noChangeShapeType="1"/>
            </p:cNvSpPr>
            <p:nvPr/>
          </p:nvSpPr>
          <p:spPr bwMode="auto">
            <a:xfrm>
              <a:off x="2907" y="1076"/>
              <a:ext cx="535" cy="50"/>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2" name="Title 1"/>
          <p:cNvSpPr>
            <a:spLocks noGrp="1"/>
          </p:cNvSpPr>
          <p:nvPr>
            <p:ph type="title" idx="4294967295"/>
          </p:nvPr>
        </p:nvSpPr>
        <p:spPr>
          <a:xfrm>
            <a:off x="444500" y="5354638"/>
            <a:ext cx="8229600" cy="830262"/>
          </a:xfrm>
          <a:prstGeom prst="rect">
            <a:avLst/>
          </a:prstGeom>
          <a:ln w="12700">
            <a:miter lim="800000"/>
            <a:headEnd/>
            <a:tailEnd/>
          </a:ln>
          <a:effectLst>
            <a:outerShdw blurRad="63500" dist="53882" dir="2700000" algn="ctr" rotWithShape="0">
              <a:schemeClr val="bg2">
                <a:alpha val="74998"/>
              </a:schemeClr>
            </a:outerShdw>
          </a:effectLst>
        </p:spPr>
        <p:txBody>
          <a:bodyPr>
            <a:spAutoFit/>
          </a:bodyPr>
          <a:lstStyle/>
          <a:p>
            <a:pPr algn="ctr">
              <a:spcBef>
                <a:spcPct val="50000"/>
              </a:spcBef>
              <a:defRPr/>
            </a:pPr>
            <a:r>
              <a:rPr lang="ar-JO" sz="4800" b="1" kern="1200" dirty="0">
                <a:solidFill>
                  <a:srgbClr val="FFEA18"/>
                </a:solidFill>
                <a:latin typeface="Arial" panose="020B0604020202020204" pitchFamily="34" charset="0"/>
                <a:ea typeface="+mn-ea"/>
                <a:cs typeface="Arial" panose="020B0604020202020204" pitchFamily="34" charset="0"/>
              </a:rPr>
              <a:t>هيكل إسرائيل الأول</a:t>
            </a:r>
            <a:endParaRPr lang="en-US" sz="4800" b="1" kern="1200" dirty="0">
              <a:solidFill>
                <a:srgbClr val="FFEA18"/>
              </a:solidFill>
              <a:latin typeface="Arial" panose="020B0604020202020204" pitchFamily="34" charset="0"/>
              <a:ea typeface="+mn-ea"/>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8" fill="hold" nodeType="withEffect">
                                  <p:stCondLst>
                                    <p:cond delay="0"/>
                                  </p:stCondLst>
                                  <p:childTnLst>
                                    <p:set>
                                      <p:cBhvr>
                                        <p:cTn id="6" dur="1" fill="hold">
                                          <p:stCondLst>
                                            <p:cond delay="0"/>
                                          </p:stCondLst>
                                        </p:cTn>
                                        <p:tgtEl>
                                          <p:spTgt spid="611333"/>
                                        </p:tgtEl>
                                        <p:attrNameLst>
                                          <p:attrName>style.visibility</p:attrName>
                                        </p:attrNameLst>
                                      </p:cBhvr>
                                      <p:to>
                                        <p:strVal val="visible"/>
                                      </p:to>
                                    </p:set>
                                    <p:anim calcmode="lin" valueType="num">
                                      <p:cBhvr additive="base">
                                        <p:cTn id="7" dur="5000" fill="hold"/>
                                        <p:tgtEl>
                                          <p:spTgt spid="611333"/>
                                        </p:tgtEl>
                                        <p:attrNameLst>
                                          <p:attrName>ppt_x</p:attrName>
                                        </p:attrNameLst>
                                      </p:cBhvr>
                                      <p:tavLst>
                                        <p:tav tm="0">
                                          <p:val>
                                            <p:strVal val="0-#ppt_w/2"/>
                                          </p:val>
                                        </p:tav>
                                        <p:tav tm="100000">
                                          <p:val>
                                            <p:strVal val="#ppt_x"/>
                                          </p:val>
                                        </p:tav>
                                      </p:tavLst>
                                    </p:anim>
                                    <p:anim calcmode="lin" valueType="num">
                                      <p:cBhvr additive="base">
                                        <p:cTn id="8" dur="5000" fill="hold"/>
                                        <p:tgtEl>
                                          <p:spTgt spid="611333"/>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0"/>
                            </p:stCondLst>
                            <p:childTnLst>
                              <p:par>
                                <p:cTn id="10" presetID="9" presetClass="exit" presetSubtype="0" fill="hold" nodeType="afterEffect">
                                  <p:stCondLst>
                                    <p:cond delay="2000"/>
                                  </p:stCondLst>
                                  <p:childTnLst>
                                    <p:animEffect transition="out" filter="dissolve">
                                      <p:cBhvr>
                                        <p:cTn id="11" dur="500"/>
                                        <p:tgtEl>
                                          <p:spTgt spid="4"/>
                                        </p:tgtEl>
                                      </p:cBhvr>
                                    </p:animEffect>
                                    <p:set>
                                      <p:cBhvr>
                                        <p:cTn id="12" dur="1" fill="hold">
                                          <p:stCondLst>
                                            <p:cond delay="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1570" name="Picture 2" descr="Jerusalem from Mt of Olives panorama, df 090101"/>
          <p:cNvPicPr preferRelativeResize="0">
            <a:picLocks noChangeAspect="1" noChangeArrowheads="1"/>
          </p:cNvPicPr>
          <p:nvPr>
            <p:custDataLst>
              <p:tags r:id="rId1"/>
            </p:custDataLst>
          </p:nvPr>
        </p:nvPicPr>
        <p:blipFill>
          <a:blip r:embed="rId4" cstate="screen">
            <a:extLst>
              <a:ext uri="{28A0092B-C50C-407E-A947-70E740481C1C}">
                <a14:useLocalDpi xmlns:a14="http://schemas.microsoft.com/office/drawing/2010/main"/>
              </a:ext>
            </a:extLst>
          </a:blip>
          <a:srcRect t="-217"/>
          <a:stretch>
            <a:fillRect/>
          </a:stretch>
        </p:blipFill>
        <p:spPr bwMode="auto">
          <a:xfrm>
            <a:off x="88900" y="830263"/>
            <a:ext cx="8969375" cy="4484687"/>
          </a:xfrm>
          <a:prstGeom prst="rect">
            <a:avLst/>
          </a:prstGeom>
          <a:noFill/>
          <a:ln w="76200">
            <a:solidFill>
              <a:schemeClr val="accent2"/>
            </a:solidFill>
            <a:miter lim="800000"/>
            <a:headEnd/>
            <a:tailEnd/>
          </a:ln>
          <a:effectLst>
            <a:outerShdw blurRad="63500" dist="68978" dir="4020649" algn="ctr" rotWithShape="0">
              <a:schemeClr val="bg2">
                <a:alpha val="74998"/>
              </a:schemeClr>
            </a:outerShdw>
          </a:effectLst>
        </p:spPr>
      </p:pic>
      <p:sp>
        <p:nvSpPr>
          <p:cNvPr id="621572" name="Text Box 4"/>
          <p:cNvSpPr txBox="1">
            <a:spLocks noChangeArrowheads="1"/>
          </p:cNvSpPr>
          <p:nvPr/>
        </p:nvSpPr>
        <p:spPr bwMode="auto">
          <a:xfrm>
            <a:off x="1765300" y="-9525"/>
            <a:ext cx="5668963"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الملوك الأول 6: 14 - 38</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7587" name="Text Box 6"/>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sp>
        <p:nvSpPr>
          <p:cNvPr id="67588" name="Text Box 7"/>
          <p:cNvSpPr txBox="1">
            <a:spLocks noChangeArrowheads="1"/>
          </p:cNvSpPr>
          <p:nvPr/>
        </p:nvSpPr>
        <p:spPr bwMode="auto">
          <a:xfrm>
            <a:off x="8602663" y="6478588"/>
            <a:ext cx="300083"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a:t>
            </a:r>
            <a:endParaRPr kumimoji="0" lang="en-US" sz="16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sp>
        <p:nvSpPr>
          <p:cNvPr id="621576" name="Rectangle 8"/>
          <p:cNvSpPr>
            <a:spLocks noChangeArrowheads="1"/>
          </p:cNvSpPr>
          <p:nvPr/>
        </p:nvSpPr>
        <p:spPr bwMode="auto">
          <a:xfrm>
            <a:off x="8123885" y="6539627"/>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31</a:t>
            </a:r>
          </a:p>
        </p:txBody>
      </p:sp>
      <p:sp>
        <p:nvSpPr>
          <p:cNvPr id="67590" name="Text Box 9"/>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Handbook pg. 32-37</a:t>
            </a:r>
          </a:p>
        </p:txBody>
      </p:sp>
      <p:sp>
        <p:nvSpPr>
          <p:cNvPr id="67591" name="Text Box 10"/>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Handbook pg. 32-37</a:t>
            </a:r>
          </a:p>
        </p:txBody>
      </p:sp>
      <p:sp>
        <p:nvSpPr>
          <p:cNvPr id="621579" name="Text Box 11"/>
          <p:cNvSpPr txBox="1">
            <a:spLocks noChangeArrowheads="1"/>
          </p:cNvSpPr>
          <p:nvPr/>
        </p:nvSpPr>
        <p:spPr bwMode="auto">
          <a:xfrm>
            <a:off x="395288" y="5449888"/>
            <a:ext cx="8331200" cy="923925"/>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5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فقط قوة بشرية</a:t>
            </a:r>
            <a:endParaRPr kumimoji="0" lang="en-US" sz="5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67593" name="Group 12"/>
          <p:cNvGrpSpPr>
            <a:grpSpLocks/>
          </p:cNvGrpSpPr>
          <p:nvPr/>
        </p:nvGrpSpPr>
        <p:grpSpPr bwMode="auto">
          <a:xfrm>
            <a:off x="8018463" y="3436938"/>
            <a:ext cx="981075" cy="1843087"/>
            <a:chOff x="5051" y="2165"/>
            <a:chExt cx="618" cy="1161"/>
          </a:xfrm>
        </p:grpSpPr>
        <p:grpSp>
          <p:nvGrpSpPr>
            <p:cNvPr id="67600" name="Group 13"/>
            <p:cNvGrpSpPr>
              <a:grpSpLocks/>
            </p:cNvGrpSpPr>
            <p:nvPr/>
          </p:nvGrpSpPr>
          <p:grpSpPr bwMode="auto">
            <a:xfrm>
              <a:off x="5051" y="2165"/>
              <a:ext cx="618" cy="1161"/>
              <a:chOff x="5051" y="2165"/>
              <a:chExt cx="618" cy="1161"/>
            </a:xfrm>
          </p:grpSpPr>
          <p:sp>
            <p:nvSpPr>
              <p:cNvPr id="67602" name="Freeform 14"/>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7603" name="AutoShape 15"/>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7604" name="Rectangle 16"/>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7605" name="Line 17"/>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7606" name="Rectangle 18"/>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7607" name="Rectangle 19"/>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7608" name="Line 20"/>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7609" name="Line 21"/>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7610" name="Line 22"/>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7611" name="Line 23"/>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7612" name="Line 24"/>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7613" name="Line 25"/>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7614" name="Line 26"/>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7615" name="Line 27"/>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7616" name="Line 28"/>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7617" name="Line 29"/>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7618" name="Rectangle 30"/>
              <p:cNvSpPr>
                <a:spLocks noChangeArrowheads="1"/>
              </p:cNvSpPr>
              <p:nvPr/>
            </p:nvSpPr>
            <p:spPr bwMode="auto">
              <a:xfrm>
                <a:off x="5051" y="2165"/>
                <a:ext cx="527"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ملكية    </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67601" name="Rectangle 31"/>
            <p:cNvSpPr>
              <a:spLocks noChangeArrowheads="1"/>
            </p:cNvSpPr>
            <p:nvPr/>
          </p:nvSpPr>
          <p:spPr bwMode="auto">
            <a:xfrm>
              <a:off x="5139" y="2267"/>
              <a:ext cx="394"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 - D - S</a:t>
              </a:r>
            </a:p>
          </p:txBody>
        </p:sp>
      </p:grpSp>
      <p:sp>
        <p:nvSpPr>
          <p:cNvPr id="621600" name="Text Box 32"/>
          <p:cNvSpPr txBox="1">
            <a:spLocks noChangeArrowheads="1"/>
          </p:cNvSpPr>
          <p:nvPr/>
        </p:nvSpPr>
        <p:spPr bwMode="auto">
          <a:xfrm>
            <a:off x="403225" y="1887538"/>
            <a:ext cx="8266113" cy="519112"/>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كيف بنى القدماء هذا ؟</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21601" name="Text Box 33"/>
          <p:cNvSpPr txBox="1">
            <a:spLocks noChangeArrowheads="1"/>
          </p:cNvSpPr>
          <p:nvPr/>
        </p:nvSpPr>
        <p:spPr bwMode="auto">
          <a:xfrm>
            <a:off x="438150" y="2674938"/>
            <a:ext cx="5443538" cy="519112"/>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لا معدات قوية </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621602" name="Text Box 34"/>
          <p:cNvSpPr txBox="1">
            <a:spLocks noChangeArrowheads="1"/>
          </p:cNvSpPr>
          <p:nvPr/>
        </p:nvSpPr>
        <p:spPr bwMode="auto">
          <a:xfrm>
            <a:off x="427038" y="3425825"/>
            <a:ext cx="4614862" cy="519113"/>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لا يوجد أجهزة كمبيوتر</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621603" name="Text Box 35"/>
          <p:cNvSpPr txBox="1">
            <a:spLocks noChangeArrowheads="1"/>
          </p:cNvSpPr>
          <p:nvPr/>
        </p:nvSpPr>
        <p:spPr bwMode="auto">
          <a:xfrm>
            <a:off x="430213" y="4149725"/>
            <a:ext cx="6046787" cy="519113"/>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ولا حتى خشبة قياس</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621604" name="Text Box 36"/>
          <p:cNvSpPr txBox="1">
            <a:spLocks noChangeArrowheads="1"/>
          </p:cNvSpPr>
          <p:nvPr/>
        </p:nvSpPr>
        <p:spPr bwMode="auto">
          <a:xfrm>
            <a:off x="76200" y="1006475"/>
            <a:ext cx="8966200" cy="400050"/>
          </a:xfrm>
          <a:prstGeom prst="rect">
            <a:avLst/>
          </a:prstGeom>
          <a:noFill/>
          <a:ln w="12700">
            <a:noFill/>
            <a:miter lim="800000"/>
            <a:headEnd/>
            <a:tailEnd/>
          </a:ln>
          <a:effectLst>
            <a:outerShdw blurRad="63500" dist="38099" dir="2700000" algn="ctr" rotWithShape="0">
              <a:srgbClr val="888B90">
                <a:alpha val="74998"/>
              </a:srgb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0831AD"/>
                </a:solidFill>
                <a:effectLst/>
                <a:uLnTx/>
                <a:uFillTx/>
                <a:latin typeface="Arial" panose="020B0604020202020204" pitchFamily="34" charset="0"/>
                <a:ea typeface="ＭＳ Ｐゴシック" charset="-128"/>
                <a:cs typeface="Arial" panose="020B0604020202020204" pitchFamily="34" charset="0"/>
              </a:rPr>
              <a:t>موقع قرب مكان تقديم إبراهيم لإسحاق محرقة ... جبل المريا ... جبل صهيون</a:t>
            </a:r>
            <a:endParaRPr kumimoji="0" lang="en-US" sz="2000" b="1" i="0" u="none" strike="noStrike" kern="1200" cap="none" spc="0" normalizeH="0" baseline="0" noProof="0" dirty="0">
              <a:ln>
                <a:noFill/>
              </a:ln>
              <a:solidFill>
                <a:srgbClr val="0831AD"/>
              </a:solidFill>
              <a:effectLst/>
              <a:uLnTx/>
              <a:uFillTx/>
              <a:latin typeface="Arial" panose="020B0604020202020204" pitchFamily="34" charset="0"/>
              <a:ea typeface="ＭＳ Ｐゴシック" charset="-128"/>
              <a:cs typeface="Arial" panose="020B0604020202020204" pitchFamily="34" charset="0"/>
            </a:endParaRPr>
          </a:p>
        </p:txBody>
      </p:sp>
      <p:sp>
        <p:nvSpPr>
          <p:cNvPr id="2" name="Title 1"/>
          <p:cNvSpPr>
            <a:spLocks noGrp="1"/>
          </p:cNvSpPr>
          <p:nvPr>
            <p:ph type="title" idx="4294967295"/>
          </p:nvPr>
        </p:nvSpPr>
        <p:spPr>
          <a:xfrm>
            <a:off x="0" y="277813"/>
            <a:ext cx="9144000" cy="474662"/>
          </a:xfrm>
          <a:prstGeom prst="rect">
            <a:avLst/>
          </a:prstGeom>
          <a:solidFill>
            <a:srgbClr val="790015"/>
          </a:solidFill>
        </p:spPr>
        <p:txBody>
          <a:bodyPr anchor="ctr"/>
          <a:lstStyle/>
          <a:p>
            <a:pPr algn="ctr">
              <a:defRPr/>
            </a:pPr>
            <a:r>
              <a:rPr lang="ar-JO" sz="3200" b="1" kern="1200" dirty="0">
                <a:solidFill>
                  <a:schemeClr val="tx1"/>
                </a:solidFill>
                <a:effectLst/>
                <a:latin typeface="Arial" panose="020B0604020202020204" pitchFamily="34" charset="0"/>
                <a:ea typeface="ＭＳ Ｐゴシック"/>
                <a:cs typeface="Arial" panose="020B0604020202020204" pitchFamily="34" charset="0"/>
              </a:rPr>
              <a:t>جبل الهيكل في أورشليم اليوم</a:t>
            </a:r>
            <a:endParaRPr lang="en-US" b="1" dirty="0">
              <a:solidFill>
                <a:schemeClr val="tx1"/>
              </a:solidFill>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621570"/>
                                        </p:tgtEl>
                                        <p:attrNameLst>
                                          <p:attrName>style.visibility</p:attrName>
                                        </p:attrNameLst>
                                      </p:cBhvr>
                                      <p:to>
                                        <p:strVal val="visible"/>
                                      </p:to>
                                    </p:set>
                                    <p:animEffect transition="in" filter="wipe(up)">
                                      <p:cBhvr>
                                        <p:cTn id="7" dur="500"/>
                                        <p:tgtEl>
                                          <p:spTgt spid="62157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21604"/>
                                        </p:tgtEl>
                                        <p:attrNameLst>
                                          <p:attrName>style.visibility</p:attrName>
                                        </p:attrNameLst>
                                      </p:cBhvr>
                                      <p:to>
                                        <p:strVal val="visible"/>
                                      </p:to>
                                    </p:set>
                                    <p:animEffect transition="in" filter="fade">
                                      <p:cBhvr>
                                        <p:cTn id="12" dur="1000"/>
                                        <p:tgtEl>
                                          <p:spTgt spid="62160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621600"/>
                                        </p:tgtEl>
                                        <p:attrNameLst>
                                          <p:attrName>style.visibility</p:attrName>
                                        </p:attrNameLst>
                                      </p:cBhvr>
                                      <p:to>
                                        <p:strVal val="visible"/>
                                      </p:to>
                                    </p:set>
                                    <p:animEffect transition="in" filter="wipe(left)">
                                      <p:cBhvr>
                                        <p:cTn id="17" dur="500"/>
                                        <p:tgtEl>
                                          <p:spTgt spid="62160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621601"/>
                                        </p:tgtEl>
                                        <p:attrNameLst>
                                          <p:attrName>style.visibility</p:attrName>
                                        </p:attrNameLst>
                                      </p:cBhvr>
                                      <p:to>
                                        <p:strVal val="visible"/>
                                      </p:to>
                                    </p:set>
                                    <p:animEffect transition="in" filter="wipe(left)">
                                      <p:cBhvr>
                                        <p:cTn id="22" dur="500"/>
                                        <p:tgtEl>
                                          <p:spTgt spid="62160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621602"/>
                                        </p:tgtEl>
                                        <p:attrNameLst>
                                          <p:attrName>style.visibility</p:attrName>
                                        </p:attrNameLst>
                                      </p:cBhvr>
                                      <p:to>
                                        <p:strVal val="visible"/>
                                      </p:to>
                                    </p:set>
                                    <p:animEffect transition="in" filter="wipe(left)">
                                      <p:cBhvr>
                                        <p:cTn id="27" dur="500"/>
                                        <p:tgtEl>
                                          <p:spTgt spid="62160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621603"/>
                                        </p:tgtEl>
                                        <p:attrNameLst>
                                          <p:attrName>style.visibility</p:attrName>
                                        </p:attrNameLst>
                                      </p:cBhvr>
                                      <p:to>
                                        <p:strVal val="visible"/>
                                      </p:to>
                                    </p:set>
                                    <p:animEffect transition="in" filter="wipe(left)">
                                      <p:cBhvr>
                                        <p:cTn id="32" dur="500"/>
                                        <p:tgtEl>
                                          <p:spTgt spid="62160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621579"/>
                                        </p:tgtEl>
                                        <p:attrNameLst>
                                          <p:attrName>style.visibility</p:attrName>
                                        </p:attrNameLst>
                                      </p:cBhvr>
                                      <p:to>
                                        <p:strVal val="visible"/>
                                      </p:to>
                                    </p:set>
                                    <p:animEffect transition="in" filter="wipe(left)">
                                      <p:cBhvr>
                                        <p:cTn id="37" dur="500"/>
                                        <p:tgtEl>
                                          <p:spTgt spid="6215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1579" grpId="0" autoUpdateAnimBg="0"/>
      <p:bldP spid="621600" grpId="0" autoUpdateAnimBg="0"/>
      <p:bldP spid="621601" grpId="0" autoUpdateAnimBg="0"/>
      <p:bldP spid="621602" grpId="0" autoUpdateAnimBg="0"/>
      <p:bldP spid="621603" grpId="0" autoUpdateAnimBg="0"/>
      <p:bldP spid="621604" grpId="0" autoUpdateAnimBg="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2594" name="Picture 2" descr="Jerusalem from Mt of Olives panorama, df 090101"/>
          <p:cNvPicPr preferRelativeResize="0">
            <a:picLocks noChangeAspect="1" noChangeArrowheads="1"/>
          </p:cNvPicPr>
          <p:nvPr>
            <p:custDataLst>
              <p:tags r:id="rId1"/>
            </p:custDataLst>
          </p:nvPr>
        </p:nvPicPr>
        <p:blipFill>
          <a:blip r:embed="rId4" cstate="screen">
            <a:extLst>
              <a:ext uri="{28A0092B-C50C-407E-A947-70E740481C1C}">
                <a14:useLocalDpi xmlns:a14="http://schemas.microsoft.com/office/drawing/2010/main"/>
              </a:ext>
            </a:extLst>
          </a:blip>
          <a:srcRect t="-217"/>
          <a:stretch>
            <a:fillRect/>
          </a:stretch>
        </p:blipFill>
        <p:spPr bwMode="auto">
          <a:xfrm>
            <a:off x="88900" y="830263"/>
            <a:ext cx="8969375" cy="4484687"/>
          </a:xfrm>
          <a:prstGeom prst="rect">
            <a:avLst/>
          </a:prstGeom>
          <a:noFill/>
          <a:ln w="76200">
            <a:solidFill>
              <a:schemeClr val="accent2"/>
            </a:solidFill>
            <a:miter lim="800000"/>
            <a:headEnd/>
            <a:tailEnd/>
          </a:ln>
          <a:effectLst>
            <a:outerShdw blurRad="63500" dist="68978" dir="4020649" algn="ctr" rotWithShape="0">
              <a:schemeClr val="bg2">
                <a:alpha val="74998"/>
              </a:schemeClr>
            </a:outerShdw>
          </a:effectLst>
        </p:spPr>
      </p:pic>
      <p:sp>
        <p:nvSpPr>
          <p:cNvPr id="622597" name="Rectangle 5"/>
          <p:cNvSpPr>
            <a:spLocks noChangeArrowheads="1"/>
          </p:cNvSpPr>
          <p:nvPr/>
        </p:nvSpPr>
        <p:spPr bwMode="auto">
          <a:xfrm>
            <a:off x="985838" y="2508250"/>
            <a:ext cx="7170737" cy="3803650"/>
          </a:xfrm>
          <a:prstGeom prst="rect">
            <a:avLst/>
          </a:prstGeom>
          <a:gradFill rotWithShape="0">
            <a:gsLst>
              <a:gs pos="0">
                <a:schemeClr val="accent1"/>
              </a:gs>
              <a:gs pos="100000">
                <a:schemeClr val="accent1">
                  <a:gamma/>
                  <a:shade val="0"/>
                  <a:invGamma/>
                </a:schemeClr>
              </a:gs>
            </a:gsLst>
            <a:lin ang="5400000" scaled="1"/>
          </a:gradFill>
          <a:ln w="12700">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22598" name="Text Box 6"/>
          <p:cNvSpPr txBox="1">
            <a:spLocks noChangeArrowheads="1"/>
          </p:cNvSpPr>
          <p:nvPr/>
        </p:nvSpPr>
        <p:spPr bwMode="auto">
          <a:xfrm>
            <a:off x="1027113" y="2606675"/>
            <a:ext cx="7073900" cy="519113"/>
          </a:xfrm>
          <a:prstGeom prst="rect">
            <a:avLst/>
          </a:prstGeom>
          <a:noFill/>
          <a:ln w="12700">
            <a:noFill/>
            <a:miter lim="800000"/>
            <a:headEnd/>
            <a:tailEnd/>
          </a:ln>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بناء هذه الأساسات المدهشة</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grpSp>
        <p:nvGrpSpPr>
          <p:cNvPr id="2" name="Group 7"/>
          <p:cNvGrpSpPr>
            <a:grpSpLocks/>
          </p:cNvGrpSpPr>
          <p:nvPr/>
        </p:nvGrpSpPr>
        <p:grpSpPr bwMode="auto">
          <a:xfrm>
            <a:off x="2662238" y="4721225"/>
            <a:ext cx="4924425" cy="676275"/>
            <a:chOff x="1677" y="2638"/>
            <a:chExt cx="3102" cy="426"/>
          </a:xfrm>
        </p:grpSpPr>
        <p:grpSp>
          <p:nvGrpSpPr>
            <p:cNvPr id="69660" name="Group 8"/>
            <p:cNvGrpSpPr>
              <a:grpSpLocks/>
            </p:cNvGrpSpPr>
            <p:nvPr/>
          </p:nvGrpSpPr>
          <p:grpSpPr bwMode="auto">
            <a:xfrm>
              <a:off x="3619" y="2640"/>
              <a:ext cx="1160" cy="424"/>
              <a:chOff x="3672" y="2640"/>
              <a:chExt cx="1160" cy="424"/>
            </a:xfrm>
          </p:grpSpPr>
          <p:sp>
            <p:nvSpPr>
              <p:cNvPr id="622601" name="AutoShape 9" descr="Large confetti"/>
              <p:cNvSpPr>
                <a:spLocks noChangeArrowheads="1"/>
              </p:cNvSpPr>
              <p:nvPr/>
            </p:nvSpPr>
            <p:spPr bwMode="auto">
              <a:xfrm rot="10800000">
                <a:off x="3672" y="2640"/>
                <a:ext cx="1144" cy="408"/>
              </a:xfrm>
              <a:prstGeom prst="rtTriangle">
                <a:avLst/>
              </a:prstGeom>
              <a:pattFill prst="lgConfetti">
                <a:fgClr>
                  <a:srgbClr val="B1635B"/>
                </a:fgClr>
                <a:bgClr>
                  <a:schemeClr val="bg1"/>
                </a:bgClr>
              </a:pattFill>
              <a:ln w="12700">
                <a:noFill/>
                <a:miter lim="800000"/>
                <a:headEnd/>
                <a:tailEnd/>
              </a:ln>
              <a:effectLst>
                <a:outerShdw blurRad="63500" dist="125080" dir="1437749"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22602" name="Freeform 10" descr="Large confetti"/>
              <p:cNvSpPr>
                <a:spLocks/>
              </p:cNvSpPr>
              <p:nvPr/>
            </p:nvSpPr>
            <p:spPr bwMode="auto">
              <a:xfrm>
                <a:off x="3772" y="2676"/>
                <a:ext cx="1060" cy="388"/>
              </a:xfrm>
              <a:custGeom>
                <a:avLst/>
                <a:gdLst/>
                <a:ahLst/>
                <a:cxnLst>
                  <a:cxn ang="0">
                    <a:pos x="0" y="0"/>
                  </a:cxn>
                  <a:cxn ang="0">
                    <a:pos x="36" y="24"/>
                  </a:cxn>
                  <a:cxn ang="0">
                    <a:pos x="60" y="56"/>
                  </a:cxn>
                  <a:cxn ang="0">
                    <a:pos x="96" y="64"/>
                  </a:cxn>
                  <a:cxn ang="0">
                    <a:pos x="120" y="80"/>
                  </a:cxn>
                  <a:cxn ang="0">
                    <a:pos x="152" y="108"/>
                  </a:cxn>
                  <a:cxn ang="0">
                    <a:pos x="256" y="144"/>
                  </a:cxn>
                  <a:cxn ang="0">
                    <a:pos x="316" y="156"/>
                  </a:cxn>
                  <a:cxn ang="0">
                    <a:pos x="328" y="172"/>
                  </a:cxn>
                  <a:cxn ang="0">
                    <a:pos x="332" y="160"/>
                  </a:cxn>
                  <a:cxn ang="0">
                    <a:pos x="384" y="176"/>
                  </a:cxn>
                  <a:cxn ang="0">
                    <a:pos x="564" y="232"/>
                  </a:cxn>
                  <a:cxn ang="0">
                    <a:pos x="628" y="260"/>
                  </a:cxn>
                  <a:cxn ang="0">
                    <a:pos x="672" y="288"/>
                  </a:cxn>
                  <a:cxn ang="0">
                    <a:pos x="744" y="328"/>
                  </a:cxn>
                  <a:cxn ang="0">
                    <a:pos x="832" y="368"/>
                  </a:cxn>
                  <a:cxn ang="0">
                    <a:pos x="876" y="380"/>
                  </a:cxn>
                  <a:cxn ang="0">
                    <a:pos x="916" y="388"/>
                  </a:cxn>
                  <a:cxn ang="0">
                    <a:pos x="1008" y="384"/>
                  </a:cxn>
                  <a:cxn ang="0">
                    <a:pos x="1036" y="372"/>
                  </a:cxn>
                </a:cxnLst>
                <a:rect l="0" t="0" r="r" b="b"/>
                <a:pathLst>
                  <a:path w="1036" h="388">
                    <a:moveTo>
                      <a:pt x="0" y="0"/>
                    </a:moveTo>
                    <a:cubicBezTo>
                      <a:pt x="15" y="5"/>
                      <a:pt x="22" y="15"/>
                      <a:pt x="36" y="24"/>
                    </a:cubicBezTo>
                    <a:cubicBezTo>
                      <a:pt x="38" y="30"/>
                      <a:pt x="54" y="53"/>
                      <a:pt x="60" y="56"/>
                    </a:cubicBezTo>
                    <a:cubicBezTo>
                      <a:pt x="105" y="78"/>
                      <a:pt x="67" y="48"/>
                      <a:pt x="96" y="64"/>
                    </a:cubicBezTo>
                    <a:cubicBezTo>
                      <a:pt x="104" y="68"/>
                      <a:pt x="120" y="80"/>
                      <a:pt x="120" y="80"/>
                    </a:cubicBezTo>
                    <a:cubicBezTo>
                      <a:pt x="127" y="91"/>
                      <a:pt x="152" y="108"/>
                      <a:pt x="152" y="108"/>
                    </a:cubicBezTo>
                    <a:cubicBezTo>
                      <a:pt x="178" y="147"/>
                      <a:pt x="211" y="141"/>
                      <a:pt x="256" y="144"/>
                    </a:cubicBezTo>
                    <a:cubicBezTo>
                      <a:pt x="291" y="155"/>
                      <a:pt x="271" y="151"/>
                      <a:pt x="316" y="156"/>
                    </a:cubicBezTo>
                    <a:cubicBezTo>
                      <a:pt x="320" y="161"/>
                      <a:pt x="321" y="170"/>
                      <a:pt x="328" y="172"/>
                    </a:cubicBezTo>
                    <a:cubicBezTo>
                      <a:pt x="332" y="173"/>
                      <a:pt x="327" y="160"/>
                      <a:pt x="332" y="160"/>
                    </a:cubicBezTo>
                    <a:cubicBezTo>
                      <a:pt x="340" y="158"/>
                      <a:pt x="374" y="173"/>
                      <a:pt x="384" y="176"/>
                    </a:cubicBezTo>
                    <a:cubicBezTo>
                      <a:pt x="440" y="192"/>
                      <a:pt x="509" y="224"/>
                      <a:pt x="564" y="232"/>
                    </a:cubicBezTo>
                    <a:cubicBezTo>
                      <a:pt x="593" y="251"/>
                      <a:pt x="594" y="255"/>
                      <a:pt x="628" y="260"/>
                    </a:cubicBezTo>
                    <a:cubicBezTo>
                      <a:pt x="635" y="281"/>
                      <a:pt x="652" y="281"/>
                      <a:pt x="672" y="288"/>
                    </a:cubicBezTo>
                    <a:cubicBezTo>
                      <a:pt x="693" y="320"/>
                      <a:pt x="715" y="311"/>
                      <a:pt x="744" y="328"/>
                    </a:cubicBezTo>
                    <a:cubicBezTo>
                      <a:pt x="773" y="344"/>
                      <a:pt x="798" y="356"/>
                      <a:pt x="832" y="368"/>
                    </a:cubicBezTo>
                    <a:cubicBezTo>
                      <a:pt x="849" y="373"/>
                      <a:pt x="853" y="375"/>
                      <a:pt x="876" y="380"/>
                    </a:cubicBezTo>
                    <a:cubicBezTo>
                      <a:pt x="889" y="382"/>
                      <a:pt x="916" y="388"/>
                      <a:pt x="916" y="388"/>
                    </a:cubicBezTo>
                    <a:cubicBezTo>
                      <a:pt x="946" y="386"/>
                      <a:pt x="977" y="386"/>
                      <a:pt x="1008" y="384"/>
                    </a:cubicBezTo>
                    <a:cubicBezTo>
                      <a:pt x="1033" y="382"/>
                      <a:pt x="1028" y="386"/>
                      <a:pt x="1036" y="372"/>
                    </a:cubicBezTo>
                  </a:path>
                </a:pathLst>
              </a:custGeom>
              <a:pattFill prst="lgConfetti">
                <a:fgClr>
                  <a:srgbClr val="B1635B"/>
                </a:fgClr>
                <a:bgClr>
                  <a:schemeClr val="bg1"/>
                </a:bgClr>
              </a:pattFill>
              <a:ln w="12700" cap="flat" cmpd="sng">
                <a:solidFill>
                  <a:schemeClr val="tx1"/>
                </a:solidFill>
                <a:prstDash val="solid"/>
                <a:round/>
                <a:headEnd type="none" w="med" len="med"/>
                <a:tailEnd type="none" w="med" len="med"/>
              </a:ln>
              <a:effectLst>
                <a:outerShdw blurRad="63500" dist="125080" dir="1437749"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69661" name="Group 11"/>
            <p:cNvGrpSpPr>
              <a:grpSpLocks/>
            </p:cNvGrpSpPr>
            <p:nvPr/>
          </p:nvGrpSpPr>
          <p:grpSpPr bwMode="auto">
            <a:xfrm rot="21524310" flipH="1">
              <a:off x="1677" y="2638"/>
              <a:ext cx="807" cy="325"/>
              <a:chOff x="3672" y="2640"/>
              <a:chExt cx="1160" cy="424"/>
            </a:xfrm>
          </p:grpSpPr>
          <p:sp>
            <p:nvSpPr>
              <p:cNvPr id="622604" name="AutoShape 12" descr="Large confetti"/>
              <p:cNvSpPr>
                <a:spLocks noChangeArrowheads="1"/>
              </p:cNvSpPr>
              <p:nvPr/>
            </p:nvSpPr>
            <p:spPr bwMode="auto">
              <a:xfrm rot="10800000">
                <a:off x="3676" y="2593"/>
                <a:ext cx="1144" cy="407"/>
              </a:xfrm>
              <a:prstGeom prst="rtTriangle">
                <a:avLst/>
              </a:prstGeom>
              <a:pattFill prst="lgConfetti">
                <a:fgClr>
                  <a:srgbClr val="B1635B"/>
                </a:fgClr>
                <a:bgClr>
                  <a:schemeClr val="bg1"/>
                </a:bgClr>
              </a:pattFill>
              <a:ln w="12700">
                <a:noFill/>
                <a:miter lim="800000"/>
                <a:headEnd/>
                <a:tailEnd/>
              </a:ln>
              <a:effectLst>
                <a:outerShdw blurRad="63500" dist="125080" dir="1437749"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22605" name="Freeform 13" descr="Large confetti"/>
              <p:cNvSpPr>
                <a:spLocks/>
              </p:cNvSpPr>
              <p:nvPr/>
            </p:nvSpPr>
            <p:spPr bwMode="auto">
              <a:xfrm>
                <a:off x="3773" y="2676"/>
                <a:ext cx="1059" cy="385"/>
              </a:xfrm>
              <a:custGeom>
                <a:avLst/>
                <a:gdLst/>
                <a:ahLst/>
                <a:cxnLst>
                  <a:cxn ang="0">
                    <a:pos x="0" y="0"/>
                  </a:cxn>
                  <a:cxn ang="0">
                    <a:pos x="36" y="24"/>
                  </a:cxn>
                  <a:cxn ang="0">
                    <a:pos x="60" y="56"/>
                  </a:cxn>
                  <a:cxn ang="0">
                    <a:pos x="96" y="64"/>
                  </a:cxn>
                  <a:cxn ang="0">
                    <a:pos x="120" y="80"/>
                  </a:cxn>
                  <a:cxn ang="0">
                    <a:pos x="152" y="108"/>
                  </a:cxn>
                  <a:cxn ang="0">
                    <a:pos x="256" y="144"/>
                  </a:cxn>
                  <a:cxn ang="0">
                    <a:pos x="316" y="156"/>
                  </a:cxn>
                  <a:cxn ang="0">
                    <a:pos x="328" y="172"/>
                  </a:cxn>
                  <a:cxn ang="0">
                    <a:pos x="332" y="160"/>
                  </a:cxn>
                  <a:cxn ang="0">
                    <a:pos x="384" y="176"/>
                  </a:cxn>
                  <a:cxn ang="0">
                    <a:pos x="564" y="232"/>
                  </a:cxn>
                  <a:cxn ang="0">
                    <a:pos x="628" y="260"/>
                  </a:cxn>
                  <a:cxn ang="0">
                    <a:pos x="672" y="288"/>
                  </a:cxn>
                  <a:cxn ang="0">
                    <a:pos x="744" y="328"/>
                  </a:cxn>
                  <a:cxn ang="0">
                    <a:pos x="832" y="368"/>
                  </a:cxn>
                  <a:cxn ang="0">
                    <a:pos x="876" y="380"/>
                  </a:cxn>
                  <a:cxn ang="0">
                    <a:pos x="916" y="388"/>
                  </a:cxn>
                  <a:cxn ang="0">
                    <a:pos x="1008" y="384"/>
                  </a:cxn>
                  <a:cxn ang="0">
                    <a:pos x="1036" y="372"/>
                  </a:cxn>
                </a:cxnLst>
                <a:rect l="0" t="0" r="r" b="b"/>
                <a:pathLst>
                  <a:path w="1036" h="388">
                    <a:moveTo>
                      <a:pt x="0" y="0"/>
                    </a:moveTo>
                    <a:cubicBezTo>
                      <a:pt x="15" y="5"/>
                      <a:pt x="22" y="15"/>
                      <a:pt x="36" y="24"/>
                    </a:cubicBezTo>
                    <a:cubicBezTo>
                      <a:pt x="38" y="30"/>
                      <a:pt x="54" y="53"/>
                      <a:pt x="60" y="56"/>
                    </a:cubicBezTo>
                    <a:cubicBezTo>
                      <a:pt x="105" y="78"/>
                      <a:pt x="67" y="48"/>
                      <a:pt x="96" y="64"/>
                    </a:cubicBezTo>
                    <a:cubicBezTo>
                      <a:pt x="104" y="68"/>
                      <a:pt x="120" y="80"/>
                      <a:pt x="120" y="80"/>
                    </a:cubicBezTo>
                    <a:cubicBezTo>
                      <a:pt x="127" y="91"/>
                      <a:pt x="152" y="108"/>
                      <a:pt x="152" y="108"/>
                    </a:cubicBezTo>
                    <a:cubicBezTo>
                      <a:pt x="178" y="147"/>
                      <a:pt x="211" y="141"/>
                      <a:pt x="256" y="144"/>
                    </a:cubicBezTo>
                    <a:cubicBezTo>
                      <a:pt x="291" y="155"/>
                      <a:pt x="271" y="151"/>
                      <a:pt x="316" y="156"/>
                    </a:cubicBezTo>
                    <a:cubicBezTo>
                      <a:pt x="320" y="161"/>
                      <a:pt x="321" y="170"/>
                      <a:pt x="328" y="172"/>
                    </a:cubicBezTo>
                    <a:cubicBezTo>
                      <a:pt x="332" y="173"/>
                      <a:pt x="327" y="160"/>
                      <a:pt x="332" y="160"/>
                    </a:cubicBezTo>
                    <a:cubicBezTo>
                      <a:pt x="340" y="158"/>
                      <a:pt x="374" y="173"/>
                      <a:pt x="384" y="176"/>
                    </a:cubicBezTo>
                    <a:cubicBezTo>
                      <a:pt x="440" y="192"/>
                      <a:pt x="509" y="224"/>
                      <a:pt x="564" y="232"/>
                    </a:cubicBezTo>
                    <a:cubicBezTo>
                      <a:pt x="593" y="251"/>
                      <a:pt x="594" y="255"/>
                      <a:pt x="628" y="260"/>
                    </a:cubicBezTo>
                    <a:cubicBezTo>
                      <a:pt x="635" y="281"/>
                      <a:pt x="652" y="281"/>
                      <a:pt x="672" y="288"/>
                    </a:cubicBezTo>
                    <a:cubicBezTo>
                      <a:pt x="693" y="320"/>
                      <a:pt x="715" y="311"/>
                      <a:pt x="744" y="328"/>
                    </a:cubicBezTo>
                    <a:cubicBezTo>
                      <a:pt x="773" y="344"/>
                      <a:pt x="798" y="356"/>
                      <a:pt x="832" y="368"/>
                    </a:cubicBezTo>
                    <a:cubicBezTo>
                      <a:pt x="849" y="373"/>
                      <a:pt x="853" y="375"/>
                      <a:pt x="876" y="380"/>
                    </a:cubicBezTo>
                    <a:cubicBezTo>
                      <a:pt x="889" y="382"/>
                      <a:pt x="916" y="388"/>
                      <a:pt x="916" y="388"/>
                    </a:cubicBezTo>
                    <a:cubicBezTo>
                      <a:pt x="946" y="386"/>
                      <a:pt x="977" y="386"/>
                      <a:pt x="1008" y="384"/>
                    </a:cubicBezTo>
                    <a:cubicBezTo>
                      <a:pt x="1033" y="382"/>
                      <a:pt x="1028" y="386"/>
                      <a:pt x="1036" y="372"/>
                    </a:cubicBezTo>
                  </a:path>
                </a:pathLst>
              </a:custGeom>
              <a:pattFill prst="lgConfetti">
                <a:fgClr>
                  <a:srgbClr val="B1635B"/>
                </a:fgClr>
                <a:bgClr>
                  <a:schemeClr val="bg1"/>
                </a:bgClr>
              </a:pattFill>
              <a:ln w="12700" cap="flat" cmpd="sng">
                <a:solidFill>
                  <a:schemeClr val="tx1"/>
                </a:solidFill>
                <a:prstDash val="solid"/>
                <a:round/>
                <a:headEnd type="none" w="med" len="med"/>
                <a:tailEnd type="none" w="med" len="med"/>
              </a:ln>
              <a:effectLst>
                <a:outerShdw blurRad="63500" dist="125080" dir="1437749"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5" name="Group 14"/>
          <p:cNvGrpSpPr>
            <a:grpSpLocks/>
          </p:cNvGrpSpPr>
          <p:nvPr/>
        </p:nvGrpSpPr>
        <p:grpSpPr bwMode="auto">
          <a:xfrm>
            <a:off x="2643188" y="4699000"/>
            <a:ext cx="4940300" cy="903288"/>
            <a:chOff x="1911" y="2624"/>
            <a:chExt cx="2924" cy="561"/>
          </a:xfrm>
        </p:grpSpPr>
        <p:sp>
          <p:nvSpPr>
            <p:cNvPr id="69657" name="Line 15"/>
            <p:cNvSpPr>
              <a:spLocks noChangeShapeType="1"/>
            </p:cNvSpPr>
            <p:nvPr/>
          </p:nvSpPr>
          <p:spPr bwMode="auto">
            <a:xfrm>
              <a:off x="1911" y="2624"/>
              <a:ext cx="2" cy="461"/>
            </a:xfrm>
            <a:prstGeom prst="line">
              <a:avLst/>
            </a:prstGeom>
            <a:noFill/>
            <a:ln w="381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9658" name="Line 16"/>
            <p:cNvSpPr>
              <a:spLocks noChangeShapeType="1"/>
            </p:cNvSpPr>
            <p:nvPr/>
          </p:nvSpPr>
          <p:spPr bwMode="auto">
            <a:xfrm>
              <a:off x="1911" y="2628"/>
              <a:ext cx="2920" cy="0"/>
            </a:xfrm>
            <a:prstGeom prst="line">
              <a:avLst/>
            </a:prstGeom>
            <a:noFill/>
            <a:ln w="381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9659" name="Line 17"/>
            <p:cNvSpPr>
              <a:spLocks noChangeShapeType="1"/>
            </p:cNvSpPr>
            <p:nvPr/>
          </p:nvSpPr>
          <p:spPr bwMode="auto">
            <a:xfrm>
              <a:off x="4835" y="2631"/>
              <a:ext cx="0" cy="554"/>
            </a:xfrm>
            <a:prstGeom prst="line">
              <a:avLst/>
            </a:prstGeom>
            <a:noFill/>
            <a:ln w="381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6" name="Group 18"/>
          <p:cNvGrpSpPr>
            <a:grpSpLocks/>
          </p:cNvGrpSpPr>
          <p:nvPr/>
        </p:nvGrpSpPr>
        <p:grpSpPr bwMode="auto">
          <a:xfrm>
            <a:off x="1144588" y="3657600"/>
            <a:ext cx="2493962" cy="1450975"/>
            <a:chOff x="800" y="1952"/>
            <a:chExt cx="1571" cy="914"/>
          </a:xfrm>
        </p:grpSpPr>
        <p:sp>
          <p:nvSpPr>
            <p:cNvPr id="622611" name="Rectangle 19"/>
            <p:cNvSpPr>
              <a:spLocks noChangeArrowheads="1"/>
            </p:cNvSpPr>
            <p:nvPr/>
          </p:nvSpPr>
          <p:spPr bwMode="auto">
            <a:xfrm>
              <a:off x="890" y="1959"/>
              <a:ext cx="1405" cy="523"/>
            </a:xfrm>
            <a:prstGeom prst="rect">
              <a:avLst/>
            </a:prstGeom>
            <a:noFill/>
            <a:ln w="38100">
              <a:solidFill>
                <a:srgbClr val="FFFF00"/>
              </a:solidFill>
              <a:miter lim="800000"/>
              <a:headEnd/>
              <a:tailEnd/>
            </a:ln>
            <a:effectLst>
              <a:outerShdw blurRad="63500" dist="17961" dir="135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22612" name="AutoShape 20"/>
            <p:cNvSpPr>
              <a:spLocks noChangeArrowheads="1"/>
            </p:cNvSpPr>
            <p:nvPr/>
          </p:nvSpPr>
          <p:spPr bwMode="auto">
            <a:xfrm>
              <a:off x="800" y="2327"/>
              <a:ext cx="740" cy="539"/>
            </a:xfrm>
            <a:prstGeom prst="curvedRightArrow">
              <a:avLst>
                <a:gd name="adj1" fmla="val 20000"/>
                <a:gd name="adj2" fmla="val 40000"/>
                <a:gd name="adj3" fmla="val 45764"/>
              </a:avLst>
            </a:prstGeom>
            <a:solidFill>
              <a:schemeClr val="accent1"/>
            </a:solidFill>
            <a:ln w="12700">
              <a:solidFill>
                <a:schemeClr val="tx1"/>
              </a:solidFill>
              <a:miter lim="800000"/>
              <a:headEnd/>
              <a:tailEnd/>
            </a:ln>
            <a:effectLst>
              <a:outerShdw blurRad="63500" dist="17961" dir="135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22613" name="Text Box 21"/>
            <p:cNvSpPr txBox="1">
              <a:spLocks noChangeArrowheads="1"/>
            </p:cNvSpPr>
            <p:nvPr/>
          </p:nvSpPr>
          <p:spPr bwMode="auto">
            <a:xfrm>
              <a:off x="846" y="1952"/>
              <a:ext cx="1525" cy="543"/>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37931725" indent="-37474525">
                <a:defRPr sz="2800">
                  <a:solidFill>
                    <a:srgbClr val="00DFCA"/>
                  </a:solidFill>
                  <a:latin typeface="Matura MT Script Capitals" charset="0"/>
                  <a:ea typeface="ＭＳ Ｐゴシック" charset="0"/>
                </a:defRPr>
              </a:lvl2pPr>
              <a:lvl3pPr>
                <a:defRPr sz="2800">
                  <a:solidFill>
                    <a:srgbClr val="00DFCA"/>
                  </a:solidFill>
                  <a:latin typeface="Matura MT Script Capitals" charset="0"/>
                  <a:ea typeface="ＭＳ Ｐゴシック" charset="0"/>
                </a:defRPr>
              </a:lvl3pPr>
              <a:lvl4pPr>
                <a:defRPr sz="2800">
                  <a:solidFill>
                    <a:srgbClr val="00DFCA"/>
                  </a:solidFill>
                  <a:latin typeface="Matura MT Script Capitals" charset="0"/>
                  <a:ea typeface="ＭＳ Ｐゴシック" charset="0"/>
                </a:defRPr>
              </a:lvl4pPr>
              <a:lvl5pPr>
                <a:defRPr sz="2800">
                  <a:solidFill>
                    <a:srgbClr val="00DFCA"/>
                  </a:solidFill>
                  <a:latin typeface="Matura MT Script Capitals" charset="0"/>
                  <a:ea typeface="ＭＳ Ｐゴシック" charset="0"/>
                </a:defRPr>
              </a:lvl5pPr>
              <a:lvl6pPr marL="457200" eaLnBrk="0" fontAlgn="base" hangingPunct="0">
                <a:spcBef>
                  <a:spcPct val="0"/>
                </a:spcBef>
                <a:spcAft>
                  <a:spcPct val="0"/>
                </a:spcAft>
                <a:defRPr sz="2800">
                  <a:solidFill>
                    <a:srgbClr val="00DFCA"/>
                  </a:solidFill>
                  <a:latin typeface="Matura MT Script Capitals" charset="0"/>
                  <a:ea typeface="ＭＳ Ｐゴシック" charset="0"/>
                </a:defRPr>
              </a:lvl6pPr>
              <a:lvl7pPr marL="914400" eaLnBrk="0" fontAlgn="base" hangingPunct="0">
                <a:spcBef>
                  <a:spcPct val="0"/>
                </a:spcBef>
                <a:spcAft>
                  <a:spcPct val="0"/>
                </a:spcAft>
                <a:defRPr sz="2800">
                  <a:solidFill>
                    <a:srgbClr val="00DFCA"/>
                  </a:solidFill>
                  <a:latin typeface="Matura MT Script Capitals" charset="0"/>
                  <a:ea typeface="ＭＳ Ｐゴシック" charset="0"/>
                </a:defRPr>
              </a:lvl7pPr>
              <a:lvl8pPr marL="1371600" eaLnBrk="0" fontAlgn="base" hangingPunct="0">
                <a:spcBef>
                  <a:spcPct val="0"/>
                </a:spcBef>
                <a:spcAft>
                  <a:spcPct val="0"/>
                </a:spcAft>
                <a:defRPr sz="2800">
                  <a:solidFill>
                    <a:srgbClr val="00DFCA"/>
                  </a:solidFill>
                  <a:latin typeface="Matura MT Script Capitals" charset="0"/>
                  <a:ea typeface="ＭＳ Ｐゴシック" charset="0"/>
                </a:defRPr>
              </a:lvl8pPr>
              <a:lvl9pPr marL="18288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الحائط الغربي أو </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حائط المبكى</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grpSp>
      <p:sp>
        <p:nvSpPr>
          <p:cNvPr id="622614" name="Freeform 22"/>
          <p:cNvSpPr>
            <a:spLocks/>
          </p:cNvSpPr>
          <p:nvPr/>
        </p:nvSpPr>
        <p:spPr bwMode="auto">
          <a:xfrm>
            <a:off x="812800" y="4295775"/>
            <a:ext cx="7632700" cy="1354138"/>
          </a:xfrm>
          <a:custGeom>
            <a:avLst/>
            <a:gdLst/>
            <a:ahLst/>
            <a:cxnLst>
              <a:cxn ang="0">
                <a:pos x="0" y="853"/>
              </a:cxn>
              <a:cxn ang="0">
                <a:pos x="172" y="778"/>
              </a:cxn>
              <a:cxn ang="0">
                <a:pos x="225" y="793"/>
              </a:cxn>
              <a:cxn ang="0">
                <a:pos x="270" y="808"/>
              </a:cxn>
              <a:cxn ang="0">
                <a:pos x="494" y="800"/>
              </a:cxn>
              <a:cxn ang="0">
                <a:pos x="636" y="763"/>
              </a:cxn>
              <a:cxn ang="0">
                <a:pos x="756" y="726"/>
              </a:cxn>
              <a:cxn ang="0">
                <a:pos x="800" y="711"/>
              </a:cxn>
              <a:cxn ang="0">
                <a:pos x="890" y="651"/>
              </a:cxn>
              <a:cxn ang="0">
                <a:pos x="980" y="621"/>
              </a:cxn>
              <a:cxn ang="0">
                <a:pos x="1047" y="598"/>
              </a:cxn>
              <a:cxn ang="0">
                <a:pos x="1092" y="584"/>
              </a:cxn>
              <a:cxn ang="0">
                <a:pos x="1212" y="598"/>
              </a:cxn>
              <a:cxn ang="0">
                <a:pos x="1271" y="584"/>
              </a:cxn>
              <a:cxn ang="0">
                <a:pos x="1406" y="554"/>
              </a:cxn>
              <a:cxn ang="0">
                <a:pos x="1698" y="397"/>
              </a:cxn>
              <a:cxn ang="0">
                <a:pos x="1765" y="374"/>
              </a:cxn>
              <a:cxn ang="0">
                <a:pos x="1787" y="367"/>
              </a:cxn>
              <a:cxn ang="0">
                <a:pos x="1855" y="329"/>
              </a:cxn>
              <a:cxn ang="0">
                <a:pos x="1937" y="277"/>
              </a:cxn>
              <a:cxn ang="0">
                <a:pos x="2027" y="225"/>
              </a:cxn>
              <a:cxn ang="0">
                <a:pos x="2049" y="210"/>
              </a:cxn>
              <a:cxn ang="0">
                <a:pos x="2064" y="187"/>
              </a:cxn>
              <a:cxn ang="0">
                <a:pos x="2109" y="157"/>
              </a:cxn>
              <a:cxn ang="0">
                <a:pos x="2131" y="135"/>
              </a:cxn>
              <a:cxn ang="0">
                <a:pos x="2266" y="98"/>
              </a:cxn>
              <a:cxn ang="0">
                <a:pos x="2333" y="105"/>
              </a:cxn>
              <a:cxn ang="0">
                <a:pos x="2528" y="90"/>
              </a:cxn>
              <a:cxn ang="0">
                <a:pos x="2610" y="38"/>
              </a:cxn>
              <a:cxn ang="0">
                <a:pos x="2722" y="8"/>
              </a:cxn>
              <a:cxn ang="0">
                <a:pos x="2744" y="0"/>
              </a:cxn>
              <a:cxn ang="0">
                <a:pos x="2842" y="60"/>
              </a:cxn>
              <a:cxn ang="0">
                <a:pos x="2864" y="75"/>
              </a:cxn>
              <a:cxn ang="0">
                <a:pos x="2894" y="120"/>
              </a:cxn>
              <a:cxn ang="0">
                <a:pos x="3021" y="172"/>
              </a:cxn>
              <a:cxn ang="0">
                <a:pos x="3051" y="165"/>
              </a:cxn>
              <a:cxn ang="0">
                <a:pos x="3096" y="180"/>
              </a:cxn>
              <a:cxn ang="0">
                <a:pos x="3208" y="314"/>
              </a:cxn>
              <a:cxn ang="0">
                <a:pos x="3268" y="367"/>
              </a:cxn>
              <a:cxn ang="0">
                <a:pos x="3387" y="419"/>
              </a:cxn>
              <a:cxn ang="0">
                <a:pos x="3470" y="471"/>
              </a:cxn>
              <a:cxn ang="0">
                <a:pos x="3544" y="479"/>
              </a:cxn>
              <a:cxn ang="0">
                <a:pos x="3709" y="509"/>
              </a:cxn>
              <a:cxn ang="0">
                <a:pos x="3754" y="524"/>
              </a:cxn>
              <a:cxn ang="0">
                <a:pos x="3776" y="531"/>
              </a:cxn>
              <a:cxn ang="0">
                <a:pos x="3866" y="569"/>
              </a:cxn>
              <a:cxn ang="0">
                <a:pos x="3888" y="576"/>
              </a:cxn>
              <a:cxn ang="0">
                <a:pos x="3933" y="613"/>
              </a:cxn>
              <a:cxn ang="0">
                <a:pos x="3948" y="636"/>
              </a:cxn>
              <a:cxn ang="0">
                <a:pos x="4053" y="666"/>
              </a:cxn>
              <a:cxn ang="0">
                <a:pos x="4143" y="703"/>
              </a:cxn>
              <a:cxn ang="0">
                <a:pos x="4352" y="711"/>
              </a:cxn>
              <a:cxn ang="0">
                <a:pos x="4509" y="748"/>
              </a:cxn>
              <a:cxn ang="0">
                <a:pos x="4808" y="703"/>
              </a:cxn>
            </a:cxnLst>
            <a:rect l="0" t="0" r="r" b="b"/>
            <a:pathLst>
              <a:path w="4808" h="853">
                <a:moveTo>
                  <a:pt x="0" y="853"/>
                </a:moveTo>
                <a:cubicBezTo>
                  <a:pt x="19" y="796"/>
                  <a:pt x="119" y="785"/>
                  <a:pt x="172" y="778"/>
                </a:cubicBezTo>
                <a:cubicBezTo>
                  <a:pt x="189" y="783"/>
                  <a:pt x="207" y="787"/>
                  <a:pt x="225" y="793"/>
                </a:cubicBezTo>
                <a:cubicBezTo>
                  <a:pt x="240" y="797"/>
                  <a:pt x="270" y="808"/>
                  <a:pt x="270" y="808"/>
                </a:cubicBezTo>
                <a:cubicBezTo>
                  <a:pt x="351" y="801"/>
                  <a:pt x="413" y="792"/>
                  <a:pt x="494" y="800"/>
                </a:cubicBezTo>
                <a:cubicBezTo>
                  <a:pt x="542" y="788"/>
                  <a:pt x="588" y="777"/>
                  <a:pt x="636" y="763"/>
                </a:cubicBezTo>
                <a:cubicBezTo>
                  <a:pt x="671" y="738"/>
                  <a:pt x="714" y="732"/>
                  <a:pt x="756" y="726"/>
                </a:cubicBezTo>
                <a:cubicBezTo>
                  <a:pt x="770" y="720"/>
                  <a:pt x="786" y="718"/>
                  <a:pt x="800" y="711"/>
                </a:cubicBezTo>
                <a:cubicBezTo>
                  <a:pt x="825" y="697"/>
                  <a:pt x="861" y="660"/>
                  <a:pt x="890" y="651"/>
                </a:cubicBezTo>
                <a:cubicBezTo>
                  <a:pt x="919" y="641"/>
                  <a:pt x="950" y="631"/>
                  <a:pt x="980" y="621"/>
                </a:cubicBezTo>
                <a:cubicBezTo>
                  <a:pt x="1071" y="587"/>
                  <a:pt x="969" y="620"/>
                  <a:pt x="1047" y="598"/>
                </a:cubicBezTo>
                <a:cubicBezTo>
                  <a:pt x="1062" y="593"/>
                  <a:pt x="1092" y="584"/>
                  <a:pt x="1092" y="584"/>
                </a:cubicBezTo>
                <a:cubicBezTo>
                  <a:pt x="1132" y="587"/>
                  <a:pt x="1171" y="598"/>
                  <a:pt x="1212" y="598"/>
                </a:cubicBezTo>
                <a:cubicBezTo>
                  <a:pt x="1237" y="598"/>
                  <a:pt x="1248" y="589"/>
                  <a:pt x="1271" y="584"/>
                </a:cubicBezTo>
                <a:cubicBezTo>
                  <a:pt x="1315" y="572"/>
                  <a:pt x="1361" y="568"/>
                  <a:pt x="1406" y="554"/>
                </a:cubicBezTo>
                <a:cubicBezTo>
                  <a:pt x="1466" y="461"/>
                  <a:pt x="1592" y="413"/>
                  <a:pt x="1698" y="397"/>
                </a:cubicBezTo>
                <a:cubicBezTo>
                  <a:pt x="1720" y="389"/>
                  <a:pt x="1742" y="381"/>
                  <a:pt x="1765" y="374"/>
                </a:cubicBezTo>
                <a:cubicBezTo>
                  <a:pt x="1772" y="371"/>
                  <a:pt x="1787" y="367"/>
                  <a:pt x="1787" y="367"/>
                </a:cubicBezTo>
                <a:cubicBezTo>
                  <a:pt x="1809" y="352"/>
                  <a:pt x="1832" y="343"/>
                  <a:pt x="1855" y="329"/>
                </a:cubicBezTo>
                <a:cubicBezTo>
                  <a:pt x="1873" y="301"/>
                  <a:pt x="1904" y="286"/>
                  <a:pt x="1937" y="277"/>
                </a:cubicBezTo>
                <a:cubicBezTo>
                  <a:pt x="1968" y="256"/>
                  <a:pt x="1991" y="235"/>
                  <a:pt x="2027" y="225"/>
                </a:cubicBezTo>
                <a:cubicBezTo>
                  <a:pt x="2034" y="220"/>
                  <a:pt x="2042" y="216"/>
                  <a:pt x="2049" y="210"/>
                </a:cubicBezTo>
                <a:cubicBezTo>
                  <a:pt x="2055" y="203"/>
                  <a:pt x="2057" y="193"/>
                  <a:pt x="2064" y="187"/>
                </a:cubicBezTo>
                <a:cubicBezTo>
                  <a:pt x="2077" y="175"/>
                  <a:pt x="2096" y="169"/>
                  <a:pt x="2109" y="157"/>
                </a:cubicBezTo>
                <a:cubicBezTo>
                  <a:pt x="2116" y="149"/>
                  <a:pt x="2121" y="140"/>
                  <a:pt x="2131" y="135"/>
                </a:cubicBezTo>
                <a:cubicBezTo>
                  <a:pt x="2170" y="113"/>
                  <a:pt x="2223" y="110"/>
                  <a:pt x="2266" y="98"/>
                </a:cubicBezTo>
                <a:cubicBezTo>
                  <a:pt x="2318" y="114"/>
                  <a:pt x="2296" y="116"/>
                  <a:pt x="2333" y="105"/>
                </a:cubicBezTo>
                <a:cubicBezTo>
                  <a:pt x="2385" y="120"/>
                  <a:pt x="2475" y="119"/>
                  <a:pt x="2528" y="90"/>
                </a:cubicBezTo>
                <a:cubicBezTo>
                  <a:pt x="2545" y="80"/>
                  <a:pt x="2588" y="45"/>
                  <a:pt x="2610" y="38"/>
                </a:cubicBezTo>
                <a:cubicBezTo>
                  <a:pt x="2646" y="25"/>
                  <a:pt x="2684" y="18"/>
                  <a:pt x="2722" y="8"/>
                </a:cubicBezTo>
                <a:cubicBezTo>
                  <a:pt x="2729" y="5"/>
                  <a:pt x="2736" y="2"/>
                  <a:pt x="2744" y="0"/>
                </a:cubicBezTo>
                <a:cubicBezTo>
                  <a:pt x="2794" y="10"/>
                  <a:pt x="2796" y="29"/>
                  <a:pt x="2842" y="60"/>
                </a:cubicBezTo>
                <a:cubicBezTo>
                  <a:pt x="2849" y="64"/>
                  <a:pt x="2864" y="75"/>
                  <a:pt x="2864" y="75"/>
                </a:cubicBezTo>
                <a:cubicBezTo>
                  <a:pt x="2874" y="90"/>
                  <a:pt x="2876" y="114"/>
                  <a:pt x="2894" y="120"/>
                </a:cubicBezTo>
                <a:cubicBezTo>
                  <a:pt x="2938" y="134"/>
                  <a:pt x="2976" y="157"/>
                  <a:pt x="3021" y="172"/>
                </a:cubicBezTo>
                <a:cubicBezTo>
                  <a:pt x="3031" y="169"/>
                  <a:pt x="3040" y="163"/>
                  <a:pt x="3051" y="165"/>
                </a:cubicBezTo>
                <a:cubicBezTo>
                  <a:pt x="3066" y="166"/>
                  <a:pt x="3096" y="180"/>
                  <a:pt x="3096" y="180"/>
                </a:cubicBezTo>
                <a:cubicBezTo>
                  <a:pt x="3130" y="231"/>
                  <a:pt x="3144" y="293"/>
                  <a:pt x="3208" y="314"/>
                </a:cubicBezTo>
                <a:cubicBezTo>
                  <a:pt x="3231" y="330"/>
                  <a:pt x="3241" y="355"/>
                  <a:pt x="3268" y="367"/>
                </a:cubicBezTo>
                <a:cubicBezTo>
                  <a:pt x="3317" y="388"/>
                  <a:pt x="3339" y="391"/>
                  <a:pt x="3387" y="419"/>
                </a:cubicBezTo>
                <a:cubicBezTo>
                  <a:pt x="3400" y="469"/>
                  <a:pt x="3417" y="464"/>
                  <a:pt x="3470" y="471"/>
                </a:cubicBezTo>
                <a:cubicBezTo>
                  <a:pt x="3497" y="481"/>
                  <a:pt x="3515" y="488"/>
                  <a:pt x="3544" y="479"/>
                </a:cubicBezTo>
                <a:cubicBezTo>
                  <a:pt x="3599" y="485"/>
                  <a:pt x="3654" y="495"/>
                  <a:pt x="3709" y="509"/>
                </a:cubicBezTo>
                <a:cubicBezTo>
                  <a:pt x="3724" y="512"/>
                  <a:pt x="3738" y="519"/>
                  <a:pt x="3754" y="524"/>
                </a:cubicBezTo>
                <a:cubicBezTo>
                  <a:pt x="3761" y="526"/>
                  <a:pt x="3776" y="531"/>
                  <a:pt x="3776" y="531"/>
                </a:cubicBezTo>
                <a:cubicBezTo>
                  <a:pt x="3805" y="550"/>
                  <a:pt x="3831" y="557"/>
                  <a:pt x="3866" y="569"/>
                </a:cubicBezTo>
                <a:cubicBezTo>
                  <a:pt x="3873" y="571"/>
                  <a:pt x="3888" y="576"/>
                  <a:pt x="3888" y="576"/>
                </a:cubicBezTo>
                <a:cubicBezTo>
                  <a:pt x="3910" y="590"/>
                  <a:pt x="3915" y="591"/>
                  <a:pt x="3933" y="613"/>
                </a:cubicBezTo>
                <a:cubicBezTo>
                  <a:pt x="3938" y="620"/>
                  <a:pt x="3940" y="630"/>
                  <a:pt x="3948" y="636"/>
                </a:cubicBezTo>
                <a:cubicBezTo>
                  <a:pt x="3966" y="650"/>
                  <a:pt x="4039" y="662"/>
                  <a:pt x="4053" y="666"/>
                </a:cubicBezTo>
                <a:cubicBezTo>
                  <a:pt x="4087" y="675"/>
                  <a:pt x="4110" y="692"/>
                  <a:pt x="4143" y="703"/>
                </a:cubicBezTo>
                <a:cubicBezTo>
                  <a:pt x="4217" y="697"/>
                  <a:pt x="4279" y="693"/>
                  <a:pt x="4352" y="711"/>
                </a:cubicBezTo>
                <a:cubicBezTo>
                  <a:pt x="4404" y="723"/>
                  <a:pt x="4509" y="748"/>
                  <a:pt x="4509" y="748"/>
                </a:cubicBezTo>
                <a:cubicBezTo>
                  <a:pt x="4608" y="736"/>
                  <a:pt x="4707" y="703"/>
                  <a:pt x="4808" y="703"/>
                </a:cubicBezTo>
              </a:path>
            </a:pathLst>
          </a:custGeom>
          <a:noFill/>
          <a:ln w="57150" cap="flat" cmpd="sng">
            <a:solidFill>
              <a:srgbClr val="FFFF00"/>
            </a:solidFill>
            <a:prstDash val="solid"/>
            <a:round/>
            <a:headEnd type="none" w="med" len="med"/>
            <a:tailEnd type="none" w="med" len="me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22615" name="Rectangle 23"/>
          <p:cNvSpPr>
            <a:spLocks noChangeArrowheads="1"/>
          </p:cNvSpPr>
          <p:nvPr/>
        </p:nvSpPr>
        <p:spPr bwMode="auto">
          <a:xfrm>
            <a:off x="3894138" y="4116388"/>
            <a:ext cx="1971675" cy="569912"/>
          </a:xfrm>
          <a:prstGeom prst="rect">
            <a:avLst/>
          </a:prstGeom>
          <a:solidFill>
            <a:srgbClr val="1039BD"/>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9641" name="Text Box 24"/>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sp>
        <p:nvSpPr>
          <p:cNvPr id="69642" name="Text Box 25"/>
          <p:cNvSpPr txBox="1">
            <a:spLocks noChangeArrowheads="1"/>
          </p:cNvSpPr>
          <p:nvPr/>
        </p:nvSpPr>
        <p:spPr bwMode="auto">
          <a:xfrm>
            <a:off x="8599488" y="6478588"/>
            <a:ext cx="300083"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a:t>
            </a:r>
            <a:endParaRPr kumimoji="0" lang="en-US" sz="16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sp>
        <p:nvSpPr>
          <p:cNvPr id="622618" name="Rectangle 26"/>
          <p:cNvSpPr>
            <a:spLocks noChangeArrowheads="1"/>
          </p:cNvSpPr>
          <p:nvPr/>
        </p:nvSpPr>
        <p:spPr bwMode="auto">
          <a:xfrm>
            <a:off x="8123885" y="654280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32</a:t>
            </a:r>
          </a:p>
        </p:txBody>
      </p:sp>
      <p:sp>
        <p:nvSpPr>
          <p:cNvPr id="69645" name="Text Box 28"/>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Handbook pg. 32-37</a:t>
            </a:r>
          </a:p>
        </p:txBody>
      </p:sp>
      <p:pic>
        <p:nvPicPr>
          <p:cNvPr id="622621" name="Picture 29"/>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3806825" y="3303588"/>
            <a:ext cx="2279650" cy="1825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6200">
                <a:solidFill>
                  <a:srgbClr val="000000"/>
                </a:solidFill>
                <a:miter lim="800000"/>
                <a:headEnd/>
                <a:tailEnd/>
              </a14:hiddenLine>
            </a:ext>
          </a:extLst>
        </p:spPr>
      </p:pic>
      <p:sp>
        <p:nvSpPr>
          <p:cNvPr id="622622" name="Text Box 30"/>
          <p:cNvSpPr txBox="1">
            <a:spLocks noChangeArrowheads="1"/>
          </p:cNvSpPr>
          <p:nvPr/>
        </p:nvSpPr>
        <p:spPr bwMode="auto">
          <a:xfrm>
            <a:off x="3263900" y="5262563"/>
            <a:ext cx="3355975" cy="1015663"/>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الهيكل الأول المبني</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من سليمان</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pic>
        <p:nvPicPr>
          <p:cNvPr id="622623" name="Picture 31"/>
          <p:cNvPicPr>
            <a:picLocks noChangeAspect="1" noChangeArrowheads="1"/>
          </p:cNvPicPr>
          <p:nvPr/>
        </p:nvPicPr>
        <p:blipFill>
          <a:blip r:embed="rId6" cstate="screen">
            <a:extLst>
              <a:ext uri="{28A0092B-C50C-407E-A947-70E740481C1C}">
                <a14:useLocalDpi xmlns:a14="http://schemas.microsoft.com/office/drawing/2010/main"/>
              </a:ext>
            </a:extLst>
          </a:blip>
          <a:srcRect l="19972" t="26277" r="15762" b="12953"/>
          <a:stretch>
            <a:fillRect/>
          </a:stretch>
        </p:blipFill>
        <p:spPr bwMode="auto">
          <a:xfrm>
            <a:off x="3746500" y="3275013"/>
            <a:ext cx="2384425" cy="1890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22624" name="Text Box 32"/>
          <p:cNvSpPr txBox="1">
            <a:spLocks noChangeArrowheads="1"/>
          </p:cNvSpPr>
          <p:nvPr/>
        </p:nvSpPr>
        <p:spPr bwMode="auto">
          <a:xfrm>
            <a:off x="2805113" y="4325257"/>
            <a:ext cx="4321401" cy="461665"/>
          </a:xfrm>
          <a:prstGeom prst="rect">
            <a:avLst/>
          </a:prstGeom>
          <a:noFill/>
          <a:ln w="12700">
            <a:noFill/>
            <a:miter lim="800000"/>
            <a:headEnd/>
            <a:tailEnd/>
          </a:ln>
          <a:effectLst>
            <a:outerShdw blurRad="63500" dist="53882" dir="2700000" algn="ctr" rotWithShape="0">
              <a:schemeClr val="bg2">
                <a:alpha val="74998"/>
              </a:schemeClr>
            </a:outerShdw>
          </a:effectLst>
        </p:spPr>
        <p:txBody>
          <a:bodyPr wrap="square">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rPr>
              <a:t>هيكل هيرودس زمن يسوع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endParaRPr>
          </a:p>
        </p:txBody>
      </p:sp>
      <p:graphicFrame>
        <p:nvGraphicFramePr>
          <p:cNvPr id="622625" name="Object 2"/>
          <p:cNvGraphicFramePr>
            <a:graphicFrameLocks noChangeAspect="1"/>
          </p:cNvGraphicFramePr>
          <p:nvPr/>
        </p:nvGraphicFramePr>
        <p:xfrm>
          <a:off x="3294742" y="3152774"/>
          <a:ext cx="3209925" cy="2168525"/>
        </p:xfrm>
        <a:graphic>
          <a:graphicData uri="http://schemas.openxmlformats.org/presentationml/2006/ole">
            <mc:AlternateContent xmlns:mc="http://schemas.openxmlformats.org/markup-compatibility/2006">
              <mc:Choice xmlns:v="urn:schemas-microsoft-com:vml" Requires="v">
                <p:oleObj name="Document" r:id="rId7" imgW="5600000" imgH="3428571" progId="">
                  <p:embed/>
                </p:oleObj>
              </mc:Choice>
              <mc:Fallback>
                <p:oleObj name="Document" r:id="rId7" imgW="5600000" imgH="3428571" progId="">
                  <p:embed/>
                  <p:pic>
                    <p:nvPicPr>
                      <p:cNvPr id="622625" name="Object 2"/>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294742" y="3152774"/>
                        <a:ext cx="3209925" cy="21685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622626" name="Text Box 34"/>
          <p:cNvSpPr txBox="1">
            <a:spLocks noChangeArrowheads="1"/>
          </p:cNvSpPr>
          <p:nvPr/>
        </p:nvSpPr>
        <p:spPr bwMode="auto">
          <a:xfrm>
            <a:off x="3255963" y="3149601"/>
            <a:ext cx="3478212" cy="1015663"/>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square">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rPr>
              <a:t>اليوم قبة الصخرة </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rPr>
              <a:t>الإسلامية</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endParaRPr>
          </a:p>
        </p:txBody>
      </p:sp>
      <p:sp>
        <p:nvSpPr>
          <p:cNvPr id="622627" name="Text Box 35"/>
          <p:cNvSpPr txBox="1">
            <a:spLocks noChangeArrowheads="1"/>
          </p:cNvSpPr>
          <p:nvPr/>
        </p:nvSpPr>
        <p:spPr bwMode="auto">
          <a:xfrm>
            <a:off x="0" y="1006475"/>
            <a:ext cx="9144000" cy="400050"/>
          </a:xfrm>
          <a:prstGeom prst="rect">
            <a:avLst/>
          </a:prstGeom>
          <a:noFill/>
          <a:ln w="12700">
            <a:noFill/>
            <a:miter lim="800000"/>
            <a:headEnd/>
            <a:tailEnd/>
          </a:ln>
          <a:effectLst>
            <a:outerShdw blurRad="63500" dist="38099" dir="2700000" algn="ctr" rotWithShape="0">
              <a:srgbClr val="888B90">
                <a:alpha val="74998"/>
              </a:srgb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0831AD"/>
                </a:solidFill>
                <a:effectLst/>
                <a:uLnTx/>
                <a:uFillTx/>
                <a:latin typeface="Arial" panose="020B0604020202020204" pitchFamily="34" charset="0"/>
                <a:ea typeface="ＭＳ Ｐゴシック" charset="-128"/>
                <a:cs typeface="Arial" panose="020B0604020202020204" pitchFamily="34" charset="0"/>
              </a:rPr>
              <a:t>موقع قرب مكان تقديم إبراهيم لإسحاق محرقة ... جبل المريا ... جبل صهيون</a:t>
            </a:r>
            <a:endParaRPr kumimoji="0" lang="en-US" sz="2000" b="1" i="0" u="none" strike="noStrike" kern="1200" cap="none" spc="0" normalizeH="0" baseline="0" noProof="0" dirty="0">
              <a:ln>
                <a:noFill/>
              </a:ln>
              <a:solidFill>
                <a:srgbClr val="0831AD"/>
              </a:solidFill>
              <a:effectLst/>
              <a:uLnTx/>
              <a:uFillTx/>
              <a:latin typeface="Arial" panose="020B0604020202020204" pitchFamily="34" charset="0"/>
              <a:ea typeface="ＭＳ Ｐゴシック" charset="-128"/>
              <a:cs typeface="Arial" panose="020B0604020202020204" pitchFamily="34" charset="0"/>
            </a:endParaRPr>
          </a:p>
        </p:txBody>
      </p:sp>
      <p:sp>
        <p:nvSpPr>
          <p:cNvPr id="3" name="Title 2"/>
          <p:cNvSpPr>
            <a:spLocks noGrp="1"/>
          </p:cNvSpPr>
          <p:nvPr>
            <p:ph type="title" idx="4294967295"/>
          </p:nvPr>
        </p:nvSpPr>
        <p:spPr>
          <a:xfrm>
            <a:off x="139700" y="278871"/>
            <a:ext cx="8874125" cy="523875"/>
          </a:xfrm>
          <a:prstGeom prst="rect">
            <a:avLst/>
          </a:prstGeom>
          <a:solidFill>
            <a:srgbClr val="790015"/>
          </a:solidFill>
        </p:spPr>
        <p:txBody>
          <a:bodyPr anchor="ctr"/>
          <a:lstStyle/>
          <a:p>
            <a:pPr algn="ctr">
              <a:defRPr/>
            </a:pPr>
            <a:r>
              <a:rPr lang="ar-JO" sz="3200" b="1" kern="1200" dirty="0">
                <a:solidFill>
                  <a:schemeClr val="tx1"/>
                </a:solidFill>
                <a:effectLst>
                  <a:outerShdw blurRad="38100" dist="38100" dir="2700000" algn="tl">
                    <a:srgbClr val="000000">
                      <a:alpha val="43137"/>
                    </a:srgbClr>
                  </a:outerShdw>
                </a:effectLst>
                <a:latin typeface="Arial" panose="020B0604020202020204" pitchFamily="34" charset="0"/>
                <a:ea typeface="ＭＳ Ｐゴシック"/>
                <a:cs typeface="Arial" panose="020B0604020202020204" pitchFamily="34" charset="0"/>
              </a:rPr>
              <a:t>جبل الهيكل في أورشليم اليوم</a:t>
            </a:r>
            <a:endParaRPr lang="en-US" sz="3200" b="1" kern="1200" dirty="0">
              <a:solidFill>
                <a:schemeClr val="tx1"/>
              </a:solidFill>
              <a:effectLst>
                <a:outerShdw blurRad="38100" dist="38100" dir="2700000" algn="tl">
                  <a:srgbClr val="000000">
                    <a:alpha val="43137"/>
                  </a:srgbClr>
                </a:outerShdw>
              </a:effectLst>
              <a:latin typeface="Arial" panose="020B0604020202020204" pitchFamily="34" charset="0"/>
              <a:ea typeface="ＭＳ Ｐゴシック"/>
              <a:cs typeface="Arial" panose="020B0604020202020204" pitchFamily="34" charset="0"/>
            </a:endParaRPr>
          </a:p>
        </p:txBody>
      </p:sp>
      <p:sp>
        <p:nvSpPr>
          <p:cNvPr id="622619" name="Text Box 27"/>
          <p:cNvSpPr txBox="1">
            <a:spLocks noChangeArrowheads="1"/>
          </p:cNvSpPr>
          <p:nvPr/>
        </p:nvSpPr>
        <p:spPr bwMode="auto">
          <a:xfrm>
            <a:off x="2089853" y="0"/>
            <a:ext cx="5668963"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الملوك الأول 6: 14 - 38</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withEffect">
                                  <p:stCondLst>
                                    <p:cond delay="0"/>
                                  </p:stCondLst>
                                  <p:childTnLst>
                                    <p:set>
                                      <p:cBhvr>
                                        <p:cTn id="6" dur="1" fill="hold">
                                          <p:stCondLst>
                                            <p:cond delay="0"/>
                                          </p:stCondLst>
                                        </p:cTn>
                                        <p:tgtEl>
                                          <p:spTgt spid="622597"/>
                                        </p:tgtEl>
                                        <p:attrNameLst>
                                          <p:attrName>style.visibility</p:attrName>
                                        </p:attrNameLst>
                                      </p:cBhvr>
                                      <p:to>
                                        <p:strVal val="visible"/>
                                      </p:to>
                                    </p:set>
                                    <p:animEffect transition="in" filter="wipe(left)">
                                      <p:cBhvr>
                                        <p:cTn id="7" dur="500"/>
                                        <p:tgtEl>
                                          <p:spTgt spid="622597"/>
                                        </p:tgtEl>
                                      </p:cBhvr>
                                    </p:animEffect>
                                  </p:childTnLst>
                                </p:cTn>
                              </p:par>
                            </p:childTnLst>
                          </p:cTn>
                        </p:par>
                        <p:par>
                          <p:cTn id="8" fill="hold" nodeType="afterGroup">
                            <p:stCondLst>
                              <p:cond delay="500"/>
                            </p:stCondLst>
                            <p:childTnLst>
                              <p:par>
                                <p:cTn id="9" presetID="4" presetClass="entr" presetSubtype="32" fill="hold" grpId="0" nodeType="afterEffect">
                                  <p:stCondLst>
                                    <p:cond delay="100"/>
                                  </p:stCondLst>
                                  <p:childTnLst>
                                    <p:set>
                                      <p:cBhvr>
                                        <p:cTn id="10" dur="1" fill="hold">
                                          <p:stCondLst>
                                            <p:cond delay="0"/>
                                          </p:stCondLst>
                                        </p:cTn>
                                        <p:tgtEl>
                                          <p:spTgt spid="622598">
                                            <p:txEl>
                                              <p:pRg st="0" end="0"/>
                                            </p:txEl>
                                          </p:spTgt>
                                        </p:tgtEl>
                                        <p:attrNameLst>
                                          <p:attrName>style.visibility</p:attrName>
                                        </p:attrNameLst>
                                      </p:cBhvr>
                                      <p:to>
                                        <p:strVal val="visible"/>
                                      </p:to>
                                    </p:set>
                                    <p:animEffect transition="in" filter="box(out)">
                                      <p:cBhvr>
                                        <p:cTn id="11" dur="500"/>
                                        <p:tgtEl>
                                          <p:spTgt spid="622598">
                                            <p:txEl>
                                              <p:pRg st="0" end="0"/>
                                            </p:txEl>
                                          </p:spTgt>
                                        </p:tgtEl>
                                      </p:cBhvr>
                                    </p:animEffect>
                                  </p:childTnLst>
                                </p:cTn>
                              </p:par>
                            </p:childTnLst>
                          </p:cTn>
                        </p:par>
                        <p:par>
                          <p:cTn id="12" fill="hold" nodeType="afterGroup">
                            <p:stCondLst>
                              <p:cond delay="1100"/>
                            </p:stCondLst>
                            <p:childTnLst>
                              <p:par>
                                <p:cTn id="13" presetID="22" presetClass="entr" presetSubtype="8" fill="hold" nodeType="afterEffect">
                                  <p:stCondLst>
                                    <p:cond delay="0"/>
                                  </p:stCondLst>
                                  <p:childTnLst>
                                    <p:set>
                                      <p:cBhvr>
                                        <p:cTn id="14" dur="1" fill="hold">
                                          <p:stCondLst>
                                            <p:cond delay="0"/>
                                          </p:stCondLst>
                                        </p:cTn>
                                        <p:tgtEl>
                                          <p:spTgt spid="622614"/>
                                        </p:tgtEl>
                                        <p:attrNameLst>
                                          <p:attrName>style.visibility</p:attrName>
                                        </p:attrNameLst>
                                      </p:cBhvr>
                                      <p:to>
                                        <p:strVal val="visible"/>
                                      </p:to>
                                    </p:set>
                                    <p:animEffect transition="in" filter="wipe(left)">
                                      <p:cBhvr>
                                        <p:cTn id="15" dur="500"/>
                                        <p:tgtEl>
                                          <p:spTgt spid="622614"/>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22" presetClass="entr" presetSubtype="8" fill="hold" grpId="0" nodeType="clickEffect">
                                  <p:stCondLst>
                                    <p:cond delay="0"/>
                                  </p:stCondLst>
                                  <p:childTnLst>
                                    <p:set>
                                      <p:cBhvr>
                                        <p:cTn id="19" dur="1" fill="hold">
                                          <p:stCondLst>
                                            <p:cond delay="0"/>
                                          </p:stCondLst>
                                        </p:cTn>
                                        <p:tgtEl>
                                          <p:spTgt spid="622615"/>
                                        </p:tgtEl>
                                        <p:attrNameLst>
                                          <p:attrName>style.visibility</p:attrName>
                                        </p:attrNameLst>
                                      </p:cBhvr>
                                      <p:to>
                                        <p:strVal val="visible"/>
                                      </p:to>
                                    </p:set>
                                    <p:animEffect transition="in" filter="wipe(left)">
                                      <p:cBhvr>
                                        <p:cTn id="20" dur="500"/>
                                        <p:tgtEl>
                                          <p:spTgt spid="622615"/>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22" presetClass="entr" presetSubtype="8"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left)">
                                      <p:cBhvr>
                                        <p:cTn id="25" dur="500"/>
                                        <p:tgtEl>
                                          <p:spTgt spid="5"/>
                                        </p:tgtEl>
                                      </p:cBhvr>
                                    </p:animEffect>
                                  </p:childTnLst>
                                </p:cTn>
                              </p:par>
                            </p:childTnLst>
                          </p:cTn>
                        </p:par>
                        <p:par>
                          <p:cTn id="26" fill="hold" nodeType="afterGroup">
                            <p:stCondLst>
                              <p:cond delay="500"/>
                            </p:stCondLst>
                            <p:childTnLst>
                              <p:par>
                                <p:cTn id="27" presetID="22" presetClass="entr" presetSubtype="8" fill="hold" nodeType="afterEffect">
                                  <p:stCondLst>
                                    <p:cond delay="500"/>
                                  </p:stCondLst>
                                  <p:childTnLst>
                                    <p:set>
                                      <p:cBhvr>
                                        <p:cTn id="28" dur="1" fill="hold">
                                          <p:stCondLst>
                                            <p:cond delay="0"/>
                                          </p:stCondLst>
                                        </p:cTn>
                                        <p:tgtEl>
                                          <p:spTgt spid="2"/>
                                        </p:tgtEl>
                                        <p:attrNameLst>
                                          <p:attrName>style.visibility</p:attrName>
                                        </p:attrNameLst>
                                      </p:cBhvr>
                                      <p:to>
                                        <p:strVal val="visible"/>
                                      </p:to>
                                    </p:set>
                                    <p:animEffect transition="in" filter="wipe(left)">
                                      <p:cBhvr>
                                        <p:cTn id="29" dur="500"/>
                                        <p:tgtEl>
                                          <p:spTgt spid="2"/>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23" presetClass="entr" presetSubtype="528" fill="hold" nodeType="clickEffect">
                                  <p:stCondLst>
                                    <p:cond delay="0"/>
                                  </p:stCondLst>
                                  <p:childTnLst>
                                    <p:set>
                                      <p:cBhvr>
                                        <p:cTn id="33" dur="1" fill="hold">
                                          <p:stCondLst>
                                            <p:cond delay="0"/>
                                          </p:stCondLst>
                                        </p:cTn>
                                        <p:tgtEl>
                                          <p:spTgt spid="6"/>
                                        </p:tgtEl>
                                        <p:attrNameLst>
                                          <p:attrName>style.visibility</p:attrName>
                                        </p:attrNameLst>
                                      </p:cBhvr>
                                      <p:to>
                                        <p:strVal val="visible"/>
                                      </p:to>
                                    </p:set>
                                    <p:anim calcmode="lin" valueType="num">
                                      <p:cBhvr>
                                        <p:cTn id="34" dur="500" fill="hold"/>
                                        <p:tgtEl>
                                          <p:spTgt spid="6"/>
                                        </p:tgtEl>
                                        <p:attrNameLst>
                                          <p:attrName>ppt_w</p:attrName>
                                        </p:attrNameLst>
                                      </p:cBhvr>
                                      <p:tavLst>
                                        <p:tav tm="0">
                                          <p:val>
                                            <p:fltVal val="0"/>
                                          </p:val>
                                        </p:tav>
                                        <p:tav tm="100000">
                                          <p:val>
                                            <p:strVal val="#ppt_w"/>
                                          </p:val>
                                        </p:tav>
                                      </p:tavLst>
                                    </p:anim>
                                    <p:anim calcmode="lin" valueType="num">
                                      <p:cBhvr>
                                        <p:cTn id="35" dur="500" fill="hold"/>
                                        <p:tgtEl>
                                          <p:spTgt spid="6"/>
                                        </p:tgtEl>
                                        <p:attrNameLst>
                                          <p:attrName>ppt_h</p:attrName>
                                        </p:attrNameLst>
                                      </p:cBhvr>
                                      <p:tavLst>
                                        <p:tav tm="0">
                                          <p:val>
                                            <p:fltVal val="0"/>
                                          </p:val>
                                        </p:tav>
                                        <p:tav tm="100000">
                                          <p:val>
                                            <p:strVal val="#ppt_h"/>
                                          </p:val>
                                        </p:tav>
                                      </p:tavLst>
                                    </p:anim>
                                    <p:anim calcmode="lin" valueType="num">
                                      <p:cBhvr>
                                        <p:cTn id="36" dur="500" fill="hold"/>
                                        <p:tgtEl>
                                          <p:spTgt spid="6"/>
                                        </p:tgtEl>
                                        <p:attrNameLst>
                                          <p:attrName>ppt_x</p:attrName>
                                        </p:attrNameLst>
                                      </p:cBhvr>
                                      <p:tavLst>
                                        <p:tav tm="0">
                                          <p:val>
                                            <p:fltVal val="0.5"/>
                                          </p:val>
                                        </p:tav>
                                        <p:tav tm="100000">
                                          <p:val>
                                            <p:strVal val="#ppt_x"/>
                                          </p:val>
                                        </p:tav>
                                      </p:tavLst>
                                    </p:anim>
                                    <p:anim calcmode="lin" valueType="num">
                                      <p:cBhvr>
                                        <p:cTn id="37" dur="500" fill="hold"/>
                                        <p:tgtEl>
                                          <p:spTgt spid="6"/>
                                        </p:tgtEl>
                                        <p:attrNameLst>
                                          <p:attrName>ppt_y</p:attrName>
                                        </p:attrNameLst>
                                      </p:cBhvr>
                                      <p:tavLst>
                                        <p:tav tm="0">
                                          <p:val>
                                            <p:fltVal val="0.5"/>
                                          </p:val>
                                        </p:tav>
                                        <p:tav tm="100000">
                                          <p:val>
                                            <p:strVal val="#ppt_y"/>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ntr" presetSubtype="8" fill="hold" nodeType="clickEffect">
                                  <p:stCondLst>
                                    <p:cond delay="0"/>
                                  </p:stCondLst>
                                  <p:childTnLst>
                                    <p:set>
                                      <p:cBhvr>
                                        <p:cTn id="41" dur="1" fill="hold">
                                          <p:stCondLst>
                                            <p:cond delay="0"/>
                                          </p:stCondLst>
                                        </p:cTn>
                                        <p:tgtEl>
                                          <p:spTgt spid="622621"/>
                                        </p:tgtEl>
                                        <p:attrNameLst>
                                          <p:attrName>style.visibility</p:attrName>
                                        </p:attrNameLst>
                                      </p:cBhvr>
                                      <p:to>
                                        <p:strVal val="visible"/>
                                      </p:to>
                                    </p:set>
                                    <p:animEffect transition="in" filter="wipe(left)">
                                      <p:cBhvr>
                                        <p:cTn id="42" dur="500"/>
                                        <p:tgtEl>
                                          <p:spTgt spid="622621"/>
                                        </p:tgtEl>
                                      </p:cBhvr>
                                    </p:animEffect>
                                  </p:childTnLst>
                                </p:cTn>
                              </p:par>
                            </p:childTnLst>
                          </p:cTn>
                        </p:par>
                        <p:par>
                          <p:cTn id="43" fill="hold" nodeType="afterGroup">
                            <p:stCondLst>
                              <p:cond delay="500"/>
                            </p:stCondLst>
                            <p:childTnLst>
                              <p:par>
                                <p:cTn id="44" presetID="10" presetClass="entr" presetSubtype="0" fill="hold" grpId="0" nodeType="afterEffect">
                                  <p:stCondLst>
                                    <p:cond delay="0"/>
                                  </p:stCondLst>
                                  <p:childTnLst>
                                    <p:set>
                                      <p:cBhvr>
                                        <p:cTn id="45" dur="1" fill="hold">
                                          <p:stCondLst>
                                            <p:cond delay="0"/>
                                          </p:stCondLst>
                                        </p:cTn>
                                        <p:tgtEl>
                                          <p:spTgt spid="622622"/>
                                        </p:tgtEl>
                                        <p:attrNameLst>
                                          <p:attrName>style.visibility</p:attrName>
                                        </p:attrNameLst>
                                      </p:cBhvr>
                                      <p:to>
                                        <p:strVal val="visible"/>
                                      </p:to>
                                    </p:set>
                                    <p:animEffect transition="in" filter="fade">
                                      <p:cBhvr>
                                        <p:cTn id="46" dur="1000"/>
                                        <p:tgtEl>
                                          <p:spTgt spid="622622"/>
                                        </p:tgtEl>
                                      </p:cBhvr>
                                    </p:animEffect>
                                  </p:childTnLst>
                                  <p:subTnLst>
                                    <p:set>
                                      <p:cBhvr override="childStyle">
                                        <p:cTn dur="1" fill="hold" display="0" masterRel="nextClick" afterEffect="1"/>
                                        <p:tgtEl>
                                          <p:spTgt spid="622622"/>
                                        </p:tgtEl>
                                        <p:attrNameLst>
                                          <p:attrName>style.visibility</p:attrName>
                                        </p:attrNameLst>
                                      </p:cBhvr>
                                      <p:to>
                                        <p:strVal val="hidden"/>
                                      </p:to>
                                    </p:set>
                                  </p:subTnLst>
                                </p:cTn>
                              </p:par>
                            </p:childTnLst>
                          </p:cTn>
                        </p:par>
                      </p:childTnLst>
                    </p:cTn>
                  </p:par>
                  <p:par>
                    <p:cTn id="47" fill="hold" nodeType="clickPar">
                      <p:stCondLst>
                        <p:cond delay="indefinite"/>
                      </p:stCondLst>
                      <p:childTnLst>
                        <p:par>
                          <p:cTn id="48" fill="hold" nodeType="withGroup">
                            <p:stCondLst>
                              <p:cond delay="0"/>
                            </p:stCondLst>
                            <p:childTnLst>
                              <p:par>
                                <p:cTn id="49" presetID="22" presetClass="entr" presetSubtype="8" fill="hold" nodeType="clickEffect">
                                  <p:stCondLst>
                                    <p:cond delay="0"/>
                                  </p:stCondLst>
                                  <p:childTnLst>
                                    <p:set>
                                      <p:cBhvr>
                                        <p:cTn id="50" dur="1" fill="hold">
                                          <p:stCondLst>
                                            <p:cond delay="0"/>
                                          </p:stCondLst>
                                        </p:cTn>
                                        <p:tgtEl>
                                          <p:spTgt spid="622623"/>
                                        </p:tgtEl>
                                        <p:attrNameLst>
                                          <p:attrName>style.visibility</p:attrName>
                                        </p:attrNameLst>
                                      </p:cBhvr>
                                      <p:to>
                                        <p:strVal val="visible"/>
                                      </p:to>
                                    </p:set>
                                    <p:animEffect transition="in" filter="wipe(left)">
                                      <p:cBhvr>
                                        <p:cTn id="51" dur="500"/>
                                        <p:tgtEl>
                                          <p:spTgt spid="622623"/>
                                        </p:tgtEl>
                                      </p:cBhvr>
                                    </p:animEffect>
                                  </p:childTnLst>
                                </p:cTn>
                              </p:par>
                            </p:childTnLst>
                          </p:cTn>
                        </p:par>
                        <p:par>
                          <p:cTn id="52" fill="hold" nodeType="afterGroup">
                            <p:stCondLst>
                              <p:cond delay="500"/>
                            </p:stCondLst>
                            <p:childTnLst>
                              <p:par>
                                <p:cTn id="53" presetID="10" presetClass="entr" presetSubtype="0" fill="hold" grpId="0" nodeType="afterEffect">
                                  <p:stCondLst>
                                    <p:cond delay="0"/>
                                  </p:stCondLst>
                                  <p:childTnLst>
                                    <p:set>
                                      <p:cBhvr>
                                        <p:cTn id="54" dur="1" fill="hold">
                                          <p:stCondLst>
                                            <p:cond delay="0"/>
                                          </p:stCondLst>
                                        </p:cTn>
                                        <p:tgtEl>
                                          <p:spTgt spid="622624"/>
                                        </p:tgtEl>
                                        <p:attrNameLst>
                                          <p:attrName>style.visibility</p:attrName>
                                        </p:attrNameLst>
                                      </p:cBhvr>
                                      <p:to>
                                        <p:strVal val="visible"/>
                                      </p:to>
                                    </p:set>
                                    <p:animEffect transition="in" filter="fade">
                                      <p:cBhvr>
                                        <p:cTn id="55" dur="1000"/>
                                        <p:tgtEl>
                                          <p:spTgt spid="622624"/>
                                        </p:tgtEl>
                                      </p:cBhvr>
                                    </p:animEffect>
                                  </p:childTnLst>
                                  <p:subTnLst>
                                    <p:set>
                                      <p:cBhvr override="childStyle">
                                        <p:cTn dur="1" fill="hold" display="0" masterRel="nextClick" afterEffect="1"/>
                                        <p:tgtEl>
                                          <p:spTgt spid="622624"/>
                                        </p:tgtEl>
                                        <p:attrNameLst>
                                          <p:attrName>style.visibility</p:attrName>
                                        </p:attrNameLst>
                                      </p:cBhvr>
                                      <p:to>
                                        <p:strVal val="hidden"/>
                                      </p:to>
                                    </p:set>
                                  </p:subTnLst>
                                </p:cTn>
                              </p:par>
                            </p:childTnLst>
                          </p:cTn>
                        </p:par>
                      </p:childTnLst>
                    </p:cTn>
                  </p:par>
                  <p:par>
                    <p:cTn id="56" fill="hold" nodeType="clickPar">
                      <p:stCondLst>
                        <p:cond delay="indefinite"/>
                      </p:stCondLst>
                      <p:childTnLst>
                        <p:par>
                          <p:cTn id="57" fill="hold" nodeType="withGroup">
                            <p:stCondLst>
                              <p:cond delay="0"/>
                            </p:stCondLst>
                            <p:childTnLst>
                              <p:par>
                                <p:cTn id="58" presetID="22" presetClass="entr" presetSubtype="8" fill="hold" nodeType="clickEffect">
                                  <p:stCondLst>
                                    <p:cond delay="0"/>
                                  </p:stCondLst>
                                  <p:childTnLst>
                                    <p:set>
                                      <p:cBhvr>
                                        <p:cTn id="59" dur="1" fill="hold">
                                          <p:stCondLst>
                                            <p:cond delay="0"/>
                                          </p:stCondLst>
                                        </p:cTn>
                                        <p:tgtEl>
                                          <p:spTgt spid="622625"/>
                                        </p:tgtEl>
                                        <p:attrNameLst>
                                          <p:attrName>style.visibility</p:attrName>
                                        </p:attrNameLst>
                                      </p:cBhvr>
                                      <p:to>
                                        <p:strVal val="visible"/>
                                      </p:to>
                                    </p:set>
                                    <p:animEffect transition="in" filter="wipe(left)">
                                      <p:cBhvr>
                                        <p:cTn id="60" dur="500"/>
                                        <p:tgtEl>
                                          <p:spTgt spid="622625"/>
                                        </p:tgtEl>
                                      </p:cBhvr>
                                    </p:animEffect>
                                  </p:childTnLst>
                                </p:cTn>
                              </p:par>
                            </p:childTnLst>
                          </p:cTn>
                        </p:par>
                        <p:par>
                          <p:cTn id="61" fill="hold" nodeType="afterGroup">
                            <p:stCondLst>
                              <p:cond delay="500"/>
                            </p:stCondLst>
                            <p:childTnLst>
                              <p:par>
                                <p:cTn id="62" presetID="10" presetClass="entr" presetSubtype="0" fill="hold" grpId="0" nodeType="afterEffect">
                                  <p:stCondLst>
                                    <p:cond delay="0"/>
                                  </p:stCondLst>
                                  <p:childTnLst>
                                    <p:set>
                                      <p:cBhvr>
                                        <p:cTn id="63" dur="1" fill="hold">
                                          <p:stCondLst>
                                            <p:cond delay="0"/>
                                          </p:stCondLst>
                                        </p:cTn>
                                        <p:tgtEl>
                                          <p:spTgt spid="622626"/>
                                        </p:tgtEl>
                                        <p:attrNameLst>
                                          <p:attrName>style.visibility</p:attrName>
                                        </p:attrNameLst>
                                      </p:cBhvr>
                                      <p:to>
                                        <p:strVal val="visible"/>
                                      </p:to>
                                    </p:set>
                                    <p:animEffect transition="in" filter="fade">
                                      <p:cBhvr>
                                        <p:cTn id="64" dur="1000"/>
                                        <p:tgtEl>
                                          <p:spTgt spid="6226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2597" grpId="0" animBg="1"/>
      <p:bldP spid="622598" grpId="0" build="p" autoUpdateAnimBg="0" advAuto="100"/>
      <p:bldP spid="622615" grpId="0" animBg="1"/>
      <p:bldP spid="622622" grpId="0" autoUpdateAnimBg="0"/>
      <p:bldP spid="622624" grpId="0" autoUpdateAnimBg="0"/>
      <p:bldP spid="622626" grpId="0" autoUpdateAnimBg="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6146" name="Picture 2" descr="Jerusalem from Mt of Olives panorama, df 090101"/>
          <p:cNvPicPr preferRelativeResize="0">
            <a:picLocks noChangeAspect="1" noChangeArrowheads="1"/>
          </p:cNvPicPr>
          <p:nvPr>
            <p:custDataLst>
              <p:tags r:id="rId1"/>
            </p:custDataLst>
          </p:nvPr>
        </p:nvPicPr>
        <p:blipFill>
          <a:blip r:embed="rId4" cstate="screen">
            <a:extLst>
              <a:ext uri="{28A0092B-C50C-407E-A947-70E740481C1C}">
                <a14:useLocalDpi xmlns:a14="http://schemas.microsoft.com/office/drawing/2010/main"/>
              </a:ext>
            </a:extLst>
          </a:blip>
          <a:srcRect t="-426"/>
          <a:stretch>
            <a:fillRect/>
          </a:stretch>
        </p:blipFill>
        <p:spPr bwMode="auto">
          <a:xfrm>
            <a:off x="90488" y="820738"/>
            <a:ext cx="8961437" cy="4494212"/>
          </a:xfrm>
          <a:prstGeom prst="rect">
            <a:avLst/>
          </a:prstGeom>
          <a:noFill/>
          <a:ln w="76200">
            <a:solidFill>
              <a:schemeClr val="accent2"/>
            </a:solidFill>
            <a:miter lim="800000"/>
            <a:headEnd/>
            <a:tailEnd/>
          </a:ln>
          <a:effectLst>
            <a:outerShdw blurRad="63500" dist="68978" dir="4020649" algn="ctr" rotWithShape="0">
              <a:schemeClr val="bg2">
                <a:alpha val="74998"/>
              </a:schemeClr>
            </a:outerShdw>
          </a:effectLst>
        </p:spPr>
      </p:pic>
      <p:sp>
        <p:nvSpPr>
          <p:cNvPr id="71682" name="Text Box 23"/>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sp>
        <p:nvSpPr>
          <p:cNvPr id="71683" name="Text Box 24"/>
          <p:cNvSpPr txBox="1">
            <a:spLocks noChangeArrowheads="1"/>
          </p:cNvSpPr>
          <p:nvPr/>
        </p:nvSpPr>
        <p:spPr bwMode="auto">
          <a:xfrm>
            <a:off x="8599488" y="6478588"/>
            <a:ext cx="300083"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a:t>
            </a:r>
            <a:endParaRPr kumimoji="0" lang="en-US" sz="16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sp>
        <p:nvSpPr>
          <p:cNvPr id="646169" name="Rectangle 25"/>
          <p:cNvSpPr>
            <a:spLocks noChangeArrowheads="1"/>
          </p:cNvSpPr>
          <p:nvPr/>
        </p:nvSpPr>
        <p:spPr bwMode="auto">
          <a:xfrm>
            <a:off x="8120063" y="6543675"/>
            <a:ext cx="409575" cy="24447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32a</a:t>
            </a:r>
          </a:p>
        </p:txBody>
      </p:sp>
      <p:sp>
        <p:nvSpPr>
          <p:cNvPr id="71685" name="Text Box 27"/>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Handbook pg. 32-37</a:t>
            </a:r>
          </a:p>
        </p:txBody>
      </p:sp>
      <p:sp>
        <p:nvSpPr>
          <p:cNvPr id="71686" name="Rectangle 37"/>
          <p:cNvSpPr>
            <a:spLocks noChangeArrowheads="1"/>
          </p:cNvSpPr>
          <p:nvPr/>
        </p:nvSpPr>
        <p:spPr bwMode="auto">
          <a:xfrm>
            <a:off x="71438" y="842963"/>
            <a:ext cx="9072562" cy="4429125"/>
          </a:xfrm>
          <a:prstGeom prst="rect">
            <a:avLst/>
          </a:prstGeom>
          <a:solidFill>
            <a:srgbClr val="000000">
              <a:alpha val="45097"/>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46182" name="Text Box 38"/>
          <p:cNvSpPr txBox="1">
            <a:spLocks noChangeArrowheads="1"/>
          </p:cNvSpPr>
          <p:nvPr/>
        </p:nvSpPr>
        <p:spPr bwMode="auto">
          <a:xfrm>
            <a:off x="6008688" y="2462213"/>
            <a:ext cx="2935287" cy="461665"/>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داخل قبة الصخرة</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pic>
        <p:nvPicPr>
          <p:cNvPr id="646183" name="Picture 39" descr="dome of the rock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44475" y="1558925"/>
            <a:ext cx="5367338" cy="4025900"/>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p:spPr>
      </p:pic>
      <p:pic>
        <p:nvPicPr>
          <p:cNvPr id="646179" name="Picture 35" descr="rock of the dome"/>
          <p:cNvPicPr>
            <a:picLocks noChangeAspect="1" noChangeArrowheads="1"/>
          </p:cNvPicPr>
          <p:nvPr/>
        </p:nvPicPr>
        <p:blipFill>
          <a:blip r:embed="rId6"/>
          <a:srcRect/>
          <a:stretch>
            <a:fillRect/>
          </a:stretch>
        </p:blipFill>
        <p:spPr bwMode="auto">
          <a:xfrm>
            <a:off x="4473575" y="3344863"/>
            <a:ext cx="4451350" cy="2871787"/>
          </a:xfrm>
          <a:prstGeom prst="rect">
            <a:avLst/>
          </a:prstGeom>
          <a:noFill/>
          <a:ln w="76200">
            <a:solidFill>
              <a:schemeClr val="accent2"/>
            </a:solidFill>
            <a:miter lim="800000"/>
            <a:headEnd/>
            <a:tailEnd/>
          </a:ln>
          <a:effectLst>
            <a:outerShdw blurRad="63500" dist="117088" dir="2963922" algn="ctr" rotWithShape="0">
              <a:schemeClr val="bg2">
                <a:alpha val="74998"/>
              </a:schemeClr>
            </a:outerShdw>
          </a:effectLst>
        </p:spPr>
      </p:pic>
      <p:sp>
        <p:nvSpPr>
          <p:cNvPr id="646177" name="Text Box 33"/>
          <p:cNvSpPr txBox="1">
            <a:spLocks noChangeArrowheads="1"/>
          </p:cNvSpPr>
          <p:nvPr/>
        </p:nvSpPr>
        <p:spPr bwMode="auto">
          <a:xfrm>
            <a:off x="741363" y="5681663"/>
            <a:ext cx="3478212" cy="461665"/>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قبة الصخرة على جبل الهيكل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457200" y="220663"/>
            <a:ext cx="8229600" cy="538162"/>
          </a:xfrm>
          <a:prstGeom prst="rect">
            <a:avLst/>
          </a:prstGeom>
          <a:solidFill>
            <a:srgbClr val="790015"/>
          </a:solidFill>
        </p:spPr>
        <p:txBody>
          <a:bodyPr anchor="ctr"/>
          <a:lstStyle/>
          <a:p>
            <a:pPr algn="ctr">
              <a:defRPr/>
            </a:pPr>
            <a:r>
              <a:rPr lang="ar-JO" sz="3200" b="1" kern="1200" dirty="0">
                <a:solidFill>
                  <a:schemeClr val="tx1"/>
                </a:solidFill>
                <a:effectLst/>
                <a:latin typeface="Arial" panose="020B0604020202020204" pitchFamily="34" charset="0"/>
                <a:ea typeface="ＭＳ Ｐゴシック"/>
                <a:cs typeface="Arial" panose="020B0604020202020204" pitchFamily="34" charset="0"/>
              </a:rPr>
              <a:t>جبل الهيكل في أورشليم اليوم</a:t>
            </a:r>
            <a:endParaRPr lang="en-US" sz="3200" b="1" kern="1200" dirty="0">
              <a:solidFill>
                <a:schemeClr val="tx1"/>
              </a:solidFill>
              <a:effectLst/>
              <a:latin typeface="Arial" panose="020B0604020202020204" pitchFamily="34" charset="0"/>
              <a:ea typeface="ＭＳ Ｐゴシック"/>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646183"/>
                                        </p:tgtEl>
                                        <p:attrNameLst>
                                          <p:attrName>style.visibility</p:attrName>
                                        </p:attrNameLst>
                                      </p:cBhvr>
                                      <p:to>
                                        <p:strVal val="visible"/>
                                      </p:to>
                                    </p:set>
                                    <p:animEffect transition="in" filter="fade">
                                      <p:cBhvr>
                                        <p:cTn id="7" dur="1000"/>
                                        <p:tgtEl>
                                          <p:spTgt spid="64618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46177"/>
                                        </p:tgtEl>
                                        <p:attrNameLst>
                                          <p:attrName>style.visibility</p:attrName>
                                        </p:attrNameLst>
                                      </p:cBhvr>
                                      <p:to>
                                        <p:strVal val="visible"/>
                                      </p:to>
                                    </p:set>
                                    <p:animEffect transition="in" filter="fade">
                                      <p:cBhvr>
                                        <p:cTn id="10" dur="1000"/>
                                        <p:tgtEl>
                                          <p:spTgt spid="646177"/>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nodeType="clickEffect">
                                  <p:stCondLst>
                                    <p:cond delay="0"/>
                                  </p:stCondLst>
                                  <p:childTnLst>
                                    <p:set>
                                      <p:cBhvr>
                                        <p:cTn id="14" dur="1" fill="hold">
                                          <p:stCondLst>
                                            <p:cond delay="0"/>
                                          </p:stCondLst>
                                        </p:cTn>
                                        <p:tgtEl>
                                          <p:spTgt spid="646179"/>
                                        </p:tgtEl>
                                        <p:attrNameLst>
                                          <p:attrName>style.visibility</p:attrName>
                                        </p:attrNameLst>
                                      </p:cBhvr>
                                      <p:to>
                                        <p:strVal val="visible"/>
                                      </p:to>
                                    </p:set>
                                    <p:animEffect transition="in" filter="fade">
                                      <p:cBhvr>
                                        <p:cTn id="15" dur="1000"/>
                                        <p:tgtEl>
                                          <p:spTgt spid="646179"/>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646182"/>
                                        </p:tgtEl>
                                        <p:attrNameLst>
                                          <p:attrName>style.visibility</p:attrName>
                                        </p:attrNameLst>
                                      </p:cBhvr>
                                      <p:to>
                                        <p:strVal val="visible"/>
                                      </p:to>
                                    </p:set>
                                    <p:animEffect transition="in" filter="fade">
                                      <p:cBhvr>
                                        <p:cTn id="18" dur="1000"/>
                                        <p:tgtEl>
                                          <p:spTgt spid="6461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6182" grpId="0"/>
      <p:bldP spid="646177"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worship.jpg"/>
          <p:cNvPicPr>
            <a:picLocks noChangeAspect="1"/>
          </p:cNvPicPr>
          <p:nvPr/>
        </p:nvPicPr>
        <p:blipFill rotWithShape="1">
          <a:blip r:embed="rId3">
            <a:extLst>
              <a:ext uri="{28A0092B-C50C-407E-A947-70E740481C1C}">
                <a14:useLocalDpi xmlns:a14="http://schemas.microsoft.com/office/drawing/2010/main"/>
              </a:ext>
            </a:extLst>
          </a:blip>
          <a:srcRect l="11555" r="15235"/>
          <a:stretch/>
        </p:blipFill>
        <p:spPr>
          <a:xfrm>
            <a:off x="-23812" y="-1"/>
            <a:ext cx="9228216" cy="6100447"/>
          </a:xfrm>
          <a:prstGeom prst="rect">
            <a:avLst/>
          </a:prstGeom>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ar-JO" sz="54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٢ أخبار الأيام</a:t>
            </a:r>
            <a:endParaRPr kumimoji="0" lang="en-US" sz="54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ar-JO" sz="8000" dirty="0">
                <a:effectLst>
                  <a:glow rad="127000">
                    <a:schemeClr val="tx1"/>
                  </a:glow>
                </a:effectLst>
                <a:ea typeface="ＭＳ Ｐゴシック" charset="0"/>
              </a:rPr>
              <a:t>كن آمناً</a:t>
            </a:r>
            <a:endParaRPr lang="en-US" sz="8000" dirty="0">
              <a:effectLst>
                <a:glow rad="127000">
                  <a:schemeClr val="tx1"/>
                </a:glow>
              </a:effectLst>
              <a:ea typeface="ＭＳ Ｐゴシック" charset="0"/>
            </a:endParaRP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fontAlgn="auto">
              <a:lnSpc>
                <a:spcPct val="100000"/>
              </a:lnSpc>
              <a:spcBef>
                <a:spcPts val="0"/>
              </a:spcBef>
              <a:spcAft>
                <a:spcPts val="0"/>
              </a:spcAft>
              <a:buFontTx/>
              <a:buNone/>
              <a:defRPr/>
            </a:pPr>
            <a:r>
              <a:rPr kumimoji="0" lang="ar-JO"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د. ريك جريفيث</a:t>
            </a:r>
            <a:r>
              <a:rPr kumimoji="0" lang="en-US"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 </a:t>
            </a:r>
            <a:r>
              <a:rPr kumimoji="0" lang="ar-JO"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مؤسسة الدراسات اللاهوتية الأردنية</a:t>
            </a:r>
            <a:endParaRPr kumimoji="0" lang="en-US"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fontAlgn="auto">
              <a:lnSpc>
                <a:spcPct val="100000"/>
              </a:lnSpc>
              <a:spcBef>
                <a:spcPts val="0"/>
              </a:spcBef>
              <a:spcAft>
                <a:spcPts val="0"/>
              </a:spcAft>
              <a:buFontTx/>
              <a:buNone/>
              <a:defRPr/>
            </a:pPr>
            <a:r>
              <a:rPr kumimoji="0" lang="en-US"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CICFamily.com • BibleStudyDownloads.org</a:t>
            </a:r>
          </a:p>
        </p:txBody>
      </p:sp>
    </p:spTree>
    <p:extLst>
      <p:ext uri="{BB962C8B-B14F-4D97-AF65-F5344CB8AC3E}">
        <p14:creationId xmlns:p14="http://schemas.microsoft.com/office/powerpoint/2010/main" val="357296397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strVal val="#ppt_w*0.70"/>
                                          </p:val>
                                        </p:tav>
                                        <p:tav tm="100000">
                                          <p:val>
                                            <p:strVal val="#ppt_w"/>
                                          </p:val>
                                        </p:tav>
                                      </p:tavLst>
                                    </p:anim>
                                    <p:anim calcmode="lin" valueType="num">
                                      <p:cBhvr>
                                        <p:cTn id="8" dur="1000" fill="hold"/>
                                        <p:tgtEl>
                                          <p:spTgt spid="8"/>
                                        </p:tgtEl>
                                        <p:attrNameLst>
                                          <p:attrName>ppt_h</p:attrName>
                                        </p:attrNameLst>
                                      </p:cBhvr>
                                      <p:tavLst>
                                        <p:tav tm="0">
                                          <p:val>
                                            <p:strVal val="#ppt_h"/>
                                          </p:val>
                                        </p:tav>
                                        <p:tav tm="100000">
                                          <p:val>
                                            <p:strVal val="#ppt_h"/>
                                          </p:val>
                                        </p:tav>
                                      </p:tavLst>
                                    </p:anim>
                                    <p:animEffect transition="in" filter="fade">
                                      <p:cBhvr>
                                        <p:cTn id="9"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9" name="Text Box 2"/>
          <p:cNvSpPr txBox="1">
            <a:spLocks noChangeArrowheads="1"/>
          </p:cNvSpPr>
          <p:nvPr/>
        </p:nvSpPr>
        <p:spPr bwMode="auto">
          <a:xfrm>
            <a:off x="533400" y="6483350"/>
            <a:ext cx="1993900"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3730" name="Text Box 3"/>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sp>
        <p:nvSpPr>
          <p:cNvPr id="623620" name="Rectangle 4"/>
          <p:cNvSpPr>
            <a:spLocks noChangeArrowheads="1"/>
          </p:cNvSpPr>
          <p:nvPr/>
        </p:nvSpPr>
        <p:spPr bwMode="auto">
          <a:xfrm>
            <a:off x="8123885" y="654280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33</a:t>
            </a:r>
          </a:p>
        </p:txBody>
      </p:sp>
      <p:sp>
        <p:nvSpPr>
          <p:cNvPr id="623621" name="Text Box 5"/>
          <p:cNvSpPr txBox="1">
            <a:spLocks noChangeArrowheads="1"/>
          </p:cNvSpPr>
          <p:nvPr/>
        </p:nvSpPr>
        <p:spPr bwMode="auto">
          <a:xfrm>
            <a:off x="1765300" y="0"/>
            <a:ext cx="5668963"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الملوك الأول 6: 14 - 38</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3733" name="Text Box 6"/>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Handbook pg. 32-37</a:t>
            </a:r>
          </a:p>
        </p:txBody>
      </p:sp>
      <p:pic>
        <p:nvPicPr>
          <p:cNvPr id="623623" name="Picture 7" descr="Western Wall at Sukkot2, df 100301"/>
          <p:cNvPicPr preferRelativeResize="0">
            <a:picLocks noChangeAspect="1" noChangeArrowheads="1"/>
          </p:cNvPicPr>
          <p:nvPr>
            <p:custDataLst>
              <p:tags r:id="rId1"/>
            </p:custDataLst>
          </p:nvPr>
        </p:nvPicPr>
        <p:blipFill>
          <a:blip r:embed="rId5"/>
          <a:srcRect/>
          <a:stretch>
            <a:fillRect/>
          </a:stretch>
        </p:blipFill>
        <p:spPr bwMode="auto">
          <a:xfrm>
            <a:off x="577850" y="541338"/>
            <a:ext cx="7927975" cy="5683250"/>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p:spPr>
      </p:pic>
      <p:grpSp>
        <p:nvGrpSpPr>
          <p:cNvPr id="73735" name="Group 8"/>
          <p:cNvGrpSpPr>
            <a:grpSpLocks/>
          </p:cNvGrpSpPr>
          <p:nvPr/>
        </p:nvGrpSpPr>
        <p:grpSpPr bwMode="auto">
          <a:xfrm>
            <a:off x="8018463" y="3436938"/>
            <a:ext cx="981075" cy="1843087"/>
            <a:chOff x="5051" y="2165"/>
            <a:chExt cx="618" cy="1161"/>
          </a:xfrm>
        </p:grpSpPr>
        <p:grpSp>
          <p:nvGrpSpPr>
            <p:cNvPr id="73741" name="Group 9"/>
            <p:cNvGrpSpPr>
              <a:grpSpLocks/>
            </p:cNvGrpSpPr>
            <p:nvPr/>
          </p:nvGrpSpPr>
          <p:grpSpPr bwMode="auto">
            <a:xfrm>
              <a:off x="5051" y="2165"/>
              <a:ext cx="618" cy="1161"/>
              <a:chOff x="5051" y="2165"/>
              <a:chExt cx="618" cy="1161"/>
            </a:xfrm>
          </p:grpSpPr>
          <p:sp>
            <p:nvSpPr>
              <p:cNvPr id="73743" name="Freeform 10"/>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3744" name="AutoShape 11"/>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3745" name="Rectangle 12"/>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3746" name="Line 13"/>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3747" name="Rectangle 14"/>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3748" name="Rectangle 15"/>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3749" name="Line 16"/>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3750" name="Line 17"/>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3751" name="Line 18"/>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3752" name="Line 19"/>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3753" name="Line 20"/>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3754" name="Line 21"/>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3755" name="Line 22"/>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3756" name="Line 23"/>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3757" name="Line 24"/>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3758" name="Line 25"/>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3759" name="Rectangle 26"/>
              <p:cNvSpPr>
                <a:spLocks noChangeArrowheads="1"/>
              </p:cNvSpPr>
              <p:nvPr/>
            </p:nvSpPr>
            <p:spPr bwMode="auto">
              <a:xfrm>
                <a:off x="5051" y="2165"/>
                <a:ext cx="527"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الملكية     </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73742" name="Rectangle 27"/>
            <p:cNvSpPr>
              <a:spLocks noChangeArrowheads="1"/>
            </p:cNvSpPr>
            <p:nvPr/>
          </p:nvSpPr>
          <p:spPr bwMode="auto">
            <a:xfrm>
              <a:off x="5139" y="2267"/>
              <a:ext cx="394"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 - D - S</a:t>
              </a:r>
            </a:p>
          </p:txBody>
        </p:sp>
      </p:grpSp>
      <p:sp>
        <p:nvSpPr>
          <p:cNvPr id="73736" name="Text Box 30"/>
          <p:cNvSpPr txBox="1">
            <a:spLocks noChangeArrowheads="1"/>
          </p:cNvSpPr>
          <p:nvPr/>
        </p:nvSpPr>
        <p:spPr bwMode="auto">
          <a:xfrm>
            <a:off x="8599488" y="6483350"/>
            <a:ext cx="258762"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4" name="Group 35"/>
          <p:cNvGrpSpPr>
            <a:grpSpLocks/>
          </p:cNvGrpSpPr>
          <p:nvPr/>
        </p:nvGrpSpPr>
        <p:grpSpPr bwMode="auto">
          <a:xfrm>
            <a:off x="828675" y="815975"/>
            <a:ext cx="3921125" cy="2692400"/>
            <a:chOff x="522" y="514"/>
            <a:chExt cx="2470" cy="1696"/>
          </a:xfrm>
        </p:grpSpPr>
        <p:pic>
          <p:nvPicPr>
            <p:cNvPr id="623645" name="Picture 29" descr="Men praying at Western Wall, tb n010200 sr"/>
            <p:cNvPicPr preferRelativeResize="0">
              <a:picLocks noChangeAspect="1" noChangeArrowheads="1"/>
            </p:cNvPicPr>
            <p:nvPr>
              <p:custDataLst>
                <p:tags r:id="rId2"/>
              </p:custDataLst>
            </p:nvPr>
          </p:nvPicPr>
          <p:blipFill>
            <a:blip r:embed="rId6" cstate="screen">
              <a:extLst>
                <a:ext uri="{28A0092B-C50C-407E-A947-70E740481C1C}">
                  <a14:useLocalDpi xmlns:a14="http://schemas.microsoft.com/office/drawing/2010/main"/>
                </a:ext>
              </a:extLst>
            </a:blip>
            <a:srcRect/>
            <a:stretch>
              <a:fillRect/>
            </a:stretch>
          </p:blipFill>
          <p:spPr bwMode="auto">
            <a:xfrm>
              <a:off x="522" y="514"/>
              <a:ext cx="2255" cy="1692"/>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p:spPr>
        </p:pic>
        <p:sp>
          <p:nvSpPr>
            <p:cNvPr id="623650" name="Text Box 34"/>
            <p:cNvSpPr txBox="1">
              <a:spLocks noChangeArrowheads="1"/>
            </p:cNvSpPr>
            <p:nvPr/>
          </p:nvSpPr>
          <p:spPr bwMode="auto">
            <a:xfrm>
              <a:off x="560" y="1960"/>
              <a:ext cx="2432" cy="25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الصلاة عند الحائط</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grpSp>
      <p:sp>
        <p:nvSpPr>
          <p:cNvPr id="73738" name="Title 32"/>
          <p:cNvSpPr>
            <a:spLocks noGrp="1"/>
          </p:cNvSpPr>
          <p:nvPr>
            <p:ph type="title" idx="4294967295"/>
          </p:nvPr>
        </p:nvSpPr>
        <p:spPr bwMode="auto">
          <a:xfrm>
            <a:off x="495300" y="5641975"/>
            <a:ext cx="8229600" cy="458788"/>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r>
              <a:rPr lang="ar-JO" sz="2400" b="1" dirty="0">
                <a:solidFill>
                  <a:srgbClr val="FFF814"/>
                </a:solidFill>
                <a:effectLst/>
                <a:latin typeface="Arial" panose="020B0604020202020204" pitchFamily="34" charset="0"/>
                <a:ea typeface="ＭＳ Ｐゴシック" charset="0"/>
                <a:cs typeface="Arial" panose="020B0604020202020204" pitchFamily="34" charset="0"/>
              </a:rPr>
              <a:t>الحائط الغربي لجبل الهيكل </a:t>
            </a:r>
            <a:endParaRPr lang="en-US" b="1" dirty="0">
              <a:effectLst/>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1" name="Title 1"/>
          <p:cNvSpPr>
            <a:spLocks noGrp="1"/>
          </p:cNvSpPr>
          <p:nvPr>
            <p:ph type="title"/>
          </p:nvPr>
        </p:nvSpPr>
        <p:spPr>
          <a:xfrm>
            <a:off x="0" y="-4763"/>
            <a:ext cx="7740650" cy="841376"/>
          </a:xfrm>
        </p:spPr>
        <p:txBody>
          <a:bodyPr/>
          <a:lstStyle/>
          <a:p>
            <a:r>
              <a:rPr lang="ar-JO" sz="3600" dirty="0">
                <a:solidFill>
                  <a:srgbClr val="FFFFFF"/>
                </a:solidFill>
                <a:ea typeface="ＭＳ Ｐゴシック" charset="0"/>
              </a:rPr>
              <a:t>أجزاء هيكل سليمان</a:t>
            </a:r>
            <a:endParaRPr lang="en-US" sz="3600" dirty="0">
              <a:solidFill>
                <a:srgbClr val="FFFFFF"/>
              </a:solidFill>
              <a:ea typeface="ＭＳ Ｐゴシック" charset="0"/>
            </a:endParaRPr>
          </a:p>
        </p:txBody>
      </p:sp>
      <p:pic>
        <p:nvPicPr>
          <p:cNvPr id="4" name="Picture 3"/>
          <p:cNvPicPr>
            <a:picLocks noChangeAspect="1"/>
          </p:cNvPicPr>
          <p:nvPr/>
        </p:nvPicPr>
        <p:blipFill>
          <a:blip r:embed="rId2"/>
          <a:stretch>
            <a:fillRect/>
          </a:stretch>
        </p:blipFill>
        <p:spPr>
          <a:xfrm>
            <a:off x="0" y="1600200"/>
            <a:ext cx="9144000" cy="3637935"/>
          </a:xfrm>
          <a:prstGeom prst="rect">
            <a:avLst/>
          </a:prstGeom>
        </p:spPr>
      </p:pic>
    </p:spTree>
    <p:extLst>
      <p:ext uri="{BB962C8B-B14F-4D97-AF65-F5344CB8AC3E}">
        <p14:creationId xmlns:p14="http://schemas.microsoft.com/office/powerpoint/2010/main" val="3069603629"/>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1" name="Title 1"/>
          <p:cNvSpPr>
            <a:spLocks noGrp="1"/>
          </p:cNvSpPr>
          <p:nvPr>
            <p:ph type="title"/>
          </p:nvPr>
        </p:nvSpPr>
        <p:spPr>
          <a:xfrm>
            <a:off x="0" y="-4763"/>
            <a:ext cx="9144000" cy="841376"/>
          </a:xfrm>
        </p:spPr>
        <p:txBody>
          <a:bodyPr/>
          <a:lstStyle/>
          <a:p>
            <a:r>
              <a:rPr lang="ar-JO" sz="3600" dirty="0">
                <a:solidFill>
                  <a:srgbClr val="FFFFFF"/>
                </a:solidFill>
                <a:ea typeface="ＭＳ Ｐゴシック" charset="0"/>
              </a:rPr>
              <a:t>احتمالية الهيكل الثالث</a:t>
            </a:r>
            <a:endParaRPr lang="en-US" sz="3600" dirty="0">
              <a:solidFill>
                <a:srgbClr val="FFFFFF"/>
              </a:solidFill>
              <a:ea typeface="ＭＳ Ｐゴシック" charset="0"/>
            </a:endParaRPr>
          </a:p>
        </p:txBody>
      </p:sp>
      <p:pic>
        <p:nvPicPr>
          <p:cNvPr id="4" name="Picture 3"/>
          <p:cNvPicPr>
            <a:picLocks noChangeAspect="1"/>
          </p:cNvPicPr>
          <p:nvPr/>
        </p:nvPicPr>
        <p:blipFill>
          <a:blip r:embed="rId2"/>
          <a:stretch>
            <a:fillRect/>
          </a:stretch>
        </p:blipFill>
        <p:spPr>
          <a:xfrm>
            <a:off x="0" y="1124744"/>
            <a:ext cx="9081480" cy="4824536"/>
          </a:xfrm>
          <a:prstGeom prst="rect">
            <a:avLst/>
          </a:prstGeom>
        </p:spPr>
      </p:pic>
    </p:spTree>
    <p:extLst>
      <p:ext uri="{BB962C8B-B14F-4D97-AF65-F5344CB8AC3E}">
        <p14:creationId xmlns:p14="http://schemas.microsoft.com/office/powerpoint/2010/main" val="1595320063"/>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4642" name="Picture 2" descr="Jerusalem from Mt of Olives panorama, df 090101"/>
          <p:cNvPicPr preferRelativeResize="0">
            <a:picLocks noChangeAspect="1" noChangeArrowheads="1"/>
          </p:cNvPicPr>
          <p:nvPr>
            <p:custDataLst>
              <p:tags r:id="rId1"/>
            </p:custDataLst>
          </p:nvPr>
        </p:nvPicPr>
        <p:blipFill>
          <a:blip r:embed="rId4" cstate="screen">
            <a:extLst>
              <a:ext uri="{28A0092B-C50C-407E-A947-70E740481C1C}">
                <a14:useLocalDpi xmlns:a14="http://schemas.microsoft.com/office/drawing/2010/main"/>
              </a:ext>
            </a:extLst>
          </a:blip>
          <a:srcRect t="-217"/>
          <a:stretch>
            <a:fillRect/>
          </a:stretch>
        </p:blipFill>
        <p:spPr bwMode="auto">
          <a:xfrm>
            <a:off x="98425" y="1173163"/>
            <a:ext cx="8969375" cy="4484687"/>
          </a:xfrm>
          <a:prstGeom prst="rect">
            <a:avLst/>
          </a:prstGeom>
          <a:noFill/>
          <a:ln w="76200">
            <a:solidFill>
              <a:schemeClr val="accent2"/>
            </a:solidFill>
            <a:miter lim="800000"/>
            <a:headEnd/>
            <a:tailEnd/>
          </a:ln>
          <a:effectLst>
            <a:outerShdw blurRad="63500" dist="68978" dir="4020649" algn="ctr" rotWithShape="0">
              <a:schemeClr val="bg2">
                <a:alpha val="74998"/>
              </a:schemeClr>
            </a:outerShdw>
          </a:effectLst>
        </p:spPr>
      </p:pic>
      <p:sp>
        <p:nvSpPr>
          <p:cNvPr id="624677" name="Rectangle 37"/>
          <p:cNvSpPr>
            <a:spLocks noChangeArrowheads="1"/>
          </p:cNvSpPr>
          <p:nvPr/>
        </p:nvSpPr>
        <p:spPr bwMode="auto">
          <a:xfrm>
            <a:off x="50800" y="1182688"/>
            <a:ext cx="9093200" cy="1257300"/>
          </a:xfrm>
          <a:prstGeom prst="rect">
            <a:avLst/>
          </a:prstGeom>
          <a:solidFill>
            <a:schemeClr val="bg2">
              <a:alpha val="50195"/>
            </a:scheme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75779" name="Text Box 3"/>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B VAG Rounded Bold" charset="0"/>
                <a:ea typeface="ＭＳ Ｐゴシック" charset="0"/>
              </a:rPr>
              <a:t> </a:t>
            </a:r>
          </a:p>
        </p:txBody>
      </p:sp>
      <p:sp>
        <p:nvSpPr>
          <p:cNvPr id="624664" name="Rectangle 24"/>
          <p:cNvSpPr>
            <a:spLocks noChangeArrowheads="1"/>
          </p:cNvSpPr>
          <p:nvPr/>
        </p:nvSpPr>
        <p:spPr bwMode="auto">
          <a:xfrm>
            <a:off x="8123238" y="6540500"/>
            <a:ext cx="339725" cy="24447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34</a:t>
            </a:r>
          </a:p>
        </p:txBody>
      </p:sp>
      <p:sp>
        <p:nvSpPr>
          <p:cNvPr id="624665" name="Text Box 25"/>
          <p:cNvSpPr txBox="1">
            <a:spLocks noChangeArrowheads="1"/>
          </p:cNvSpPr>
          <p:nvPr/>
        </p:nvSpPr>
        <p:spPr bwMode="auto">
          <a:xfrm>
            <a:off x="1765300" y="0"/>
            <a:ext cx="5668963"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Comic Sans MS" pitchFamily="-112" charset="0"/>
                <a:ea typeface="ＭＳ Ｐゴシック" charset="0"/>
                <a:cs typeface="+mn-cs"/>
              </a:rPr>
              <a:t>1 Kings 6:14-38;  Matt 21:12-17</a:t>
            </a:r>
          </a:p>
        </p:txBody>
      </p:sp>
      <p:sp>
        <p:nvSpPr>
          <p:cNvPr id="75782" name="Text Box 26"/>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charset="0"/>
                <a:ea typeface="ＭＳ Ｐゴシック" charset="0"/>
              </a:rPr>
              <a:t>Handbook pg. 32-37</a:t>
            </a:r>
          </a:p>
        </p:txBody>
      </p:sp>
      <p:pic>
        <p:nvPicPr>
          <p:cNvPr id="624667" name="Picture 27"/>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54025" y="4305300"/>
            <a:ext cx="1944688" cy="1557338"/>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p:spPr>
      </p:pic>
      <p:pic>
        <p:nvPicPr>
          <p:cNvPr id="624668" name="Picture 28"/>
          <p:cNvPicPr>
            <a:picLocks noChangeAspect="1" noChangeArrowheads="1"/>
          </p:cNvPicPr>
          <p:nvPr/>
        </p:nvPicPr>
        <p:blipFill>
          <a:blip r:embed="rId6" cstate="screen">
            <a:extLst>
              <a:ext uri="{28A0092B-C50C-407E-A947-70E740481C1C}">
                <a14:useLocalDpi xmlns:a14="http://schemas.microsoft.com/office/drawing/2010/main"/>
              </a:ext>
            </a:extLst>
          </a:blip>
          <a:srcRect l="19972" t="26277" r="15762" b="12953"/>
          <a:stretch>
            <a:fillRect/>
          </a:stretch>
        </p:blipFill>
        <p:spPr bwMode="auto">
          <a:xfrm>
            <a:off x="3487738" y="4592638"/>
            <a:ext cx="2171700" cy="1538287"/>
          </a:xfrm>
          <a:prstGeom prst="rect">
            <a:avLst/>
          </a:prstGeom>
          <a:noFill/>
          <a:ln w="76200">
            <a:solidFill>
              <a:schemeClr val="accent2"/>
            </a:solidFill>
            <a:miter lim="800000"/>
            <a:headEnd/>
            <a:tailEnd/>
          </a:ln>
          <a:effectLst>
            <a:outerShdw blurRad="63500" dist="107763" dir="2700000" algn="ctr" rotWithShape="0">
              <a:schemeClr val="bg2">
                <a:alpha val="74997"/>
              </a:schemeClr>
            </a:outerShdw>
          </a:effectLst>
        </p:spPr>
      </p:pic>
      <p:sp>
        <p:nvSpPr>
          <p:cNvPr id="75785" name="Text Box 29"/>
          <p:cNvSpPr txBox="1">
            <a:spLocks noChangeArrowheads="1"/>
          </p:cNvSpPr>
          <p:nvPr/>
        </p:nvSpPr>
        <p:spPr bwMode="auto">
          <a:xfrm>
            <a:off x="8602663" y="6477000"/>
            <a:ext cx="258762"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Comic Sans MS" charset="0"/>
                <a:ea typeface="ＭＳ Ｐゴシック" charset="0"/>
              </a:rPr>
              <a:t>6</a:t>
            </a:r>
          </a:p>
        </p:txBody>
      </p:sp>
      <p:sp>
        <p:nvSpPr>
          <p:cNvPr id="624670" name="AutoShape 30"/>
          <p:cNvSpPr>
            <a:spLocks noChangeArrowheads="1"/>
          </p:cNvSpPr>
          <p:nvPr/>
        </p:nvSpPr>
        <p:spPr bwMode="auto">
          <a:xfrm>
            <a:off x="676275" y="2652713"/>
            <a:ext cx="7581900" cy="1462087"/>
          </a:xfrm>
          <a:prstGeom prst="roundRect">
            <a:avLst>
              <a:gd name="adj" fmla="val 16667"/>
            </a:avLst>
          </a:prstGeom>
          <a:noFill/>
          <a:ln w="38100">
            <a:solidFill>
              <a:srgbClr val="1CFF23"/>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pitchFamily="-112" charset="0"/>
              <a:ea typeface="ＭＳ Ｐゴシック" charset="0"/>
              <a:cs typeface="+mn-cs"/>
            </a:endParaRPr>
          </a:p>
        </p:txBody>
      </p:sp>
      <p:sp>
        <p:nvSpPr>
          <p:cNvPr id="624672" name="Text Box 32"/>
          <p:cNvSpPr txBox="1">
            <a:spLocks noChangeArrowheads="1"/>
          </p:cNvSpPr>
          <p:nvPr/>
        </p:nvSpPr>
        <p:spPr bwMode="auto">
          <a:xfrm>
            <a:off x="263525" y="1535113"/>
            <a:ext cx="5127625" cy="579437"/>
          </a:xfrm>
          <a:prstGeom prst="rect">
            <a:avLst/>
          </a:prstGeom>
          <a:noFill/>
          <a:ln w="12700">
            <a:noFill/>
            <a:miter lim="800000"/>
            <a:headEnd/>
            <a:tailEnd/>
          </a:ln>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EA18"/>
                </a:solidFill>
                <a:effectLst>
                  <a:outerShdw blurRad="50800" dist="63500" dir="2700000" algn="tl" rotWithShape="0">
                    <a:srgbClr val="000000"/>
                  </a:outerShdw>
                </a:effectLst>
                <a:uLnTx/>
                <a:uFillTx/>
                <a:latin typeface="Arial" pitchFamily="-112" charset="0"/>
                <a:ea typeface="ＭＳ Ｐゴシック" charset="0"/>
                <a:cs typeface="+mn-cs"/>
              </a:rPr>
              <a:t>• Spiritual</a:t>
            </a:r>
          </a:p>
        </p:txBody>
      </p:sp>
      <p:sp>
        <p:nvSpPr>
          <p:cNvPr id="624673" name="Text Box 33"/>
          <p:cNvSpPr txBox="1">
            <a:spLocks noChangeArrowheads="1"/>
          </p:cNvSpPr>
          <p:nvPr/>
        </p:nvSpPr>
        <p:spPr bwMode="auto">
          <a:xfrm>
            <a:off x="827088" y="2127250"/>
            <a:ext cx="5127625" cy="579438"/>
          </a:xfrm>
          <a:prstGeom prst="rect">
            <a:avLst/>
          </a:prstGeom>
          <a:noFill/>
          <a:ln w="12700">
            <a:noFill/>
            <a:miter lim="800000"/>
            <a:headEnd/>
            <a:tailEnd/>
          </a:ln>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EA18"/>
                </a:solidFill>
                <a:effectLst>
                  <a:outerShdw blurRad="50800" dist="63500" dir="2700000" algn="tl" rotWithShape="0">
                    <a:srgbClr val="000000"/>
                  </a:outerShdw>
                </a:effectLst>
                <a:uLnTx/>
                <a:uFillTx/>
                <a:latin typeface="Arial" pitchFamily="-112" charset="0"/>
                <a:ea typeface="ＭＳ Ｐゴシック" charset="0"/>
                <a:cs typeface="+mn-cs"/>
              </a:rPr>
              <a:t>• Theological</a:t>
            </a:r>
          </a:p>
        </p:txBody>
      </p:sp>
      <p:sp>
        <p:nvSpPr>
          <p:cNvPr id="624674" name="Text Box 34"/>
          <p:cNvSpPr txBox="1">
            <a:spLocks noChangeArrowheads="1"/>
          </p:cNvSpPr>
          <p:nvPr/>
        </p:nvSpPr>
        <p:spPr bwMode="auto">
          <a:xfrm>
            <a:off x="1355725" y="2719388"/>
            <a:ext cx="5127625" cy="579437"/>
          </a:xfrm>
          <a:prstGeom prst="rect">
            <a:avLst/>
          </a:prstGeom>
          <a:noFill/>
          <a:ln w="12700">
            <a:noFill/>
            <a:miter lim="800000"/>
            <a:headEnd/>
            <a:tailEnd/>
          </a:ln>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EA18"/>
                </a:solidFill>
                <a:effectLst>
                  <a:outerShdw blurRad="50800" dist="63500" dir="2700000" algn="tl" rotWithShape="0">
                    <a:srgbClr val="000000"/>
                  </a:outerShdw>
                </a:effectLst>
                <a:uLnTx/>
                <a:uFillTx/>
                <a:latin typeface="Arial" pitchFamily="-112" charset="0"/>
                <a:ea typeface="ＭＳ Ｐゴシック" charset="0"/>
                <a:cs typeface="+mn-cs"/>
              </a:rPr>
              <a:t>• Political</a:t>
            </a:r>
          </a:p>
        </p:txBody>
      </p:sp>
      <p:sp>
        <p:nvSpPr>
          <p:cNvPr id="624675" name="Text Box 35"/>
          <p:cNvSpPr txBox="1">
            <a:spLocks noChangeArrowheads="1"/>
          </p:cNvSpPr>
          <p:nvPr/>
        </p:nvSpPr>
        <p:spPr bwMode="auto">
          <a:xfrm>
            <a:off x="1909763" y="3297238"/>
            <a:ext cx="6005512" cy="579437"/>
          </a:xfrm>
          <a:prstGeom prst="rect">
            <a:avLst/>
          </a:prstGeom>
          <a:noFill/>
          <a:ln w="12700">
            <a:noFill/>
            <a:miter lim="800000"/>
            <a:headEnd/>
            <a:tailEnd/>
          </a:ln>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EA18"/>
                </a:solidFill>
                <a:effectLst>
                  <a:outerShdw blurRad="50800" dist="63500" dir="2700000" algn="tl" rotWithShape="0">
                    <a:srgbClr val="000000"/>
                  </a:outerShdw>
                </a:effectLst>
                <a:uLnTx/>
                <a:uFillTx/>
                <a:latin typeface="Arial" pitchFamily="-112" charset="0"/>
                <a:ea typeface="ＭＳ Ｐゴシック" charset="0"/>
                <a:cs typeface="+mn-cs"/>
              </a:rPr>
              <a:t>• Geographical</a:t>
            </a:r>
          </a:p>
        </p:txBody>
      </p:sp>
      <p:sp>
        <p:nvSpPr>
          <p:cNvPr id="624676" name="Text Box 36"/>
          <p:cNvSpPr txBox="1">
            <a:spLocks noChangeArrowheads="1"/>
          </p:cNvSpPr>
          <p:nvPr/>
        </p:nvSpPr>
        <p:spPr bwMode="auto">
          <a:xfrm>
            <a:off x="2514600" y="3952875"/>
            <a:ext cx="6629400" cy="579438"/>
          </a:xfrm>
          <a:prstGeom prst="rect">
            <a:avLst/>
          </a:prstGeom>
          <a:noFill/>
          <a:ln w="12700">
            <a:noFill/>
            <a:miter lim="800000"/>
            <a:headEnd/>
            <a:tailEnd/>
          </a:ln>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EA18"/>
                </a:solidFill>
                <a:effectLst>
                  <a:outerShdw blurRad="50800" dist="63500" dir="2700000" algn="tl" rotWithShape="0">
                    <a:srgbClr val="000000"/>
                  </a:outerShdw>
                </a:effectLst>
                <a:uLnTx/>
                <a:uFillTx/>
                <a:latin typeface="Arial" pitchFamily="-112" charset="0"/>
                <a:ea typeface="ＭＳ Ｐゴシック" charset="0"/>
                <a:cs typeface="+mn-cs"/>
              </a:rPr>
              <a:t>• Eschatological</a:t>
            </a:r>
          </a:p>
        </p:txBody>
      </p:sp>
      <p:grpSp>
        <p:nvGrpSpPr>
          <p:cNvPr id="75792" name="Group 4"/>
          <p:cNvGrpSpPr>
            <a:grpSpLocks/>
          </p:cNvGrpSpPr>
          <p:nvPr/>
        </p:nvGrpSpPr>
        <p:grpSpPr bwMode="auto">
          <a:xfrm>
            <a:off x="8018463" y="3436938"/>
            <a:ext cx="981075" cy="1843087"/>
            <a:chOff x="5051" y="2165"/>
            <a:chExt cx="618" cy="1161"/>
          </a:xfrm>
        </p:grpSpPr>
        <p:grpSp>
          <p:nvGrpSpPr>
            <p:cNvPr id="75794" name="Group 5"/>
            <p:cNvGrpSpPr>
              <a:grpSpLocks/>
            </p:cNvGrpSpPr>
            <p:nvPr/>
          </p:nvGrpSpPr>
          <p:grpSpPr bwMode="auto">
            <a:xfrm>
              <a:off x="5051" y="2165"/>
              <a:ext cx="618" cy="1161"/>
              <a:chOff x="5051" y="2165"/>
              <a:chExt cx="618" cy="1161"/>
            </a:xfrm>
          </p:grpSpPr>
          <p:sp>
            <p:nvSpPr>
              <p:cNvPr id="75796" name="Freeform 6"/>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75797" name="AutoShape 7"/>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75798" name="Rectangle 8"/>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75799" name="Line 9"/>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75800" name="Rectangle 10"/>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75801" name="Rectangle 11"/>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75802" name="Line 12"/>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75803" name="Line 13"/>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75804" name="Line 14"/>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75805" name="Line 15"/>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75806" name="Line 16"/>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75807" name="Line 17"/>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75808" name="Line 18"/>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75809" name="Line 19"/>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75810" name="Line 20"/>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75811" name="Line 21"/>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75812" name="Rectangle 22"/>
              <p:cNvSpPr>
                <a:spLocks noChangeArrowheads="1"/>
              </p:cNvSpPr>
              <p:nvPr/>
            </p:nvSpPr>
            <p:spPr bwMode="auto">
              <a:xfrm>
                <a:off x="5051" y="2165"/>
                <a:ext cx="527"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Chicago" charset="0"/>
                    <a:ea typeface="ＭＳ Ｐゴシック" charset="0"/>
                  </a:rPr>
                  <a:t>ROYALTY</a:t>
                </a:r>
              </a:p>
            </p:txBody>
          </p:sp>
        </p:grpSp>
        <p:sp>
          <p:nvSpPr>
            <p:cNvPr id="75795" name="Rectangle 23"/>
            <p:cNvSpPr>
              <a:spLocks noChangeArrowheads="1"/>
            </p:cNvSpPr>
            <p:nvPr/>
          </p:nvSpPr>
          <p:spPr bwMode="auto">
            <a:xfrm>
              <a:off x="5139" y="2267"/>
              <a:ext cx="390"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S - D - S</a:t>
              </a:r>
            </a:p>
          </p:txBody>
        </p:sp>
      </p:grpSp>
      <p:sp>
        <p:nvSpPr>
          <p:cNvPr id="38" name="Title 37"/>
          <p:cNvSpPr>
            <a:spLocks noGrp="1"/>
          </p:cNvSpPr>
          <p:nvPr>
            <p:ph type="title" idx="4294967295"/>
          </p:nvPr>
        </p:nvSpPr>
        <p:spPr>
          <a:xfrm>
            <a:off x="647700" y="573088"/>
            <a:ext cx="8229600" cy="1143000"/>
          </a:xfrm>
          <a:prstGeom prst="rect">
            <a:avLst/>
          </a:prstGeom>
        </p:spPr>
        <p:txBody>
          <a:bodyPr/>
          <a:lstStyle/>
          <a:p>
            <a:pPr algn="ctr">
              <a:spcBef>
                <a:spcPct val="50000"/>
              </a:spcBef>
              <a:defRPr/>
            </a:pPr>
            <a:r>
              <a:rPr lang="en-US" sz="3200" b="1" i="1">
                <a:solidFill>
                  <a:srgbClr val="37F1FA"/>
                </a:solidFill>
                <a:latin typeface="Arial" charset="0"/>
                <a:ea typeface="ＭＳ Ｐゴシック" charset="0"/>
                <a:cs typeface="ＭＳ Ｐゴシック" charset="0"/>
              </a:rPr>
              <a:t>THE ENORMOUS IMPORTANCE OF THE TEMPLE MOUNT!</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624667"/>
                                        </p:tgtEl>
                                        <p:attrNameLst>
                                          <p:attrName>style.visibility</p:attrName>
                                        </p:attrNameLst>
                                      </p:cBhvr>
                                      <p:to>
                                        <p:strVal val="visible"/>
                                      </p:to>
                                    </p:set>
                                    <p:animEffect transition="in" filter="fade">
                                      <p:cBhvr>
                                        <p:cTn id="7" dur="1000"/>
                                        <p:tgtEl>
                                          <p:spTgt spid="624667"/>
                                        </p:tgtEl>
                                      </p:cBhvr>
                                    </p:animEffect>
                                  </p:childTnLst>
                                </p:cTn>
                              </p:par>
                            </p:childTnLst>
                          </p:cTn>
                        </p:par>
                        <p:par>
                          <p:cTn id="8" fill="hold" nodeType="afterGroup">
                            <p:stCondLst>
                              <p:cond delay="1000"/>
                            </p:stCondLst>
                            <p:childTnLst>
                              <p:par>
                                <p:cTn id="9" presetID="10" presetClass="entr" presetSubtype="0" fill="hold" nodeType="afterEffect">
                                  <p:stCondLst>
                                    <p:cond delay="0"/>
                                  </p:stCondLst>
                                  <p:childTnLst>
                                    <p:set>
                                      <p:cBhvr>
                                        <p:cTn id="10" dur="1" fill="hold">
                                          <p:stCondLst>
                                            <p:cond delay="0"/>
                                          </p:stCondLst>
                                        </p:cTn>
                                        <p:tgtEl>
                                          <p:spTgt spid="624668"/>
                                        </p:tgtEl>
                                        <p:attrNameLst>
                                          <p:attrName>style.visibility</p:attrName>
                                        </p:attrNameLst>
                                      </p:cBhvr>
                                      <p:to>
                                        <p:strVal val="visible"/>
                                      </p:to>
                                    </p:set>
                                    <p:animEffect transition="in" filter="fade">
                                      <p:cBhvr>
                                        <p:cTn id="11" dur="1000"/>
                                        <p:tgtEl>
                                          <p:spTgt spid="624668"/>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624677"/>
                                        </p:tgtEl>
                                        <p:attrNameLst>
                                          <p:attrName>style.visibility</p:attrName>
                                        </p:attrNameLst>
                                      </p:cBhvr>
                                      <p:to>
                                        <p:strVal val="visible"/>
                                      </p:to>
                                    </p:set>
                                    <p:animEffect transition="in" filter="fade">
                                      <p:cBhvr>
                                        <p:cTn id="16" dur="500"/>
                                        <p:tgtEl>
                                          <p:spTgt spid="624677"/>
                                        </p:tgtEl>
                                      </p:cBhvr>
                                    </p:animEffect>
                                  </p:childTnLst>
                                </p:cTn>
                              </p:par>
                            </p:childTnLst>
                          </p:cTn>
                        </p:par>
                        <p:par>
                          <p:cTn id="17" fill="hold" nodeType="afterGroup">
                            <p:stCondLst>
                              <p:cond delay="500"/>
                            </p:stCondLst>
                            <p:childTnLst>
                              <p:par>
                                <p:cTn id="18" presetID="22" presetClass="entr" presetSubtype="8" fill="hold" grpId="0" nodeType="afterEffect">
                                  <p:stCondLst>
                                    <p:cond delay="0"/>
                                  </p:stCondLst>
                                  <p:childTnLst>
                                    <p:set>
                                      <p:cBhvr>
                                        <p:cTn id="19" dur="1" fill="hold">
                                          <p:stCondLst>
                                            <p:cond delay="0"/>
                                          </p:stCondLst>
                                        </p:cTn>
                                        <p:tgtEl>
                                          <p:spTgt spid="624670"/>
                                        </p:tgtEl>
                                        <p:attrNameLst>
                                          <p:attrName>style.visibility</p:attrName>
                                        </p:attrNameLst>
                                      </p:cBhvr>
                                      <p:to>
                                        <p:strVal val="visible"/>
                                      </p:to>
                                    </p:set>
                                    <p:animEffect transition="in" filter="wipe(left)">
                                      <p:cBhvr>
                                        <p:cTn id="20" dur="1000"/>
                                        <p:tgtEl>
                                          <p:spTgt spid="624670"/>
                                        </p:tgtEl>
                                      </p:cBhvr>
                                    </p:animEffect>
                                  </p:childTnLst>
                                </p:cTn>
                              </p:par>
                            </p:childTnLst>
                          </p:cTn>
                        </p:par>
                        <p:par>
                          <p:cTn id="21" fill="hold" nodeType="afterGroup">
                            <p:stCondLst>
                              <p:cond delay="1500"/>
                            </p:stCondLst>
                            <p:childTnLst>
                              <p:par>
                                <p:cTn id="22" presetID="22" presetClass="entr" presetSubtype="8" fill="hold" grpId="0" nodeType="afterEffect">
                                  <p:stCondLst>
                                    <p:cond delay="0"/>
                                  </p:stCondLst>
                                  <p:childTnLst>
                                    <p:set>
                                      <p:cBhvr>
                                        <p:cTn id="23" dur="1" fill="hold">
                                          <p:stCondLst>
                                            <p:cond delay="0"/>
                                          </p:stCondLst>
                                        </p:cTn>
                                        <p:tgtEl>
                                          <p:spTgt spid="624672">
                                            <p:txEl>
                                              <p:pRg st="0" end="0"/>
                                            </p:txEl>
                                          </p:spTgt>
                                        </p:tgtEl>
                                        <p:attrNameLst>
                                          <p:attrName>style.visibility</p:attrName>
                                        </p:attrNameLst>
                                      </p:cBhvr>
                                      <p:to>
                                        <p:strVal val="visible"/>
                                      </p:to>
                                    </p:set>
                                    <p:animEffect transition="in" filter="wipe(left)">
                                      <p:cBhvr>
                                        <p:cTn id="24" dur="500"/>
                                        <p:tgtEl>
                                          <p:spTgt spid="624672">
                                            <p:txEl>
                                              <p:pRg st="0" end="0"/>
                                            </p:txEl>
                                          </p:spTgt>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22" presetClass="entr" presetSubtype="8" fill="hold" grpId="0" nodeType="clickEffect">
                                  <p:stCondLst>
                                    <p:cond delay="0"/>
                                  </p:stCondLst>
                                  <p:childTnLst>
                                    <p:set>
                                      <p:cBhvr>
                                        <p:cTn id="28" dur="1" fill="hold">
                                          <p:stCondLst>
                                            <p:cond delay="0"/>
                                          </p:stCondLst>
                                        </p:cTn>
                                        <p:tgtEl>
                                          <p:spTgt spid="624673">
                                            <p:txEl>
                                              <p:pRg st="0" end="0"/>
                                            </p:txEl>
                                          </p:spTgt>
                                        </p:tgtEl>
                                        <p:attrNameLst>
                                          <p:attrName>style.visibility</p:attrName>
                                        </p:attrNameLst>
                                      </p:cBhvr>
                                      <p:to>
                                        <p:strVal val="visible"/>
                                      </p:to>
                                    </p:set>
                                    <p:animEffect transition="in" filter="wipe(left)">
                                      <p:cBhvr>
                                        <p:cTn id="29" dur="500"/>
                                        <p:tgtEl>
                                          <p:spTgt spid="624673">
                                            <p:txEl>
                                              <p:pRg st="0" end="0"/>
                                            </p:txEl>
                                          </p:spTgt>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22" presetClass="entr" presetSubtype="8" fill="hold" grpId="0" nodeType="clickEffect">
                                  <p:stCondLst>
                                    <p:cond delay="0"/>
                                  </p:stCondLst>
                                  <p:childTnLst>
                                    <p:set>
                                      <p:cBhvr>
                                        <p:cTn id="33" dur="1" fill="hold">
                                          <p:stCondLst>
                                            <p:cond delay="0"/>
                                          </p:stCondLst>
                                        </p:cTn>
                                        <p:tgtEl>
                                          <p:spTgt spid="624674">
                                            <p:txEl>
                                              <p:pRg st="0" end="0"/>
                                            </p:txEl>
                                          </p:spTgt>
                                        </p:tgtEl>
                                        <p:attrNameLst>
                                          <p:attrName>style.visibility</p:attrName>
                                        </p:attrNameLst>
                                      </p:cBhvr>
                                      <p:to>
                                        <p:strVal val="visible"/>
                                      </p:to>
                                    </p:set>
                                    <p:animEffect transition="in" filter="wipe(left)">
                                      <p:cBhvr>
                                        <p:cTn id="34" dur="500"/>
                                        <p:tgtEl>
                                          <p:spTgt spid="624674">
                                            <p:txEl>
                                              <p:pRg st="0" end="0"/>
                                            </p:txEl>
                                          </p:spTgt>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624675">
                                            <p:txEl>
                                              <p:pRg st="0" end="0"/>
                                            </p:txEl>
                                          </p:spTgt>
                                        </p:tgtEl>
                                        <p:attrNameLst>
                                          <p:attrName>style.visibility</p:attrName>
                                        </p:attrNameLst>
                                      </p:cBhvr>
                                      <p:to>
                                        <p:strVal val="visible"/>
                                      </p:to>
                                    </p:set>
                                    <p:animEffect transition="in" filter="wipe(left)">
                                      <p:cBhvr>
                                        <p:cTn id="39" dur="500"/>
                                        <p:tgtEl>
                                          <p:spTgt spid="624675">
                                            <p:txEl>
                                              <p:pRg st="0" end="0"/>
                                            </p:txEl>
                                          </p:spTgt>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22" presetClass="entr" presetSubtype="8" fill="hold" grpId="0" nodeType="clickEffect">
                                  <p:stCondLst>
                                    <p:cond delay="0"/>
                                  </p:stCondLst>
                                  <p:childTnLst>
                                    <p:set>
                                      <p:cBhvr>
                                        <p:cTn id="43" dur="1" fill="hold">
                                          <p:stCondLst>
                                            <p:cond delay="0"/>
                                          </p:stCondLst>
                                        </p:cTn>
                                        <p:tgtEl>
                                          <p:spTgt spid="624676">
                                            <p:txEl>
                                              <p:pRg st="0" end="0"/>
                                            </p:txEl>
                                          </p:spTgt>
                                        </p:tgtEl>
                                        <p:attrNameLst>
                                          <p:attrName>style.visibility</p:attrName>
                                        </p:attrNameLst>
                                      </p:cBhvr>
                                      <p:to>
                                        <p:strVal val="visible"/>
                                      </p:to>
                                    </p:set>
                                    <p:animEffect transition="in" filter="wipe(left)">
                                      <p:cBhvr>
                                        <p:cTn id="44" dur="500"/>
                                        <p:tgtEl>
                                          <p:spTgt spid="62467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677" grpId="0" animBg="1"/>
      <p:bldP spid="624670" grpId="0" animBg="1"/>
      <p:bldP spid="624672" grpId="0" build="p" autoUpdateAnimBg="0" advAuto="0"/>
      <p:bldP spid="624673" grpId="0" build="p" autoUpdateAnimBg="0"/>
      <p:bldP spid="624674" grpId="0" build="p" autoUpdateAnimBg="0"/>
      <p:bldP spid="624675" grpId="0" build="p" autoUpdateAnimBg="0"/>
      <p:bldP spid="624676" grpId="0" build="p" autoUpdateAnimBg="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5" name="Text Box 23"/>
          <p:cNvSpPr txBox="1">
            <a:spLocks noChangeArrowheads="1"/>
          </p:cNvSpPr>
          <p:nvPr/>
        </p:nvSpPr>
        <p:spPr bwMode="auto">
          <a:xfrm>
            <a:off x="533400" y="6483350"/>
            <a:ext cx="1993900"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77826" name="Text Box 84"/>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B VAG Rounded Bold" charset="0"/>
                <a:ea typeface="ＭＳ Ｐゴシック" charset="0"/>
              </a:rPr>
              <a:t> </a:t>
            </a:r>
          </a:p>
        </p:txBody>
      </p:sp>
      <p:pic>
        <p:nvPicPr>
          <p:cNvPr id="549983" name="Picture 95" descr="Jerusalem and wilderness aerial from w, tb q010703"/>
          <p:cNvPicPr preferRelativeResize="0">
            <a:picLocks noChangeAspect="1" noChangeArrowheads="1"/>
          </p:cNvPicPr>
          <p:nvPr>
            <p:custDataLst>
              <p:tags r:id="rId1"/>
            </p:custDataLst>
          </p:nvPr>
        </p:nvPicPr>
        <p:blipFill>
          <a:blip r:embed="rId4"/>
          <a:srcRect/>
          <a:stretch>
            <a:fillRect/>
          </a:stretch>
        </p:blipFill>
        <p:spPr bwMode="auto">
          <a:xfrm>
            <a:off x="576263" y="536575"/>
            <a:ext cx="7927975" cy="5729288"/>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p:spPr>
      </p:pic>
      <p:sp>
        <p:nvSpPr>
          <p:cNvPr id="549984" name="Oval 96"/>
          <p:cNvSpPr>
            <a:spLocks noChangeArrowheads="1"/>
          </p:cNvSpPr>
          <p:nvPr/>
        </p:nvSpPr>
        <p:spPr bwMode="auto">
          <a:xfrm>
            <a:off x="3067050" y="2603500"/>
            <a:ext cx="1119188" cy="401638"/>
          </a:xfrm>
          <a:prstGeom prst="ellipse">
            <a:avLst/>
          </a:prstGeom>
          <a:noFill/>
          <a:ln w="57150">
            <a:solidFill>
              <a:srgbClr val="F8131B"/>
            </a:solidFill>
            <a:round/>
            <a:headEnd/>
            <a:tailEnd/>
          </a:ln>
          <a:effectLst>
            <a:outerShdw blurRad="63500" dist="63500" dir="3187806"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pitchFamily="-112" charset="0"/>
              <a:ea typeface="ＭＳ Ｐゴシック" charset="0"/>
              <a:cs typeface="+mn-cs"/>
            </a:endParaRPr>
          </a:p>
        </p:txBody>
      </p:sp>
      <p:sp>
        <p:nvSpPr>
          <p:cNvPr id="549979" name="Rectangle 91"/>
          <p:cNvSpPr>
            <a:spLocks noChangeArrowheads="1"/>
          </p:cNvSpPr>
          <p:nvPr/>
        </p:nvSpPr>
        <p:spPr bwMode="auto">
          <a:xfrm>
            <a:off x="8120063" y="6540500"/>
            <a:ext cx="339725" cy="24447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35</a:t>
            </a:r>
          </a:p>
        </p:txBody>
      </p:sp>
      <p:sp>
        <p:nvSpPr>
          <p:cNvPr id="77830" name="Text Box 93"/>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charset="0"/>
                <a:ea typeface="ＭＳ Ｐゴシック" charset="0"/>
              </a:rPr>
              <a:t>Handbook pg. 32-37</a:t>
            </a:r>
          </a:p>
        </p:txBody>
      </p:sp>
      <p:sp>
        <p:nvSpPr>
          <p:cNvPr id="550003" name="Oval 115"/>
          <p:cNvSpPr>
            <a:spLocks noChangeArrowheads="1"/>
          </p:cNvSpPr>
          <p:nvPr/>
        </p:nvSpPr>
        <p:spPr bwMode="auto">
          <a:xfrm>
            <a:off x="165100" y="1498600"/>
            <a:ext cx="8813800" cy="5151438"/>
          </a:xfrm>
          <a:prstGeom prst="ellipse">
            <a:avLst/>
          </a:prstGeom>
          <a:noFill/>
          <a:ln w="57150">
            <a:solidFill>
              <a:srgbClr val="5681FC"/>
            </a:solidFill>
            <a:round/>
            <a:headEnd/>
            <a:tailEnd/>
          </a:ln>
          <a:effectLst>
            <a:outerShdw blurRad="63500" dist="63500" dir="3187806"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pitchFamily="-112" charset="0"/>
              <a:ea typeface="ＭＳ Ｐゴシック" charset="0"/>
              <a:cs typeface="+mn-cs"/>
            </a:endParaRPr>
          </a:p>
        </p:txBody>
      </p:sp>
      <p:sp>
        <p:nvSpPr>
          <p:cNvPr id="550004" name="Text Box 116"/>
          <p:cNvSpPr txBox="1">
            <a:spLocks noChangeArrowheads="1"/>
          </p:cNvSpPr>
          <p:nvPr/>
        </p:nvSpPr>
        <p:spPr bwMode="auto">
          <a:xfrm>
            <a:off x="1765300" y="0"/>
            <a:ext cx="5668963"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Comic Sans MS" pitchFamily="-112" charset="0"/>
                <a:ea typeface="ＭＳ Ｐゴシック" charset="0"/>
                <a:cs typeface="+mn-cs"/>
              </a:rPr>
              <a:t>1 Kings 6:14-38;  Matt 21:12-17</a:t>
            </a:r>
          </a:p>
        </p:txBody>
      </p:sp>
      <p:sp>
        <p:nvSpPr>
          <p:cNvPr id="11" name="Title 10"/>
          <p:cNvSpPr>
            <a:spLocks noGrp="1"/>
          </p:cNvSpPr>
          <p:nvPr>
            <p:ph type="title" idx="4294967295"/>
          </p:nvPr>
        </p:nvSpPr>
        <p:spPr>
          <a:xfrm>
            <a:off x="517525" y="558800"/>
            <a:ext cx="8229600" cy="1143000"/>
          </a:xfrm>
          <a:prstGeom prst="rect">
            <a:avLst/>
          </a:prstGeom>
        </p:spPr>
        <p:txBody>
          <a:bodyPr/>
          <a:lstStyle/>
          <a:p>
            <a:pPr algn="ctr">
              <a:defRPr/>
            </a:pPr>
            <a:r>
              <a:rPr lang="en-US" sz="2800" b="1" i="1" dirty="0">
                <a:solidFill>
                  <a:srgbClr val="0831AD"/>
                </a:solidFill>
                <a:latin typeface="Comic Sans MS" charset="0"/>
                <a:ea typeface="ＭＳ Ｐゴシック" charset="0"/>
                <a:cs typeface="ＭＳ Ｐゴシック" charset="0"/>
              </a:rPr>
              <a:t>The Temple Mount in Today</a:t>
            </a:r>
            <a:r>
              <a:rPr lang="fr-FR" altLang="ja-JP" sz="2800" b="1" i="1" dirty="0">
                <a:solidFill>
                  <a:srgbClr val="0831AD"/>
                </a:solidFill>
                <a:latin typeface="Comic Sans MS" charset="0"/>
                <a:ea typeface="ＭＳ Ｐゴシック" charset="0"/>
                <a:cs typeface="ＭＳ Ｐゴシック" charset="0"/>
              </a:rPr>
              <a:t>'</a:t>
            </a:r>
            <a:r>
              <a:rPr lang="en-US" altLang="ja-JP" sz="2800" b="1" i="1" dirty="0">
                <a:solidFill>
                  <a:srgbClr val="0831AD"/>
                </a:solidFill>
                <a:latin typeface="Comic Sans MS" charset="0"/>
                <a:ea typeface="ＭＳ Ｐゴシック" charset="0"/>
                <a:cs typeface="ＭＳ Ｐゴシック" charset="0"/>
              </a:rPr>
              <a:t>s Jerusalem: </a:t>
            </a:r>
            <a:br>
              <a:rPr lang="en-US" altLang="ja-JP" sz="2800" b="1" i="1" dirty="0">
                <a:solidFill>
                  <a:srgbClr val="0831AD"/>
                </a:solidFill>
                <a:latin typeface="Comic Sans MS" charset="0"/>
                <a:ea typeface="ＭＳ Ｐゴシック" charset="0"/>
                <a:cs typeface="ＭＳ Ｐゴシック" charset="0"/>
              </a:rPr>
            </a:br>
            <a:r>
              <a:rPr lang="en-US" altLang="ja-JP" sz="2800" b="1" i="1" dirty="0">
                <a:solidFill>
                  <a:srgbClr val="0831AD"/>
                </a:solidFill>
                <a:latin typeface="Comic Sans MS" charset="0"/>
                <a:ea typeface="ＭＳ Ｐゴシック" charset="0"/>
                <a:cs typeface="ＭＳ Ｐゴシック" charset="0"/>
              </a:rPr>
              <a:t>A Prime Focal Point of Planet Earth</a:t>
            </a:r>
            <a:endParaRPr lang="en-US" dirty="0">
              <a:latin typeface="Times" charset="0"/>
              <a:ea typeface="ＭＳ Ｐゴシック" charset="0"/>
              <a:cs typeface="ＭＳ Ｐゴシック"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272" fill="hold" grpId="0" nodeType="withEffect">
                                  <p:stCondLst>
                                    <p:cond delay="0"/>
                                  </p:stCondLst>
                                  <p:childTnLst>
                                    <p:set>
                                      <p:cBhvr>
                                        <p:cTn id="6" dur="1" fill="hold">
                                          <p:stCondLst>
                                            <p:cond delay="0"/>
                                          </p:stCondLst>
                                        </p:cTn>
                                        <p:tgtEl>
                                          <p:spTgt spid="549984"/>
                                        </p:tgtEl>
                                        <p:attrNameLst>
                                          <p:attrName>style.visibility</p:attrName>
                                        </p:attrNameLst>
                                      </p:cBhvr>
                                      <p:to>
                                        <p:strVal val="visible"/>
                                      </p:to>
                                    </p:set>
                                    <p:anim calcmode="lin" valueType="num">
                                      <p:cBhvr>
                                        <p:cTn id="7" dur="500" fill="hold"/>
                                        <p:tgtEl>
                                          <p:spTgt spid="549984"/>
                                        </p:tgtEl>
                                        <p:attrNameLst>
                                          <p:attrName>ppt_w</p:attrName>
                                        </p:attrNameLst>
                                      </p:cBhvr>
                                      <p:tavLst>
                                        <p:tav tm="0">
                                          <p:val>
                                            <p:strVal val="2/3*#ppt_w"/>
                                          </p:val>
                                        </p:tav>
                                        <p:tav tm="100000">
                                          <p:val>
                                            <p:strVal val="#ppt_w"/>
                                          </p:val>
                                        </p:tav>
                                      </p:tavLst>
                                    </p:anim>
                                    <p:anim calcmode="lin" valueType="num">
                                      <p:cBhvr>
                                        <p:cTn id="8" dur="500" fill="hold"/>
                                        <p:tgtEl>
                                          <p:spTgt spid="549984"/>
                                        </p:tgtEl>
                                        <p:attrNameLst>
                                          <p:attrName>ppt_h</p:attrName>
                                        </p:attrNameLst>
                                      </p:cBhvr>
                                      <p:tavLst>
                                        <p:tav tm="0">
                                          <p:val>
                                            <p:strVal val="2/3*#ppt_h"/>
                                          </p:val>
                                        </p:tav>
                                        <p:tav tm="100000">
                                          <p:val>
                                            <p:strVal val="#ppt_h"/>
                                          </p:val>
                                        </p:tav>
                                      </p:tavLst>
                                    </p:anim>
                                  </p:childTnLst>
                                </p:cTn>
                              </p:par>
                            </p:childTnLst>
                          </p:cTn>
                        </p:par>
                        <p:par>
                          <p:cTn id="9" fill="hold" nodeType="afterGroup">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550003"/>
                                        </p:tgtEl>
                                        <p:attrNameLst>
                                          <p:attrName>style.visibility</p:attrName>
                                        </p:attrNameLst>
                                      </p:cBhvr>
                                      <p:to>
                                        <p:strVal val="visible"/>
                                      </p:to>
                                    </p:set>
                                    <p:animEffect transition="in" filter="fade">
                                      <p:cBhvr>
                                        <p:cTn id="12" dur="5000"/>
                                        <p:tgtEl>
                                          <p:spTgt spid="5500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9984" grpId="0" animBg="1"/>
      <p:bldP spid="550003" grpId="0" animBg="1"/>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9873" name="Group 139"/>
          <p:cNvGrpSpPr>
            <a:grpSpLocks/>
          </p:cNvGrpSpPr>
          <p:nvPr/>
        </p:nvGrpSpPr>
        <p:grpSpPr bwMode="auto">
          <a:xfrm>
            <a:off x="6334125" y="3360738"/>
            <a:ext cx="920750" cy="1009650"/>
            <a:chOff x="6289985" y="1029339"/>
            <a:chExt cx="919814" cy="1010116"/>
          </a:xfrm>
        </p:grpSpPr>
        <p:grpSp>
          <p:nvGrpSpPr>
            <p:cNvPr id="79951" name="Group 75"/>
            <p:cNvGrpSpPr>
              <a:grpSpLocks/>
            </p:cNvGrpSpPr>
            <p:nvPr/>
          </p:nvGrpSpPr>
          <p:grpSpPr bwMode="auto">
            <a:xfrm>
              <a:off x="6289985" y="1134030"/>
              <a:ext cx="919814" cy="736467"/>
              <a:chOff x="578" y="2316"/>
              <a:chExt cx="2105" cy="1421"/>
            </a:xfrm>
          </p:grpSpPr>
          <p:sp>
            <p:nvSpPr>
              <p:cNvPr id="79957" name="Freeform 7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6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79958" name="Freeform 7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6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grpSp>
        <p:sp>
          <p:nvSpPr>
            <p:cNvPr id="79952" name="Freeform 79"/>
            <p:cNvSpPr>
              <a:spLocks/>
            </p:cNvSpPr>
            <p:nvPr/>
          </p:nvSpPr>
          <p:spPr bwMode="auto">
            <a:xfrm>
              <a:off x="6315766" y="1880345"/>
              <a:ext cx="38453" cy="143562"/>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79953" name="Freeform 80"/>
            <p:cNvSpPr>
              <a:spLocks/>
            </p:cNvSpPr>
            <p:nvPr/>
          </p:nvSpPr>
          <p:spPr bwMode="auto">
            <a:xfrm>
              <a:off x="6324068" y="1879308"/>
              <a:ext cx="47629" cy="160147"/>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79954" name="Freeform 81"/>
            <p:cNvSpPr>
              <a:spLocks/>
            </p:cNvSpPr>
            <p:nvPr/>
          </p:nvSpPr>
          <p:spPr bwMode="auto">
            <a:xfrm>
              <a:off x="6924023" y="1846138"/>
              <a:ext cx="67730" cy="169994"/>
            </a:xfrm>
            <a:custGeom>
              <a:avLst/>
              <a:gdLst>
                <a:gd name="T0" fmla="*/ 2147483647 w 149"/>
                <a:gd name="T1" fmla="*/ 2147483647 h 376"/>
                <a:gd name="T2" fmla="*/ 2147483647 w 149"/>
                <a:gd name="T3" fmla="*/ 2147483647 h 376"/>
                <a:gd name="T4" fmla="*/ 2147483647 w 149"/>
                <a:gd name="T5" fmla="*/ 2147483647 h 376"/>
                <a:gd name="T6" fmla="*/ 2147483647 w 149"/>
                <a:gd name="T7" fmla="*/ 2147483647 h 376"/>
                <a:gd name="T8" fmla="*/ 2147483647 w 149"/>
                <a:gd name="T9" fmla="*/ 2147483647 h 376"/>
                <a:gd name="T10" fmla="*/ 2147483647 w 149"/>
                <a:gd name="T11" fmla="*/ 2147483647 h 376"/>
                <a:gd name="T12" fmla="*/ 2147483647 w 149"/>
                <a:gd name="T13" fmla="*/ 2147483647 h 376"/>
                <a:gd name="T14" fmla="*/ 2147483647 w 149"/>
                <a:gd name="T15" fmla="*/ 2147483647 h 376"/>
                <a:gd name="T16" fmla="*/ 2147483647 w 149"/>
                <a:gd name="T17" fmla="*/ 2147483647 h 376"/>
                <a:gd name="T18" fmla="*/ 2147483647 w 149"/>
                <a:gd name="T19" fmla="*/ 2147483647 h 376"/>
                <a:gd name="T20" fmla="*/ 2147483647 w 149"/>
                <a:gd name="T21" fmla="*/ 2147483647 h 376"/>
                <a:gd name="T22" fmla="*/ 2147483647 w 149"/>
                <a:gd name="T23" fmla="*/ 2147483647 h 376"/>
                <a:gd name="T24" fmla="*/ 2147483647 w 149"/>
                <a:gd name="T25" fmla="*/ 2147483647 h 376"/>
                <a:gd name="T26" fmla="*/ 2147483647 w 149"/>
                <a:gd name="T27" fmla="*/ 2147483647 h 376"/>
                <a:gd name="T28" fmla="*/ 2147483647 w 149"/>
                <a:gd name="T29" fmla="*/ 2147483647 h 376"/>
                <a:gd name="T30" fmla="*/ 2147483647 w 149"/>
                <a:gd name="T31" fmla="*/ 2147483647 h 376"/>
                <a:gd name="T32" fmla="*/ 2147483647 w 149"/>
                <a:gd name="T33" fmla="*/ 2147483647 h 376"/>
                <a:gd name="T34" fmla="*/ 2147483647 w 149"/>
                <a:gd name="T35" fmla="*/ 2147483647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79955" name="Freeform 82"/>
            <p:cNvSpPr>
              <a:spLocks/>
            </p:cNvSpPr>
            <p:nvPr/>
          </p:nvSpPr>
          <p:spPr bwMode="auto">
            <a:xfrm>
              <a:off x="6358589" y="1036077"/>
              <a:ext cx="43260" cy="228040"/>
            </a:xfrm>
            <a:custGeom>
              <a:avLst/>
              <a:gdLst>
                <a:gd name="T0" fmla="*/ 2147483647 w 96"/>
                <a:gd name="T1" fmla="*/ 2147483647 h 504"/>
                <a:gd name="T2" fmla="*/ 2147483647 w 96"/>
                <a:gd name="T3" fmla="*/ 2147483647 h 504"/>
                <a:gd name="T4" fmla="*/ 2147483647 w 96"/>
                <a:gd name="T5" fmla="*/ 2147483647 h 504"/>
                <a:gd name="T6" fmla="*/ 2147483647 w 96"/>
                <a:gd name="T7" fmla="*/ 2147483647 h 504"/>
                <a:gd name="T8" fmla="*/ 2147483647 w 96"/>
                <a:gd name="T9" fmla="*/ 2147483647 h 504"/>
                <a:gd name="T10" fmla="*/ 2147483647 w 96"/>
                <a:gd name="T11" fmla="*/ 2147483647 h 504"/>
                <a:gd name="T12" fmla="*/ 2147483647 w 96"/>
                <a:gd name="T13" fmla="*/ 2147483647 h 504"/>
                <a:gd name="T14" fmla="*/ 2147483647 w 96"/>
                <a:gd name="T15" fmla="*/ 2147483647 h 504"/>
                <a:gd name="T16" fmla="*/ 2147483647 w 96"/>
                <a:gd name="T17" fmla="*/ 2147483647 h 504"/>
                <a:gd name="T18" fmla="*/ 2147483647 w 96"/>
                <a:gd name="T19" fmla="*/ 2147483647 h 504"/>
                <a:gd name="T20" fmla="*/ 2147483647 w 96"/>
                <a:gd name="T21" fmla="*/ 2147483647 h 504"/>
                <a:gd name="T22" fmla="*/ 2147483647 w 96"/>
                <a:gd name="T23" fmla="*/ 2147483647 h 504"/>
                <a:gd name="T24" fmla="*/ 2147483647 w 96"/>
                <a:gd name="T25" fmla="*/ 2147483647 h 504"/>
                <a:gd name="T26" fmla="*/ 2147483647 w 96"/>
                <a:gd name="T27" fmla="*/ 214748364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79956" name="Freeform 83"/>
            <p:cNvSpPr>
              <a:spLocks/>
            </p:cNvSpPr>
            <p:nvPr/>
          </p:nvSpPr>
          <p:spPr bwMode="auto">
            <a:xfrm>
              <a:off x="7108859" y="1029339"/>
              <a:ext cx="68167" cy="185542"/>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grpSp>
      <p:grpSp>
        <p:nvGrpSpPr>
          <p:cNvPr id="79874" name="Group 148"/>
          <p:cNvGrpSpPr>
            <a:grpSpLocks/>
          </p:cNvGrpSpPr>
          <p:nvPr/>
        </p:nvGrpSpPr>
        <p:grpSpPr bwMode="auto">
          <a:xfrm>
            <a:off x="6330950" y="1331913"/>
            <a:ext cx="920750" cy="1009650"/>
            <a:chOff x="6289985" y="1029339"/>
            <a:chExt cx="919814" cy="1010116"/>
          </a:xfrm>
        </p:grpSpPr>
        <p:grpSp>
          <p:nvGrpSpPr>
            <p:cNvPr id="79943" name="Group 75"/>
            <p:cNvGrpSpPr>
              <a:grpSpLocks/>
            </p:cNvGrpSpPr>
            <p:nvPr/>
          </p:nvGrpSpPr>
          <p:grpSpPr bwMode="auto">
            <a:xfrm>
              <a:off x="6289985" y="1134030"/>
              <a:ext cx="919814" cy="736467"/>
              <a:chOff x="578" y="2316"/>
              <a:chExt cx="2105" cy="1421"/>
            </a:xfrm>
          </p:grpSpPr>
          <p:sp>
            <p:nvSpPr>
              <p:cNvPr id="79949" name="Freeform 7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6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79950" name="Freeform 7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6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grpSp>
        <p:sp>
          <p:nvSpPr>
            <p:cNvPr id="79944" name="Freeform 79"/>
            <p:cNvSpPr>
              <a:spLocks/>
            </p:cNvSpPr>
            <p:nvPr/>
          </p:nvSpPr>
          <p:spPr bwMode="auto">
            <a:xfrm>
              <a:off x="6315766" y="1880345"/>
              <a:ext cx="38453" cy="143562"/>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79945" name="Freeform 80"/>
            <p:cNvSpPr>
              <a:spLocks/>
            </p:cNvSpPr>
            <p:nvPr/>
          </p:nvSpPr>
          <p:spPr bwMode="auto">
            <a:xfrm>
              <a:off x="6324068" y="1879308"/>
              <a:ext cx="47629" cy="160147"/>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79946" name="Freeform 81"/>
            <p:cNvSpPr>
              <a:spLocks/>
            </p:cNvSpPr>
            <p:nvPr/>
          </p:nvSpPr>
          <p:spPr bwMode="auto">
            <a:xfrm>
              <a:off x="6924023" y="1846138"/>
              <a:ext cx="67730" cy="169994"/>
            </a:xfrm>
            <a:custGeom>
              <a:avLst/>
              <a:gdLst>
                <a:gd name="T0" fmla="*/ 2147483647 w 149"/>
                <a:gd name="T1" fmla="*/ 2147483647 h 376"/>
                <a:gd name="T2" fmla="*/ 2147483647 w 149"/>
                <a:gd name="T3" fmla="*/ 2147483647 h 376"/>
                <a:gd name="T4" fmla="*/ 2147483647 w 149"/>
                <a:gd name="T5" fmla="*/ 2147483647 h 376"/>
                <a:gd name="T6" fmla="*/ 2147483647 w 149"/>
                <a:gd name="T7" fmla="*/ 2147483647 h 376"/>
                <a:gd name="T8" fmla="*/ 2147483647 w 149"/>
                <a:gd name="T9" fmla="*/ 2147483647 h 376"/>
                <a:gd name="T10" fmla="*/ 2147483647 w 149"/>
                <a:gd name="T11" fmla="*/ 2147483647 h 376"/>
                <a:gd name="T12" fmla="*/ 2147483647 w 149"/>
                <a:gd name="T13" fmla="*/ 2147483647 h 376"/>
                <a:gd name="T14" fmla="*/ 2147483647 w 149"/>
                <a:gd name="T15" fmla="*/ 2147483647 h 376"/>
                <a:gd name="T16" fmla="*/ 2147483647 w 149"/>
                <a:gd name="T17" fmla="*/ 2147483647 h 376"/>
                <a:gd name="T18" fmla="*/ 2147483647 w 149"/>
                <a:gd name="T19" fmla="*/ 2147483647 h 376"/>
                <a:gd name="T20" fmla="*/ 2147483647 w 149"/>
                <a:gd name="T21" fmla="*/ 2147483647 h 376"/>
                <a:gd name="T22" fmla="*/ 2147483647 w 149"/>
                <a:gd name="T23" fmla="*/ 2147483647 h 376"/>
                <a:gd name="T24" fmla="*/ 2147483647 w 149"/>
                <a:gd name="T25" fmla="*/ 2147483647 h 376"/>
                <a:gd name="T26" fmla="*/ 2147483647 w 149"/>
                <a:gd name="T27" fmla="*/ 2147483647 h 376"/>
                <a:gd name="T28" fmla="*/ 2147483647 w 149"/>
                <a:gd name="T29" fmla="*/ 2147483647 h 376"/>
                <a:gd name="T30" fmla="*/ 2147483647 w 149"/>
                <a:gd name="T31" fmla="*/ 2147483647 h 376"/>
                <a:gd name="T32" fmla="*/ 2147483647 w 149"/>
                <a:gd name="T33" fmla="*/ 2147483647 h 376"/>
                <a:gd name="T34" fmla="*/ 2147483647 w 149"/>
                <a:gd name="T35" fmla="*/ 2147483647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79947" name="Freeform 82"/>
            <p:cNvSpPr>
              <a:spLocks/>
            </p:cNvSpPr>
            <p:nvPr/>
          </p:nvSpPr>
          <p:spPr bwMode="auto">
            <a:xfrm>
              <a:off x="6358589" y="1036077"/>
              <a:ext cx="43260" cy="228040"/>
            </a:xfrm>
            <a:custGeom>
              <a:avLst/>
              <a:gdLst>
                <a:gd name="T0" fmla="*/ 2147483647 w 96"/>
                <a:gd name="T1" fmla="*/ 2147483647 h 504"/>
                <a:gd name="T2" fmla="*/ 2147483647 w 96"/>
                <a:gd name="T3" fmla="*/ 2147483647 h 504"/>
                <a:gd name="T4" fmla="*/ 2147483647 w 96"/>
                <a:gd name="T5" fmla="*/ 2147483647 h 504"/>
                <a:gd name="T6" fmla="*/ 2147483647 w 96"/>
                <a:gd name="T7" fmla="*/ 2147483647 h 504"/>
                <a:gd name="T8" fmla="*/ 2147483647 w 96"/>
                <a:gd name="T9" fmla="*/ 2147483647 h 504"/>
                <a:gd name="T10" fmla="*/ 2147483647 w 96"/>
                <a:gd name="T11" fmla="*/ 2147483647 h 504"/>
                <a:gd name="T12" fmla="*/ 2147483647 w 96"/>
                <a:gd name="T13" fmla="*/ 2147483647 h 504"/>
                <a:gd name="T14" fmla="*/ 2147483647 w 96"/>
                <a:gd name="T15" fmla="*/ 2147483647 h 504"/>
                <a:gd name="T16" fmla="*/ 2147483647 w 96"/>
                <a:gd name="T17" fmla="*/ 2147483647 h 504"/>
                <a:gd name="T18" fmla="*/ 2147483647 w 96"/>
                <a:gd name="T19" fmla="*/ 2147483647 h 504"/>
                <a:gd name="T20" fmla="*/ 2147483647 w 96"/>
                <a:gd name="T21" fmla="*/ 2147483647 h 504"/>
                <a:gd name="T22" fmla="*/ 2147483647 w 96"/>
                <a:gd name="T23" fmla="*/ 2147483647 h 504"/>
                <a:gd name="T24" fmla="*/ 2147483647 w 96"/>
                <a:gd name="T25" fmla="*/ 2147483647 h 504"/>
                <a:gd name="T26" fmla="*/ 2147483647 w 96"/>
                <a:gd name="T27" fmla="*/ 214748364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79948" name="Freeform 83"/>
            <p:cNvSpPr>
              <a:spLocks/>
            </p:cNvSpPr>
            <p:nvPr/>
          </p:nvSpPr>
          <p:spPr bwMode="auto">
            <a:xfrm>
              <a:off x="7108859" y="1029339"/>
              <a:ext cx="68167" cy="185542"/>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grpSp>
      <p:sp>
        <p:nvSpPr>
          <p:cNvPr id="538626" name="Rectangle 2"/>
          <p:cNvSpPr>
            <a:spLocks noChangeArrowheads="1"/>
          </p:cNvSpPr>
          <p:nvPr/>
        </p:nvSpPr>
        <p:spPr bwMode="auto">
          <a:xfrm>
            <a:off x="3130550" y="1377950"/>
            <a:ext cx="3035300" cy="4419600"/>
          </a:xfrm>
          <a:prstGeom prst="rect">
            <a:avLst/>
          </a:prstGeom>
          <a:solidFill>
            <a:schemeClr val="tx2"/>
          </a:solidFill>
          <a:ln w="12700">
            <a:solidFill>
              <a:schemeClr val="folHlink"/>
            </a:solid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pitchFamily="-112" charset="0"/>
              <a:ea typeface="ＭＳ Ｐゴシック" charset="0"/>
              <a:cs typeface="+mn-cs"/>
            </a:endParaRPr>
          </a:p>
        </p:txBody>
      </p:sp>
      <p:sp>
        <p:nvSpPr>
          <p:cNvPr id="79876" name="AutoShape 3"/>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folHlink"/>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79877" name="Rectangle 4"/>
          <p:cNvSpPr>
            <a:spLocks noChangeArrowheads="1"/>
          </p:cNvSpPr>
          <p:nvPr/>
        </p:nvSpPr>
        <p:spPr bwMode="auto">
          <a:xfrm>
            <a:off x="3130550" y="1377950"/>
            <a:ext cx="2044700" cy="1054100"/>
          </a:xfrm>
          <a:prstGeom prst="rect">
            <a:avLst/>
          </a:prstGeom>
          <a:solidFill>
            <a:schemeClr val="tx2"/>
          </a:solidFill>
          <a:ln w="12700">
            <a:solidFill>
              <a:schemeClr val="tx2"/>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79878" name="Rectangle 5"/>
          <p:cNvSpPr>
            <a:spLocks noChangeArrowheads="1"/>
          </p:cNvSpPr>
          <p:nvPr/>
        </p:nvSpPr>
        <p:spPr bwMode="auto">
          <a:xfrm>
            <a:off x="3059113" y="879475"/>
            <a:ext cx="17938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790015"/>
                </a:solidFill>
                <a:effectLst/>
                <a:uLnTx/>
                <a:uFillTx/>
                <a:latin typeface="Times" charset="0"/>
                <a:ea typeface="ＭＳ Ｐゴシック" charset="0"/>
              </a:rPr>
              <a:t> </a:t>
            </a:r>
            <a:r>
              <a:rPr kumimoji="0" lang="en-US" sz="2400" b="1" i="0" u="none" strike="noStrike" kern="1200" cap="none" spc="0" normalizeH="0" baseline="0" noProof="0">
                <a:ln>
                  <a:noFill/>
                </a:ln>
                <a:solidFill>
                  <a:srgbClr val="790015"/>
                </a:solidFill>
                <a:effectLst/>
                <a:uLnTx/>
                <a:uFillTx/>
                <a:latin typeface="Times" charset="0"/>
                <a:ea typeface="ＭＳ Ｐゴシック" charset="0"/>
              </a:rPr>
              <a:t>ROYALTY</a:t>
            </a:r>
          </a:p>
        </p:txBody>
      </p:sp>
      <p:sp>
        <p:nvSpPr>
          <p:cNvPr id="79879"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538631" name="Rectangle 7"/>
          <p:cNvSpPr>
            <a:spLocks noChangeArrowheads="1"/>
          </p:cNvSpPr>
          <p:nvPr/>
        </p:nvSpPr>
        <p:spPr bwMode="auto">
          <a:xfrm>
            <a:off x="4786313" y="928688"/>
            <a:ext cx="1598612" cy="393700"/>
          </a:xfrm>
          <a:prstGeom prst="rect">
            <a:avLst/>
          </a:prstGeom>
          <a:noFill/>
          <a:ln w="12700">
            <a:noFill/>
            <a:miter lim="800000"/>
            <a:headEnd/>
            <a:tailEnd/>
          </a:ln>
          <a:effectLst>
            <a:outerShdw blurRad="63500" dist="81320" dir="3080412" algn="ctr" rotWithShape="0">
              <a:schemeClr val="bg2">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a:ln>
                  <a:noFill/>
                </a:ln>
                <a:solidFill>
                  <a:srgbClr val="FAFD00"/>
                </a:solidFill>
                <a:effectLst/>
                <a:uLnTx/>
                <a:uFillTx/>
                <a:latin typeface="Times" pitchFamily="-112" charset="0"/>
                <a:ea typeface="ＭＳ Ｐゴシック" charset="0"/>
                <a:cs typeface="+mn-cs"/>
              </a:rPr>
              <a:t>ca. 1000 B.C.</a:t>
            </a:r>
          </a:p>
        </p:txBody>
      </p:sp>
      <p:sp>
        <p:nvSpPr>
          <p:cNvPr id="79881" name="Rectangle 9"/>
          <p:cNvSpPr>
            <a:spLocks noChangeArrowheads="1"/>
          </p:cNvSpPr>
          <p:nvPr/>
        </p:nvSpPr>
        <p:spPr bwMode="auto">
          <a:xfrm>
            <a:off x="3276600" y="1600200"/>
            <a:ext cx="152400" cy="419100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79882" name="Rectangle 10"/>
          <p:cNvSpPr>
            <a:spLocks noChangeArrowheads="1"/>
          </p:cNvSpPr>
          <p:nvPr/>
        </p:nvSpPr>
        <p:spPr bwMode="auto">
          <a:xfrm>
            <a:off x="3846513" y="1387475"/>
            <a:ext cx="14255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790015"/>
                </a:solidFill>
                <a:effectLst/>
                <a:uLnTx/>
                <a:uFillTx/>
                <a:latin typeface="Times" charset="0"/>
                <a:ea typeface="ＭＳ Ｐゴシック" charset="0"/>
              </a:rPr>
              <a:t>S - D - S</a:t>
            </a:r>
          </a:p>
        </p:txBody>
      </p:sp>
      <p:sp>
        <p:nvSpPr>
          <p:cNvPr id="538636" name="Rectangle 12"/>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pitchFamily="-112" charset="0"/>
              <a:ea typeface="ＭＳ Ｐゴシック" charset="0"/>
              <a:cs typeface="+mn-cs"/>
            </a:endParaRPr>
          </a:p>
        </p:txBody>
      </p:sp>
      <p:grpSp>
        <p:nvGrpSpPr>
          <p:cNvPr id="79884" name="Group 13"/>
          <p:cNvGrpSpPr>
            <a:grpSpLocks/>
          </p:cNvGrpSpPr>
          <p:nvPr/>
        </p:nvGrpSpPr>
        <p:grpSpPr bwMode="auto">
          <a:xfrm>
            <a:off x="901700" y="2603500"/>
            <a:ext cx="2201863" cy="1765300"/>
            <a:chOff x="568" y="1640"/>
            <a:chExt cx="1387" cy="1112"/>
          </a:xfrm>
        </p:grpSpPr>
        <p:grpSp>
          <p:nvGrpSpPr>
            <p:cNvPr id="79938" name="Group 14"/>
            <p:cNvGrpSpPr>
              <a:grpSpLocks/>
            </p:cNvGrpSpPr>
            <p:nvPr/>
          </p:nvGrpSpPr>
          <p:grpSpPr bwMode="auto">
            <a:xfrm>
              <a:off x="568" y="1640"/>
              <a:ext cx="1249" cy="1112"/>
              <a:chOff x="568" y="1640"/>
              <a:chExt cx="1249" cy="1112"/>
            </a:xfrm>
          </p:grpSpPr>
          <p:sp>
            <p:nvSpPr>
              <p:cNvPr id="538639" name="Oval 15"/>
              <p:cNvSpPr>
                <a:spLocks noChangeArrowheads="1"/>
              </p:cNvSpPr>
              <p:nvPr/>
            </p:nvSpPr>
            <p:spPr bwMode="auto">
              <a:xfrm>
                <a:off x="568" y="1740"/>
                <a:ext cx="1024" cy="1012"/>
              </a:xfrm>
              <a:prstGeom prst="ellips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pitchFamily="-112" charset="0"/>
                  <a:ea typeface="ＭＳ Ｐゴシック" charset="0"/>
                  <a:cs typeface="+mn-cs"/>
                </a:endParaRPr>
              </a:p>
            </p:txBody>
          </p:sp>
          <p:sp>
            <p:nvSpPr>
              <p:cNvPr id="79941" name="Freeform 16"/>
              <p:cNvSpPr>
                <a:spLocks/>
              </p:cNvSpPr>
              <p:nvPr/>
            </p:nvSpPr>
            <p:spPr bwMode="auto">
              <a:xfrm>
                <a:off x="1024" y="1699"/>
                <a:ext cx="677" cy="571"/>
              </a:xfrm>
              <a:custGeom>
                <a:avLst/>
                <a:gdLst>
                  <a:gd name="T0" fmla="*/ 14 w 677"/>
                  <a:gd name="T1" fmla="*/ 27 h 571"/>
                  <a:gd name="T2" fmla="*/ 17 w 677"/>
                  <a:gd name="T3" fmla="*/ 75 h 571"/>
                  <a:gd name="T4" fmla="*/ 20 w 677"/>
                  <a:gd name="T5" fmla="*/ 122 h 571"/>
                  <a:gd name="T6" fmla="*/ 46 w 677"/>
                  <a:gd name="T7" fmla="*/ 145 h 571"/>
                  <a:gd name="T8" fmla="*/ 108 w 677"/>
                  <a:gd name="T9" fmla="*/ 164 h 571"/>
                  <a:gd name="T10" fmla="*/ 156 w 677"/>
                  <a:gd name="T11" fmla="*/ 185 h 571"/>
                  <a:gd name="T12" fmla="*/ 205 w 677"/>
                  <a:gd name="T13" fmla="*/ 194 h 571"/>
                  <a:gd name="T14" fmla="*/ 255 w 677"/>
                  <a:gd name="T15" fmla="*/ 214 h 571"/>
                  <a:gd name="T16" fmla="*/ 305 w 677"/>
                  <a:gd name="T17" fmla="*/ 247 h 571"/>
                  <a:gd name="T18" fmla="*/ 356 w 677"/>
                  <a:gd name="T19" fmla="*/ 280 h 571"/>
                  <a:gd name="T20" fmla="*/ 383 w 677"/>
                  <a:gd name="T21" fmla="*/ 326 h 571"/>
                  <a:gd name="T22" fmla="*/ 411 w 677"/>
                  <a:gd name="T23" fmla="*/ 372 h 571"/>
                  <a:gd name="T24" fmla="*/ 449 w 677"/>
                  <a:gd name="T25" fmla="*/ 406 h 571"/>
                  <a:gd name="T26" fmla="*/ 477 w 677"/>
                  <a:gd name="T27" fmla="*/ 452 h 571"/>
                  <a:gd name="T28" fmla="*/ 492 w 677"/>
                  <a:gd name="T29" fmla="*/ 498 h 571"/>
                  <a:gd name="T30" fmla="*/ 495 w 677"/>
                  <a:gd name="T31" fmla="*/ 546 h 571"/>
                  <a:gd name="T32" fmla="*/ 521 w 677"/>
                  <a:gd name="T33" fmla="*/ 569 h 571"/>
                  <a:gd name="T34" fmla="*/ 568 w 677"/>
                  <a:gd name="T35" fmla="*/ 565 h 571"/>
                  <a:gd name="T36" fmla="*/ 628 w 677"/>
                  <a:gd name="T37" fmla="*/ 561 h 571"/>
                  <a:gd name="T38" fmla="*/ 676 w 677"/>
                  <a:gd name="T39" fmla="*/ 558 h 571"/>
                  <a:gd name="T40" fmla="*/ 661 w 677"/>
                  <a:gd name="T41" fmla="*/ 511 h 571"/>
                  <a:gd name="T42" fmla="*/ 645 w 677"/>
                  <a:gd name="T43" fmla="*/ 464 h 571"/>
                  <a:gd name="T44" fmla="*/ 618 w 677"/>
                  <a:gd name="T45" fmla="*/ 418 h 571"/>
                  <a:gd name="T46" fmla="*/ 591 w 677"/>
                  <a:gd name="T47" fmla="*/ 372 h 571"/>
                  <a:gd name="T48" fmla="*/ 563 w 677"/>
                  <a:gd name="T49" fmla="*/ 326 h 571"/>
                  <a:gd name="T50" fmla="*/ 525 w 677"/>
                  <a:gd name="T51" fmla="*/ 280 h 571"/>
                  <a:gd name="T52" fmla="*/ 509 w 677"/>
                  <a:gd name="T53" fmla="*/ 233 h 571"/>
                  <a:gd name="T54" fmla="*/ 471 w 677"/>
                  <a:gd name="T55" fmla="*/ 199 h 571"/>
                  <a:gd name="T56" fmla="*/ 432 w 677"/>
                  <a:gd name="T57" fmla="*/ 166 h 571"/>
                  <a:gd name="T58" fmla="*/ 394 w 677"/>
                  <a:gd name="T59" fmla="*/ 132 h 571"/>
                  <a:gd name="T60" fmla="*/ 355 w 677"/>
                  <a:gd name="T61" fmla="*/ 99 h 571"/>
                  <a:gd name="T62" fmla="*/ 306 w 677"/>
                  <a:gd name="T63" fmla="*/ 78 h 571"/>
                  <a:gd name="T64" fmla="*/ 256 w 677"/>
                  <a:gd name="T65" fmla="*/ 59 h 571"/>
                  <a:gd name="T66" fmla="*/ 206 w 677"/>
                  <a:gd name="T67" fmla="*/ 38 h 571"/>
                  <a:gd name="T68" fmla="*/ 158 w 677"/>
                  <a:gd name="T69" fmla="*/ 29 h 571"/>
                  <a:gd name="T70" fmla="*/ 110 w 677"/>
                  <a:gd name="T71" fmla="*/ 21 h 571"/>
                  <a:gd name="T72" fmla="*/ 60 w 677"/>
                  <a:gd name="T73" fmla="*/ 0 h 571"/>
                  <a:gd name="T74" fmla="*/ 12 w 677"/>
                  <a:gd name="T75" fmla="*/ 3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chemeClr val="accent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79942" name="Freeform 17"/>
              <p:cNvSpPr>
                <a:spLocks/>
              </p:cNvSpPr>
              <p:nvPr/>
            </p:nvSpPr>
            <p:spPr bwMode="auto">
              <a:xfrm>
                <a:off x="1024" y="1640"/>
                <a:ext cx="793" cy="657"/>
              </a:xfrm>
              <a:custGeom>
                <a:avLst/>
                <a:gdLst>
                  <a:gd name="T0" fmla="*/ 24 w 793"/>
                  <a:gd name="T1" fmla="*/ 8 h 657"/>
                  <a:gd name="T2" fmla="*/ 88 w 793"/>
                  <a:gd name="T3" fmla="*/ 32 h 657"/>
                  <a:gd name="T4" fmla="*/ 144 w 793"/>
                  <a:gd name="T5" fmla="*/ 40 h 657"/>
                  <a:gd name="T6" fmla="*/ 184 w 793"/>
                  <a:gd name="T7" fmla="*/ 64 h 657"/>
                  <a:gd name="T8" fmla="*/ 216 w 793"/>
                  <a:gd name="T9" fmla="*/ 80 h 657"/>
                  <a:gd name="T10" fmla="*/ 240 w 793"/>
                  <a:gd name="T11" fmla="*/ 104 h 657"/>
                  <a:gd name="T12" fmla="*/ 280 w 793"/>
                  <a:gd name="T13" fmla="*/ 120 h 657"/>
                  <a:gd name="T14" fmla="*/ 312 w 793"/>
                  <a:gd name="T15" fmla="*/ 136 h 657"/>
                  <a:gd name="T16" fmla="*/ 344 w 793"/>
                  <a:gd name="T17" fmla="*/ 152 h 657"/>
                  <a:gd name="T18" fmla="*/ 376 w 793"/>
                  <a:gd name="T19" fmla="*/ 168 h 657"/>
                  <a:gd name="T20" fmla="*/ 408 w 793"/>
                  <a:gd name="T21" fmla="*/ 184 h 657"/>
                  <a:gd name="T22" fmla="*/ 440 w 793"/>
                  <a:gd name="T23" fmla="*/ 216 h 657"/>
                  <a:gd name="T24" fmla="*/ 464 w 793"/>
                  <a:gd name="T25" fmla="*/ 240 h 657"/>
                  <a:gd name="T26" fmla="*/ 496 w 793"/>
                  <a:gd name="T27" fmla="*/ 256 h 657"/>
                  <a:gd name="T28" fmla="*/ 528 w 793"/>
                  <a:gd name="T29" fmla="*/ 272 h 657"/>
                  <a:gd name="T30" fmla="*/ 552 w 793"/>
                  <a:gd name="T31" fmla="*/ 296 h 657"/>
                  <a:gd name="T32" fmla="*/ 568 w 793"/>
                  <a:gd name="T33" fmla="*/ 328 h 657"/>
                  <a:gd name="T34" fmla="*/ 592 w 793"/>
                  <a:gd name="T35" fmla="*/ 352 h 657"/>
                  <a:gd name="T36" fmla="*/ 624 w 793"/>
                  <a:gd name="T37" fmla="*/ 376 h 657"/>
                  <a:gd name="T38" fmla="*/ 640 w 793"/>
                  <a:gd name="T39" fmla="*/ 400 h 657"/>
                  <a:gd name="T40" fmla="*/ 656 w 793"/>
                  <a:gd name="T41" fmla="*/ 432 h 657"/>
                  <a:gd name="T42" fmla="*/ 680 w 793"/>
                  <a:gd name="T43" fmla="*/ 464 h 657"/>
                  <a:gd name="T44" fmla="*/ 712 w 793"/>
                  <a:gd name="T45" fmla="*/ 472 h 657"/>
                  <a:gd name="T46" fmla="*/ 736 w 793"/>
                  <a:gd name="T47" fmla="*/ 496 h 657"/>
                  <a:gd name="T48" fmla="*/ 760 w 793"/>
                  <a:gd name="T49" fmla="*/ 520 h 657"/>
                  <a:gd name="T50" fmla="*/ 792 w 793"/>
                  <a:gd name="T51" fmla="*/ 544 h 657"/>
                  <a:gd name="T52" fmla="*/ 792 w 793"/>
                  <a:gd name="T53" fmla="*/ 576 h 657"/>
                  <a:gd name="T54" fmla="*/ 776 w 793"/>
                  <a:gd name="T55" fmla="*/ 608 h 657"/>
                  <a:gd name="T56" fmla="*/ 752 w 793"/>
                  <a:gd name="T57" fmla="*/ 632 h 657"/>
                  <a:gd name="T58" fmla="*/ 728 w 793"/>
                  <a:gd name="T59" fmla="*/ 648 h 657"/>
                  <a:gd name="T60" fmla="*/ 696 w 793"/>
                  <a:gd name="T61" fmla="*/ 656 h 657"/>
                  <a:gd name="T62" fmla="*/ 664 w 793"/>
                  <a:gd name="T63" fmla="*/ 648 h 657"/>
                  <a:gd name="T64" fmla="*/ 632 w 793"/>
                  <a:gd name="T65" fmla="*/ 648 h 657"/>
                  <a:gd name="T66" fmla="*/ 600 w 793"/>
                  <a:gd name="T67" fmla="*/ 648 h 657"/>
                  <a:gd name="T68" fmla="*/ 568 w 793"/>
                  <a:gd name="T69" fmla="*/ 648 h 657"/>
                  <a:gd name="T70" fmla="*/ 536 w 793"/>
                  <a:gd name="T71" fmla="*/ 648 h 657"/>
                  <a:gd name="T72" fmla="*/ 496 w 793"/>
                  <a:gd name="T73" fmla="*/ 648 h 657"/>
                  <a:gd name="T74" fmla="*/ 456 w 793"/>
                  <a:gd name="T75" fmla="*/ 640 h 657"/>
                  <a:gd name="T76" fmla="*/ 432 w 793"/>
                  <a:gd name="T77" fmla="*/ 608 h 657"/>
                  <a:gd name="T78" fmla="*/ 424 w 793"/>
                  <a:gd name="T79" fmla="*/ 576 h 657"/>
                  <a:gd name="T80" fmla="*/ 400 w 793"/>
                  <a:gd name="T81" fmla="*/ 536 h 657"/>
                  <a:gd name="T82" fmla="*/ 376 w 793"/>
                  <a:gd name="T83" fmla="*/ 504 h 657"/>
                  <a:gd name="T84" fmla="*/ 352 w 793"/>
                  <a:gd name="T85" fmla="*/ 472 h 657"/>
                  <a:gd name="T86" fmla="*/ 312 w 793"/>
                  <a:gd name="T87" fmla="*/ 432 h 657"/>
                  <a:gd name="T88" fmla="*/ 280 w 793"/>
                  <a:gd name="T89" fmla="*/ 392 h 657"/>
                  <a:gd name="T90" fmla="*/ 256 w 793"/>
                  <a:gd name="T91" fmla="*/ 368 h 657"/>
                  <a:gd name="T92" fmla="*/ 224 w 793"/>
                  <a:gd name="T93" fmla="*/ 352 h 657"/>
                  <a:gd name="T94" fmla="*/ 192 w 793"/>
                  <a:gd name="T95" fmla="*/ 344 h 657"/>
                  <a:gd name="T96" fmla="*/ 160 w 793"/>
                  <a:gd name="T97" fmla="*/ 336 h 657"/>
                  <a:gd name="T98" fmla="*/ 120 w 793"/>
                  <a:gd name="T99" fmla="*/ 336 h 657"/>
                  <a:gd name="T100" fmla="*/ 88 w 793"/>
                  <a:gd name="T101" fmla="*/ 328 h 657"/>
                  <a:gd name="T102" fmla="*/ 48 w 793"/>
                  <a:gd name="T103" fmla="*/ 304 h 657"/>
                  <a:gd name="T104" fmla="*/ 32 w 793"/>
                  <a:gd name="T105" fmla="*/ 272 h 657"/>
                  <a:gd name="T106" fmla="*/ 16 w 793"/>
                  <a:gd name="T107" fmla="*/ 248 h 657"/>
                  <a:gd name="T108" fmla="*/ 8 w 793"/>
                  <a:gd name="T109" fmla="*/ 216 h 657"/>
                  <a:gd name="T110" fmla="*/ 8 w 793"/>
                  <a:gd name="T111" fmla="*/ 184 h 657"/>
                  <a:gd name="T112" fmla="*/ 8 w 793"/>
                  <a:gd name="T113" fmla="*/ 152 h 657"/>
                  <a:gd name="T114" fmla="*/ 0 w 793"/>
                  <a:gd name="T115" fmla="*/ 120 h 657"/>
                  <a:gd name="T116" fmla="*/ 0 w 793"/>
                  <a:gd name="T117" fmla="*/ 88 h 657"/>
                  <a:gd name="T118" fmla="*/ 0 w 793"/>
                  <a:gd name="T119" fmla="*/ 56 h 657"/>
                  <a:gd name="T120" fmla="*/ 0 w 793"/>
                  <a:gd name="T121" fmla="*/ 24 h 657"/>
                  <a:gd name="T122" fmla="*/ 24 w 793"/>
                  <a:gd name="T123" fmla="*/ 16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grpSp>
        <p:sp>
          <p:nvSpPr>
            <p:cNvPr id="538642" name="Rectangle 18"/>
            <p:cNvSpPr>
              <a:spLocks noChangeArrowheads="1"/>
            </p:cNvSpPr>
            <p:nvPr/>
          </p:nvSpPr>
          <p:spPr bwMode="auto">
            <a:xfrm>
              <a:off x="793" y="1742"/>
              <a:ext cx="1162" cy="632"/>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200" cap="none" spc="0" normalizeH="0" baseline="0" noProof="0">
                  <a:ln>
                    <a:noFill/>
                  </a:ln>
                  <a:solidFill>
                    <a:srgbClr val="FFD34A"/>
                  </a:solidFill>
                  <a:effectLst/>
                  <a:uLnTx/>
                  <a:uFillTx/>
                  <a:latin typeface="Times" pitchFamily="-112" charset="0"/>
                  <a:ea typeface="ＭＳ Ｐゴシック" charset="0"/>
                  <a:cs typeface="+mn-cs"/>
                </a:rPr>
                <a:t>A </a:t>
              </a:r>
              <a:r>
                <a:rPr kumimoji="0" lang="en-US" sz="6000" b="0" i="0" u="none" strike="noStrike" kern="1200" cap="none" spc="0" normalizeH="0" baseline="0" noProof="0">
                  <a:ln>
                    <a:noFill/>
                  </a:ln>
                  <a:solidFill>
                    <a:srgbClr val="51DC00"/>
                  </a:solidFill>
                  <a:effectLst/>
                  <a:uLnTx/>
                  <a:uFillTx/>
                  <a:latin typeface="Times" pitchFamily="-112" charset="0"/>
                  <a:ea typeface="ＭＳ Ｐゴシック" charset="0"/>
                  <a:cs typeface="+mn-cs"/>
                </a:rPr>
                <a:t>R</a:t>
              </a:r>
              <a:r>
                <a:rPr kumimoji="0" lang="en-US" sz="3600" b="0" i="0" u="none" strike="noStrike" kern="1200" cap="none" spc="0" normalizeH="0" baseline="0" noProof="0">
                  <a:ln>
                    <a:noFill/>
                  </a:ln>
                  <a:solidFill>
                    <a:srgbClr val="FFD34A"/>
                  </a:solidFill>
                  <a:effectLst/>
                  <a:uLnTx/>
                  <a:uFillTx/>
                  <a:latin typeface="Times" pitchFamily="-112" charset="0"/>
                  <a:ea typeface="ＭＳ Ｐゴシック" charset="0"/>
                  <a:cs typeface="+mn-cs"/>
                </a:rPr>
                <a:t> C</a:t>
              </a:r>
            </a:p>
          </p:txBody>
        </p:sp>
      </p:grpSp>
      <p:sp>
        <p:nvSpPr>
          <p:cNvPr id="79885" name="Rectangle 19"/>
          <p:cNvSpPr>
            <a:spLocks noChangeArrowheads="1"/>
          </p:cNvSpPr>
          <p:nvPr/>
        </p:nvSpPr>
        <p:spPr bwMode="auto">
          <a:xfrm>
            <a:off x="4505325" y="5383213"/>
            <a:ext cx="304800" cy="24765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79886" name="Line 20"/>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79887" name="Line 21"/>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79888" name="Line 22"/>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79889" name="Line 23"/>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79890" name="Line 24"/>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79891" name="Line 25"/>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79892" name="Line 26"/>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79893" name="Line 27"/>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79894" name="Line 28"/>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79895" name="Rectangle 29"/>
          <p:cNvSpPr>
            <a:spLocks noChangeArrowheads="1"/>
          </p:cNvSpPr>
          <p:nvPr/>
        </p:nvSpPr>
        <p:spPr bwMode="auto">
          <a:xfrm>
            <a:off x="3824288" y="1812925"/>
            <a:ext cx="142875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79896" name="Rectangle 30"/>
          <p:cNvSpPr>
            <a:spLocks noChangeArrowheads="1"/>
          </p:cNvSpPr>
          <p:nvPr/>
        </p:nvSpPr>
        <p:spPr bwMode="auto">
          <a:xfrm>
            <a:off x="3959225" y="3671888"/>
            <a:ext cx="14287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79897" name="Rectangle 31"/>
          <p:cNvSpPr>
            <a:spLocks noChangeArrowheads="1"/>
          </p:cNvSpPr>
          <p:nvPr/>
        </p:nvSpPr>
        <p:spPr bwMode="auto">
          <a:xfrm>
            <a:off x="4522788" y="4232275"/>
            <a:ext cx="176212" cy="1347788"/>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538797" name="Rectangle 173"/>
          <p:cNvSpPr>
            <a:spLocks noChangeArrowheads="1"/>
          </p:cNvSpPr>
          <p:nvPr/>
        </p:nvSpPr>
        <p:spPr bwMode="auto">
          <a:xfrm>
            <a:off x="3105150" y="4670425"/>
            <a:ext cx="3094038" cy="1160463"/>
          </a:xfrm>
          <a:prstGeom prst="rect">
            <a:avLst/>
          </a:prstGeom>
          <a:solidFill>
            <a:schemeClr val="bg2">
              <a:alpha val="50195"/>
            </a:scheme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79899" name="Rectangle 32"/>
          <p:cNvSpPr>
            <a:spLocks noChangeArrowheads="1"/>
          </p:cNvSpPr>
          <p:nvPr/>
        </p:nvSpPr>
        <p:spPr bwMode="auto">
          <a:xfrm>
            <a:off x="4538663" y="2555875"/>
            <a:ext cx="160337" cy="1160463"/>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79900" name="Line 36"/>
          <p:cNvSpPr>
            <a:spLocks noChangeShapeType="1"/>
          </p:cNvSpPr>
          <p:nvPr/>
        </p:nvSpPr>
        <p:spPr bwMode="auto">
          <a:xfrm>
            <a:off x="4622800" y="3683000"/>
            <a:ext cx="0" cy="368300"/>
          </a:xfrm>
          <a:prstGeom prst="line">
            <a:avLst/>
          </a:prstGeom>
          <a:noFill/>
          <a:ln w="50800">
            <a:solidFill>
              <a:schemeClr val="tx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79901" name="Text Box 65"/>
          <p:cNvSpPr txBox="1">
            <a:spLocks noChangeArrowheads="1"/>
          </p:cNvSpPr>
          <p:nvPr/>
        </p:nvSpPr>
        <p:spPr bwMode="auto">
          <a:xfrm>
            <a:off x="533400" y="6483350"/>
            <a:ext cx="1993900"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38691" name="Oval 67"/>
          <p:cNvSpPr>
            <a:spLocks noChangeArrowheads="1"/>
          </p:cNvSpPr>
          <p:nvPr/>
        </p:nvSpPr>
        <p:spPr bwMode="auto">
          <a:xfrm>
            <a:off x="3587750" y="1249363"/>
            <a:ext cx="862013" cy="752475"/>
          </a:xfrm>
          <a:prstGeom prst="ellipse">
            <a:avLst/>
          </a:prstGeom>
          <a:noFill/>
          <a:ln w="76200">
            <a:solidFill>
              <a:srgbClr val="FF0000"/>
            </a:solidFill>
            <a:round/>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pitchFamily="-112" charset="0"/>
              <a:ea typeface="ＭＳ Ｐゴシック" charset="0"/>
              <a:cs typeface="+mn-cs"/>
            </a:endParaRPr>
          </a:p>
        </p:txBody>
      </p:sp>
      <p:sp>
        <p:nvSpPr>
          <p:cNvPr id="538692" name="Oval 68"/>
          <p:cNvSpPr>
            <a:spLocks noChangeArrowheads="1"/>
          </p:cNvSpPr>
          <p:nvPr/>
        </p:nvSpPr>
        <p:spPr bwMode="auto">
          <a:xfrm>
            <a:off x="4079875" y="1246188"/>
            <a:ext cx="862013" cy="752475"/>
          </a:xfrm>
          <a:prstGeom prst="ellipse">
            <a:avLst/>
          </a:prstGeom>
          <a:noFill/>
          <a:ln w="76200">
            <a:solidFill>
              <a:srgbClr val="FF0000"/>
            </a:solidFill>
            <a:round/>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pitchFamily="-112" charset="0"/>
              <a:ea typeface="ＭＳ Ｐゴシック" charset="0"/>
              <a:cs typeface="+mn-cs"/>
            </a:endParaRPr>
          </a:p>
        </p:txBody>
      </p:sp>
      <p:sp>
        <p:nvSpPr>
          <p:cNvPr id="538693" name="Oval 69"/>
          <p:cNvSpPr>
            <a:spLocks noChangeArrowheads="1"/>
          </p:cNvSpPr>
          <p:nvPr/>
        </p:nvSpPr>
        <p:spPr bwMode="auto">
          <a:xfrm>
            <a:off x="4632325" y="1220788"/>
            <a:ext cx="862013" cy="752475"/>
          </a:xfrm>
          <a:prstGeom prst="ellipse">
            <a:avLst/>
          </a:prstGeom>
          <a:noFill/>
          <a:ln w="76200">
            <a:solidFill>
              <a:srgbClr val="FF0000"/>
            </a:solidFill>
            <a:round/>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pitchFamily="-112" charset="0"/>
              <a:ea typeface="ＭＳ Ｐゴシック" charset="0"/>
              <a:cs typeface="+mn-cs"/>
            </a:endParaRPr>
          </a:p>
        </p:txBody>
      </p:sp>
      <p:grpSp>
        <p:nvGrpSpPr>
          <p:cNvPr id="79905" name="Group 108"/>
          <p:cNvGrpSpPr>
            <a:grpSpLocks/>
          </p:cNvGrpSpPr>
          <p:nvPr/>
        </p:nvGrpSpPr>
        <p:grpSpPr bwMode="auto">
          <a:xfrm>
            <a:off x="8018463" y="3436938"/>
            <a:ext cx="981075" cy="1843087"/>
            <a:chOff x="5051" y="2165"/>
            <a:chExt cx="618" cy="1161"/>
          </a:xfrm>
        </p:grpSpPr>
        <p:grpSp>
          <p:nvGrpSpPr>
            <p:cNvPr id="79919" name="Group 109"/>
            <p:cNvGrpSpPr>
              <a:grpSpLocks/>
            </p:cNvGrpSpPr>
            <p:nvPr/>
          </p:nvGrpSpPr>
          <p:grpSpPr bwMode="auto">
            <a:xfrm>
              <a:off x="5051" y="2165"/>
              <a:ext cx="618" cy="1161"/>
              <a:chOff x="5051" y="2165"/>
              <a:chExt cx="618" cy="1161"/>
            </a:xfrm>
          </p:grpSpPr>
          <p:sp>
            <p:nvSpPr>
              <p:cNvPr id="79921" name="Freeform 110"/>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79922" name="AutoShape 111"/>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79923" name="Rectangle 112"/>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79924" name="Line 113"/>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79925" name="Rectangle 114"/>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79926" name="Rectangle 115"/>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79927" name="Line 116"/>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79928" name="Line 117"/>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79929" name="Line 118"/>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79930" name="Line 119"/>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79931" name="Line 120"/>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79932" name="Line 121"/>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79933" name="Line 122"/>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79934" name="Line 123"/>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79935" name="Line 124"/>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79936" name="Line 125"/>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79937" name="Rectangle 126"/>
              <p:cNvSpPr>
                <a:spLocks noChangeArrowheads="1"/>
              </p:cNvSpPr>
              <p:nvPr/>
            </p:nvSpPr>
            <p:spPr bwMode="auto">
              <a:xfrm>
                <a:off x="5051" y="2165"/>
                <a:ext cx="527"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Chicago" charset="0"/>
                    <a:ea typeface="ＭＳ Ｐゴシック" charset="0"/>
                  </a:rPr>
                  <a:t>ROYALTY</a:t>
                </a:r>
              </a:p>
            </p:txBody>
          </p:sp>
        </p:grpSp>
        <p:sp>
          <p:nvSpPr>
            <p:cNvPr id="79920" name="Rectangle 127"/>
            <p:cNvSpPr>
              <a:spLocks noChangeArrowheads="1"/>
            </p:cNvSpPr>
            <p:nvPr/>
          </p:nvSpPr>
          <p:spPr bwMode="auto">
            <a:xfrm>
              <a:off x="5139" y="2267"/>
              <a:ext cx="390"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S - D - S</a:t>
              </a:r>
            </a:p>
          </p:txBody>
        </p:sp>
      </p:grpSp>
      <p:sp>
        <p:nvSpPr>
          <p:cNvPr id="79906" name="Text Box 128"/>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B VAG Rounded Bold" charset="0"/>
                <a:ea typeface="ＭＳ Ｐゴシック" charset="0"/>
              </a:rPr>
              <a:t> </a:t>
            </a:r>
          </a:p>
        </p:txBody>
      </p:sp>
      <p:pic>
        <p:nvPicPr>
          <p:cNvPr id="538754" name="Picture 130"/>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940050" y="2459038"/>
            <a:ext cx="2292350" cy="1835150"/>
          </a:xfrm>
          <a:prstGeom prst="rect">
            <a:avLst/>
          </a:prstGeom>
          <a:noFill/>
          <a:ln w="76200">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pic>
      <p:sp>
        <p:nvSpPr>
          <p:cNvPr id="538756" name="Rectangle 132"/>
          <p:cNvSpPr>
            <a:spLocks noChangeArrowheads="1"/>
          </p:cNvSpPr>
          <p:nvPr/>
        </p:nvSpPr>
        <p:spPr bwMode="auto">
          <a:xfrm>
            <a:off x="8113713" y="6540500"/>
            <a:ext cx="339725" cy="24447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36</a:t>
            </a:r>
          </a:p>
        </p:txBody>
      </p:sp>
      <p:sp>
        <p:nvSpPr>
          <p:cNvPr id="79909" name="Text Box 133"/>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charset="0"/>
                <a:ea typeface="ＭＳ Ｐゴシック" charset="0"/>
              </a:rPr>
              <a:t>Handbook pg. 32-37</a:t>
            </a:r>
          </a:p>
        </p:txBody>
      </p:sp>
      <p:sp>
        <p:nvSpPr>
          <p:cNvPr id="538781" name="Rectangle 157"/>
          <p:cNvSpPr>
            <a:spLocks noChangeArrowheads="1"/>
          </p:cNvSpPr>
          <p:nvPr/>
        </p:nvSpPr>
        <p:spPr bwMode="auto">
          <a:xfrm>
            <a:off x="6213475" y="2197100"/>
            <a:ext cx="3063875" cy="950913"/>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1" u="none" strike="noStrike" kern="1200" cap="none" spc="0" normalizeH="0" baseline="0" noProof="0" dirty="0">
                <a:ln>
                  <a:noFill/>
                </a:ln>
                <a:solidFill>
                  <a:srgbClr val="FFFFFF"/>
                </a:solidFill>
                <a:effectLst/>
                <a:uLnTx/>
                <a:uFillTx/>
                <a:latin typeface="Arial" charset="0"/>
                <a:ea typeface="ＭＳ Ｐゴシック" charset="0"/>
              </a:rPr>
              <a:t>2 Sam. 7:4-16</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1" u="none" strike="noStrike" kern="1200" cap="none" spc="0" normalizeH="0" baseline="0" noProof="0" dirty="0">
                <a:ln>
                  <a:noFill/>
                </a:ln>
                <a:solidFill>
                  <a:srgbClr val="FFFFFF"/>
                </a:solidFill>
                <a:effectLst/>
                <a:uLnTx/>
                <a:uFillTx/>
                <a:latin typeface="Arial" charset="0"/>
                <a:ea typeface="ＭＳ Ｐゴシック" charset="0"/>
              </a:rPr>
              <a:t>1 Chron. 17:3-15</a:t>
            </a:r>
          </a:p>
        </p:txBody>
      </p:sp>
      <p:sp>
        <p:nvSpPr>
          <p:cNvPr id="538793" name="Text Box 169"/>
          <p:cNvSpPr txBox="1">
            <a:spLocks noChangeArrowheads="1"/>
          </p:cNvSpPr>
          <p:nvPr/>
        </p:nvSpPr>
        <p:spPr bwMode="auto">
          <a:xfrm>
            <a:off x="6307138" y="1427163"/>
            <a:ext cx="863600" cy="641350"/>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3600" b="1" i="1" u="none" strike="noStrike" kern="1200" cap="none" spc="0" normalizeH="0" baseline="0" noProof="0" dirty="0">
                <a:ln>
                  <a:noFill/>
                </a:ln>
                <a:solidFill>
                  <a:srgbClr val="FFFFFF"/>
                </a:solidFill>
                <a:effectLst/>
                <a:uLnTx/>
                <a:uFillTx/>
                <a:latin typeface="Kosher-Normal" pitchFamily="-112" charset="0"/>
                <a:ea typeface="ＭＳ Ｐゴシック" charset="0"/>
                <a:cs typeface="+mn-cs"/>
              </a:rPr>
              <a:t>DC</a:t>
            </a:r>
          </a:p>
        </p:txBody>
      </p:sp>
      <p:sp>
        <p:nvSpPr>
          <p:cNvPr id="79912" name="Text Box 171"/>
          <p:cNvSpPr txBox="1">
            <a:spLocks noChangeArrowheads="1"/>
          </p:cNvSpPr>
          <p:nvPr/>
        </p:nvSpPr>
        <p:spPr bwMode="auto">
          <a:xfrm>
            <a:off x="8602663" y="6477000"/>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Comic Sans MS" charset="0"/>
                <a:ea typeface="ＭＳ Ｐゴシック" charset="0"/>
              </a:rPr>
              <a:t>6</a:t>
            </a:r>
            <a:endParaRPr kumimoji="0" lang="en-US" sz="1600" b="0" i="0" u="none" strike="noStrike" kern="1200" cap="none" spc="0" normalizeH="0" baseline="0" noProof="0">
              <a:ln>
                <a:noFill/>
              </a:ln>
              <a:solidFill>
                <a:srgbClr val="FFA27C"/>
              </a:solidFill>
              <a:effectLst/>
              <a:uLnTx/>
              <a:uFillTx/>
              <a:latin typeface="Comic Sans MS" charset="0"/>
              <a:ea typeface="ＭＳ Ｐゴシック" charset="0"/>
            </a:endParaRPr>
          </a:p>
        </p:txBody>
      </p:sp>
      <p:sp>
        <p:nvSpPr>
          <p:cNvPr id="538799" name="Text Box 175"/>
          <p:cNvSpPr txBox="1">
            <a:spLocks noChangeArrowheads="1"/>
          </p:cNvSpPr>
          <p:nvPr/>
        </p:nvSpPr>
        <p:spPr bwMode="auto">
          <a:xfrm>
            <a:off x="465138" y="5502275"/>
            <a:ext cx="8148637" cy="6413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37931725" indent="-37474525">
              <a:defRPr sz="2800">
                <a:solidFill>
                  <a:srgbClr val="00DFCA"/>
                </a:solidFill>
                <a:latin typeface="Matura MT Script Capitals" charset="0"/>
                <a:ea typeface="ＭＳ Ｐゴシック" charset="0"/>
              </a:defRPr>
            </a:lvl2pPr>
            <a:lvl3pPr>
              <a:defRPr sz="2800">
                <a:solidFill>
                  <a:srgbClr val="00DFCA"/>
                </a:solidFill>
                <a:latin typeface="Matura MT Script Capitals" charset="0"/>
                <a:ea typeface="ＭＳ Ｐゴシック" charset="0"/>
              </a:defRPr>
            </a:lvl3pPr>
            <a:lvl4pPr>
              <a:defRPr sz="2800">
                <a:solidFill>
                  <a:srgbClr val="00DFCA"/>
                </a:solidFill>
                <a:latin typeface="Matura MT Script Capitals" charset="0"/>
                <a:ea typeface="ＭＳ Ｐゴシック" charset="0"/>
              </a:defRPr>
            </a:lvl4pPr>
            <a:lvl5pPr>
              <a:defRPr sz="2800">
                <a:solidFill>
                  <a:srgbClr val="00DFCA"/>
                </a:solidFill>
                <a:latin typeface="Matura MT Script Capitals" charset="0"/>
                <a:ea typeface="ＭＳ Ｐゴシック" charset="0"/>
              </a:defRPr>
            </a:lvl5pPr>
            <a:lvl6pPr marL="457200" eaLnBrk="0" fontAlgn="base" hangingPunct="0">
              <a:spcBef>
                <a:spcPct val="0"/>
              </a:spcBef>
              <a:spcAft>
                <a:spcPct val="0"/>
              </a:spcAft>
              <a:defRPr sz="2800">
                <a:solidFill>
                  <a:srgbClr val="00DFCA"/>
                </a:solidFill>
                <a:latin typeface="Matura MT Script Capitals" charset="0"/>
                <a:ea typeface="ＭＳ Ｐゴシック" charset="0"/>
              </a:defRPr>
            </a:lvl6pPr>
            <a:lvl7pPr marL="914400" eaLnBrk="0" fontAlgn="base" hangingPunct="0">
              <a:spcBef>
                <a:spcPct val="0"/>
              </a:spcBef>
              <a:spcAft>
                <a:spcPct val="0"/>
              </a:spcAft>
              <a:defRPr sz="2800">
                <a:solidFill>
                  <a:srgbClr val="00DFCA"/>
                </a:solidFill>
                <a:latin typeface="Matura MT Script Capitals" charset="0"/>
                <a:ea typeface="ＭＳ Ｐゴシック" charset="0"/>
              </a:defRPr>
            </a:lvl7pPr>
            <a:lvl8pPr marL="1371600" eaLnBrk="0" fontAlgn="base" hangingPunct="0">
              <a:spcBef>
                <a:spcPct val="0"/>
              </a:spcBef>
              <a:spcAft>
                <a:spcPct val="0"/>
              </a:spcAft>
              <a:defRPr sz="2800">
                <a:solidFill>
                  <a:srgbClr val="00DFCA"/>
                </a:solidFill>
                <a:latin typeface="Matura MT Script Capitals" charset="0"/>
                <a:ea typeface="ＭＳ Ｐゴシック" charset="0"/>
              </a:defRPr>
            </a:lvl8pPr>
            <a:lvl9pPr marL="18288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BIG ISSUE: BILLS COMING DUE.</a:t>
            </a:r>
          </a:p>
        </p:txBody>
      </p:sp>
      <p:grpSp>
        <p:nvGrpSpPr>
          <p:cNvPr id="79914" name="Group 90"/>
          <p:cNvGrpSpPr>
            <a:grpSpLocks/>
          </p:cNvGrpSpPr>
          <p:nvPr/>
        </p:nvGrpSpPr>
        <p:grpSpPr bwMode="auto">
          <a:xfrm>
            <a:off x="519113" y="117475"/>
            <a:ext cx="854075" cy="1720850"/>
            <a:chOff x="519113" y="312738"/>
            <a:chExt cx="854075" cy="1910769"/>
          </a:xfrm>
        </p:grpSpPr>
        <p:sp>
          <p:nvSpPr>
            <p:cNvPr id="92" name="Rectangle 91"/>
            <p:cNvSpPr>
              <a:spLocks noChangeArrowheads="1"/>
            </p:cNvSpPr>
            <p:nvPr/>
          </p:nvSpPr>
          <p:spPr bwMode="auto">
            <a:xfrm>
              <a:off x="519113" y="312738"/>
              <a:ext cx="854075" cy="191076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600" b="0" i="0" u="none" strike="noStrike" kern="1200" cap="none" spc="0" normalizeH="0" baseline="0" noProof="0">
                  <a:ln>
                    <a:noFill/>
                  </a:ln>
                  <a:solidFill>
                    <a:srgbClr val="FFFF00"/>
                  </a:solidFill>
                  <a:effectLst/>
                  <a:uLnTx/>
                  <a:uFillTx/>
                  <a:latin typeface="Times" charset="0"/>
                  <a:ea typeface="ＭＳ Ｐゴシック" charset="0"/>
                </a:rPr>
                <a:t>7</a:t>
              </a: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93" name="Line 52"/>
            <p:cNvSpPr>
              <a:spLocks noChangeShapeType="1"/>
            </p:cNvSpPr>
            <p:nvPr/>
          </p:nvSpPr>
          <p:spPr bwMode="auto">
            <a:xfrm flipV="1">
              <a:off x="854075" y="1185276"/>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pitchFamily="-108" charset="0"/>
                <a:ea typeface="ＭＳ Ｐゴシック" charset="0"/>
                <a:cs typeface="+mn-cs"/>
              </a:endParaRPr>
            </a:p>
          </p:txBody>
        </p:sp>
      </p:grpSp>
      <p:sp>
        <p:nvSpPr>
          <p:cNvPr id="137" name="Title 136"/>
          <p:cNvSpPr>
            <a:spLocks noGrp="1"/>
          </p:cNvSpPr>
          <p:nvPr>
            <p:ph type="title" idx="4294967295"/>
          </p:nvPr>
        </p:nvSpPr>
        <p:spPr>
          <a:xfrm>
            <a:off x="423863" y="4891088"/>
            <a:ext cx="8229600" cy="646112"/>
          </a:xfrm>
          <a:prstGeom prst="rect">
            <a:avLst/>
          </a:prstGeom>
          <a:ln w="12700">
            <a:miter lim="800000"/>
            <a:headEnd/>
            <a:tailEnd/>
          </a:ln>
          <a:effectLst>
            <a:outerShdw blurRad="63500" dist="71842" dir="2700000" algn="ctr" rotWithShape="0">
              <a:schemeClr val="bg2">
                <a:alpha val="74998"/>
              </a:schemeClr>
            </a:outerShdw>
          </a:effectLst>
        </p:spPr>
        <p:txBody>
          <a:bodyPr>
            <a:spAutoFit/>
          </a:bodyPr>
          <a:lstStyle/>
          <a:p>
            <a:pPr algn="ctr">
              <a:spcBef>
                <a:spcPct val="50000"/>
              </a:spcBef>
              <a:defRPr/>
            </a:pPr>
            <a:r>
              <a:rPr lang="en-US" sz="3600" b="1">
                <a:solidFill>
                  <a:schemeClr val="tx1"/>
                </a:solidFill>
                <a:latin typeface="Comic Sans MS" charset="0"/>
                <a:ea typeface="ＭＳ Ｐゴシック" charset="0"/>
                <a:cs typeface="ＭＳ Ｐゴシック" charset="0"/>
              </a:rPr>
              <a:t>SOLOMON: REALLY BIG IDEAS!</a:t>
            </a:r>
          </a:p>
        </p:txBody>
      </p:sp>
      <p:sp>
        <p:nvSpPr>
          <p:cNvPr id="79916" name="TextBox 138"/>
          <p:cNvSpPr txBox="1">
            <a:spLocks noChangeArrowheads="1"/>
          </p:cNvSpPr>
          <p:nvPr/>
        </p:nvSpPr>
        <p:spPr bwMode="auto">
          <a:xfrm>
            <a:off x="-1284288" y="3690938"/>
            <a:ext cx="18415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38691"/>
                                        </p:tgtEl>
                                        <p:attrNameLst>
                                          <p:attrName>style.visibility</p:attrName>
                                        </p:attrNameLst>
                                      </p:cBhvr>
                                      <p:to>
                                        <p:strVal val="visible"/>
                                      </p:to>
                                    </p:set>
                                    <p:animEffect transition="in" filter="fade">
                                      <p:cBhvr>
                                        <p:cTn id="7" dur="1000"/>
                                        <p:tgtEl>
                                          <p:spTgt spid="538691"/>
                                        </p:tgtEl>
                                      </p:cBhvr>
                                    </p:animEffect>
                                  </p:childTnLst>
                                  <p:subTnLst>
                                    <p:set>
                                      <p:cBhvr override="childStyle">
                                        <p:cTn dur="1" fill="hold" display="0" masterRel="nextClick" afterEffect="1"/>
                                        <p:tgtEl>
                                          <p:spTgt spid="538691"/>
                                        </p:tgtEl>
                                        <p:attrNameLst>
                                          <p:attrName>style.visibility</p:attrName>
                                        </p:attrNameLst>
                                      </p:cBhvr>
                                      <p:to>
                                        <p:strVal val="hidden"/>
                                      </p:to>
                                    </p:set>
                                  </p:sub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38692"/>
                                        </p:tgtEl>
                                        <p:attrNameLst>
                                          <p:attrName>style.visibility</p:attrName>
                                        </p:attrNameLst>
                                      </p:cBhvr>
                                      <p:to>
                                        <p:strVal val="visible"/>
                                      </p:to>
                                    </p:set>
                                    <p:animEffect transition="in" filter="fade">
                                      <p:cBhvr>
                                        <p:cTn id="12" dur="1000"/>
                                        <p:tgtEl>
                                          <p:spTgt spid="538692"/>
                                        </p:tgtEl>
                                      </p:cBhvr>
                                    </p:animEffect>
                                  </p:childTnLst>
                                  <p:subTnLst>
                                    <p:set>
                                      <p:cBhvr override="childStyle">
                                        <p:cTn dur="1" fill="hold" display="0" masterRel="nextClick" afterEffect="1"/>
                                        <p:tgtEl>
                                          <p:spTgt spid="538692"/>
                                        </p:tgtEl>
                                        <p:attrNameLst>
                                          <p:attrName>style.visibility</p:attrName>
                                        </p:attrNameLst>
                                      </p:cBhvr>
                                      <p:to>
                                        <p:strVal val="hidden"/>
                                      </p:to>
                                    </p:set>
                                  </p:sub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38693"/>
                                        </p:tgtEl>
                                        <p:attrNameLst>
                                          <p:attrName>style.visibility</p:attrName>
                                        </p:attrNameLst>
                                      </p:cBhvr>
                                      <p:to>
                                        <p:strVal val="visible"/>
                                      </p:to>
                                    </p:set>
                                    <p:animEffect transition="in" filter="fade">
                                      <p:cBhvr>
                                        <p:cTn id="17" dur="1000"/>
                                        <p:tgtEl>
                                          <p:spTgt spid="53869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538754"/>
                                        </p:tgtEl>
                                        <p:attrNameLst>
                                          <p:attrName>style.visibility</p:attrName>
                                        </p:attrNameLst>
                                      </p:cBhvr>
                                      <p:to>
                                        <p:strVal val="visible"/>
                                      </p:to>
                                    </p:set>
                                    <p:animEffect transition="in" filter="fade">
                                      <p:cBhvr>
                                        <p:cTn id="22" dur="1000"/>
                                        <p:tgtEl>
                                          <p:spTgt spid="538754"/>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38797"/>
                                        </p:tgtEl>
                                        <p:attrNameLst>
                                          <p:attrName>style.visibility</p:attrName>
                                        </p:attrNameLst>
                                      </p:cBhvr>
                                      <p:to>
                                        <p:strVal val="visible"/>
                                      </p:to>
                                    </p:set>
                                    <p:animEffect transition="in" filter="fade">
                                      <p:cBhvr>
                                        <p:cTn id="27" dur="1000"/>
                                        <p:tgtEl>
                                          <p:spTgt spid="538797"/>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37"/>
                                        </p:tgtEl>
                                        <p:attrNameLst>
                                          <p:attrName>style.visibility</p:attrName>
                                        </p:attrNameLst>
                                      </p:cBhvr>
                                      <p:to>
                                        <p:strVal val="visible"/>
                                      </p:to>
                                    </p:set>
                                    <p:animEffect transition="in" filter="fade">
                                      <p:cBhvr>
                                        <p:cTn id="30" dur="2000"/>
                                        <p:tgtEl>
                                          <p:spTgt spid="137"/>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538799"/>
                                        </p:tgtEl>
                                        <p:attrNameLst>
                                          <p:attrName>style.visibility</p:attrName>
                                        </p:attrNameLst>
                                      </p:cBhvr>
                                      <p:to>
                                        <p:strVal val="visible"/>
                                      </p:to>
                                    </p:set>
                                    <p:animEffect transition="in" filter="fade">
                                      <p:cBhvr>
                                        <p:cTn id="35" dur="1000"/>
                                        <p:tgtEl>
                                          <p:spTgt spid="5387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8797" grpId="0" animBg="1"/>
      <p:bldP spid="538691" grpId="0" animBg="1"/>
      <p:bldP spid="538692" grpId="0" animBg="1"/>
      <p:bldP spid="538693" grpId="0" animBg="1"/>
      <p:bldP spid="538799" grpId="0"/>
      <p:bldP spid="137" grpId="0" animBg="1"/>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921" name="Group 139"/>
          <p:cNvGrpSpPr>
            <a:grpSpLocks/>
          </p:cNvGrpSpPr>
          <p:nvPr/>
        </p:nvGrpSpPr>
        <p:grpSpPr bwMode="auto">
          <a:xfrm>
            <a:off x="6334125" y="3360738"/>
            <a:ext cx="920750" cy="1009650"/>
            <a:chOff x="6289985" y="1029339"/>
            <a:chExt cx="919814" cy="1010116"/>
          </a:xfrm>
        </p:grpSpPr>
        <p:grpSp>
          <p:nvGrpSpPr>
            <p:cNvPr id="81996" name="Group 75"/>
            <p:cNvGrpSpPr>
              <a:grpSpLocks/>
            </p:cNvGrpSpPr>
            <p:nvPr/>
          </p:nvGrpSpPr>
          <p:grpSpPr bwMode="auto">
            <a:xfrm>
              <a:off x="6289985" y="1134030"/>
              <a:ext cx="919814" cy="736467"/>
              <a:chOff x="578" y="2316"/>
              <a:chExt cx="2105" cy="1421"/>
            </a:xfrm>
          </p:grpSpPr>
          <p:sp>
            <p:nvSpPr>
              <p:cNvPr id="82002" name="Freeform 7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6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2003" name="Freeform 7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6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grpSp>
        <p:sp>
          <p:nvSpPr>
            <p:cNvPr id="81997" name="Freeform 79"/>
            <p:cNvSpPr>
              <a:spLocks/>
            </p:cNvSpPr>
            <p:nvPr/>
          </p:nvSpPr>
          <p:spPr bwMode="auto">
            <a:xfrm>
              <a:off x="6315766" y="1880345"/>
              <a:ext cx="38453" cy="143562"/>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1998" name="Freeform 80"/>
            <p:cNvSpPr>
              <a:spLocks/>
            </p:cNvSpPr>
            <p:nvPr/>
          </p:nvSpPr>
          <p:spPr bwMode="auto">
            <a:xfrm>
              <a:off x="6324068" y="1879308"/>
              <a:ext cx="47629" cy="160147"/>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1999" name="Freeform 81"/>
            <p:cNvSpPr>
              <a:spLocks/>
            </p:cNvSpPr>
            <p:nvPr/>
          </p:nvSpPr>
          <p:spPr bwMode="auto">
            <a:xfrm>
              <a:off x="6924023" y="1846138"/>
              <a:ext cx="67730" cy="169994"/>
            </a:xfrm>
            <a:custGeom>
              <a:avLst/>
              <a:gdLst>
                <a:gd name="T0" fmla="*/ 2147483647 w 149"/>
                <a:gd name="T1" fmla="*/ 2147483647 h 376"/>
                <a:gd name="T2" fmla="*/ 2147483647 w 149"/>
                <a:gd name="T3" fmla="*/ 2147483647 h 376"/>
                <a:gd name="T4" fmla="*/ 2147483647 w 149"/>
                <a:gd name="T5" fmla="*/ 2147483647 h 376"/>
                <a:gd name="T6" fmla="*/ 2147483647 w 149"/>
                <a:gd name="T7" fmla="*/ 2147483647 h 376"/>
                <a:gd name="T8" fmla="*/ 2147483647 w 149"/>
                <a:gd name="T9" fmla="*/ 2147483647 h 376"/>
                <a:gd name="T10" fmla="*/ 2147483647 w 149"/>
                <a:gd name="T11" fmla="*/ 2147483647 h 376"/>
                <a:gd name="T12" fmla="*/ 2147483647 w 149"/>
                <a:gd name="T13" fmla="*/ 2147483647 h 376"/>
                <a:gd name="T14" fmla="*/ 2147483647 w 149"/>
                <a:gd name="T15" fmla="*/ 2147483647 h 376"/>
                <a:gd name="T16" fmla="*/ 2147483647 w 149"/>
                <a:gd name="T17" fmla="*/ 2147483647 h 376"/>
                <a:gd name="T18" fmla="*/ 2147483647 w 149"/>
                <a:gd name="T19" fmla="*/ 2147483647 h 376"/>
                <a:gd name="T20" fmla="*/ 2147483647 w 149"/>
                <a:gd name="T21" fmla="*/ 2147483647 h 376"/>
                <a:gd name="T22" fmla="*/ 2147483647 w 149"/>
                <a:gd name="T23" fmla="*/ 2147483647 h 376"/>
                <a:gd name="T24" fmla="*/ 2147483647 w 149"/>
                <a:gd name="T25" fmla="*/ 2147483647 h 376"/>
                <a:gd name="T26" fmla="*/ 2147483647 w 149"/>
                <a:gd name="T27" fmla="*/ 2147483647 h 376"/>
                <a:gd name="T28" fmla="*/ 2147483647 w 149"/>
                <a:gd name="T29" fmla="*/ 2147483647 h 376"/>
                <a:gd name="T30" fmla="*/ 2147483647 w 149"/>
                <a:gd name="T31" fmla="*/ 2147483647 h 376"/>
                <a:gd name="T32" fmla="*/ 2147483647 w 149"/>
                <a:gd name="T33" fmla="*/ 2147483647 h 376"/>
                <a:gd name="T34" fmla="*/ 2147483647 w 149"/>
                <a:gd name="T35" fmla="*/ 2147483647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2000" name="Freeform 82"/>
            <p:cNvSpPr>
              <a:spLocks/>
            </p:cNvSpPr>
            <p:nvPr/>
          </p:nvSpPr>
          <p:spPr bwMode="auto">
            <a:xfrm>
              <a:off x="6358589" y="1036077"/>
              <a:ext cx="43260" cy="228040"/>
            </a:xfrm>
            <a:custGeom>
              <a:avLst/>
              <a:gdLst>
                <a:gd name="T0" fmla="*/ 2147483647 w 96"/>
                <a:gd name="T1" fmla="*/ 2147483647 h 504"/>
                <a:gd name="T2" fmla="*/ 2147483647 w 96"/>
                <a:gd name="T3" fmla="*/ 2147483647 h 504"/>
                <a:gd name="T4" fmla="*/ 2147483647 w 96"/>
                <a:gd name="T5" fmla="*/ 2147483647 h 504"/>
                <a:gd name="T6" fmla="*/ 2147483647 w 96"/>
                <a:gd name="T7" fmla="*/ 2147483647 h 504"/>
                <a:gd name="T8" fmla="*/ 2147483647 w 96"/>
                <a:gd name="T9" fmla="*/ 2147483647 h 504"/>
                <a:gd name="T10" fmla="*/ 2147483647 w 96"/>
                <a:gd name="T11" fmla="*/ 2147483647 h 504"/>
                <a:gd name="T12" fmla="*/ 2147483647 w 96"/>
                <a:gd name="T13" fmla="*/ 2147483647 h 504"/>
                <a:gd name="T14" fmla="*/ 2147483647 w 96"/>
                <a:gd name="T15" fmla="*/ 2147483647 h 504"/>
                <a:gd name="T16" fmla="*/ 2147483647 w 96"/>
                <a:gd name="T17" fmla="*/ 2147483647 h 504"/>
                <a:gd name="T18" fmla="*/ 2147483647 w 96"/>
                <a:gd name="T19" fmla="*/ 2147483647 h 504"/>
                <a:gd name="T20" fmla="*/ 2147483647 w 96"/>
                <a:gd name="T21" fmla="*/ 2147483647 h 504"/>
                <a:gd name="T22" fmla="*/ 2147483647 w 96"/>
                <a:gd name="T23" fmla="*/ 2147483647 h 504"/>
                <a:gd name="T24" fmla="*/ 2147483647 w 96"/>
                <a:gd name="T25" fmla="*/ 2147483647 h 504"/>
                <a:gd name="T26" fmla="*/ 2147483647 w 96"/>
                <a:gd name="T27" fmla="*/ 214748364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2001" name="Freeform 83"/>
            <p:cNvSpPr>
              <a:spLocks/>
            </p:cNvSpPr>
            <p:nvPr/>
          </p:nvSpPr>
          <p:spPr bwMode="auto">
            <a:xfrm>
              <a:off x="7108859" y="1029339"/>
              <a:ext cx="68167" cy="185542"/>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grpSp>
      <p:grpSp>
        <p:nvGrpSpPr>
          <p:cNvPr id="81922" name="Group 148"/>
          <p:cNvGrpSpPr>
            <a:grpSpLocks/>
          </p:cNvGrpSpPr>
          <p:nvPr/>
        </p:nvGrpSpPr>
        <p:grpSpPr bwMode="auto">
          <a:xfrm>
            <a:off x="6330950" y="1331913"/>
            <a:ext cx="920750" cy="1009650"/>
            <a:chOff x="6289985" y="1029339"/>
            <a:chExt cx="919814" cy="1010116"/>
          </a:xfrm>
        </p:grpSpPr>
        <p:grpSp>
          <p:nvGrpSpPr>
            <p:cNvPr id="81988" name="Group 75"/>
            <p:cNvGrpSpPr>
              <a:grpSpLocks/>
            </p:cNvGrpSpPr>
            <p:nvPr/>
          </p:nvGrpSpPr>
          <p:grpSpPr bwMode="auto">
            <a:xfrm>
              <a:off x="6289985" y="1134030"/>
              <a:ext cx="919814" cy="736467"/>
              <a:chOff x="578" y="2316"/>
              <a:chExt cx="2105" cy="1421"/>
            </a:xfrm>
          </p:grpSpPr>
          <p:sp>
            <p:nvSpPr>
              <p:cNvPr id="81994" name="Freeform 7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6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1995" name="Freeform 7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6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grpSp>
        <p:sp>
          <p:nvSpPr>
            <p:cNvPr id="81989" name="Freeform 79"/>
            <p:cNvSpPr>
              <a:spLocks/>
            </p:cNvSpPr>
            <p:nvPr/>
          </p:nvSpPr>
          <p:spPr bwMode="auto">
            <a:xfrm>
              <a:off x="6315766" y="1880345"/>
              <a:ext cx="38453" cy="143562"/>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1990" name="Freeform 80"/>
            <p:cNvSpPr>
              <a:spLocks/>
            </p:cNvSpPr>
            <p:nvPr/>
          </p:nvSpPr>
          <p:spPr bwMode="auto">
            <a:xfrm>
              <a:off x="6324068" y="1879308"/>
              <a:ext cx="47629" cy="160147"/>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1991" name="Freeform 81"/>
            <p:cNvSpPr>
              <a:spLocks/>
            </p:cNvSpPr>
            <p:nvPr/>
          </p:nvSpPr>
          <p:spPr bwMode="auto">
            <a:xfrm>
              <a:off x="6924023" y="1846138"/>
              <a:ext cx="67730" cy="169994"/>
            </a:xfrm>
            <a:custGeom>
              <a:avLst/>
              <a:gdLst>
                <a:gd name="T0" fmla="*/ 2147483647 w 149"/>
                <a:gd name="T1" fmla="*/ 2147483647 h 376"/>
                <a:gd name="T2" fmla="*/ 2147483647 w 149"/>
                <a:gd name="T3" fmla="*/ 2147483647 h 376"/>
                <a:gd name="T4" fmla="*/ 2147483647 w 149"/>
                <a:gd name="T5" fmla="*/ 2147483647 h 376"/>
                <a:gd name="T6" fmla="*/ 2147483647 w 149"/>
                <a:gd name="T7" fmla="*/ 2147483647 h 376"/>
                <a:gd name="T8" fmla="*/ 2147483647 w 149"/>
                <a:gd name="T9" fmla="*/ 2147483647 h 376"/>
                <a:gd name="T10" fmla="*/ 2147483647 w 149"/>
                <a:gd name="T11" fmla="*/ 2147483647 h 376"/>
                <a:gd name="T12" fmla="*/ 2147483647 w 149"/>
                <a:gd name="T13" fmla="*/ 2147483647 h 376"/>
                <a:gd name="T14" fmla="*/ 2147483647 w 149"/>
                <a:gd name="T15" fmla="*/ 2147483647 h 376"/>
                <a:gd name="T16" fmla="*/ 2147483647 w 149"/>
                <a:gd name="T17" fmla="*/ 2147483647 h 376"/>
                <a:gd name="T18" fmla="*/ 2147483647 w 149"/>
                <a:gd name="T19" fmla="*/ 2147483647 h 376"/>
                <a:gd name="T20" fmla="*/ 2147483647 w 149"/>
                <a:gd name="T21" fmla="*/ 2147483647 h 376"/>
                <a:gd name="T22" fmla="*/ 2147483647 w 149"/>
                <a:gd name="T23" fmla="*/ 2147483647 h 376"/>
                <a:gd name="T24" fmla="*/ 2147483647 w 149"/>
                <a:gd name="T25" fmla="*/ 2147483647 h 376"/>
                <a:gd name="T26" fmla="*/ 2147483647 w 149"/>
                <a:gd name="T27" fmla="*/ 2147483647 h 376"/>
                <a:gd name="T28" fmla="*/ 2147483647 w 149"/>
                <a:gd name="T29" fmla="*/ 2147483647 h 376"/>
                <a:gd name="T30" fmla="*/ 2147483647 w 149"/>
                <a:gd name="T31" fmla="*/ 2147483647 h 376"/>
                <a:gd name="T32" fmla="*/ 2147483647 w 149"/>
                <a:gd name="T33" fmla="*/ 2147483647 h 376"/>
                <a:gd name="T34" fmla="*/ 2147483647 w 149"/>
                <a:gd name="T35" fmla="*/ 2147483647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1992" name="Freeform 82"/>
            <p:cNvSpPr>
              <a:spLocks/>
            </p:cNvSpPr>
            <p:nvPr/>
          </p:nvSpPr>
          <p:spPr bwMode="auto">
            <a:xfrm>
              <a:off x="6358589" y="1036077"/>
              <a:ext cx="43260" cy="228040"/>
            </a:xfrm>
            <a:custGeom>
              <a:avLst/>
              <a:gdLst>
                <a:gd name="T0" fmla="*/ 2147483647 w 96"/>
                <a:gd name="T1" fmla="*/ 2147483647 h 504"/>
                <a:gd name="T2" fmla="*/ 2147483647 w 96"/>
                <a:gd name="T3" fmla="*/ 2147483647 h 504"/>
                <a:gd name="T4" fmla="*/ 2147483647 w 96"/>
                <a:gd name="T5" fmla="*/ 2147483647 h 504"/>
                <a:gd name="T6" fmla="*/ 2147483647 w 96"/>
                <a:gd name="T7" fmla="*/ 2147483647 h 504"/>
                <a:gd name="T8" fmla="*/ 2147483647 w 96"/>
                <a:gd name="T9" fmla="*/ 2147483647 h 504"/>
                <a:gd name="T10" fmla="*/ 2147483647 w 96"/>
                <a:gd name="T11" fmla="*/ 2147483647 h 504"/>
                <a:gd name="T12" fmla="*/ 2147483647 w 96"/>
                <a:gd name="T13" fmla="*/ 2147483647 h 504"/>
                <a:gd name="T14" fmla="*/ 2147483647 w 96"/>
                <a:gd name="T15" fmla="*/ 2147483647 h 504"/>
                <a:gd name="T16" fmla="*/ 2147483647 w 96"/>
                <a:gd name="T17" fmla="*/ 2147483647 h 504"/>
                <a:gd name="T18" fmla="*/ 2147483647 w 96"/>
                <a:gd name="T19" fmla="*/ 2147483647 h 504"/>
                <a:gd name="T20" fmla="*/ 2147483647 w 96"/>
                <a:gd name="T21" fmla="*/ 2147483647 h 504"/>
                <a:gd name="T22" fmla="*/ 2147483647 w 96"/>
                <a:gd name="T23" fmla="*/ 2147483647 h 504"/>
                <a:gd name="T24" fmla="*/ 2147483647 w 96"/>
                <a:gd name="T25" fmla="*/ 2147483647 h 504"/>
                <a:gd name="T26" fmla="*/ 2147483647 w 96"/>
                <a:gd name="T27" fmla="*/ 214748364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1993" name="Freeform 83"/>
            <p:cNvSpPr>
              <a:spLocks/>
            </p:cNvSpPr>
            <p:nvPr/>
          </p:nvSpPr>
          <p:spPr bwMode="auto">
            <a:xfrm>
              <a:off x="7108859" y="1029339"/>
              <a:ext cx="68167" cy="185542"/>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grpSp>
      <p:sp>
        <p:nvSpPr>
          <p:cNvPr id="454658" name="Rectangle 2"/>
          <p:cNvSpPr>
            <a:spLocks noChangeArrowheads="1"/>
          </p:cNvSpPr>
          <p:nvPr/>
        </p:nvSpPr>
        <p:spPr bwMode="auto">
          <a:xfrm>
            <a:off x="3130550" y="1377950"/>
            <a:ext cx="3035300" cy="4419600"/>
          </a:xfrm>
          <a:prstGeom prst="rect">
            <a:avLst/>
          </a:prstGeom>
          <a:solidFill>
            <a:srgbClr val="003399"/>
          </a:solid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pitchFamily="-112" charset="0"/>
              <a:ea typeface="ＭＳ Ｐゴシック" charset="0"/>
              <a:cs typeface="+mn-cs"/>
            </a:endParaRPr>
          </a:p>
        </p:txBody>
      </p:sp>
      <p:sp>
        <p:nvSpPr>
          <p:cNvPr id="81924" name="AutoShape 3"/>
          <p:cNvSpPr>
            <a:spLocks noChangeArrowheads="1"/>
          </p:cNvSpPr>
          <p:nvPr/>
        </p:nvSpPr>
        <p:spPr bwMode="auto">
          <a:xfrm>
            <a:off x="3130550" y="996950"/>
            <a:ext cx="1663700" cy="1054100"/>
          </a:xfrm>
          <a:prstGeom prst="roundRect">
            <a:avLst>
              <a:gd name="adj" fmla="val 12495"/>
            </a:avLst>
          </a:prstGeom>
          <a:solidFill>
            <a:srgbClr val="003399"/>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1925" name="Rectangle 4"/>
          <p:cNvSpPr>
            <a:spLocks noChangeArrowheads="1"/>
          </p:cNvSpPr>
          <p:nvPr/>
        </p:nvSpPr>
        <p:spPr bwMode="auto">
          <a:xfrm>
            <a:off x="3130550" y="1377950"/>
            <a:ext cx="2044700" cy="1054100"/>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1926" name="Rectangle 5"/>
          <p:cNvSpPr>
            <a:spLocks noChangeArrowheads="1"/>
          </p:cNvSpPr>
          <p:nvPr/>
        </p:nvSpPr>
        <p:spPr bwMode="auto">
          <a:xfrm>
            <a:off x="3059113" y="879475"/>
            <a:ext cx="17938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114FFB"/>
                </a:solidFill>
                <a:effectLst/>
                <a:uLnTx/>
                <a:uFillTx/>
                <a:latin typeface="Times" charset="0"/>
                <a:ea typeface="ＭＳ Ｐゴシック" charset="0"/>
              </a:rPr>
              <a:t> </a:t>
            </a:r>
            <a:r>
              <a:rPr kumimoji="0" lang="en-US" sz="2400" b="1" i="0" u="none" strike="noStrike" kern="1200" cap="none" spc="0" normalizeH="0" baseline="0" noProof="0">
                <a:ln>
                  <a:noFill/>
                </a:ln>
                <a:solidFill>
                  <a:srgbClr val="114FFB"/>
                </a:solidFill>
                <a:effectLst/>
                <a:uLnTx/>
                <a:uFillTx/>
                <a:latin typeface="Times" charset="0"/>
                <a:ea typeface="ＭＳ Ｐゴシック" charset="0"/>
              </a:rPr>
              <a:t>ROYALTY</a:t>
            </a:r>
          </a:p>
        </p:txBody>
      </p:sp>
      <p:sp>
        <p:nvSpPr>
          <p:cNvPr id="81927"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454663" name="Rectangle 7"/>
          <p:cNvSpPr>
            <a:spLocks noChangeArrowheads="1"/>
          </p:cNvSpPr>
          <p:nvPr/>
        </p:nvSpPr>
        <p:spPr bwMode="auto">
          <a:xfrm>
            <a:off x="4786313" y="928688"/>
            <a:ext cx="1598612" cy="393700"/>
          </a:xfrm>
          <a:prstGeom prst="rect">
            <a:avLst/>
          </a:prstGeom>
          <a:noFill/>
          <a:ln w="12700">
            <a:noFill/>
            <a:miter lim="800000"/>
            <a:headEnd/>
            <a:tailEnd/>
          </a:ln>
          <a:effectLst>
            <a:outerShdw blurRad="63500" dist="46662" dir="2115817" algn="ctr" rotWithShape="0">
              <a:schemeClr val="bg1">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a:ln>
                  <a:noFill/>
                </a:ln>
                <a:solidFill>
                  <a:srgbClr val="003399"/>
                </a:solidFill>
                <a:effectLst/>
                <a:uLnTx/>
                <a:uFillTx/>
                <a:latin typeface="Times" pitchFamily="-112" charset="0"/>
                <a:ea typeface="ＭＳ Ｐゴシック" charset="0"/>
                <a:cs typeface="+mn-cs"/>
              </a:rPr>
              <a:t>ca. 1000 B.C.</a:t>
            </a:r>
          </a:p>
        </p:txBody>
      </p:sp>
      <p:sp>
        <p:nvSpPr>
          <p:cNvPr id="81929" name="Rectangle 9"/>
          <p:cNvSpPr>
            <a:spLocks noChangeArrowheads="1"/>
          </p:cNvSpPr>
          <p:nvPr/>
        </p:nvSpPr>
        <p:spPr bwMode="auto">
          <a:xfrm>
            <a:off x="3276600" y="1600200"/>
            <a:ext cx="152400" cy="4191000"/>
          </a:xfrm>
          <a:prstGeom prst="rect">
            <a:avLst/>
          </a:prstGeom>
          <a:solidFill>
            <a:srgbClr val="003399"/>
          </a:solidFill>
          <a:ln w="12700">
            <a:solidFill>
              <a:srgbClr val="003399"/>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1930" name="Rectangle 10"/>
          <p:cNvSpPr>
            <a:spLocks noChangeArrowheads="1"/>
          </p:cNvSpPr>
          <p:nvPr/>
        </p:nvSpPr>
        <p:spPr bwMode="auto">
          <a:xfrm>
            <a:off x="3846513" y="1387475"/>
            <a:ext cx="14255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114FFB"/>
                </a:solidFill>
                <a:effectLst/>
                <a:uLnTx/>
                <a:uFillTx/>
                <a:latin typeface="Times" charset="0"/>
                <a:ea typeface="ＭＳ Ｐゴシック" charset="0"/>
              </a:rPr>
              <a:t>S - D - S</a:t>
            </a:r>
          </a:p>
        </p:txBody>
      </p:sp>
      <p:sp>
        <p:nvSpPr>
          <p:cNvPr id="454669" name="Rectangle 13"/>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pitchFamily="-112" charset="0"/>
              <a:ea typeface="ＭＳ Ｐゴシック" charset="0"/>
              <a:cs typeface="+mn-cs"/>
            </a:endParaRPr>
          </a:p>
        </p:txBody>
      </p:sp>
      <p:sp>
        <p:nvSpPr>
          <p:cNvPr id="81932" name="Freeform 17"/>
          <p:cNvSpPr>
            <a:spLocks/>
          </p:cNvSpPr>
          <p:nvPr/>
        </p:nvSpPr>
        <p:spPr bwMode="auto">
          <a:xfrm>
            <a:off x="1625600" y="2697163"/>
            <a:ext cx="1074738" cy="906462"/>
          </a:xfrm>
          <a:custGeom>
            <a:avLst/>
            <a:gdLst>
              <a:gd name="T0" fmla="*/ 2147483647 w 677"/>
              <a:gd name="T1" fmla="*/ 2147483647 h 571"/>
              <a:gd name="T2" fmla="*/ 2147483647 w 677"/>
              <a:gd name="T3" fmla="*/ 2147483647 h 571"/>
              <a:gd name="T4" fmla="*/ 2147483647 w 677"/>
              <a:gd name="T5" fmla="*/ 2147483647 h 571"/>
              <a:gd name="T6" fmla="*/ 2147483647 w 677"/>
              <a:gd name="T7" fmla="*/ 2147483647 h 571"/>
              <a:gd name="T8" fmla="*/ 2147483647 w 677"/>
              <a:gd name="T9" fmla="*/ 2147483647 h 571"/>
              <a:gd name="T10" fmla="*/ 2147483647 w 677"/>
              <a:gd name="T11" fmla="*/ 2147483647 h 571"/>
              <a:gd name="T12" fmla="*/ 2147483647 w 677"/>
              <a:gd name="T13" fmla="*/ 2147483647 h 571"/>
              <a:gd name="T14" fmla="*/ 2147483647 w 677"/>
              <a:gd name="T15" fmla="*/ 2147483647 h 571"/>
              <a:gd name="T16" fmla="*/ 2147483647 w 677"/>
              <a:gd name="T17" fmla="*/ 2147483647 h 571"/>
              <a:gd name="T18" fmla="*/ 2147483647 w 677"/>
              <a:gd name="T19" fmla="*/ 2147483647 h 571"/>
              <a:gd name="T20" fmla="*/ 2147483647 w 677"/>
              <a:gd name="T21" fmla="*/ 2147483647 h 571"/>
              <a:gd name="T22" fmla="*/ 2147483647 w 677"/>
              <a:gd name="T23" fmla="*/ 2147483647 h 571"/>
              <a:gd name="T24" fmla="*/ 2147483647 w 677"/>
              <a:gd name="T25" fmla="*/ 2147483647 h 571"/>
              <a:gd name="T26" fmla="*/ 2147483647 w 677"/>
              <a:gd name="T27" fmla="*/ 2147483647 h 571"/>
              <a:gd name="T28" fmla="*/ 2147483647 w 677"/>
              <a:gd name="T29" fmla="*/ 2147483647 h 571"/>
              <a:gd name="T30" fmla="*/ 2147483647 w 677"/>
              <a:gd name="T31" fmla="*/ 2147483647 h 571"/>
              <a:gd name="T32" fmla="*/ 2147483647 w 677"/>
              <a:gd name="T33" fmla="*/ 2147483647 h 571"/>
              <a:gd name="T34" fmla="*/ 2147483647 w 677"/>
              <a:gd name="T35" fmla="*/ 2147483647 h 571"/>
              <a:gd name="T36" fmla="*/ 2147483647 w 677"/>
              <a:gd name="T37" fmla="*/ 2147483647 h 571"/>
              <a:gd name="T38" fmla="*/ 2147483647 w 677"/>
              <a:gd name="T39" fmla="*/ 2147483647 h 571"/>
              <a:gd name="T40" fmla="*/ 2147483647 w 677"/>
              <a:gd name="T41" fmla="*/ 2147483647 h 571"/>
              <a:gd name="T42" fmla="*/ 2147483647 w 677"/>
              <a:gd name="T43" fmla="*/ 2147483647 h 571"/>
              <a:gd name="T44" fmla="*/ 2147483647 w 677"/>
              <a:gd name="T45" fmla="*/ 2147483647 h 571"/>
              <a:gd name="T46" fmla="*/ 2147483647 w 677"/>
              <a:gd name="T47" fmla="*/ 2147483647 h 571"/>
              <a:gd name="T48" fmla="*/ 2147483647 w 677"/>
              <a:gd name="T49" fmla="*/ 2147483647 h 571"/>
              <a:gd name="T50" fmla="*/ 2147483647 w 677"/>
              <a:gd name="T51" fmla="*/ 2147483647 h 571"/>
              <a:gd name="T52" fmla="*/ 2147483647 w 677"/>
              <a:gd name="T53" fmla="*/ 2147483647 h 571"/>
              <a:gd name="T54" fmla="*/ 2147483647 w 677"/>
              <a:gd name="T55" fmla="*/ 2147483647 h 571"/>
              <a:gd name="T56" fmla="*/ 2147483647 w 677"/>
              <a:gd name="T57" fmla="*/ 2147483647 h 571"/>
              <a:gd name="T58" fmla="*/ 2147483647 w 677"/>
              <a:gd name="T59" fmla="*/ 2147483647 h 571"/>
              <a:gd name="T60" fmla="*/ 2147483647 w 677"/>
              <a:gd name="T61" fmla="*/ 2147483647 h 571"/>
              <a:gd name="T62" fmla="*/ 2147483647 w 677"/>
              <a:gd name="T63" fmla="*/ 2147483647 h 571"/>
              <a:gd name="T64" fmla="*/ 2147483647 w 677"/>
              <a:gd name="T65" fmla="*/ 2147483647 h 571"/>
              <a:gd name="T66" fmla="*/ 2147483647 w 677"/>
              <a:gd name="T67" fmla="*/ 2147483647 h 571"/>
              <a:gd name="T68" fmla="*/ 2147483647 w 677"/>
              <a:gd name="T69" fmla="*/ 2147483647 h 571"/>
              <a:gd name="T70" fmla="*/ 2147483647 w 677"/>
              <a:gd name="T71" fmla="*/ 2147483647 h 571"/>
              <a:gd name="T72" fmla="*/ 2147483647 w 677"/>
              <a:gd name="T73" fmla="*/ 0 h 571"/>
              <a:gd name="T74" fmla="*/ 2147483647 w 677"/>
              <a:gd name="T75" fmla="*/ 2147483647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rgbClr val="003399"/>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grpSp>
        <p:nvGrpSpPr>
          <p:cNvPr id="81933" name="Group 73"/>
          <p:cNvGrpSpPr>
            <a:grpSpLocks/>
          </p:cNvGrpSpPr>
          <p:nvPr/>
        </p:nvGrpSpPr>
        <p:grpSpPr bwMode="auto">
          <a:xfrm>
            <a:off x="901700" y="2603500"/>
            <a:ext cx="1982788" cy="1765300"/>
            <a:chOff x="568" y="1640"/>
            <a:chExt cx="1249" cy="1112"/>
          </a:xfrm>
        </p:grpSpPr>
        <p:sp>
          <p:nvSpPr>
            <p:cNvPr id="454672" name="Oval 16"/>
            <p:cNvSpPr>
              <a:spLocks noChangeArrowheads="1"/>
            </p:cNvSpPr>
            <p:nvPr/>
          </p:nvSpPr>
          <p:spPr bwMode="auto">
            <a:xfrm>
              <a:off x="568" y="1740"/>
              <a:ext cx="1024" cy="1012"/>
            </a:xfrm>
            <a:prstGeom prst="ellipse">
              <a:avLst/>
            </a:prstGeom>
            <a:noFill/>
            <a:ln w="50800">
              <a:solidFill>
                <a:srgbClr val="003399"/>
              </a:solidFill>
              <a:round/>
              <a:headEnd/>
              <a:tailEnd/>
            </a:ln>
            <a:effectLst>
              <a:outerShdw blurRad="63500" dist="107763" dir="2700000" algn="ctr" rotWithShape="0">
                <a:schemeClr val="bg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pitchFamily="-112" charset="0"/>
                <a:ea typeface="ＭＳ Ｐゴシック" charset="0"/>
                <a:cs typeface="+mn-cs"/>
              </a:endParaRPr>
            </a:p>
          </p:txBody>
        </p:sp>
        <p:sp>
          <p:nvSpPr>
            <p:cNvPr id="454674" name="Freeform 18"/>
            <p:cNvSpPr>
              <a:spLocks/>
            </p:cNvSpPr>
            <p:nvPr/>
          </p:nvSpPr>
          <p:spPr bwMode="auto">
            <a:xfrm>
              <a:off x="1024" y="1640"/>
              <a:ext cx="793" cy="657"/>
            </a:xfrm>
            <a:custGeom>
              <a:avLst/>
              <a:gdLst/>
              <a:ahLst/>
              <a:cxnLst>
                <a:cxn ang="0">
                  <a:pos x="24" y="8"/>
                </a:cxn>
                <a:cxn ang="0">
                  <a:pos x="88" y="32"/>
                </a:cxn>
                <a:cxn ang="0">
                  <a:pos x="144" y="40"/>
                </a:cxn>
                <a:cxn ang="0">
                  <a:pos x="184" y="64"/>
                </a:cxn>
                <a:cxn ang="0">
                  <a:pos x="216" y="80"/>
                </a:cxn>
                <a:cxn ang="0">
                  <a:pos x="240" y="104"/>
                </a:cxn>
                <a:cxn ang="0">
                  <a:pos x="280" y="120"/>
                </a:cxn>
                <a:cxn ang="0">
                  <a:pos x="312" y="136"/>
                </a:cxn>
                <a:cxn ang="0">
                  <a:pos x="344" y="152"/>
                </a:cxn>
                <a:cxn ang="0">
                  <a:pos x="376" y="168"/>
                </a:cxn>
                <a:cxn ang="0">
                  <a:pos x="408" y="184"/>
                </a:cxn>
                <a:cxn ang="0">
                  <a:pos x="440" y="216"/>
                </a:cxn>
                <a:cxn ang="0">
                  <a:pos x="464" y="240"/>
                </a:cxn>
                <a:cxn ang="0">
                  <a:pos x="496" y="256"/>
                </a:cxn>
                <a:cxn ang="0">
                  <a:pos x="528" y="272"/>
                </a:cxn>
                <a:cxn ang="0">
                  <a:pos x="552" y="296"/>
                </a:cxn>
                <a:cxn ang="0">
                  <a:pos x="568" y="328"/>
                </a:cxn>
                <a:cxn ang="0">
                  <a:pos x="592" y="352"/>
                </a:cxn>
                <a:cxn ang="0">
                  <a:pos x="624" y="376"/>
                </a:cxn>
                <a:cxn ang="0">
                  <a:pos x="640" y="400"/>
                </a:cxn>
                <a:cxn ang="0">
                  <a:pos x="656" y="432"/>
                </a:cxn>
                <a:cxn ang="0">
                  <a:pos x="680" y="464"/>
                </a:cxn>
                <a:cxn ang="0">
                  <a:pos x="712" y="472"/>
                </a:cxn>
                <a:cxn ang="0">
                  <a:pos x="736" y="496"/>
                </a:cxn>
                <a:cxn ang="0">
                  <a:pos x="760" y="520"/>
                </a:cxn>
                <a:cxn ang="0">
                  <a:pos x="792" y="544"/>
                </a:cxn>
                <a:cxn ang="0">
                  <a:pos x="792" y="576"/>
                </a:cxn>
                <a:cxn ang="0">
                  <a:pos x="776" y="608"/>
                </a:cxn>
                <a:cxn ang="0">
                  <a:pos x="752" y="632"/>
                </a:cxn>
                <a:cxn ang="0">
                  <a:pos x="728" y="648"/>
                </a:cxn>
                <a:cxn ang="0">
                  <a:pos x="696" y="656"/>
                </a:cxn>
                <a:cxn ang="0">
                  <a:pos x="664" y="648"/>
                </a:cxn>
                <a:cxn ang="0">
                  <a:pos x="632" y="648"/>
                </a:cxn>
                <a:cxn ang="0">
                  <a:pos x="600" y="648"/>
                </a:cxn>
                <a:cxn ang="0">
                  <a:pos x="568" y="648"/>
                </a:cxn>
                <a:cxn ang="0">
                  <a:pos x="536" y="648"/>
                </a:cxn>
                <a:cxn ang="0">
                  <a:pos x="496" y="648"/>
                </a:cxn>
                <a:cxn ang="0">
                  <a:pos x="456" y="640"/>
                </a:cxn>
                <a:cxn ang="0">
                  <a:pos x="432" y="608"/>
                </a:cxn>
                <a:cxn ang="0">
                  <a:pos x="424" y="576"/>
                </a:cxn>
                <a:cxn ang="0">
                  <a:pos x="400" y="536"/>
                </a:cxn>
                <a:cxn ang="0">
                  <a:pos x="376" y="504"/>
                </a:cxn>
                <a:cxn ang="0">
                  <a:pos x="352" y="472"/>
                </a:cxn>
                <a:cxn ang="0">
                  <a:pos x="312" y="432"/>
                </a:cxn>
                <a:cxn ang="0">
                  <a:pos x="280" y="392"/>
                </a:cxn>
                <a:cxn ang="0">
                  <a:pos x="256" y="368"/>
                </a:cxn>
                <a:cxn ang="0">
                  <a:pos x="224" y="352"/>
                </a:cxn>
                <a:cxn ang="0">
                  <a:pos x="192" y="344"/>
                </a:cxn>
                <a:cxn ang="0">
                  <a:pos x="160" y="336"/>
                </a:cxn>
                <a:cxn ang="0">
                  <a:pos x="120" y="336"/>
                </a:cxn>
                <a:cxn ang="0">
                  <a:pos x="88" y="328"/>
                </a:cxn>
                <a:cxn ang="0">
                  <a:pos x="48" y="304"/>
                </a:cxn>
                <a:cxn ang="0">
                  <a:pos x="32" y="272"/>
                </a:cxn>
                <a:cxn ang="0">
                  <a:pos x="16" y="248"/>
                </a:cxn>
                <a:cxn ang="0">
                  <a:pos x="8" y="216"/>
                </a:cxn>
                <a:cxn ang="0">
                  <a:pos x="8" y="184"/>
                </a:cxn>
                <a:cxn ang="0">
                  <a:pos x="8" y="152"/>
                </a:cxn>
                <a:cxn ang="0">
                  <a:pos x="0" y="120"/>
                </a:cxn>
                <a:cxn ang="0">
                  <a:pos x="0" y="88"/>
                </a:cxn>
                <a:cxn ang="0">
                  <a:pos x="0" y="56"/>
                </a:cxn>
                <a:cxn ang="0">
                  <a:pos x="0" y="24"/>
                </a:cxn>
                <a:cxn ang="0">
                  <a:pos x="24" y="16"/>
                </a:cxn>
              </a:cxnLst>
              <a:rect l="0" t="0" r="r" b="b"/>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w="12700" cap="rnd" cmpd="sng">
              <a:noFill/>
              <a:prstDash val="solid"/>
              <a:round/>
              <a:headEnd type="none" w="med" len="med"/>
              <a:tailEnd type="none" w="med" len="med"/>
            </a:ln>
            <a:effectLst>
              <a:outerShdw blurRad="63500" dist="38099" dir="2700000" algn="ctr" rotWithShape="0">
                <a:schemeClr val="bg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pitchFamily="-112" charset="0"/>
                <a:ea typeface="ＭＳ Ｐゴシック" charset="0"/>
                <a:cs typeface="+mn-cs"/>
              </a:endParaRPr>
            </a:p>
          </p:txBody>
        </p:sp>
      </p:grpSp>
      <p:sp>
        <p:nvSpPr>
          <p:cNvPr id="454675" name="Rectangle 19"/>
          <p:cNvSpPr>
            <a:spLocks noChangeArrowheads="1"/>
          </p:cNvSpPr>
          <p:nvPr/>
        </p:nvSpPr>
        <p:spPr bwMode="auto">
          <a:xfrm>
            <a:off x="1258888" y="2765425"/>
            <a:ext cx="1844675" cy="1003300"/>
          </a:xfrm>
          <a:prstGeom prst="rect">
            <a:avLst/>
          </a:prstGeom>
          <a:noFill/>
          <a:ln w="12700">
            <a:noFill/>
            <a:miter lim="800000"/>
            <a:headEnd/>
            <a:tailEnd/>
          </a:ln>
          <a:effectLst>
            <a:outerShdw blurRad="63500" dist="107763" dir="2700000" algn="ctr" rotWithShape="0">
              <a:schemeClr val="bg1">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200" cap="none" spc="0" normalizeH="0" baseline="0" noProof="0">
                <a:ln>
                  <a:noFill/>
                </a:ln>
                <a:solidFill>
                  <a:srgbClr val="114FFB"/>
                </a:solidFill>
                <a:effectLst/>
                <a:uLnTx/>
                <a:uFillTx/>
                <a:latin typeface="Times" pitchFamily="-112" charset="0"/>
                <a:ea typeface="ＭＳ Ｐゴシック" charset="0"/>
                <a:cs typeface="+mn-cs"/>
              </a:rPr>
              <a:t>A </a:t>
            </a:r>
            <a:r>
              <a:rPr kumimoji="0" lang="en-US" sz="6000" b="0" i="0" u="none" strike="noStrike" kern="1200" cap="none" spc="0" normalizeH="0" baseline="0" noProof="0">
                <a:ln>
                  <a:noFill/>
                </a:ln>
                <a:solidFill>
                  <a:srgbClr val="114FFB"/>
                </a:solidFill>
                <a:effectLst/>
                <a:uLnTx/>
                <a:uFillTx/>
                <a:latin typeface="Times" pitchFamily="-112" charset="0"/>
                <a:ea typeface="ＭＳ Ｐゴシック" charset="0"/>
                <a:cs typeface="+mn-cs"/>
              </a:rPr>
              <a:t>R</a:t>
            </a:r>
            <a:r>
              <a:rPr kumimoji="0" lang="en-US" sz="3600" b="0" i="0" u="none" strike="noStrike" kern="1200" cap="none" spc="0" normalizeH="0" baseline="0" noProof="0">
                <a:ln>
                  <a:noFill/>
                </a:ln>
                <a:solidFill>
                  <a:srgbClr val="114FFB"/>
                </a:solidFill>
                <a:effectLst/>
                <a:uLnTx/>
                <a:uFillTx/>
                <a:latin typeface="Times" pitchFamily="-112" charset="0"/>
                <a:ea typeface="ＭＳ Ｐゴシック" charset="0"/>
                <a:cs typeface="+mn-cs"/>
              </a:rPr>
              <a:t> C</a:t>
            </a:r>
          </a:p>
        </p:txBody>
      </p:sp>
      <p:sp>
        <p:nvSpPr>
          <p:cNvPr id="81935" name="Line 23"/>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1936" name="Line 24"/>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1937" name="Line 25"/>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1938" name="Line 26"/>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1939" name="Line 27"/>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1940" name="Line 28"/>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1941" name="Line 29"/>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1942" name="Line 30"/>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1943" name="Line 31"/>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1944" name="Rectangle 32"/>
          <p:cNvSpPr>
            <a:spLocks noChangeArrowheads="1"/>
          </p:cNvSpPr>
          <p:nvPr/>
        </p:nvSpPr>
        <p:spPr bwMode="auto">
          <a:xfrm>
            <a:off x="3824288" y="1812925"/>
            <a:ext cx="142875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1945" name="Rectangle 33"/>
          <p:cNvSpPr>
            <a:spLocks noChangeArrowheads="1"/>
          </p:cNvSpPr>
          <p:nvPr/>
        </p:nvSpPr>
        <p:spPr bwMode="auto">
          <a:xfrm>
            <a:off x="3959225" y="3671888"/>
            <a:ext cx="14287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1946" name="Rectangle 34"/>
          <p:cNvSpPr>
            <a:spLocks noChangeArrowheads="1"/>
          </p:cNvSpPr>
          <p:nvPr/>
        </p:nvSpPr>
        <p:spPr bwMode="auto">
          <a:xfrm>
            <a:off x="4522788" y="4232275"/>
            <a:ext cx="176212" cy="1347788"/>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1947" name="Rectangle 35"/>
          <p:cNvSpPr>
            <a:spLocks noChangeArrowheads="1"/>
          </p:cNvSpPr>
          <p:nvPr/>
        </p:nvSpPr>
        <p:spPr bwMode="auto">
          <a:xfrm>
            <a:off x="4538663" y="2555875"/>
            <a:ext cx="160337" cy="1160463"/>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454732" name="Text Box 76"/>
          <p:cNvSpPr txBox="1">
            <a:spLocks noChangeArrowheads="1"/>
          </p:cNvSpPr>
          <p:nvPr/>
        </p:nvSpPr>
        <p:spPr bwMode="auto">
          <a:xfrm>
            <a:off x="1778000" y="-22225"/>
            <a:ext cx="5092700"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Comic Sans MS" pitchFamily="-112" charset="0"/>
                <a:ea typeface="ＭＳ Ｐゴシック" charset="0"/>
                <a:cs typeface="+mn-cs"/>
              </a:rPr>
              <a:t>1 Kings 9, 10, 11</a:t>
            </a:r>
          </a:p>
        </p:txBody>
      </p:sp>
      <p:grpSp>
        <p:nvGrpSpPr>
          <p:cNvPr id="81949" name="Group 116"/>
          <p:cNvGrpSpPr>
            <a:grpSpLocks/>
          </p:cNvGrpSpPr>
          <p:nvPr/>
        </p:nvGrpSpPr>
        <p:grpSpPr bwMode="auto">
          <a:xfrm>
            <a:off x="8018463" y="3436938"/>
            <a:ext cx="981075" cy="1843087"/>
            <a:chOff x="5051" y="2165"/>
            <a:chExt cx="618" cy="1161"/>
          </a:xfrm>
        </p:grpSpPr>
        <p:grpSp>
          <p:nvGrpSpPr>
            <p:cNvPr id="81967" name="Group 117"/>
            <p:cNvGrpSpPr>
              <a:grpSpLocks/>
            </p:cNvGrpSpPr>
            <p:nvPr/>
          </p:nvGrpSpPr>
          <p:grpSpPr bwMode="auto">
            <a:xfrm>
              <a:off x="5051" y="2165"/>
              <a:ext cx="618" cy="1161"/>
              <a:chOff x="5051" y="2165"/>
              <a:chExt cx="618" cy="1161"/>
            </a:xfrm>
          </p:grpSpPr>
          <p:sp>
            <p:nvSpPr>
              <p:cNvPr id="81969" name="Freeform 118"/>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1970" name="AutoShape 119"/>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1971" name="Rectangle 120"/>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1972" name="Line 121"/>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1973" name="Rectangle 122"/>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1974" name="Rectangle 123"/>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1975" name="Line 124"/>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1976" name="Line 125"/>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1977" name="Line 126"/>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1978" name="Line 127"/>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1979" name="Line 128"/>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1980" name="Line 129"/>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1981" name="Line 130"/>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1982" name="Line 131"/>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1983" name="Line 132"/>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1984" name="Line 133"/>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1985" name="Rectangle 134"/>
              <p:cNvSpPr>
                <a:spLocks noChangeArrowheads="1"/>
              </p:cNvSpPr>
              <p:nvPr/>
            </p:nvSpPr>
            <p:spPr bwMode="auto">
              <a:xfrm>
                <a:off x="5051" y="2165"/>
                <a:ext cx="527"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Chicago" charset="0"/>
                    <a:ea typeface="ＭＳ Ｐゴシック" charset="0"/>
                  </a:rPr>
                  <a:t>ROYALTY</a:t>
                </a:r>
              </a:p>
            </p:txBody>
          </p:sp>
        </p:grpSp>
        <p:sp>
          <p:nvSpPr>
            <p:cNvPr id="81968" name="Rectangle 135"/>
            <p:cNvSpPr>
              <a:spLocks noChangeArrowheads="1"/>
            </p:cNvSpPr>
            <p:nvPr/>
          </p:nvSpPr>
          <p:spPr bwMode="auto">
            <a:xfrm>
              <a:off x="5139" y="2267"/>
              <a:ext cx="390"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S - D - S</a:t>
              </a:r>
            </a:p>
          </p:txBody>
        </p:sp>
      </p:grpSp>
      <p:sp>
        <p:nvSpPr>
          <p:cNvPr id="81950" name="Text Box 136"/>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B VAG Rounded Bold" charset="0"/>
                <a:ea typeface="ＭＳ Ｐゴシック" charset="0"/>
              </a:rPr>
              <a:t> </a:t>
            </a:r>
          </a:p>
        </p:txBody>
      </p:sp>
      <p:sp>
        <p:nvSpPr>
          <p:cNvPr id="454794" name="Rectangle 138"/>
          <p:cNvSpPr>
            <a:spLocks noChangeArrowheads="1"/>
          </p:cNvSpPr>
          <p:nvPr/>
        </p:nvSpPr>
        <p:spPr bwMode="auto">
          <a:xfrm>
            <a:off x="8120063" y="6540500"/>
            <a:ext cx="339725" cy="24447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37</a:t>
            </a:r>
          </a:p>
        </p:txBody>
      </p:sp>
      <p:sp>
        <p:nvSpPr>
          <p:cNvPr id="81952" name="Text Box 139"/>
          <p:cNvSpPr txBox="1">
            <a:spLocks noChangeArrowheads="1"/>
          </p:cNvSpPr>
          <p:nvPr/>
        </p:nvSpPr>
        <p:spPr bwMode="auto">
          <a:xfrm>
            <a:off x="8599488" y="6477000"/>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Comic Sans MS" charset="0"/>
                <a:ea typeface="ＭＳ Ｐゴシック" charset="0"/>
              </a:rPr>
              <a:t>4</a:t>
            </a:r>
            <a:endParaRPr kumimoji="0" lang="en-US" sz="1600" b="0" i="0" u="none" strike="noStrike" kern="1200" cap="none" spc="0" normalizeH="0" baseline="0" noProof="0">
              <a:ln>
                <a:noFill/>
              </a:ln>
              <a:solidFill>
                <a:srgbClr val="FFA27C"/>
              </a:solidFill>
              <a:effectLst/>
              <a:uLnTx/>
              <a:uFillTx/>
              <a:latin typeface="Comic Sans MS" charset="0"/>
              <a:ea typeface="ＭＳ Ｐゴシック" charset="0"/>
            </a:endParaRPr>
          </a:p>
        </p:txBody>
      </p:sp>
      <p:sp>
        <p:nvSpPr>
          <p:cNvPr id="81953" name="Text Box 140"/>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charset="0"/>
                <a:ea typeface="ＭＳ Ｐゴシック" charset="0"/>
              </a:rPr>
              <a:t>Handbook pg. 32-37</a:t>
            </a:r>
          </a:p>
        </p:txBody>
      </p:sp>
      <p:sp>
        <p:nvSpPr>
          <p:cNvPr id="81954" name="Rectangle 142"/>
          <p:cNvSpPr>
            <a:spLocks noChangeArrowheads="1"/>
          </p:cNvSpPr>
          <p:nvPr/>
        </p:nvSpPr>
        <p:spPr bwMode="auto">
          <a:xfrm>
            <a:off x="8932863" y="2681288"/>
            <a:ext cx="1841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81955" name="Freeform 161"/>
          <p:cNvSpPr>
            <a:spLocks/>
          </p:cNvSpPr>
          <p:nvPr/>
        </p:nvSpPr>
        <p:spPr bwMode="auto">
          <a:xfrm>
            <a:off x="6308725" y="4256088"/>
            <a:ext cx="39688" cy="142875"/>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1956" name="Freeform 162"/>
          <p:cNvSpPr>
            <a:spLocks/>
          </p:cNvSpPr>
          <p:nvPr/>
        </p:nvSpPr>
        <p:spPr bwMode="auto">
          <a:xfrm>
            <a:off x="6318250" y="4254500"/>
            <a:ext cx="47625" cy="160338"/>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1957" name="Freeform 163"/>
          <p:cNvSpPr>
            <a:spLocks/>
          </p:cNvSpPr>
          <p:nvPr/>
        </p:nvSpPr>
        <p:spPr bwMode="auto">
          <a:xfrm>
            <a:off x="6918325" y="4221163"/>
            <a:ext cx="66675" cy="169862"/>
          </a:xfrm>
          <a:custGeom>
            <a:avLst/>
            <a:gdLst>
              <a:gd name="T0" fmla="*/ 2147483647 w 149"/>
              <a:gd name="T1" fmla="*/ 2147483647 h 376"/>
              <a:gd name="T2" fmla="*/ 2147483647 w 149"/>
              <a:gd name="T3" fmla="*/ 2147483647 h 376"/>
              <a:gd name="T4" fmla="*/ 2147483647 w 149"/>
              <a:gd name="T5" fmla="*/ 2147483647 h 376"/>
              <a:gd name="T6" fmla="*/ 2147483647 w 149"/>
              <a:gd name="T7" fmla="*/ 2147483647 h 376"/>
              <a:gd name="T8" fmla="*/ 2147483647 w 149"/>
              <a:gd name="T9" fmla="*/ 2147483647 h 376"/>
              <a:gd name="T10" fmla="*/ 2147483647 w 149"/>
              <a:gd name="T11" fmla="*/ 2147483647 h 376"/>
              <a:gd name="T12" fmla="*/ 2147483647 w 149"/>
              <a:gd name="T13" fmla="*/ 2147483647 h 376"/>
              <a:gd name="T14" fmla="*/ 2147483647 w 149"/>
              <a:gd name="T15" fmla="*/ 2147483647 h 376"/>
              <a:gd name="T16" fmla="*/ 2147483647 w 149"/>
              <a:gd name="T17" fmla="*/ 2147483647 h 376"/>
              <a:gd name="T18" fmla="*/ 2147483647 w 149"/>
              <a:gd name="T19" fmla="*/ 2147483647 h 376"/>
              <a:gd name="T20" fmla="*/ 2147483647 w 149"/>
              <a:gd name="T21" fmla="*/ 2147483647 h 376"/>
              <a:gd name="T22" fmla="*/ 2147483647 w 149"/>
              <a:gd name="T23" fmla="*/ 2147483647 h 376"/>
              <a:gd name="T24" fmla="*/ 2147483647 w 149"/>
              <a:gd name="T25" fmla="*/ 2147483647 h 376"/>
              <a:gd name="T26" fmla="*/ 2147483647 w 149"/>
              <a:gd name="T27" fmla="*/ 2147483647 h 376"/>
              <a:gd name="T28" fmla="*/ 2147483647 w 149"/>
              <a:gd name="T29" fmla="*/ 2147483647 h 376"/>
              <a:gd name="T30" fmla="*/ 2147483647 w 149"/>
              <a:gd name="T31" fmla="*/ 2147483647 h 376"/>
              <a:gd name="T32" fmla="*/ 2147483647 w 149"/>
              <a:gd name="T33" fmla="*/ 2147483647 h 376"/>
              <a:gd name="T34" fmla="*/ 2147483647 w 149"/>
              <a:gd name="T35" fmla="*/ 2147483647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1958" name="Freeform 164"/>
          <p:cNvSpPr>
            <a:spLocks/>
          </p:cNvSpPr>
          <p:nvPr/>
        </p:nvSpPr>
        <p:spPr bwMode="auto">
          <a:xfrm>
            <a:off x="6351588" y="3411538"/>
            <a:ext cx="44450" cy="228600"/>
          </a:xfrm>
          <a:custGeom>
            <a:avLst/>
            <a:gdLst>
              <a:gd name="T0" fmla="*/ 2147483647 w 96"/>
              <a:gd name="T1" fmla="*/ 2147483647 h 504"/>
              <a:gd name="T2" fmla="*/ 2147483647 w 96"/>
              <a:gd name="T3" fmla="*/ 2147483647 h 504"/>
              <a:gd name="T4" fmla="*/ 2147483647 w 96"/>
              <a:gd name="T5" fmla="*/ 2147483647 h 504"/>
              <a:gd name="T6" fmla="*/ 2147483647 w 96"/>
              <a:gd name="T7" fmla="*/ 2147483647 h 504"/>
              <a:gd name="T8" fmla="*/ 2147483647 w 96"/>
              <a:gd name="T9" fmla="*/ 2147483647 h 504"/>
              <a:gd name="T10" fmla="*/ 2147483647 w 96"/>
              <a:gd name="T11" fmla="*/ 2147483647 h 504"/>
              <a:gd name="T12" fmla="*/ 2147483647 w 96"/>
              <a:gd name="T13" fmla="*/ 2147483647 h 504"/>
              <a:gd name="T14" fmla="*/ 2147483647 w 96"/>
              <a:gd name="T15" fmla="*/ 2147483647 h 504"/>
              <a:gd name="T16" fmla="*/ 2147483647 w 96"/>
              <a:gd name="T17" fmla="*/ 2147483647 h 504"/>
              <a:gd name="T18" fmla="*/ 2147483647 w 96"/>
              <a:gd name="T19" fmla="*/ 2147483647 h 504"/>
              <a:gd name="T20" fmla="*/ 2147483647 w 96"/>
              <a:gd name="T21" fmla="*/ 2147483647 h 504"/>
              <a:gd name="T22" fmla="*/ 2147483647 w 96"/>
              <a:gd name="T23" fmla="*/ 2147483647 h 504"/>
              <a:gd name="T24" fmla="*/ 2147483647 w 96"/>
              <a:gd name="T25" fmla="*/ 2147483647 h 504"/>
              <a:gd name="T26" fmla="*/ 2147483647 w 96"/>
              <a:gd name="T27" fmla="*/ 214748364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1959" name="Freeform 165"/>
          <p:cNvSpPr>
            <a:spLocks/>
          </p:cNvSpPr>
          <p:nvPr/>
        </p:nvSpPr>
        <p:spPr bwMode="auto">
          <a:xfrm>
            <a:off x="7102475" y="3405188"/>
            <a:ext cx="68263" cy="185737"/>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grpSp>
        <p:nvGrpSpPr>
          <p:cNvPr id="81960" name="Group 81"/>
          <p:cNvGrpSpPr>
            <a:grpSpLocks/>
          </p:cNvGrpSpPr>
          <p:nvPr/>
        </p:nvGrpSpPr>
        <p:grpSpPr bwMode="auto">
          <a:xfrm>
            <a:off x="519113" y="117475"/>
            <a:ext cx="854075" cy="1720850"/>
            <a:chOff x="519113" y="312738"/>
            <a:chExt cx="854075" cy="1910769"/>
          </a:xfrm>
        </p:grpSpPr>
        <p:sp>
          <p:nvSpPr>
            <p:cNvPr id="83" name="Rectangle 82"/>
            <p:cNvSpPr>
              <a:spLocks noChangeArrowheads="1"/>
            </p:cNvSpPr>
            <p:nvPr/>
          </p:nvSpPr>
          <p:spPr bwMode="auto">
            <a:xfrm>
              <a:off x="519113" y="312738"/>
              <a:ext cx="854075" cy="191076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600" b="0" i="0" u="none" strike="noStrike" kern="1200" cap="none" spc="0" normalizeH="0" baseline="0" noProof="0">
                  <a:ln>
                    <a:noFill/>
                  </a:ln>
                  <a:solidFill>
                    <a:srgbClr val="FFFF00"/>
                  </a:solidFill>
                  <a:effectLst/>
                  <a:uLnTx/>
                  <a:uFillTx/>
                  <a:latin typeface="Times" charset="0"/>
                  <a:ea typeface="ＭＳ Ｐゴシック" charset="0"/>
                </a:rPr>
                <a:t>7</a:t>
              </a: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4" name="Line 52"/>
            <p:cNvSpPr>
              <a:spLocks noChangeShapeType="1"/>
            </p:cNvSpPr>
            <p:nvPr/>
          </p:nvSpPr>
          <p:spPr bwMode="auto">
            <a:xfrm flipV="1">
              <a:off x="854075" y="1185276"/>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pitchFamily="-108" charset="0"/>
                <a:ea typeface="ＭＳ Ｐゴシック" charset="0"/>
                <a:cs typeface="+mn-cs"/>
              </a:endParaRPr>
            </a:p>
          </p:txBody>
        </p:sp>
      </p:grpSp>
      <p:sp>
        <p:nvSpPr>
          <p:cNvPr id="106" name="Text Box 169"/>
          <p:cNvSpPr txBox="1">
            <a:spLocks noChangeArrowheads="1"/>
          </p:cNvSpPr>
          <p:nvPr/>
        </p:nvSpPr>
        <p:spPr bwMode="auto">
          <a:xfrm>
            <a:off x="6307138" y="1427163"/>
            <a:ext cx="863600" cy="641350"/>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3600" b="1" i="1" u="none" strike="noStrike" kern="1200" cap="none" spc="0" normalizeH="0" baseline="0" noProof="0" dirty="0">
                <a:ln>
                  <a:noFill/>
                </a:ln>
                <a:solidFill>
                  <a:srgbClr val="474747">
                    <a:lumMod val="40000"/>
                    <a:lumOff val="60000"/>
                  </a:srgbClr>
                </a:solidFill>
                <a:effectLst/>
                <a:uLnTx/>
                <a:uFillTx/>
                <a:latin typeface="Kosher-Normal" pitchFamily="-112" charset="0"/>
                <a:ea typeface="ＭＳ Ｐゴシック" charset="0"/>
                <a:cs typeface="+mn-cs"/>
              </a:rPr>
              <a:t>DC</a:t>
            </a:r>
          </a:p>
        </p:txBody>
      </p:sp>
      <p:sp>
        <p:nvSpPr>
          <p:cNvPr id="454810" name="Rectangle 154"/>
          <p:cNvSpPr>
            <a:spLocks noChangeArrowheads="1"/>
          </p:cNvSpPr>
          <p:nvPr/>
        </p:nvSpPr>
        <p:spPr bwMode="auto">
          <a:xfrm>
            <a:off x="6213475" y="2197100"/>
            <a:ext cx="3063875" cy="950913"/>
          </a:xfrm>
          <a:prstGeom prst="rect">
            <a:avLst/>
          </a:prstGeom>
          <a:noFill/>
          <a:ln w="12700">
            <a:noFill/>
            <a:miter lim="800000"/>
            <a:headEnd/>
            <a:tailEnd/>
          </a:ln>
          <a:effectLst>
            <a:outerShdw blurRad="63500" dist="53882" dir="2700000" algn="ctr" rotWithShape="0">
              <a:schemeClr val="bg1">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1" u="none" strike="noStrike" kern="1200" cap="none" spc="0" normalizeH="0" baseline="0" noProof="0" dirty="0">
                <a:ln>
                  <a:noFill/>
                </a:ln>
                <a:solidFill>
                  <a:srgbClr val="114FFB"/>
                </a:solidFill>
                <a:effectLst/>
                <a:uLnTx/>
                <a:uFillTx/>
                <a:latin typeface="Arial" pitchFamily="-112" charset="0"/>
                <a:ea typeface="ＭＳ Ｐゴシック" charset="0"/>
                <a:cs typeface="+mn-cs"/>
              </a:rPr>
              <a:t>2 Sam. 7:4-16</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1" u="none" strike="noStrike" kern="1200" cap="none" spc="0" normalizeH="0" baseline="0" noProof="0" dirty="0">
                <a:ln>
                  <a:noFill/>
                </a:ln>
                <a:solidFill>
                  <a:srgbClr val="114FFB"/>
                </a:solidFill>
                <a:effectLst/>
                <a:uLnTx/>
                <a:uFillTx/>
                <a:latin typeface="Arial" pitchFamily="-112" charset="0"/>
                <a:ea typeface="ＭＳ Ｐゴシック" charset="0"/>
                <a:cs typeface="+mn-cs"/>
              </a:rPr>
              <a:t>1 Chron. 17:3-15</a:t>
            </a:r>
          </a:p>
        </p:txBody>
      </p:sp>
      <p:sp>
        <p:nvSpPr>
          <p:cNvPr id="107" name="Title 106"/>
          <p:cNvSpPr>
            <a:spLocks noGrp="1"/>
          </p:cNvSpPr>
          <p:nvPr>
            <p:ph type="title" idx="4294967295"/>
          </p:nvPr>
        </p:nvSpPr>
        <p:spPr>
          <a:xfrm>
            <a:off x="352425" y="5856288"/>
            <a:ext cx="8477250" cy="642937"/>
          </a:xfrm>
          <a:prstGeom prst="rect">
            <a:avLst/>
          </a:prstGeom>
        </p:spPr>
        <p:txBody>
          <a:bodyPr/>
          <a:lstStyle/>
          <a:p>
            <a:pPr algn="ctr">
              <a:defRPr/>
            </a:pPr>
            <a:r>
              <a:rPr lang="en-US" sz="3600" i="1" dirty="0">
                <a:latin typeface="Arial" charset="0"/>
                <a:ea typeface="ＭＳ Ｐゴシック" charset="0"/>
                <a:cs typeface="Arial" charset="0"/>
              </a:rPr>
              <a:t>Solomon</a:t>
            </a:r>
            <a:r>
              <a:rPr lang="fr-FR" altLang="ja-JP" sz="3600" i="1" dirty="0">
                <a:latin typeface="Arial" charset="0"/>
                <a:ea typeface="ＭＳ Ｐゴシック" charset="0"/>
                <a:cs typeface="Arial" charset="0"/>
              </a:rPr>
              <a:t>'</a:t>
            </a:r>
            <a:r>
              <a:rPr lang="en-US" altLang="ja-JP" sz="3600" i="1" dirty="0">
                <a:latin typeface="Arial" charset="0"/>
                <a:ea typeface="ＭＳ Ｐゴシック" charset="0"/>
                <a:cs typeface="Arial" charset="0"/>
              </a:rPr>
              <a:t>s Problems</a:t>
            </a:r>
            <a:endParaRPr lang="en-US" sz="3600" i="1" dirty="0">
              <a:latin typeface="Arial" charset="0"/>
              <a:ea typeface="ＭＳ Ｐゴシック" charset="0"/>
              <a:cs typeface="Arial" charset="0"/>
            </a:endParaRPr>
          </a:p>
        </p:txBody>
      </p:sp>
      <p:sp>
        <p:nvSpPr>
          <p:cNvPr id="454797" name="Text Box 141"/>
          <p:cNvSpPr txBox="1">
            <a:spLocks noChangeArrowheads="1"/>
          </p:cNvSpPr>
          <p:nvPr/>
        </p:nvSpPr>
        <p:spPr bwMode="auto">
          <a:xfrm>
            <a:off x="1868488" y="1470025"/>
            <a:ext cx="5659437" cy="4025900"/>
          </a:xfrm>
          <a:prstGeom prst="rect">
            <a:avLst/>
          </a:prstGeom>
          <a:noFill/>
          <a:ln w="12700">
            <a:noFill/>
            <a:miter lim="800000"/>
            <a:headEnd/>
            <a:tailEnd/>
          </a:ln>
          <a:effectLst/>
        </p:spPr>
        <p:txBody>
          <a:bodyPr>
            <a:spAutoFit/>
          </a:bodyPr>
          <a:lstStyle/>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en-US" sz="5400" b="1" i="1" u="none" strike="noStrike" kern="1200" cap="none" spc="0" normalizeH="0" baseline="0" noProof="0" dirty="0">
                <a:ln>
                  <a:noFill/>
                </a:ln>
                <a:solidFill>
                  <a:srgbClr val="FFEA18"/>
                </a:solidFill>
                <a:effectLst>
                  <a:outerShdw blurRad="50800" dist="63500" dir="2700000" algn="tl" rotWithShape="0">
                    <a:srgbClr val="000000"/>
                  </a:outerShdw>
                </a:effectLst>
                <a:uLnTx/>
                <a:uFillTx/>
                <a:latin typeface="Comic Sans MS" pitchFamily="-112" charset="0"/>
                <a:ea typeface="ＭＳ Ｐゴシック" charset="0"/>
                <a:cs typeface="+mn-cs"/>
              </a:rPr>
              <a:t>Construction!</a:t>
            </a:r>
          </a:p>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en-US" sz="5400" b="1" i="1" u="none" strike="noStrike" kern="1200" cap="none" spc="0" normalizeH="0" baseline="0" noProof="0" dirty="0">
                <a:ln>
                  <a:noFill/>
                </a:ln>
                <a:solidFill>
                  <a:srgbClr val="FFEA18"/>
                </a:solidFill>
                <a:effectLst>
                  <a:outerShdw blurRad="50800" dist="63500" dir="2700000" algn="tl" rotWithShape="0">
                    <a:srgbClr val="000000"/>
                  </a:outerShdw>
                </a:effectLst>
                <a:uLnTx/>
                <a:uFillTx/>
                <a:latin typeface="Comic Sans MS" pitchFamily="-112" charset="0"/>
                <a:ea typeface="ＭＳ Ｐゴシック" charset="0"/>
                <a:cs typeface="+mn-cs"/>
              </a:rPr>
              <a:t>Heavy Taxation!</a:t>
            </a:r>
          </a:p>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en-US" sz="5400" b="1" i="1" u="none" strike="noStrike" kern="1200" cap="none" spc="0" normalizeH="0" baseline="0" noProof="0" dirty="0">
                <a:ln>
                  <a:noFill/>
                </a:ln>
                <a:solidFill>
                  <a:srgbClr val="FFEA18"/>
                </a:solidFill>
                <a:effectLst>
                  <a:outerShdw blurRad="50800" dist="63500" dir="2700000" algn="tl" rotWithShape="0">
                    <a:srgbClr val="000000"/>
                  </a:outerShdw>
                </a:effectLst>
                <a:uLnTx/>
                <a:uFillTx/>
                <a:latin typeface="Comic Sans MS" pitchFamily="-112" charset="0"/>
                <a:ea typeface="ＭＳ Ｐゴシック" charset="0"/>
                <a:cs typeface="+mn-cs"/>
              </a:rPr>
              <a:t>Bankruptcy!</a:t>
            </a:r>
          </a:p>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en-US" sz="5400" b="1" i="1" u="none" strike="noStrike" kern="1200" cap="none" spc="0" normalizeH="0" baseline="0" noProof="0" dirty="0">
                <a:ln>
                  <a:noFill/>
                </a:ln>
                <a:solidFill>
                  <a:srgbClr val="FFEA18"/>
                </a:solidFill>
                <a:effectLst>
                  <a:outerShdw blurRad="50800" dist="63500" dir="2700000" algn="tl" rotWithShape="0">
                    <a:srgbClr val="000000"/>
                  </a:outerShdw>
                </a:effectLst>
                <a:uLnTx/>
                <a:uFillTx/>
                <a:latin typeface="Comic Sans MS" pitchFamily="-112" charset="0"/>
                <a:ea typeface="ＭＳ Ｐゴシック" charset="0"/>
                <a:cs typeface="+mn-cs"/>
              </a:rPr>
              <a:t>Idolatry!</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32" fill="hold" grpId="0" nodeType="clickEffect">
                                  <p:stCondLst>
                                    <p:cond delay="0"/>
                                  </p:stCondLst>
                                  <p:childTnLst>
                                    <p:set>
                                      <p:cBhvr>
                                        <p:cTn id="6" dur="1" fill="hold">
                                          <p:stCondLst>
                                            <p:cond delay="0"/>
                                          </p:stCondLst>
                                        </p:cTn>
                                        <p:tgtEl>
                                          <p:spTgt spid="454797">
                                            <p:txEl>
                                              <p:pRg st="0" end="0"/>
                                            </p:txEl>
                                          </p:spTgt>
                                        </p:tgtEl>
                                        <p:attrNameLst>
                                          <p:attrName>style.visibility</p:attrName>
                                        </p:attrNameLst>
                                      </p:cBhvr>
                                      <p:to>
                                        <p:strVal val="visible"/>
                                      </p:to>
                                    </p:set>
                                    <p:animEffect transition="in" filter="box(out)">
                                      <p:cBhvr>
                                        <p:cTn id="7" dur="500"/>
                                        <p:tgtEl>
                                          <p:spTgt spid="454797">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32" fill="hold" grpId="0" nodeType="clickEffect">
                                  <p:stCondLst>
                                    <p:cond delay="0"/>
                                  </p:stCondLst>
                                  <p:childTnLst>
                                    <p:set>
                                      <p:cBhvr>
                                        <p:cTn id="11" dur="1" fill="hold">
                                          <p:stCondLst>
                                            <p:cond delay="0"/>
                                          </p:stCondLst>
                                        </p:cTn>
                                        <p:tgtEl>
                                          <p:spTgt spid="454797">
                                            <p:txEl>
                                              <p:pRg st="1" end="1"/>
                                            </p:txEl>
                                          </p:spTgt>
                                        </p:tgtEl>
                                        <p:attrNameLst>
                                          <p:attrName>style.visibility</p:attrName>
                                        </p:attrNameLst>
                                      </p:cBhvr>
                                      <p:to>
                                        <p:strVal val="visible"/>
                                      </p:to>
                                    </p:set>
                                    <p:animEffect transition="in" filter="box(out)">
                                      <p:cBhvr>
                                        <p:cTn id="12" dur="500"/>
                                        <p:tgtEl>
                                          <p:spTgt spid="454797">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 presetClass="entr" presetSubtype="32" fill="hold" grpId="0" nodeType="clickEffect">
                                  <p:stCondLst>
                                    <p:cond delay="0"/>
                                  </p:stCondLst>
                                  <p:childTnLst>
                                    <p:set>
                                      <p:cBhvr>
                                        <p:cTn id="16" dur="1" fill="hold">
                                          <p:stCondLst>
                                            <p:cond delay="0"/>
                                          </p:stCondLst>
                                        </p:cTn>
                                        <p:tgtEl>
                                          <p:spTgt spid="454797">
                                            <p:txEl>
                                              <p:pRg st="2" end="2"/>
                                            </p:txEl>
                                          </p:spTgt>
                                        </p:tgtEl>
                                        <p:attrNameLst>
                                          <p:attrName>style.visibility</p:attrName>
                                        </p:attrNameLst>
                                      </p:cBhvr>
                                      <p:to>
                                        <p:strVal val="visible"/>
                                      </p:to>
                                    </p:set>
                                    <p:animEffect transition="in" filter="box(out)">
                                      <p:cBhvr>
                                        <p:cTn id="17" dur="500"/>
                                        <p:tgtEl>
                                          <p:spTgt spid="454797">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4" presetClass="entr" presetSubtype="32" fill="hold" grpId="0" nodeType="clickEffect">
                                  <p:stCondLst>
                                    <p:cond delay="0"/>
                                  </p:stCondLst>
                                  <p:childTnLst>
                                    <p:set>
                                      <p:cBhvr>
                                        <p:cTn id="21" dur="1" fill="hold">
                                          <p:stCondLst>
                                            <p:cond delay="0"/>
                                          </p:stCondLst>
                                        </p:cTn>
                                        <p:tgtEl>
                                          <p:spTgt spid="454797">
                                            <p:txEl>
                                              <p:pRg st="3" end="3"/>
                                            </p:txEl>
                                          </p:spTgt>
                                        </p:tgtEl>
                                        <p:attrNameLst>
                                          <p:attrName>style.visibility</p:attrName>
                                        </p:attrNameLst>
                                      </p:cBhvr>
                                      <p:to>
                                        <p:strVal val="visible"/>
                                      </p:to>
                                    </p:set>
                                    <p:animEffect transition="in" filter="box(out)">
                                      <p:cBhvr>
                                        <p:cTn id="22" dur="500"/>
                                        <p:tgtEl>
                                          <p:spTgt spid="45479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4797" grpId="0" build="p" autoUpdateAnimBg="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3969" name="Group 113"/>
          <p:cNvGrpSpPr>
            <a:grpSpLocks/>
          </p:cNvGrpSpPr>
          <p:nvPr/>
        </p:nvGrpSpPr>
        <p:grpSpPr bwMode="auto">
          <a:xfrm>
            <a:off x="6083300" y="1136650"/>
            <a:ext cx="1289050" cy="1435100"/>
            <a:chOff x="1084" y="711"/>
            <a:chExt cx="2950" cy="2769"/>
          </a:xfrm>
        </p:grpSpPr>
        <p:grpSp>
          <p:nvGrpSpPr>
            <p:cNvPr id="84047" name="Group 114"/>
            <p:cNvGrpSpPr>
              <a:grpSpLocks/>
            </p:cNvGrpSpPr>
            <p:nvPr/>
          </p:nvGrpSpPr>
          <p:grpSpPr bwMode="auto">
            <a:xfrm>
              <a:off x="1084" y="711"/>
              <a:ext cx="2950" cy="2769"/>
              <a:chOff x="2707" y="548"/>
              <a:chExt cx="2950" cy="2769"/>
            </a:xfrm>
          </p:grpSpPr>
          <p:grpSp>
            <p:nvGrpSpPr>
              <p:cNvPr id="84053" name="Group 115"/>
              <p:cNvGrpSpPr>
                <a:grpSpLocks/>
              </p:cNvGrpSpPr>
              <p:nvPr/>
            </p:nvGrpSpPr>
            <p:grpSpPr bwMode="auto">
              <a:xfrm>
                <a:off x="3180" y="1046"/>
                <a:ext cx="2105" cy="1421"/>
                <a:chOff x="578" y="2316"/>
                <a:chExt cx="2105" cy="1421"/>
              </a:xfrm>
            </p:grpSpPr>
            <p:sp>
              <p:nvSpPr>
                <p:cNvPr id="84055" name="Freeform 11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4056" name="Freeform 11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grpSp>
          <p:pic>
            <p:nvPicPr>
              <p:cNvPr id="84054" name="Picture 118"/>
              <p:cNvPicPr>
                <a:picLocks noChangeArrowheads="1"/>
              </p:cNvPicPr>
              <p:nvPr/>
            </p:nvPicPr>
            <p:blipFill>
              <a:blip r:embed="rId4" cstate="screen">
                <a:lum bright="-14000"/>
                <a:alphaModFix amt="0"/>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xtLst>
                <a:ext uri="{909E8E84-426E-40dd-AFC4-6F175D3DCCD1}">
                  <a14:hiddenFill xmlns="" xmlns:a14="http://schemas.microsoft.com/office/drawing/2010/main">
                    <a:solidFill>
                      <a:srgbClr val="FFFFFF">
                        <a:alpha val="0"/>
                      </a:srgbClr>
                    </a:solidFill>
                  </a14:hiddenFill>
                </a:ext>
                <a:ext uri="{91240B29-F687-4f45-9708-019B960494DF}">
                  <a14:hiddenLine xmlns="" xmlns:a14="http://schemas.microsoft.com/office/drawing/2010/main" w="12700">
                    <a:solidFill>
                      <a:srgbClr val="000000"/>
                    </a:solidFill>
                    <a:miter lim="800000"/>
                    <a:headEnd/>
                    <a:tailEnd/>
                  </a14:hiddenLine>
                </a:ext>
              </a:extLst>
            </p:spPr>
          </p:pic>
        </p:grpSp>
        <p:sp>
          <p:nvSpPr>
            <p:cNvPr id="84048" name="Freeform 119"/>
            <p:cNvSpPr>
              <a:spLocks/>
            </p:cNvSpPr>
            <p:nvPr/>
          </p:nvSpPr>
          <p:spPr bwMode="auto">
            <a:xfrm>
              <a:off x="1616" y="2649"/>
              <a:ext cx="88" cy="277"/>
            </a:xfrm>
            <a:custGeom>
              <a:avLst/>
              <a:gdLst>
                <a:gd name="T0" fmla="*/ 242 w 85"/>
                <a:gd name="T1" fmla="*/ 3 h 318"/>
                <a:gd name="T2" fmla="*/ 211 w 85"/>
                <a:gd name="T3" fmla="*/ 3 h 318"/>
                <a:gd name="T4" fmla="*/ 159 w 85"/>
                <a:gd name="T5" fmla="*/ 3 h 318"/>
                <a:gd name="T6" fmla="*/ 183 w 85"/>
                <a:gd name="T7" fmla="*/ 3 h 318"/>
                <a:gd name="T8" fmla="*/ 211 w 85"/>
                <a:gd name="T9" fmla="*/ 3 h 318"/>
                <a:gd name="T10" fmla="*/ 125 w 85"/>
                <a:gd name="T11" fmla="*/ 3 h 318"/>
                <a:gd name="T12" fmla="*/ 125 w 85"/>
                <a:gd name="T13" fmla="*/ 3 h 318"/>
                <a:gd name="T14" fmla="*/ 159 w 85"/>
                <a:gd name="T15" fmla="*/ 3 h 318"/>
                <a:gd name="T16" fmla="*/ 95 w 85"/>
                <a:gd name="T17" fmla="*/ 3 h 318"/>
                <a:gd name="T18" fmla="*/ 125 w 85"/>
                <a:gd name="T19" fmla="*/ 3 h 318"/>
                <a:gd name="T20" fmla="*/ 159 w 85"/>
                <a:gd name="T21" fmla="*/ 3 h 318"/>
                <a:gd name="T22" fmla="*/ 125 w 85"/>
                <a:gd name="T23" fmla="*/ 3 h 318"/>
                <a:gd name="T24" fmla="*/ 159 w 85"/>
                <a:gd name="T25" fmla="*/ 3 h 318"/>
                <a:gd name="T26" fmla="*/ 125 w 85"/>
                <a:gd name="T27" fmla="*/ 3 h 318"/>
                <a:gd name="T28" fmla="*/ 159 w 85"/>
                <a:gd name="T29" fmla="*/ 3 h 318"/>
                <a:gd name="T30" fmla="*/ 183 w 85"/>
                <a:gd name="T31" fmla="*/ 3 h 318"/>
                <a:gd name="T32" fmla="*/ 242 w 85"/>
                <a:gd name="T33" fmla="*/ 3 h 318"/>
                <a:gd name="T34" fmla="*/ 268 w 85"/>
                <a:gd name="T35" fmla="*/ 3 h 318"/>
                <a:gd name="T36" fmla="*/ 242 w 85"/>
                <a:gd name="T37" fmla="*/ 3 h 318"/>
                <a:gd name="T38" fmla="*/ 211 w 85"/>
                <a:gd name="T39" fmla="*/ 3 h 318"/>
                <a:gd name="T40" fmla="*/ 183 w 85"/>
                <a:gd name="T41" fmla="*/ 3 h 318"/>
                <a:gd name="T42" fmla="*/ 125 w 85"/>
                <a:gd name="T43" fmla="*/ 3 h 318"/>
                <a:gd name="T44" fmla="*/ 95 w 85"/>
                <a:gd name="T45" fmla="*/ 3 h 318"/>
                <a:gd name="T46" fmla="*/ 71 w 85"/>
                <a:gd name="T47" fmla="*/ 3 h 318"/>
                <a:gd name="T48" fmla="*/ 5 w 85"/>
                <a:gd name="T49" fmla="*/ 3 h 318"/>
                <a:gd name="T50" fmla="*/ 125 w 85"/>
                <a:gd name="T51" fmla="*/ 3 h 318"/>
                <a:gd name="T52" fmla="*/ 211 w 85"/>
                <a:gd name="T53" fmla="*/ 3 h 318"/>
                <a:gd name="T54" fmla="*/ 242 w 85"/>
                <a:gd name="T55" fmla="*/ 3 h 318"/>
                <a:gd name="T56" fmla="*/ 211 w 85"/>
                <a:gd name="T57" fmla="*/ 3 h 318"/>
                <a:gd name="T58" fmla="*/ 211 w 85"/>
                <a:gd name="T59" fmla="*/ 3 h 318"/>
                <a:gd name="T60" fmla="*/ 159 w 85"/>
                <a:gd name="T61" fmla="*/ 3 h 318"/>
                <a:gd name="T62" fmla="*/ 71 w 85"/>
                <a:gd name="T63" fmla="*/ 3 h 318"/>
                <a:gd name="T64" fmla="*/ 125 w 85"/>
                <a:gd name="T65" fmla="*/ 3 h 318"/>
                <a:gd name="T66" fmla="*/ 183 w 85"/>
                <a:gd name="T67" fmla="*/ 3 h 318"/>
                <a:gd name="T68" fmla="*/ 242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4049" name="Freeform 120"/>
            <p:cNvSpPr>
              <a:spLocks/>
            </p:cNvSpPr>
            <p:nvPr/>
          </p:nvSpPr>
          <p:spPr bwMode="auto">
            <a:xfrm>
              <a:off x="1635" y="2647"/>
              <a:ext cx="109" cy="309"/>
            </a:xfrm>
            <a:custGeom>
              <a:avLst/>
              <a:gdLst>
                <a:gd name="T0" fmla="*/ 1 w 105"/>
                <a:gd name="T1" fmla="*/ 0 h 354"/>
                <a:gd name="T2" fmla="*/ 343 w 105"/>
                <a:gd name="T3" fmla="*/ 3 h 354"/>
                <a:gd name="T4" fmla="*/ 268 w 105"/>
                <a:gd name="T5" fmla="*/ 3 h 354"/>
                <a:gd name="T6" fmla="*/ 309 w 105"/>
                <a:gd name="T7" fmla="*/ 3 h 354"/>
                <a:gd name="T8" fmla="*/ 309 w 105"/>
                <a:gd name="T9" fmla="*/ 3 h 354"/>
                <a:gd name="T10" fmla="*/ 359 w 105"/>
                <a:gd name="T11" fmla="*/ 3 h 354"/>
                <a:gd name="T12" fmla="*/ 359 w 105"/>
                <a:gd name="T13" fmla="*/ 3 h 354"/>
                <a:gd name="T14" fmla="*/ 309 w 105"/>
                <a:gd name="T15" fmla="*/ 3 h 354"/>
                <a:gd name="T16" fmla="*/ 254 w 105"/>
                <a:gd name="T17" fmla="*/ 3 h 354"/>
                <a:gd name="T18" fmla="*/ 58 w 105"/>
                <a:gd name="T19" fmla="*/ 3 h 354"/>
                <a:gd name="T20" fmla="*/ 12 w 105"/>
                <a:gd name="T21" fmla="*/ 3 h 354"/>
                <a:gd name="T22" fmla="*/ 58 w 105"/>
                <a:gd name="T23" fmla="*/ 3 h 354"/>
                <a:gd name="T24" fmla="*/ 9 w 105"/>
                <a:gd name="T25" fmla="*/ 3 h 354"/>
                <a:gd name="T26" fmla="*/ 72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4050" name="Freeform 121"/>
            <p:cNvSpPr>
              <a:spLocks/>
            </p:cNvSpPr>
            <p:nvPr/>
          </p:nvSpPr>
          <p:spPr bwMode="auto">
            <a:xfrm>
              <a:off x="3008" y="2583"/>
              <a:ext cx="155" cy="328"/>
            </a:xfrm>
            <a:custGeom>
              <a:avLst/>
              <a:gdLst>
                <a:gd name="T0" fmla="*/ 559 w 149"/>
                <a:gd name="T1" fmla="*/ 3 h 376"/>
                <a:gd name="T2" fmla="*/ 532 w 149"/>
                <a:gd name="T3" fmla="*/ 3 h 376"/>
                <a:gd name="T4" fmla="*/ 493 w 149"/>
                <a:gd name="T5" fmla="*/ 3 h 376"/>
                <a:gd name="T6" fmla="*/ 486 w 149"/>
                <a:gd name="T7" fmla="*/ 3 h 376"/>
                <a:gd name="T8" fmla="*/ 415 w 149"/>
                <a:gd name="T9" fmla="*/ 3 h 376"/>
                <a:gd name="T10" fmla="*/ 328 w 149"/>
                <a:gd name="T11" fmla="*/ 3 h 376"/>
                <a:gd name="T12" fmla="*/ 263 w 149"/>
                <a:gd name="T13" fmla="*/ 3 h 376"/>
                <a:gd name="T14" fmla="*/ 221 w 149"/>
                <a:gd name="T15" fmla="*/ 3 h 376"/>
                <a:gd name="T16" fmla="*/ 70 w 149"/>
                <a:gd name="T17" fmla="*/ 3 h 376"/>
                <a:gd name="T18" fmla="*/ 2 w 149"/>
                <a:gd name="T19" fmla="*/ 3 h 376"/>
                <a:gd name="T20" fmla="*/ 5 w 149"/>
                <a:gd name="T21" fmla="*/ 3 h 376"/>
                <a:gd name="T22" fmla="*/ 8 w 149"/>
                <a:gd name="T23" fmla="*/ 3 h 376"/>
                <a:gd name="T24" fmla="*/ 79 w 149"/>
                <a:gd name="T25" fmla="*/ 3 h 376"/>
                <a:gd name="T26" fmla="*/ 132 w 149"/>
                <a:gd name="T27" fmla="*/ 3 h 376"/>
                <a:gd name="T28" fmla="*/ 167 w 149"/>
                <a:gd name="T29" fmla="*/ 3 h 376"/>
                <a:gd name="T30" fmla="*/ 318 w 149"/>
                <a:gd name="T31" fmla="*/ 3 h 376"/>
                <a:gd name="T32" fmla="*/ 486 w 149"/>
                <a:gd name="T33" fmla="*/ 3 h 376"/>
                <a:gd name="T34" fmla="*/ 559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4051" name="Freeform 122"/>
            <p:cNvSpPr>
              <a:spLocks/>
            </p:cNvSpPr>
            <p:nvPr/>
          </p:nvSpPr>
          <p:spPr bwMode="auto">
            <a:xfrm>
              <a:off x="1714" y="1020"/>
              <a:ext cx="99" cy="440"/>
            </a:xfrm>
            <a:custGeom>
              <a:avLst/>
              <a:gdLst>
                <a:gd name="T0" fmla="*/ 74 w 96"/>
                <a:gd name="T1" fmla="*/ 3 h 504"/>
                <a:gd name="T2" fmla="*/ 176 w 96"/>
                <a:gd name="T3" fmla="*/ 4 h 504"/>
                <a:gd name="T4" fmla="*/ 210 w 96"/>
                <a:gd name="T5" fmla="*/ 3 h 504"/>
                <a:gd name="T6" fmla="*/ 210 w 96"/>
                <a:gd name="T7" fmla="*/ 3 h 504"/>
                <a:gd name="T8" fmla="*/ 260 w 96"/>
                <a:gd name="T9" fmla="*/ 3 h 504"/>
                <a:gd name="T10" fmla="*/ 281 w 96"/>
                <a:gd name="T11" fmla="*/ 3 h 504"/>
                <a:gd name="T12" fmla="*/ 260 w 96"/>
                <a:gd name="T13" fmla="*/ 3 h 504"/>
                <a:gd name="T14" fmla="*/ 226 w 96"/>
                <a:gd name="T15" fmla="*/ 3 h 504"/>
                <a:gd name="T16" fmla="*/ 80 w 96"/>
                <a:gd name="T17" fmla="*/ 3 h 504"/>
                <a:gd name="T18" fmla="*/ 74 w 96"/>
                <a:gd name="T19" fmla="*/ 3 h 504"/>
                <a:gd name="T20" fmla="*/ 89 w 96"/>
                <a:gd name="T21" fmla="*/ 3 h 504"/>
                <a:gd name="T22" fmla="*/ 113 w 96"/>
                <a:gd name="T23" fmla="*/ 3 h 504"/>
                <a:gd name="T24" fmla="*/ 70 w 96"/>
                <a:gd name="T25" fmla="*/ 3 h 504"/>
                <a:gd name="T26" fmla="*/ 74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4052" name="Freeform 123"/>
            <p:cNvSpPr>
              <a:spLocks/>
            </p:cNvSpPr>
            <p:nvPr/>
          </p:nvSpPr>
          <p:spPr bwMode="auto">
            <a:xfrm>
              <a:off x="3431" y="1007"/>
              <a:ext cx="156" cy="358"/>
            </a:xfrm>
            <a:custGeom>
              <a:avLst/>
              <a:gdLst>
                <a:gd name="T0" fmla="*/ 5 w 150"/>
                <a:gd name="T1" fmla="*/ 3 h 410"/>
                <a:gd name="T2" fmla="*/ 159 w 150"/>
                <a:gd name="T3" fmla="*/ 3 h 410"/>
                <a:gd name="T4" fmla="*/ 316 w 150"/>
                <a:gd name="T5" fmla="*/ 3 h 410"/>
                <a:gd name="T6" fmla="*/ 370 w 150"/>
                <a:gd name="T7" fmla="*/ 3 h 410"/>
                <a:gd name="T8" fmla="*/ 452 w 150"/>
                <a:gd name="T9" fmla="*/ 3 h 410"/>
                <a:gd name="T10" fmla="*/ 506 w 150"/>
                <a:gd name="T11" fmla="*/ 3 h 410"/>
                <a:gd name="T12" fmla="*/ 535 w 150"/>
                <a:gd name="T13" fmla="*/ 3 h 410"/>
                <a:gd name="T14" fmla="*/ 547 w 150"/>
                <a:gd name="T15" fmla="*/ 3 h 410"/>
                <a:gd name="T16" fmla="*/ 569 w 150"/>
                <a:gd name="T17" fmla="*/ 3 h 410"/>
                <a:gd name="T18" fmla="*/ 577 w 150"/>
                <a:gd name="T19" fmla="*/ 3 h 410"/>
                <a:gd name="T20" fmla="*/ 513 w 150"/>
                <a:gd name="T21" fmla="*/ 0 h 410"/>
                <a:gd name="T22" fmla="*/ 370 w 150"/>
                <a:gd name="T23" fmla="*/ 3 h 410"/>
                <a:gd name="T24" fmla="*/ 304 w 150"/>
                <a:gd name="T25" fmla="*/ 3 h 410"/>
                <a:gd name="T26" fmla="*/ 262 w 150"/>
                <a:gd name="T27" fmla="*/ 3 h 410"/>
                <a:gd name="T28" fmla="*/ 226 w 150"/>
                <a:gd name="T29" fmla="*/ 3 h 410"/>
                <a:gd name="T30" fmla="*/ 165 w 150"/>
                <a:gd name="T31" fmla="*/ 3 h 410"/>
                <a:gd name="T32" fmla="*/ 159 w 150"/>
                <a:gd name="T33" fmla="*/ 3 h 410"/>
                <a:gd name="T34" fmla="*/ 131 w 150"/>
                <a:gd name="T35" fmla="*/ 3 h 410"/>
                <a:gd name="T36" fmla="*/ 121 w 150"/>
                <a:gd name="T37" fmla="*/ 3 h 410"/>
                <a:gd name="T38" fmla="*/ 108 w 150"/>
                <a:gd name="T39" fmla="*/ 3 h 410"/>
                <a:gd name="T40" fmla="*/ 64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grpSp>
      <p:grpSp>
        <p:nvGrpSpPr>
          <p:cNvPr id="83970" name="Group 113"/>
          <p:cNvGrpSpPr>
            <a:grpSpLocks/>
          </p:cNvGrpSpPr>
          <p:nvPr/>
        </p:nvGrpSpPr>
        <p:grpSpPr bwMode="auto">
          <a:xfrm>
            <a:off x="6083300" y="3154363"/>
            <a:ext cx="1289050" cy="1435100"/>
            <a:chOff x="1084" y="711"/>
            <a:chExt cx="2950" cy="2769"/>
          </a:xfrm>
        </p:grpSpPr>
        <p:grpSp>
          <p:nvGrpSpPr>
            <p:cNvPr id="84037" name="Group 114"/>
            <p:cNvGrpSpPr>
              <a:grpSpLocks/>
            </p:cNvGrpSpPr>
            <p:nvPr/>
          </p:nvGrpSpPr>
          <p:grpSpPr bwMode="auto">
            <a:xfrm>
              <a:off x="1084" y="711"/>
              <a:ext cx="2950" cy="2769"/>
              <a:chOff x="2707" y="548"/>
              <a:chExt cx="2950" cy="2769"/>
            </a:xfrm>
          </p:grpSpPr>
          <p:grpSp>
            <p:nvGrpSpPr>
              <p:cNvPr id="84043" name="Group 115"/>
              <p:cNvGrpSpPr>
                <a:grpSpLocks/>
              </p:cNvGrpSpPr>
              <p:nvPr/>
            </p:nvGrpSpPr>
            <p:grpSpPr bwMode="auto">
              <a:xfrm>
                <a:off x="3180" y="1046"/>
                <a:ext cx="2105" cy="1421"/>
                <a:chOff x="578" y="2316"/>
                <a:chExt cx="2105" cy="1421"/>
              </a:xfrm>
            </p:grpSpPr>
            <p:sp>
              <p:nvSpPr>
                <p:cNvPr id="84045" name="Freeform 11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4046" name="Freeform 11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grpSp>
          <p:pic>
            <p:nvPicPr>
              <p:cNvPr id="84044" name="Picture 118"/>
              <p:cNvPicPr>
                <a:picLocks noChangeArrowheads="1"/>
              </p:cNvPicPr>
              <p:nvPr/>
            </p:nvPicPr>
            <p:blipFill>
              <a:blip r:embed="rId4" cstate="screen">
                <a:lum bright="-14000"/>
                <a:alphaModFix amt="0"/>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xtLst>
                <a:ext uri="{909E8E84-426E-40dd-AFC4-6F175D3DCCD1}">
                  <a14:hiddenFill xmlns="" xmlns:a14="http://schemas.microsoft.com/office/drawing/2010/main">
                    <a:solidFill>
                      <a:srgbClr val="FFFFFF">
                        <a:alpha val="0"/>
                      </a:srgbClr>
                    </a:solidFill>
                  </a14:hiddenFill>
                </a:ext>
                <a:ext uri="{91240B29-F687-4f45-9708-019B960494DF}">
                  <a14:hiddenLine xmlns="" xmlns:a14="http://schemas.microsoft.com/office/drawing/2010/main" w="12700">
                    <a:solidFill>
                      <a:srgbClr val="000000"/>
                    </a:solidFill>
                    <a:miter lim="800000"/>
                    <a:headEnd/>
                    <a:tailEnd/>
                  </a14:hiddenLine>
                </a:ext>
              </a:extLst>
            </p:spPr>
          </p:pic>
        </p:grpSp>
        <p:sp>
          <p:nvSpPr>
            <p:cNvPr id="84038" name="Freeform 119"/>
            <p:cNvSpPr>
              <a:spLocks/>
            </p:cNvSpPr>
            <p:nvPr/>
          </p:nvSpPr>
          <p:spPr bwMode="auto">
            <a:xfrm>
              <a:off x="1616" y="2649"/>
              <a:ext cx="88" cy="277"/>
            </a:xfrm>
            <a:custGeom>
              <a:avLst/>
              <a:gdLst>
                <a:gd name="T0" fmla="*/ 242 w 85"/>
                <a:gd name="T1" fmla="*/ 3 h 318"/>
                <a:gd name="T2" fmla="*/ 211 w 85"/>
                <a:gd name="T3" fmla="*/ 3 h 318"/>
                <a:gd name="T4" fmla="*/ 159 w 85"/>
                <a:gd name="T5" fmla="*/ 3 h 318"/>
                <a:gd name="T6" fmla="*/ 183 w 85"/>
                <a:gd name="T7" fmla="*/ 3 h 318"/>
                <a:gd name="T8" fmla="*/ 211 w 85"/>
                <a:gd name="T9" fmla="*/ 3 h 318"/>
                <a:gd name="T10" fmla="*/ 125 w 85"/>
                <a:gd name="T11" fmla="*/ 3 h 318"/>
                <a:gd name="T12" fmla="*/ 125 w 85"/>
                <a:gd name="T13" fmla="*/ 3 h 318"/>
                <a:gd name="T14" fmla="*/ 159 w 85"/>
                <a:gd name="T15" fmla="*/ 3 h 318"/>
                <a:gd name="T16" fmla="*/ 95 w 85"/>
                <a:gd name="T17" fmla="*/ 3 h 318"/>
                <a:gd name="T18" fmla="*/ 125 w 85"/>
                <a:gd name="T19" fmla="*/ 3 h 318"/>
                <a:gd name="T20" fmla="*/ 159 w 85"/>
                <a:gd name="T21" fmla="*/ 3 h 318"/>
                <a:gd name="T22" fmla="*/ 125 w 85"/>
                <a:gd name="T23" fmla="*/ 3 h 318"/>
                <a:gd name="T24" fmla="*/ 159 w 85"/>
                <a:gd name="T25" fmla="*/ 3 h 318"/>
                <a:gd name="T26" fmla="*/ 125 w 85"/>
                <a:gd name="T27" fmla="*/ 3 h 318"/>
                <a:gd name="T28" fmla="*/ 159 w 85"/>
                <a:gd name="T29" fmla="*/ 3 h 318"/>
                <a:gd name="T30" fmla="*/ 183 w 85"/>
                <a:gd name="T31" fmla="*/ 3 h 318"/>
                <a:gd name="T32" fmla="*/ 242 w 85"/>
                <a:gd name="T33" fmla="*/ 3 h 318"/>
                <a:gd name="T34" fmla="*/ 268 w 85"/>
                <a:gd name="T35" fmla="*/ 3 h 318"/>
                <a:gd name="T36" fmla="*/ 242 w 85"/>
                <a:gd name="T37" fmla="*/ 3 h 318"/>
                <a:gd name="T38" fmla="*/ 211 w 85"/>
                <a:gd name="T39" fmla="*/ 3 h 318"/>
                <a:gd name="T40" fmla="*/ 183 w 85"/>
                <a:gd name="T41" fmla="*/ 3 h 318"/>
                <a:gd name="T42" fmla="*/ 125 w 85"/>
                <a:gd name="T43" fmla="*/ 3 h 318"/>
                <a:gd name="T44" fmla="*/ 95 w 85"/>
                <a:gd name="T45" fmla="*/ 3 h 318"/>
                <a:gd name="T46" fmla="*/ 71 w 85"/>
                <a:gd name="T47" fmla="*/ 3 h 318"/>
                <a:gd name="T48" fmla="*/ 5 w 85"/>
                <a:gd name="T49" fmla="*/ 3 h 318"/>
                <a:gd name="T50" fmla="*/ 125 w 85"/>
                <a:gd name="T51" fmla="*/ 3 h 318"/>
                <a:gd name="T52" fmla="*/ 211 w 85"/>
                <a:gd name="T53" fmla="*/ 3 h 318"/>
                <a:gd name="T54" fmla="*/ 242 w 85"/>
                <a:gd name="T55" fmla="*/ 3 h 318"/>
                <a:gd name="T56" fmla="*/ 211 w 85"/>
                <a:gd name="T57" fmla="*/ 3 h 318"/>
                <a:gd name="T58" fmla="*/ 211 w 85"/>
                <a:gd name="T59" fmla="*/ 3 h 318"/>
                <a:gd name="T60" fmla="*/ 159 w 85"/>
                <a:gd name="T61" fmla="*/ 3 h 318"/>
                <a:gd name="T62" fmla="*/ 71 w 85"/>
                <a:gd name="T63" fmla="*/ 3 h 318"/>
                <a:gd name="T64" fmla="*/ 125 w 85"/>
                <a:gd name="T65" fmla="*/ 3 h 318"/>
                <a:gd name="T66" fmla="*/ 183 w 85"/>
                <a:gd name="T67" fmla="*/ 3 h 318"/>
                <a:gd name="T68" fmla="*/ 242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4039" name="Freeform 120"/>
            <p:cNvSpPr>
              <a:spLocks/>
            </p:cNvSpPr>
            <p:nvPr/>
          </p:nvSpPr>
          <p:spPr bwMode="auto">
            <a:xfrm>
              <a:off x="1635" y="2647"/>
              <a:ext cx="109" cy="309"/>
            </a:xfrm>
            <a:custGeom>
              <a:avLst/>
              <a:gdLst>
                <a:gd name="T0" fmla="*/ 1 w 105"/>
                <a:gd name="T1" fmla="*/ 0 h 354"/>
                <a:gd name="T2" fmla="*/ 343 w 105"/>
                <a:gd name="T3" fmla="*/ 3 h 354"/>
                <a:gd name="T4" fmla="*/ 268 w 105"/>
                <a:gd name="T5" fmla="*/ 3 h 354"/>
                <a:gd name="T6" fmla="*/ 309 w 105"/>
                <a:gd name="T7" fmla="*/ 3 h 354"/>
                <a:gd name="T8" fmla="*/ 309 w 105"/>
                <a:gd name="T9" fmla="*/ 3 h 354"/>
                <a:gd name="T10" fmla="*/ 359 w 105"/>
                <a:gd name="T11" fmla="*/ 3 h 354"/>
                <a:gd name="T12" fmla="*/ 359 w 105"/>
                <a:gd name="T13" fmla="*/ 3 h 354"/>
                <a:gd name="T14" fmla="*/ 309 w 105"/>
                <a:gd name="T15" fmla="*/ 3 h 354"/>
                <a:gd name="T16" fmla="*/ 254 w 105"/>
                <a:gd name="T17" fmla="*/ 3 h 354"/>
                <a:gd name="T18" fmla="*/ 58 w 105"/>
                <a:gd name="T19" fmla="*/ 3 h 354"/>
                <a:gd name="T20" fmla="*/ 12 w 105"/>
                <a:gd name="T21" fmla="*/ 3 h 354"/>
                <a:gd name="T22" fmla="*/ 58 w 105"/>
                <a:gd name="T23" fmla="*/ 3 h 354"/>
                <a:gd name="T24" fmla="*/ 9 w 105"/>
                <a:gd name="T25" fmla="*/ 3 h 354"/>
                <a:gd name="T26" fmla="*/ 72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4040" name="Freeform 121"/>
            <p:cNvSpPr>
              <a:spLocks/>
            </p:cNvSpPr>
            <p:nvPr/>
          </p:nvSpPr>
          <p:spPr bwMode="auto">
            <a:xfrm>
              <a:off x="3008" y="2583"/>
              <a:ext cx="155" cy="328"/>
            </a:xfrm>
            <a:custGeom>
              <a:avLst/>
              <a:gdLst>
                <a:gd name="T0" fmla="*/ 559 w 149"/>
                <a:gd name="T1" fmla="*/ 3 h 376"/>
                <a:gd name="T2" fmla="*/ 532 w 149"/>
                <a:gd name="T3" fmla="*/ 3 h 376"/>
                <a:gd name="T4" fmla="*/ 493 w 149"/>
                <a:gd name="T5" fmla="*/ 3 h 376"/>
                <a:gd name="T6" fmla="*/ 486 w 149"/>
                <a:gd name="T7" fmla="*/ 3 h 376"/>
                <a:gd name="T8" fmla="*/ 415 w 149"/>
                <a:gd name="T9" fmla="*/ 3 h 376"/>
                <a:gd name="T10" fmla="*/ 328 w 149"/>
                <a:gd name="T11" fmla="*/ 3 h 376"/>
                <a:gd name="T12" fmla="*/ 263 w 149"/>
                <a:gd name="T13" fmla="*/ 3 h 376"/>
                <a:gd name="T14" fmla="*/ 221 w 149"/>
                <a:gd name="T15" fmla="*/ 3 h 376"/>
                <a:gd name="T16" fmla="*/ 70 w 149"/>
                <a:gd name="T17" fmla="*/ 3 h 376"/>
                <a:gd name="T18" fmla="*/ 2 w 149"/>
                <a:gd name="T19" fmla="*/ 3 h 376"/>
                <a:gd name="T20" fmla="*/ 5 w 149"/>
                <a:gd name="T21" fmla="*/ 3 h 376"/>
                <a:gd name="T22" fmla="*/ 8 w 149"/>
                <a:gd name="T23" fmla="*/ 3 h 376"/>
                <a:gd name="T24" fmla="*/ 79 w 149"/>
                <a:gd name="T25" fmla="*/ 3 h 376"/>
                <a:gd name="T26" fmla="*/ 132 w 149"/>
                <a:gd name="T27" fmla="*/ 3 h 376"/>
                <a:gd name="T28" fmla="*/ 167 w 149"/>
                <a:gd name="T29" fmla="*/ 3 h 376"/>
                <a:gd name="T30" fmla="*/ 318 w 149"/>
                <a:gd name="T31" fmla="*/ 3 h 376"/>
                <a:gd name="T32" fmla="*/ 486 w 149"/>
                <a:gd name="T33" fmla="*/ 3 h 376"/>
                <a:gd name="T34" fmla="*/ 559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4041" name="Freeform 122"/>
            <p:cNvSpPr>
              <a:spLocks/>
            </p:cNvSpPr>
            <p:nvPr/>
          </p:nvSpPr>
          <p:spPr bwMode="auto">
            <a:xfrm>
              <a:off x="1714" y="1020"/>
              <a:ext cx="99" cy="440"/>
            </a:xfrm>
            <a:custGeom>
              <a:avLst/>
              <a:gdLst>
                <a:gd name="T0" fmla="*/ 74 w 96"/>
                <a:gd name="T1" fmla="*/ 3 h 504"/>
                <a:gd name="T2" fmla="*/ 176 w 96"/>
                <a:gd name="T3" fmla="*/ 4 h 504"/>
                <a:gd name="T4" fmla="*/ 210 w 96"/>
                <a:gd name="T5" fmla="*/ 3 h 504"/>
                <a:gd name="T6" fmla="*/ 210 w 96"/>
                <a:gd name="T7" fmla="*/ 3 h 504"/>
                <a:gd name="T8" fmla="*/ 260 w 96"/>
                <a:gd name="T9" fmla="*/ 3 h 504"/>
                <a:gd name="T10" fmla="*/ 281 w 96"/>
                <a:gd name="T11" fmla="*/ 3 h 504"/>
                <a:gd name="T12" fmla="*/ 260 w 96"/>
                <a:gd name="T13" fmla="*/ 3 h 504"/>
                <a:gd name="T14" fmla="*/ 226 w 96"/>
                <a:gd name="T15" fmla="*/ 3 h 504"/>
                <a:gd name="T16" fmla="*/ 80 w 96"/>
                <a:gd name="T17" fmla="*/ 3 h 504"/>
                <a:gd name="T18" fmla="*/ 74 w 96"/>
                <a:gd name="T19" fmla="*/ 3 h 504"/>
                <a:gd name="T20" fmla="*/ 89 w 96"/>
                <a:gd name="T21" fmla="*/ 3 h 504"/>
                <a:gd name="T22" fmla="*/ 113 w 96"/>
                <a:gd name="T23" fmla="*/ 3 h 504"/>
                <a:gd name="T24" fmla="*/ 70 w 96"/>
                <a:gd name="T25" fmla="*/ 3 h 504"/>
                <a:gd name="T26" fmla="*/ 74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4042" name="Freeform 123"/>
            <p:cNvSpPr>
              <a:spLocks/>
            </p:cNvSpPr>
            <p:nvPr/>
          </p:nvSpPr>
          <p:spPr bwMode="auto">
            <a:xfrm>
              <a:off x="3431" y="1007"/>
              <a:ext cx="156" cy="358"/>
            </a:xfrm>
            <a:custGeom>
              <a:avLst/>
              <a:gdLst>
                <a:gd name="T0" fmla="*/ 5 w 150"/>
                <a:gd name="T1" fmla="*/ 3 h 410"/>
                <a:gd name="T2" fmla="*/ 159 w 150"/>
                <a:gd name="T3" fmla="*/ 3 h 410"/>
                <a:gd name="T4" fmla="*/ 316 w 150"/>
                <a:gd name="T5" fmla="*/ 3 h 410"/>
                <a:gd name="T6" fmla="*/ 370 w 150"/>
                <a:gd name="T7" fmla="*/ 3 h 410"/>
                <a:gd name="T8" fmla="*/ 452 w 150"/>
                <a:gd name="T9" fmla="*/ 3 h 410"/>
                <a:gd name="T10" fmla="*/ 506 w 150"/>
                <a:gd name="T11" fmla="*/ 3 h 410"/>
                <a:gd name="T12" fmla="*/ 535 w 150"/>
                <a:gd name="T13" fmla="*/ 3 h 410"/>
                <a:gd name="T14" fmla="*/ 547 w 150"/>
                <a:gd name="T15" fmla="*/ 3 h 410"/>
                <a:gd name="T16" fmla="*/ 569 w 150"/>
                <a:gd name="T17" fmla="*/ 3 h 410"/>
                <a:gd name="T18" fmla="*/ 577 w 150"/>
                <a:gd name="T19" fmla="*/ 3 h 410"/>
                <a:gd name="T20" fmla="*/ 513 w 150"/>
                <a:gd name="T21" fmla="*/ 0 h 410"/>
                <a:gd name="T22" fmla="*/ 370 w 150"/>
                <a:gd name="T23" fmla="*/ 3 h 410"/>
                <a:gd name="T24" fmla="*/ 304 w 150"/>
                <a:gd name="T25" fmla="*/ 3 h 410"/>
                <a:gd name="T26" fmla="*/ 262 w 150"/>
                <a:gd name="T27" fmla="*/ 3 h 410"/>
                <a:gd name="T28" fmla="*/ 226 w 150"/>
                <a:gd name="T29" fmla="*/ 3 h 410"/>
                <a:gd name="T30" fmla="*/ 165 w 150"/>
                <a:gd name="T31" fmla="*/ 3 h 410"/>
                <a:gd name="T32" fmla="*/ 159 w 150"/>
                <a:gd name="T33" fmla="*/ 3 h 410"/>
                <a:gd name="T34" fmla="*/ 131 w 150"/>
                <a:gd name="T35" fmla="*/ 3 h 410"/>
                <a:gd name="T36" fmla="*/ 121 w 150"/>
                <a:gd name="T37" fmla="*/ 3 h 410"/>
                <a:gd name="T38" fmla="*/ 108 w 150"/>
                <a:gd name="T39" fmla="*/ 3 h 410"/>
                <a:gd name="T40" fmla="*/ 64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grpSp>
      <p:sp>
        <p:nvSpPr>
          <p:cNvPr id="540674" name="Rectangle 2"/>
          <p:cNvSpPr>
            <a:spLocks noChangeArrowheads="1"/>
          </p:cNvSpPr>
          <p:nvPr/>
        </p:nvSpPr>
        <p:spPr bwMode="auto">
          <a:xfrm>
            <a:off x="3130550" y="1377950"/>
            <a:ext cx="3035300" cy="4419600"/>
          </a:xfrm>
          <a:prstGeom prst="rect">
            <a:avLst/>
          </a:prstGeom>
          <a:solidFill>
            <a:srgbClr val="003399"/>
          </a:solid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pitchFamily="-112" charset="0"/>
              <a:ea typeface="ＭＳ Ｐゴシック" charset="0"/>
              <a:cs typeface="+mn-cs"/>
            </a:endParaRPr>
          </a:p>
        </p:txBody>
      </p:sp>
      <p:sp>
        <p:nvSpPr>
          <p:cNvPr id="83972" name="AutoShape 3"/>
          <p:cNvSpPr>
            <a:spLocks noChangeArrowheads="1"/>
          </p:cNvSpPr>
          <p:nvPr/>
        </p:nvSpPr>
        <p:spPr bwMode="auto">
          <a:xfrm>
            <a:off x="3130550" y="996950"/>
            <a:ext cx="1663700" cy="1054100"/>
          </a:xfrm>
          <a:prstGeom prst="roundRect">
            <a:avLst>
              <a:gd name="adj" fmla="val 12495"/>
            </a:avLst>
          </a:prstGeom>
          <a:solidFill>
            <a:srgbClr val="003399"/>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3973" name="Rectangle 4"/>
          <p:cNvSpPr>
            <a:spLocks noChangeArrowheads="1"/>
          </p:cNvSpPr>
          <p:nvPr/>
        </p:nvSpPr>
        <p:spPr bwMode="auto">
          <a:xfrm>
            <a:off x="3130550" y="1377950"/>
            <a:ext cx="2044700" cy="1054100"/>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3974" name="Rectangle 5"/>
          <p:cNvSpPr>
            <a:spLocks noChangeArrowheads="1"/>
          </p:cNvSpPr>
          <p:nvPr/>
        </p:nvSpPr>
        <p:spPr bwMode="auto">
          <a:xfrm>
            <a:off x="3059113" y="879475"/>
            <a:ext cx="17938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114FFB"/>
                </a:solidFill>
                <a:effectLst/>
                <a:uLnTx/>
                <a:uFillTx/>
                <a:latin typeface="Times" charset="0"/>
                <a:ea typeface="ＭＳ Ｐゴシック" charset="0"/>
              </a:rPr>
              <a:t> </a:t>
            </a:r>
            <a:r>
              <a:rPr kumimoji="0" lang="en-US" sz="2400" b="1" i="0" u="none" strike="noStrike" kern="1200" cap="none" spc="0" normalizeH="0" baseline="0" noProof="0">
                <a:ln>
                  <a:noFill/>
                </a:ln>
                <a:solidFill>
                  <a:srgbClr val="114FFB"/>
                </a:solidFill>
                <a:effectLst/>
                <a:uLnTx/>
                <a:uFillTx/>
                <a:latin typeface="Times" charset="0"/>
                <a:ea typeface="ＭＳ Ｐゴシック" charset="0"/>
              </a:rPr>
              <a:t>ROYALTY</a:t>
            </a:r>
          </a:p>
        </p:txBody>
      </p:sp>
      <p:sp>
        <p:nvSpPr>
          <p:cNvPr id="83975"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540679" name="Rectangle 7"/>
          <p:cNvSpPr>
            <a:spLocks noChangeArrowheads="1"/>
          </p:cNvSpPr>
          <p:nvPr/>
        </p:nvSpPr>
        <p:spPr bwMode="auto">
          <a:xfrm>
            <a:off x="4786313" y="928688"/>
            <a:ext cx="1598612" cy="393700"/>
          </a:xfrm>
          <a:prstGeom prst="rect">
            <a:avLst/>
          </a:prstGeom>
          <a:noFill/>
          <a:ln w="12700">
            <a:noFill/>
            <a:miter lim="800000"/>
            <a:headEnd/>
            <a:tailEnd/>
          </a:ln>
          <a:effectLst>
            <a:outerShdw blurRad="63500" dist="53882" dir="2700000" algn="ctr" rotWithShape="0">
              <a:schemeClr val="bg2">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a:ln>
                  <a:noFill/>
                </a:ln>
                <a:solidFill>
                  <a:srgbClr val="003399"/>
                </a:solidFill>
                <a:effectLst/>
                <a:uLnTx/>
                <a:uFillTx/>
                <a:latin typeface="Times" pitchFamily="-112" charset="0"/>
                <a:ea typeface="ＭＳ Ｐゴシック" charset="0"/>
                <a:cs typeface="+mn-cs"/>
              </a:rPr>
              <a:t>ca. 1000 B.C.</a:t>
            </a:r>
          </a:p>
        </p:txBody>
      </p:sp>
      <p:sp>
        <p:nvSpPr>
          <p:cNvPr id="83977" name="Rectangle 9"/>
          <p:cNvSpPr>
            <a:spLocks noChangeArrowheads="1"/>
          </p:cNvSpPr>
          <p:nvPr/>
        </p:nvSpPr>
        <p:spPr bwMode="auto">
          <a:xfrm>
            <a:off x="3276600" y="1600200"/>
            <a:ext cx="152400" cy="4191000"/>
          </a:xfrm>
          <a:prstGeom prst="rect">
            <a:avLst/>
          </a:prstGeom>
          <a:solidFill>
            <a:srgbClr val="003399"/>
          </a:solidFill>
          <a:ln w="12700">
            <a:solidFill>
              <a:srgbClr val="003399"/>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3978" name="Rectangle 10"/>
          <p:cNvSpPr>
            <a:spLocks noChangeArrowheads="1"/>
          </p:cNvSpPr>
          <p:nvPr/>
        </p:nvSpPr>
        <p:spPr bwMode="auto">
          <a:xfrm>
            <a:off x="3846513" y="1387475"/>
            <a:ext cx="14255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114FFB"/>
                </a:solidFill>
                <a:effectLst/>
                <a:uLnTx/>
                <a:uFillTx/>
                <a:latin typeface="Times" charset="0"/>
                <a:ea typeface="ＭＳ Ｐゴシック" charset="0"/>
              </a:rPr>
              <a:t>S - D - S</a:t>
            </a:r>
          </a:p>
        </p:txBody>
      </p:sp>
      <p:sp>
        <p:nvSpPr>
          <p:cNvPr id="540684" name="Rectangle 12"/>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pitchFamily="-112" charset="0"/>
              <a:ea typeface="ＭＳ Ｐゴシック" charset="0"/>
              <a:cs typeface="+mn-cs"/>
            </a:endParaRPr>
          </a:p>
        </p:txBody>
      </p:sp>
      <p:sp>
        <p:nvSpPr>
          <p:cNvPr id="540686" name="Oval 14"/>
          <p:cNvSpPr>
            <a:spLocks noChangeArrowheads="1"/>
          </p:cNvSpPr>
          <p:nvPr/>
        </p:nvSpPr>
        <p:spPr bwMode="auto">
          <a:xfrm>
            <a:off x="901700" y="2762250"/>
            <a:ext cx="1625600" cy="1606550"/>
          </a:xfrm>
          <a:prstGeom prst="ellipse">
            <a:avLst/>
          </a:prstGeom>
          <a:noFill/>
          <a:ln w="50800">
            <a:solidFill>
              <a:srgbClr val="003399"/>
            </a:solid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pitchFamily="-112" charset="0"/>
              <a:ea typeface="ＭＳ Ｐゴシック" charset="0"/>
              <a:cs typeface="+mn-cs"/>
            </a:endParaRPr>
          </a:p>
        </p:txBody>
      </p:sp>
      <p:sp>
        <p:nvSpPr>
          <p:cNvPr id="83981" name="Freeform 15"/>
          <p:cNvSpPr>
            <a:spLocks/>
          </p:cNvSpPr>
          <p:nvPr/>
        </p:nvSpPr>
        <p:spPr bwMode="auto">
          <a:xfrm>
            <a:off x="1625600" y="2697163"/>
            <a:ext cx="1074738" cy="906462"/>
          </a:xfrm>
          <a:custGeom>
            <a:avLst/>
            <a:gdLst>
              <a:gd name="T0" fmla="*/ 2147483647 w 677"/>
              <a:gd name="T1" fmla="*/ 2147483647 h 571"/>
              <a:gd name="T2" fmla="*/ 2147483647 w 677"/>
              <a:gd name="T3" fmla="*/ 2147483647 h 571"/>
              <a:gd name="T4" fmla="*/ 2147483647 w 677"/>
              <a:gd name="T5" fmla="*/ 2147483647 h 571"/>
              <a:gd name="T6" fmla="*/ 2147483647 w 677"/>
              <a:gd name="T7" fmla="*/ 2147483647 h 571"/>
              <a:gd name="T8" fmla="*/ 2147483647 w 677"/>
              <a:gd name="T9" fmla="*/ 2147483647 h 571"/>
              <a:gd name="T10" fmla="*/ 2147483647 w 677"/>
              <a:gd name="T11" fmla="*/ 2147483647 h 571"/>
              <a:gd name="T12" fmla="*/ 2147483647 w 677"/>
              <a:gd name="T13" fmla="*/ 2147483647 h 571"/>
              <a:gd name="T14" fmla="*/ 2147483647 w 677"/>
              <a:gd name="T15" fmla="*/ 2147483647 h 571"/>
              <a:gd name="T16" fmla="*/ 2147483647 w 677"/>
              <a:gd name="T17" fmla="*/ 2147483647 h 571"/>
              <a:gd name="T18" fmla="*/ 2147483647 w 677"/>
              <a:gd name="T19" fmla="*/ 2147483647 h 571"/>
              <a:gd name="T20" fmla="*/ 2147483647 w 677"/>
              <a:gd name="T21" fmla="*/ 2147483647 h 571"/>
              <a:gd name="T22" fmla="*/ 2147483647 w 677"/>
              <a:gd name="T23" fmla="*/ 2147483647 h 571"/>
              <a:gd name="T24" fmla="*/ 2147483647 w 677"/>
              <a:gd name="T25" fmla="*/ 2147483647 h 571"/>
              <a:gd name="T26" fmla="*/ 2147483647 w 677"/>
              <a:gd name="T27" fmla="*/ 2147483647 h 571"/>
              <a:gd name="T28" fmla="*/ 2147483647 w 677"/>
              <a:gd name="T29" fmla="*/ 2147483647 h 571"/>
              <a:gd name="T30" fmla="*/ 2147483647 w 677"/>
              <a:gd name="T31" fmla="*/ 2147483647 h 571"/>
              <a:gd name="T32" fmla="*/ 2147483647 w 677"/>
              <a:gd name="T33" fmla="*/ 2147483647 h 571"/>
              <a:gd name="T34" fmla="*/ 2147483647 w 677"/>
              <a:gd name="T35" fmla="*/ 2147483647 h 571"/>
              <a:gd name="T36" fmla="*/ 2147483647 w 677"/>
              <a:gd name="T37" fmla="*/ 2147483647 h 571"/>
              <a:gd name="T38" fmla="*/ 2147483647 w 677"/>
              <a:gd name="T39" fmla="*/ 2147483647 h 571"/>
              <a:gd name="T40" fmla="*/ 2147483647 w 677"/>
              <a:gd name="T41" fmla="*/ 2147483647 h 571"/>
              <a:gd name="T42" fmla="*/ 2147483647 w 677"/>
              <a:gd name="T43" fmla="*/ 2147483647 h 571"/>
              <a:gd name="T44" fmla="*/ 2147483647 w 677"/>
              <a:gd name="T45" fmla="*/ 2147483647 h 571"/>
              <a:gd name="T46" fmla="*/ 2147483647 w 677"/>
              <a:gd name="T47" fmla="*/ 2147483647 h 571"/>
              <a:gd name="T48" fmla="*/ 2147483647 w 677"/>
              <a:gd name="T49" fmla="*/ 2147483647 h 571"/>
              <a:gd name="T50" fmla="*/ 2147483647 w 677"/>
              <a:gd name="T51" fmla="*/ 2147483647 h 571"/>
              <a:gd name="T52" fmla="*/ 2147483647 w 677"/>
              <a:gd name="T53" fmla="*/ 2147483647 h 571"/>
              <a:gd name="T54" fmla="*/ 2147483647 w 677"/>
              <a:gd name="T55" fmla="*/ 2147483647 h 571"/>
              <a:gd name="T56" fmla="*/ 2147483647 w 677"/>
              <a:gd name="T57" fmla="*/ 2147483647 h 571"/>
              <a:gd name="T58" fmla="*/ 2147483647 w 677"/>
              <a:gd name="T59" fmla="*/ 2147483647 h 571"/>
              <a:gd name="T60" fmla="*/ 2147483647 w 677"/>
              <a:gd name="T61" fmla="*/ 2147483647 h 571"/>
              <a:gd name="T62" fmla="*/ 2147483647 w 677"/>
              <a:gd name="T63" fmla="*/ 2147483647 h 571"/>
              <a:gd name="T64" fmla="*/ 2147483647 w 677"/>
              <a:gd name="T65" fmla="*/ 2147483647 h 571"/>
              <a:gd name="T66" fmla="*/ 2147483647 w 677"/>
              <a:gd name="T67" fmla="*/ 2147483647 h 571"/>
              <a:gd name="T68" fmla="*/ 2147483647 w 677"/>
              <a:gd name="T69" fmla="*/ 2147483647 h 571"/>
              <a:gd name="T70" fmla="*/ 2147483647 w 677"/>
              <a:gd name="T71" fmla="*/ 2147483647 h 571"/>
              <a:gd name="T72" fmla="*/ 2147483647 w 677"/>
              <a:gd name="T73" fmla="*/ 0 h 571"/>
              <a:gd name="T74" fmla="*/ 2147483647 w 677"/>
              <a:gd name="T75" fmla="*/ 2147483647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rgbClr val="003399"/>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3982" name="Freeform 16"/>
          <p:cNvSpPr>
            <a:spLocks/>
          </p:cNvSpPr>
          <p:nvPr/>
        </p:nvSpPr>
        <p:spPr bwMode="auto">
          <a:xfrm>
            <a:off x="1625600" y="2603500"/>
            <a:ext cx="1258888" cy="1042988"/>
          </a:xfrm>
          <a:custGeom>
            <a:avLst/>
            <a:gdLst>
              <a:gd name="T0" fmla="*/ 2147483647 w 793"/>
              <a:gd name="T1" fmla="*/ 2147483647 h 657"/>
              <a:gd name="T2" fmla="*/ 2147483647 w 793"/>
              <a:gd name="T3" fmla="*/ 2147483647 h 657"/>
              <a:gd name="T4" fmla="*/ 2147483647 w 793"/>
              <a:gd name="T5" fmla="*/ 2147483647 h 657"/>
              <a:gd name="T6" fmla="*/ 2147483647 w 793"/>
              <a:gd name="T7" fmla="*/ 2147483647 h 657"/>
              <a:gd name="T8" fmla="*/ 2147483647 w 793"/>
              <a:gd name="T9" fmla="*/ 2147483647 h 657"/>
              <a:gd name="T10" fmla="*/ 2147483647 w 793"/>
              <a:gd name="T11" fmla="*/ 2147483647 h 657"/>
              <a:gd name="T12" fmla="*/ 2147483647 w 793"/>
              <a:gd name="T13" fmla="*/ 2147483647 h 657"/>
              <a:gd name="T14" fmla="*/ 2147483647 w 793"/>
              <a:gd name="T15" fmla="*/ 2147483647 h 657"/>
              <a:gd name="T16" fmla="*/ 2147483647 w 793"/>
              <a:gd name="T17" fmla="*/ 2147483647 h 657"/>
              <a:gd name="T18" fmla="*/ 2147483647 w 793"/>
              <a:gd name="T19" fmla="*/ 2147483647 h 657"/>
              <a:gd name="T20" fmla="*/ 2147483647 w 793"/>
              <a:gd name="T21" fmla="*/ 2147483647 h 657"/>
              <a:gd name="T22" fmla="*/ 2147483647 w 793"/>
              <a:gd name="T23" fmla="*/ 2147483647 h 657"/>
              <a:gd name="T24" fmla="*/ 2147483647 w 793"/>
              <a:gd name="T25" fmla="*/ 2147483647 h 657"/>
              <a:gd name="T26" fmla="*/ 2147483647 w 793"/>
              <a:gd name="T27" fmla="*/ 2147483647 h 657"/>
              <a:gd name="T28" fmla="*/ 2147483647 w 793"/>
              <a:gd name="T29" fmla="*/ 2147483647 h 657"/>
              <a:gd name="T30" fmla="*/ 2147483647 w 793"/>
              <a:gd name="T31" fmla="*/ 2147483647 h 657"/>
              <a:gd name="T32" fmla="*/ 2147483647 w 793"/>
              <a:gd name="T33" fmla="*/ 2147483647 h 657"/>
              <a:gd name="T34" fmla="*/ 2147483647 w 793"/>
              <a:gd name="T35" fmla="*/ 2147483647 h 657"/>
              <a:gd name="T36" fmla="*/ 2147483647 w 793"/>
              <a:gd name="T37" fmla="*/ 2147483647 h 657"/>
              <a:gd name="T38" fmla="*/ 2147483647 w 793"/>
              <a:gd name="T39" fmla="*/ 2147483647 h 657"/>
              <a:gd name="T40" fmla="*/ 2147483647 w 793"/>
              <a:gd name="T41" fmla="*/ 2147483647 h 657"/>
              <a:gd name="T42" fmla="*/ 2147483647 w 793"/>
              <a:gd name="T43" fmla="*/ 2147483647 h 657"/>
              <a:gd name="T44" fmla="*/ 2147483647 w 793"/>
              <a:gd name="T45" fmla="*/ 2147483647 h 657"/>
              <a:gd name="T46" fmla="*/ 2147483647 w 793"/>
              <a:gd name="T47" fmla="*/ 2147483647 h 657"/>
              <a:gd name="T48" fmla="*/ 2147483647 w 793"/>
              <a:gd name="T49" fmla="*/ 2147483647 h 657"/>
              <a:gd name="T50" fmla="*/ 2147483647 w 793"/>
              <a:gd name="T51" fmla="*/ 2147483647 h 657"/>
              <a:gd name="T52" fmla="*/ 2147483647 w 793"/>
              <a:gd name="T53" fmla="*/ 2147483647 h 657"/>
              <a:gd name="T54" fmla="*/ 2147483647 w 793"/>
              <a:gd name="T55" fmla="*/ 2147483647 h 657"/>
              <a:gd name="T56" fmla="*/ 2147483647 w 793"/>
              <a:gd name="T57" fmla="*/ 2147483647 h 657"/>
              <a:gd name="T58" fmla="*/ 2147483647 w 793"/>
              <a:gd name="T59" fmla="*/ 2147483647 h 657"/>
              <a:gd name="T60" fmla="*/ 2147483647 w 793"/>
              <a:gd name="T61" fmla="*/ 2147483647 h 657"/>
              <a:gd name="T62" fmla="*/ 2147483647 w 793"/>
              <a:gd name="T63" fmla="*/ 2147483647 h 657"/>
              <a:gd name="T64" fmla="*/ 2147483647 w 793"/>
              <a:gd name="T65" fmla="*/ 2147483647 h 657"/>
              <a:gd name="T66" fmla="*/ 2147483647 w 793"/>
              <a:gd name="T67" fmla="*/ 2147483647 h 657"/>
              <a:gd name="T68" fmla="*/ 2147483647 w 793"/>
              <a:gd name="T69" fmla="*/ 2147483647 h 657"/>
              <a:gd name="T70" fmla="*/ 2147483647 w 793"/>
              <a:gd name="T71" fmla="*/ 2147483647 h 657"/>
              <a:gd name="T72" fmla="*/ 2147483647 w 793"/>
              <a:gd name="T73" fmla="*/ 2147483647 h 657"/>
              <a:gd name="T74" fmla="*/ 2147483647 w 793"/>
              <a:gd name="T75" fmla="*/ 2147483647 h 657"/>
              <a:gd name="T76" fmla="*/ 2147483647 w 793"/>
              <a:gd name="T77" fmla="*/ 2147483647 h 657"/>
              <a:gd name="T78" fmla="*/ 2147483647 w 793"/>
              <a:gd name="T79" fmla="*/ 2147483647 h 657"/>
              <a:gd name="T80" fmla="*/ 2147483647 w 793"/>
              <a:gd name="T81" fmla="*/ 2147483647 h 657"/>
              <a:gd name="T82" fmla="*/ 2147483647 w 793"/>
              <a:gd name="T83" fmla="*/ 2147483647 h 657"/>
              <a:gd name="T84" fmla="*/ 2147483647 w 793"/>
              <a:gd name="T85" fmla="*/ 2147483647 h 657"/>
              <a:gd name="T86" fmla="*/ 2147483647 w 793"/>
              <a:gd name="T87" fmla="*/ 2147483647 h 657"/>
              <a:gd name="T88" fmla="*/ 2147483647 w 793"/>
              <a:gd name="T89" fmla="*/ 2147483647 h 657"/>
              <a:gd name="T90" fmla="*/ 2147483647 w 793"/>
              <a:gd name="T91" fmla="*/ 2147483647 h 657"/>
              <a:gd name="T92" fmla="*/ 2147483647 w 793"/>
              <a:gd name="T93" fmla="*/ 2147483647 h 657"/>
              <a:gd name="T94" fmla="*/ 2147483647 w 793"/>
              <a:gd name="T95" fmla="*/ 2147483647 h 657"/>
              <a:gd name="T96" fmla="*/ 2147483647 w 793"/>
              <a:gd name="T97" fmla="*/ 2147483647 h 657"/>
              <a:gd name="T98" fmla="*/ 2147483647 w 793"/>
              <a:gd name="T99" fmla="*/ 2147483647 h 657"/>
              <a:gd name="T100" fmla="*/ 2147483647 w 793"/>
              <a:gd name="T101" fmla="*/ 2147483647 h 657"/>
              <a:gd name="T102" fmla="*/ 2147483647 w 793"/>
              <a:gd name="T103" fmla="*/ 2147483647 h 657"/>
              <a:gd name="T104" fmla="*/ 2147483647 w 793"/>
              <a:gd name="T105" fmla="*/ 2147483647 h 657"/>
              <a:gd name="T106" fmla="*/ 2147483647 w 793"/>
              <a:gd name="T107" fmla="*/ 2147483647 h 657"/>
              <a:gd name="T108" fmla="*/ 2147483647 w 793"/>
              <a:gd name="T109" fmla="*/ 2147483647 h 657"/>
              <a:gd name="T110" fmla="*/ 2147483647 w 793"/>
              <a:gd name="T111" fmla="*/ 2147483647 h 657"/>
              <a:gd name="T112" fmla="*/ 2147483647 w 793"/>
              <a:gd name="T113" fmla="*/ 2147483647 h 657"/>
              <a:gd name="T114" fmla="*/ 0 w 793"/>
              <a:gd name="T115" fmla="*/ 2147483647 h 657"/>
              <a:gd name="T116" fmla="*/ 0 w 793"/>
              <a:gd name="T117" fmla="*/ 2147483647 h 657"/>
              <a:gd name="T118" fmla="*/ 0 w 793"/>
              <a:gd name="T119" fmla="*/ 2147483647 h 657"/>
              <a:gd name="T120" fmla="*/ 0 w 793"/>
              <a:gd name="T121" fmla="*/ 2147483647 h 657"/>
              <a:gd name="T122" fmla="*/ 2147483647 w 793"/>
              <a:gd name="T123" fmla="*/ 2147483647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540689" name="Rectangle 17"/>
          <p:cNvSpPr>
            <a:spLocks noChangeArrowheads="1"/>
          </p:cNvSpPr>
          <p:nvPr/>
        </p:nvSpPr>
        <p:spPr bwMode="auto">
          <a:xfrm>
            <a:off x="1258888" y="2765425"/>
            <a:ext cx="1844675"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200" cap="none" spc="0" normalizeH="0" baseline="0" noProof="0">
                <a:ln>
                  <a:noFill/>
                </a:ln>
                <a:solidFill>
                  <a:srgbClr val="114FFB"/>
                </a:solidFill>
                <a:effectLst/>
                <a:uLnTx/>
                <a:uFillTx/>
                <a:latin typeface="Times" pitchFamily="-112" charset="0"/>
                <a:ea typeface="ＭＳ Ｐゴシック" charset="0"/>
                <a:cs typeface="+mn-cs"/>
              </a:rPr>
              <a:t>A </a:t>
            </a:r>
            <a:r>
              <a:rPr kumimoji="0" lang="en-US" sz="6000" b="0" i="0" u="none" strike="noStrike" kern="1200" cap="none" spc="0" normalizeH="0" baseline="0" noProof="0">
                <a:ln>
                  <a:noFill/>
                </a:ln>
                <a:solidFill>
                  <a:srgbClr val="114FFB"/>
                </a:solidFill>
                <a:effectLst/>
                <a:uLnTx/>
                <a:uFillTx/>
                <a:latin typeface="Times" pitchFamily="-112" charset="0"/>
                <a:ea typeface="ＭＳ Ｐゴシック" charset="0"/>
                <a:cs typeface="+mn-cs"/>
              </a:rPr>
              <a:t>R</a:t>
            </a:r>
            <a:r>
              <a:rPr kumimoji="0" lang="en-US" sz="3600" b="0" i="0" u="none" strike="noStrike" kern="1200" cap="none" spc="0" normalizeH="0" baseline="0" noProof="0">
                <a:ln>
                  <a:noFill/>
                </a:ln>
                <a:solidFill>
                  <a:srgbClr val="114FFB"/>
                </a:solidFill>
                <a:effectLst/>
                <a:uLnTx/>
                <a:uFillTx/>
                <a:latin typeface="Times" pitchFamily="-112" charset="0"/>
                <a:ea typeface="ＭＳ Ｐゴシック" charset="0"/>
                <a:cs typeface="+mn-cs"/>
              </a:rPr>
              <a:t> C</a:t>
            </a:r>
          </a:p>
        </p:txBody>
      </p:sp>
      <p:sp>
        <p:nvSpPr>
          <p:cNvPr id="83984" name="Line 19"/>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3985" name="Line 20"/>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3986" name="Line 21"/>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3987" name="Line 22"/>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3988" name="Line 23"/>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3989" name="Line 24"/>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3990" name="Line 25"/>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3991" name="Line 26"/>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3992" name="Line 27"/>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3993" name="Rectangle 28"/>
          <p:cNvSpPr>
            <a:spLocks noChangeArrowheads="1"/>
          </p:cNvSpPr>
          <p:nvPr/>
        </p:nvSpPr>
        <p:spPr bwMode="auto">
          <a:xfrm>
            <a:off x="3824288" y="1812925"/>
            <a:ext cx="142875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3994" name="Rectangle 29"/>
          <p:cNvSpPr>
            <a:spLocks noChangeArrowheads="1"/>
          </p:cNvSpPr>
          <p:nvPr/>
        </p:nvSpPr>
        <p:spPr bwMode="auto">
          <a:xfrm>
            <a:off x="3959225" y="3671888"/>
            <a:ext cx="14287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3995" name="Rectangle 30"/>
          <p:cNvSpPr>
            <a:spLocks noChangeArrowheads="1"/>
          </p:cNvSpPr>
          <p:nvPr/>
        </p:nvSpPr>
        <p:spPr bwMode="auto">
          <a:xfrm>
            <a:off x="4522788" y="4232275"/>
            <a:ext cx="176212" cy="1347788"/>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3996" name="Rectangle 31"/>
          <p:cNvSpPr>
            <a:spLocks noChangeArrowheads="1"/>
          </p:cNvSpPr>
          <p:nvPr/>
        </p:nvSpPr>
        <p:spPr bwMode="auto">
          <a:xfrm>
            <a:off x="4538663" y="2555875"/>
            <a:ext cx="160337" cy="1160463"/>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540705" name="Rectangle 33"/>
          <p:cNvSpPr>
            <a:spLocks noChangeArrowheads="1"/>
          </p:cNvSpPr>
          <p:nvPr/>
        </p:nvSpPr>
        <p:spPr bwMode="auto">
          <a:xfrm>
            <a:off x="6488113" y="1319213"/>
            <a:ext cx="574675" cy="638175"/>
          </a:xfrm>
          <a:prstGeom prst="rect">
            <a:avLst/>
          </a:prstGeom>
          <a:noFill/>
          <a:ln w="12700">
            <a:noFill/>
            <a:miter lim="800000"/>
            <a:headEnd/>
            <a:tailEnd/>
          </a:ln>
          <a:effectLst>
            <a:outerShdw blurRad="63500" dist="63500" dir="3187806" algn="ctr" rotWithShape="0">
              <a:schemeClr val="bg2">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114FFB"/>
                </a:solidFill>
                <a:effectLst/>
                <a:uLnTx/>
                <a:uFillTx/>
                <a:latin typeface="Kosher-Normal" charset="0"/>
                <a:ea typeface="ＭＳ Ｐゴシック" charset="0"/>
              </a:rPr>
              <a:t>DC</a:t>
            </a:r>
            <a:endParaRPr kumimoji="0" lang="en-US" sz="2800" b="1" i="0" u="none" strike="noStrike" kern="1200" cap="none" spc="0" normalizeH="0" baseline="0" noProof="0">
              <a:ln>
                <a:noFill/>
              </a:ln>
              <a:solidFill>
                <a:srgbClr val="114FFB"/>
              </a:solidFill>
              <a:effectLst/>
              <a:uLnTx/>
              <a:uFillTx/>
              <a:latin typeface="Times" charset="0"/>
              <a:ea typeface="ＭＳ Ｐゴシック" charset="0"/>
            </a:endParaRPr>
          </a:p>
        </p:txBody>
      </p:sp>
      <p:sp>
        <p:nvSpPr>
          <p:cNvPr id="540706" name="Rectangle 34"/>
          <p:cNvSpPr>
            <a:spLocks noChangeArrowheads="1"/>
          </p:cNvSpPr>
          <p:nvPr/>
        </p:nvSpPr>
        <p:spPr bwMode="auto">
          <a:xfrm>
            <a:off x="6184443" y="2159000"/>
            <a:ext cx="3052763" cy="950913"/>
          </a:xfrm>
          <a:prstGeom prst="rect">
            <a:avLst/>
          </a:prstGeom>
          <a:noFill/>
          <a:ln w="12700">
            <a:noFill/>
            <a:miter lim="800000"/>
            <a:headEnd/>
            <a:tailEnd/>
          </a:ln>
          <a:effectLst>
            <a:outerShdw blurRad="63500" dist="63500" dir="3187806" algn="ctr" rotWithShape="0">
              <a:schemeClr val="bg2">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1" u="none" strike="noStrike" kern="1200" cap="none" spc="0" normalizeH="0" baseline="0" noProof="0" dirty="0">
                <a:ln>
                  <a:noFill/>
                </a:ln>
                <a:solidFill>
                  <a:srgbClr val="114FFB"/>
                </a:solidFill>
                <a:effectLst/>
                <a:uLnTx/>
                <a:uFillTx/>
                <a:latin typeface="Helvetica" pitchFamily="-112" charset="0"/>
                <a:ea typeface="ＭＳ Ｐゴシック" charset="0"/>
                <a:cs typeface="+mn-cs"/>
              </a:rPr>
              <a:t>2 Sam. 7: 4-16</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1" u="none" strike="noStrike" kern="1200" cap="none" spc="0" normalizeH="0" baseline="0" noProof="0" dirty="0">
                <a:ln>
                  <a:noFill/>
                </a:ln>
                <a:solidFill>
                  <a:srgbClr val="114FFB"/>
                </a:solidFill>
                <a:effectLst/>
                <a:uLnTx/>
                <a:uFillTx/>
                <a:latin typeface="Helvetica" pitchFamily="-112" charset="0"/>
                <a:ea typeface="ＭＳ Ｐゴシック" charset="0"/>
                <a:cs typeface="+mn-cs"/>
              </a:rPr>
              <a:t>1 Chron. 17:3-15</a:t>
            </a:r>
          </a:p>
        </p:txBody>
      </p:sp>
      <p:pic>
        <p:nvPicPr>
          <p:cNvPr id="540739" name="Picture 67"/>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330200" y="984250"/>
            <a:ext cx="7354888" cy="4552950"/>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p:spPr>
      </p:pic>
      <p:sp>
        <p:nvSpPr>
          <p:cNvPr id="540742" name="Text Box 70"/>
          <p:cNvSpPr txBox="1">
            <a:spLocks noChangeArrowheads="1"/>
          </p:cNvSpPr>
          <p:nvPr/>
        </p:nvSpPr>
        <p:spPr bwMode="auto">
          <a:xfrm>
            <a:off x="1778000" y="-12700"/>
            <a:ext cx="1908175"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Comic Sans MS" pitchFamily="-112" charset="0"/>
                <a:ea typeface="ＭＳ Ｐゴシック" charset="0"/>
                <a:cs typeface="+mn-cs"/>
              </a:rPr>
              <a:t>1 Kings 11:4-13</a:t>
            </a:r>
          </a:p>
        </p:txBody>
      </p:sp>
      <p:grpSp>
        <p:nvGrpSpPr>
          <p:cNvPr id="8" name="Group 148"/>
          <p:cNvGrpSpPr>
            <a:grpSpLocks/>
          </p:cNvGrpSpPr>
          <p:nvPr/>
        </p:nvGrpSpPr>
        <p:grpSpPr bwMode="auto">
          <a:xfrm>
            <a:off x="2005013" y="819150"/>
            <a:ext cx="6208712" cy="1246188"/>
            <a:chOff x="1263" y="516"/>
            <a:chExt cx="3911" cy="785"/>
          </a:xfrm>
        </p:grpSpPr>
        <p:sp>
          <p:nvSpPr>
            <p:cNvPr id="540740" name="AutoShape 68"/>
            <p:cNvSpPr>
              <a:spLocks noChangeArrowheads="1"/>
            </p:cNvSpPr>
            <p:nvPr/>
          </p:nvSpPr>
          <p:spPr bwMode="auto">
            <a:xfrm>
              <a:off x="1263" y="745"/>
              <a:ext cx="2832" cy="556"/>
            </a:xfrm>
            <a:prstGeom prst="roundRect">
              <a:avLst>
                <a:gd name="adj" fmla="val 16667"/>
              </a:avLst>
            </a:prstGeom>
            <a:noFill/>
            <a:ln w="38100">
              <a:solidFill>
                <a:srgbClr val="FFFF00"/>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pitchFamily="-112" charset="0"/>
                <a:ea typeface="ＭＳ Ｐゴシック" charset="0"/>
                <a:cs typeface="+mn-cs"/>
              </a:endParaRPr>
            </a:p>
          </p:txBody>
        </p:sp>
        <p:sp>
          <p:nvSpPr>
            <p:cNvPr id="540754" name="Text Box 82"/>
            <p:cNvSpPr txBox="1">
              <a:spLocks noChangeArrowheads="1"/>
            </p:cNvSpPr>
            <p:nvPr/>
          </p:nvSpPr>
          <p:spPr bwMode="auto">
            <a:xfrm>
              <a:off x="2647" y="516"/>
              <a:ext cx="2527" cy="327"/>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00"/>
                  </a:solidFill>
                  <a:effectLst/>
                  <a:uLnTx/>
                  <a:uFillTx/>
                  <a:latin typeface="Comic Sans MS" pitchFamily="-112" charset="0"/>
                  <a:ea typeface="ＭＳ Ｐゴシック" charset="0"/>
                  <a:cs typeface="+mn-cs"/>
                </a:rPr>
                <a:t>The Mount of Olives</a:t>
              </a:r>
            </a:p>
          </p:txBody>
        </p:sp>
      </p:grpSp>
      <p:grpSp>
        <p:nvGrpSpPr>
          <p:cNvPr id="9" name="Group 94"/>
          <p:cNvGrpSpPr>
            <a:grpSpLocks/>
          </p:cNvGrpSpPr>
          <p:nvPr/>
        </p:nvGrpSpPr>
        <p:grpSpPr bwMode="auto">
          <a:xfrm>
            <a:off x="1481138" y="795338"/>
            <a:ext cx="1911350" cy="1452562"/>
            <a:chOff x="1960" y="1060"/>
            <a:chExt cx="1204" cy="915"/>
          </a:xfrm>
        </p:grpSpPr>
        <p:sp>
          <p:nvSpPr>
            <p:cNvPr id="540764" name="AutoShape 92"/>
            <p:cNvSpPr>
              <a:spLocks noChangeArrowheads="1"/>
            </p:cNvSpPr>
            <p:nvPr/>
          </p:nvSpPr>
          <p:spPr bwMode="auto">
            <a:xfrm rot="16245125">
              <a:off x="2625" y="1089"/>
              <a:ext cx="229" cy="848"/>
            </a:xfrm>
            <a:prstGeom prst="curvedLeftArrow">
              <a:avLst>
                <a:gd name="adj1" fmla="val 74061"/>
                <a:gd name="adj2" fmla="val 148122"/>
                <a:gd name="adj3" fmla="val 33333"/>
              </a:avLst>
            </a:prstGeom>
            <a:solidFill>
              <a:srgbClr val="F8131B"/>
            </a:solidFill>
            <a:ln w="1270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pitchFamily="-112" charset="0"/>
                <a:ea typeface="ＭＳ Ｐゴシック" charset="0"/>
                <a:cs typeface="+mn-cs"/>
              </a:endParaRPr>
            </a:p>
          </p:txBody>
        </p:sp>
        <p:pic>
          <p:nvPicPr>
            <p:cNvPr id="540763" name="Picture 91"/>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1960" y="1060"/>
              <a:ext cx="403" cy="915"/>
            </a:xfrm>
            <a:prstGeom prst="rect">
              <a:avLst/>
            </a:prstGeom>
            <a:noFill/>
            <a:ln w="76200">
              <a:solidFill>
                <a:schemeClr val="accent2"/>
              </a:solidFill>
              <a:miter lim="800000"/>
              <a:headEnd/>
              <a:tailEnd/>
            </a:ln>
            <a:effectLst>
              <a:outerShdw blurRad="63500" dist="125724" dir="2700000" algn="ctr" rotWithShape="0">
                <a:schemeClr val="bg2">
                  <a:alpha val="74998"/>
                </a:schemeClr>
              </a:outerShdw>
            </a:effectLst>
          </p:spPr>
        </p:pic>
      </p:grpSp>
      <p:sp>
        <p:nvSpPr>
          <p:cNvPr id="84003" name="Text Box 135"/>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B VAG Rounded Bold" charset="0"/>
                <a:ea typeface="ＭＳ Ｐゴシック" charset="0"/>
              </a:rPr>
              <a:t> </a:t>
            </a:r>
          </a:p>
        </p:txBody>
      </p:sp>
      <p:sp>
        <p:nvSpPr>
          <p:cNvPr id="540817" name="Rectangle 145"/>
          <p:cNvSpPr>
            <a:spLocks noChangeArrowheads="1"/>
          </p:cNvSpPr>
          <p:nvPr/>
        </p:nvSpPr>
        <p:spPr bwMode="auto">
          <a:xfrm>
            <a:off x="8116888" y="6543675"/>
            <a:ext cx="339725" cy="24447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38</a:t>
            </a:r>
          </a:p>
        </p:txBody>
      </p:sp>
      <p:sp>
        <p:nvSpPr>
          <p:cNvPr id="84005" name="Text Box 146"/>
          <p:cNvSpPr txBox="1">
            <a:spLocks noChangeArrowheads="1"/>
          </p:cNvSpPr>
          <p:nvPr/>
        </p:nvSpPr>
        <p:spPr bwMode="auto">
          <a:xfrm>
            <a:off x="8602663" y="6467475"/>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Comic Sans MS" charset="0"/>
                <a:ea typeface="ＭＳ Ｐゴシック" charset="0"/>
              </a:rPr>
              <a:t>4</a:t>
            </a:r>
            <a:endParaRPr kumimoji="0" lang="en-US" sz="1600" b="0" i="0" u="none" strike="noStrike" kern="1200" cap="none" spc="0" normalizeH="0" baseline="0" noProof="0">
              <a:ln>
                <a:noFill/>
              </a:ln>
              <a:solidFill>
                <a:srgbClr val="FFA27C"/>
              </a:solidFill>
              <a:effectLst/>
              <a:uLnTx/>
              <a:uFillTx/>
              <a:latin typeface="Comic Sans MS" charset="0"/>
              <a:ea typeface="ＭＳ Ｐゴシック" charset="0"/>
            </a:endParaRPr>
          </a:p>
        </p:txBody>
      </p:sp>
      <p:sp>
        <p:nvSpPr>
          <p:cNvPr id="84006" name="Text Box 147"/>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charset="0"/>
                <a:ea typeface="ＭＳ Ｐゴシック" charset="0"/>
              </a:rPr>
              <a:t>Handbook pg. 32-37</a:t>
            </a:r>
          </a:p>
        </p:txBody>
      </p:sp>
      <p:grpSp>
        <p:nvGrpSpPr>
          <p:cNvPr id="84007" name="Group 115"/>
          <p:cNvGrpSpPr>
            <a:grpSpLocks/>
          </p:cNvGrpSpPr>
          <p:nvPr/>
        </p:nvGrpSpPr>
        <p:grpSpPr bwMode="auto">
          <a:xfrm>
            <a:off x="8018463" y="3436938"/>
            <a:ext cx="981075" cy="1843087"/>
            <a:chOff x="5051" y="2165"/>
            <a:chExt cx="618" cy="1161"/>
          </a:xfrm>
        </p:grpSpPr>
        <p:grpSp>
          <p:nvGrpSpPr>
            <p:cNvPr id="84014" name="Group 116"/>
            <p:cNvGrpSpPr>
              <a:grpSpLocks/>
            </p:cNvGrpSpPr>
            <p:nvPr/>
          </p:nvGrpSpPr>
          <p:grpSpPr bwMode="auto">
            <a:xfrm>
              <a:off x="5051" y="2165"/>
              <a:ext cx="618" cy="1161"/>
              <a:chOff x="5051" y="2165"/>
              <a:chExt cx="618" cy="1161"/>
            </a:xfrm>
          </p:grpSpPr>
          <p:sp>
            <p:nvSpPr>
              <p:cNvPr id="84016" name="Freeform 117"/>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4017" name="AutoShape 118"/>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4018" name="Rectangle 119"/>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4019" name="Line 120"/>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4020" name="Rectangle 121"/>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4021" name="Rectangle 122"/>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4022" name="Line 123"/>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4023" name="Line 124"/>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4024" name="Line 125"/>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4025" name="Line 126"/>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4026" name="Line 127"/>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4027" name="Line 128"/>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4028" name="Line 129"/>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4029" name="Line 130"/>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4030" name="Line 131"/>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4031" name="Line 132"/>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84032" name="Rectangle 133"/>
              <p:cNvSpPr>
                <a:spLocks noChangeArrowheads="1"/>
              </p:cNvSpPr>
              <p:nvPr/>
            </p:nvSpPr>
            <p:spPr bwMode="auto">
              <a:xfrm>
                <a:off x="5051" y="2165"/>
                <a:ext cx="527"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Chicago" charset="0"/>
                    <a:ea typeface="ＭＳ Ｐゴシック" charset="0"/>
                  </a:rPr>
                  <a:t>ROYALTY</a:t>
                </a:r>
              </a:p>
            </p:txBody>
          </p:sp>
        </p:grpSp>
        <p:sp>
          <p:nvSpPr>
            <p:cNvPr id="84015" name="Rectangle 134"/>
            <p:cNvSpPr>
              <a:spLocks noChangeArrowheads="1"/>
            </p:cNvSpPr>
            <p:nvPr/>
          </p:nvSpPr>
          <p:spPr bwMode="auto">
            <a:xfrm>
              <a:off x="5139" y="2267"/>
              <a:ext cx="390"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S - D - S</a:t>
              </a:r>
            </a:p>
          </p:txBody>
        </p:sp>
      </p:grpSp>
      <p:grpSp>
        <p:nvGrpSpPr>
          <p:cNvPr id="12" name="Group 153"/>
          <p:cNvGrpSpPr>
            <a:grpSpLocks/>
          </p:cNvGrpSpPr>
          <p:nvPr/>
        </p:nvGrpSpPr>
        <p:grpSpPr bwMode="auto">
          <a:xfrm>
            <a:off x="3471863" y="1852613"/>
            <a:ext cx="4610100" cy="1870075"/>
            <a:chOff x="2187" y="1167"/>
            <a:chExt cx="2904" cy="1178"/>
          </a:xfrm>
        </p:grpSpPr>
        <p:grpSp>
          <p:nvGrpSpPr>
            <p:cNvPr id="84010" name="Group 144"/>
            <p:cNvGrpSpPr>
              <a:grpSpLocks/>
            </p:cNvGrpSpPr>
            <p:nvPr/>
          </p:nvGrpSpPr>
          <p:grpSpPr bwMode="auto">
            <a:xfrm>
              <a:off x="2899" y="1167"/>
              <a:ext cx="2192" cy="1178"/>
              <a:chOff x="471" y="2694"/>
              <a:chExt cx="1518" cy="727"/>
            </a:xfrm>
          </p:grpSpPr>
          <p:sp>
            <p:nvSpPr>
              <p:cNvPr id="540810" name="AutoShape 138"/>
              <p:cNvSpPr>
                <a:spLocks noChangeArrowheads="1"/>
              </p:cNvSpPr>
              <p:nvPr/>
            </p:nvSpPr>
            <p:spPr bwMode="auto">
              <a:xfrm rot="5681612">
                <a:off x="779" y="2792"/>
                <a:ext cx="321" cy="937"/>
              </a:xfrm>
              <a:prstGeom prst="curvedLeftArrow">
                <a:avLst>
                  <a:gd name="adj1" fmla="val 58380"/>
                  <a:gd name="adj2" fmla="val 116760"/>
                  <a:gd name="adj3" fmla="val 33333"/>
                </a:avLst>
              </a:prstGeom>
              <a:solidFill>
                <a:srgbClr val="F8131B"/>
              </a:solidFill>
              <a:ln w="12700">
                <a:solidFill>
                  <a:schemeClr val="tx1"/>
                </a:solidFill>
                <a:miter lim="800000"/>
                <a:headEnd/>
                <a:tailEnd/>
              </a:ln>
              <a:effectLst>
                <a:outerShdw blurRad="63500" dist="99190" dir="2388334"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pitchFamily="-112" charset="0"/>
                  <a:ea typeface="ＭＳ Ｐゴシック" charset="0"/>
                  <a:cs typeface="+mn-cs"/>
                </a:endParaRPr>
              </a:p>
            </p:txBody>
          </p:sp>
          <p:pic>
            <p:nvPicPr>
              <p:cNvPr id="540815" name="Picture 143"/>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1199" y="2694"/>
                <a:ext cx="790" cy="632"/>
              </a:xfrm>
              <a:prstGeom prst="rect">
                <a:avLst/>
              </a:prstGeom>
              <a:noFill/>
              <a:ln w="76200">
                <a:solidFill>
                  <a:schemeClr val="accent2"/>
                </a:solidFill>
                <a:miter lim="800000"/>
                <a:headEnd/>
                <a:tailEnd/>
              </a:ln>
              <a:effectLst>
                <a:outerShdw blurRad="63500" dist="99190" dir="2388334" algn="ctr" rotWithShape="0">
                  <a:schemeClr val="bg2">
                    <a:alpha val="74998"/>
                  </a:schemeClr>
                </a:outerShdw>
              </a:effectLst>
            </p:spPr>
          </p:pic>
        </p:grpSp>
        <p:sp>
          <p:nvSpPr>
            <p:cNvPr id="540824" name="Text Box 152"/>
            <p:cNvSpPr txBox="1">
              <a:spLocks noChangeArrowheads="1"/>
            </p:cNvSpPr>
            <p:nvPr/>
          </p:nvSpPr>
          <p:spPr bwMode="auto">
            <a:xfrm>
              <a:off x="2187" y="1784"/>
              <a:ext cx="2143" cy="327"/>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Comic Sans MS" pitchFamily="-112" charset="0"/>
                  <a:ea typeface="ＭＳ Ｐゴシック" charset="0"/>
                  <a:cs typeface="+mn-cs"/>
                </a:rPr>
                <a:t>The Temple Mount</a:t>
              </a:r>
            </a:p>
          </p:txBody>
        </p:sp>
      </p:grpSp>
      <p:sp>
        <p:nvSpPr>
          <p:cNvPr id="69" name="Title 68"/>
          <p:cNvSpPr>
            <a:spLocks noGrp="1"/>
          </p:cNvSpPr>
          <p:nvPr>
            <p:ph type="title" idx="4294967295"/>
          </p:nvPr>
        </p:nvSpPr>
        <p:spPr>
          <a:xfrm>
            <a:off x="517525" y="5519738"/>
            <a:ext cx="8229600" cy="830262"/>
          </a:xfrm>
          <a:prstGeom prst="rect">
            <a:avLst/>
          </a:prstGeom>
          <a:ln w="12700">
            <a:miter lim="800000"/>
            <a:headEnd/>
            <a:tailEnd/>
          </a:ln>
          <a:effectLst>
            <a:outerShdw blurRad="63500" dist="71842" dir="2700000" algn="ctr" rotWithShape="0">
              <a:schemeClr val="bg2">
                <a:alpha val="74998"/>
              </a:schemeClr>
            </a:outerShdw>
          </a:effectLst>
        </p:spPr>
        <p:txBody>
          <a:bodyPr>
            <a:spAutoFit/>
          </a:bodyPr>
          <a:lstStyle/>
          <a:p>
            <a:pPr algn="ctr">
              <a:spcBef>
                <a:spcPct val="50000"/>
              </a:spcBef>
              <a:defRPr/>
            </a:pPr>
            <a:r>
              <a:rPr lang="en-US" sz="4800" b="1" i="1">
                <a:solidFill>
                  <a:srgbClr val="FFFF00"/>
                </a:solidFill>
                <a:latin typeface="Comic Sans MS" charset="0"/>
                <a:ea typeface="ＭＳ Ｐゴシック" charset="0"/>
                <a:cs typeface="ＭＳ Ｐゴシック" charset="0"/>
              </a:rPr>
              <a:t>IDOL WORSHIP!</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540739"/>
                                        </p:tgtEl>
                                        <p:attrNameLst>
                                          <p:attrName>style.visibility</p:attrName>
                                        </p:attrNameLst>
                                      </p:cBhvr>
                                      <p:to>
                                        <p:strVal val="visible"/>
                                      </p:to>
                                    </p:set>
                                    <p:animEffect transition="in" filter="fade">
                                      <p:cBhvr>
                                        <p:cTn id="7" dur="1000"/>
                                        <p:tgtEl>
                                          <p:spTgt spid="54073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fade">
                                      <p:cBhvr>
                                        <p:cTn id="12" dur="1000"/>
                                        <p:tgtEl>
                                          <p:spTgt spid="1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1000"/>
                                        <p:tgtEl>
                                          <p:spTgt spid="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left)">
                                      <p:cBhvr>
                                        <p:cTn id="22"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a:xfrm>
            <a:off x="755577" y="476672"/>
            <a:ext cx="8388424" cy="803176"/>
          </a:xfrm>
        </p:spPr>
        <p:txBody>
          <a:bodyPr/>
          <a:lstStyle/>
          <a:p>
            <a:pPr algn="ctr">
              <a:defRPr/>
            </a:pPr>
            <a:r>
              <a:rPr lang="ar-JO" b="1" dirty="0">
                <a:effectLst>
                  <a:glow rad="101600">
                    <a:schemeClr val="bg2">
                      <a:alpha val="75000"/>
                    </a:schemeClr>
                  </a:glow>
                </a:effectLst>
                <a:latin typeface="Arial" panose="020B0604020202020204" pitchFamily="34" charset="0"/>
                <a:ea typeface="ＭＳ Ｐゴシック" charset="0"/>
                <a:cs typeface="Arial" panose="020B0604020202020204" pitchFamily="34" charset="0"/>
              </a:rPr>
              <a:t>التوبة القومية</a:t>
            </a:r>
            <a:endParaRPr lang="en-US" b="1" dirty="0">
              <a:effectLst>
                <a:glow rad="101600">
                  <a:schemeClr val="bg2">
                    <a:alpha val="75000"/>
                  </a:schemeClr>
                </a:glow>
              </a:effectLst>
              <a:latin typeface="Arial" panose="020B0604020202020204" pitchFamily="34" charset="0"/>
              <a:ea typeface="ＭＳ Ｐゴシック" charset="0"/>
              <a:cs typeface="Arial" panose="020B0604020202020204" pitchFamily="34" charset="0"/>
            </a:endParaRPr>
          </a:p>
        </p:txBody>
      </p:sp>
      <p:sp>
        <p:nvSpPr>
          <p:cNvPr id="145411" name="Rectangle 4"/>
          <p:cNvSpPr>
            <a:spLocks noGrp="1" noChangeArrowheads="1"/>
          </p:cNvSpPr>
          <p:nvPr>
            <p:ph type="body" idx="1"/>
          </p:nvPr>
        </p:nvSpPr>
        <p:spPr>
          <a:xfrm>
            <a:off x="590872" y="1196752"/>
            <a:ext cx="8229600" cy="5418112"/>
          </a:xfrm>
        </p:spPr>
        <p:txBody>
          <a:bodyPr anchor="ctr"/>
          <a:lstStyle/>
          <a:p>
            <a:pPr marL="0" indent="0" algn="ctr">
              <a:buNone/>
            </a:pPr>
            <a:r>
              <a:rPr lang="ar-JO" altLang="zh-CN" b="1" dirty="0">
                <a:effectLst>
                  <a:glow rad="101600">
                    <a:schemeClr val="bg2">
                      <a:alpha val="75000"/>
                    </a:schemeClr>
                  </a:glow>
                </a:effectLst>
                <a:latin typeface="Arial" panose="020B0604020202020204" pitchFamily="34" charset="0"/>
                <a:ea typeface="ＭＳ Ｐゴシック" charset="0"/>
                <a:cs typeface="Arial" panose="020B0604020202020204" pitchFamily="34" charset="0"/>
              </a:rPr>
              <a:t>وتراءى الرب لسليمان ليلاً وقال له قد سمعت صلاتك واخترت هذا المكان لي بيت ذبيحة إن أغلقت السماء ولم يكن مطر وإن أمرت الجراد أن يأكل الأرض وإن أرسلت وبأ على شعبي فإذا تواضع شعبي الذين دعي اسمي عليهم وصلوا وطلبوا وجهي ورجعوا عن طرقهم الردية فإنني أسمع من السماء وأغفر خطيتهم وأبرئ أرضهم</a:t>
            </a:r>
            <a:endParaRPr lang="en-US" altLang="zh-CN" b="1" dirty="0">
              <a:effectLst>
                <a:glow rad="101600">
                  <a:schemeClr val="bg2">
                    <a:alpha val="75000"/>
                  </a:schemeClr>
                </a:glow>
              </a:effectLst>
              <a:latin typeface="Arial" panose="020B0604020202020204" pitchFamily="34" charset="0"/>
              <a:ea typeface="ＭＳ Ｐゴシック" charset="0"/>
              <a:cs typeface="Arial" panose="020B0604020202020204" pitchFamily="34" charset="0"/>
            </a:endParaRPr>
          </a:p>
          <a:p>
            <a:pPr marL="0" indent="0" algn="ctr">
              <a:buNone/>
              <a:defRPr/>
            </a:pPr>
            <a:r>
              <a:rPr lang="en-US" altLang="zh-CN" b="1" dirty="0">
                <a:effectLst>
                  <a:glow rad="101600">
                    <a:schemeClr val="bg2">
                      <a:alpha val="75000"/>
                    </a:schemeClr>
                  </a:glow>
                </a:effectLst>
                <a:latin typeface="Arial" panose="020B0604020202020204" pitchFamily="34" charset="0"/>
                <a:ea typeface="ＭＳ Ｐゴシック" charset="0"/>
                <a:cs typeface="Arial" panose="020B0604020202020204" pitchFamily="34" charset="0"/>
              </a:rPr>
              <a:t>(</a:t>
            </a:r>
            <a:r>
              <a:rPr lang="ar-JO" altLang="zh-CN" b="1" dirty="0">
                <a:effectLst>
                  <a:glow rad="101600">
                    <a:schemeClr val="bg2">
                      <a:alpha val="75000"/>
                    </a:schemeClr>
                  </a:glow>
                </a:effectLst>
                <a:latin typeface="Arial" panose="020B0604020202020204" pitchFamily="34" charset="0"/>
                <a:ea typeface="ＭＳ Ｐゴシック" charset="0"/>
                <a:cs typeface="Arial" panose="020B0604020202020204" pitchFamily="34" charset="0"/>
              </a:rPr>
              <a:t>2 أخبار الأيام 7 : 12-14</a:t>
            </a:r>
            <a:r>
              <a:rPr lang="en-US" altLang="zh-CN" b="1" dirty="0">
                <a:effectLst>
                  <a:glow rad="101600">
                    <a:schemeClr val="bg2">
                      <a:alpha val="75000"/>
                    </a:schemeClr>
                  </a:glow>
                </a:effectLst>
                <a:latin typeface="Arial" panose="020B0604020202020204" pitchFamily="34" charset="0"/>
                <a:ea typeface="ＭＳ Ｐゴシック" charset="0"/>
                <a:cs typeface="Arial" panose="020B0604020202020204" pitchFamily="34" charset="0"/>
              </a:rPr>
              <a:t>)</a:t>
            </a:r>
          </a:p>
        </p:txBody>
      </p:sp>
      <p:sp>
        <p:nvSpPr>
          <p:cNvPr id="145412" name="Text Box 5"/>
          <p:cNvSpPr txBox="1">
            <a:spLocks noChangeArrowheads="1"/>
          </p:cNvSpPr>
          <p:nvPr/>
        </p:nvSpPr>
        <p:spPr bwMode="auto">
          <a:xfrm>
            <a:off x="8448675" y="-27384"/>
            <a:ext cx="731837" cy="457200"/>
          </a:xfrm>
          <a:prstGeom prst="rect">
            <a:avLst/>
          </a:prstGeom>
          <a:solidFill>
            <a:schemeClr val="bg2"/>
          </a:solidFill>
          <a:ln>
            <a:noFill/>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defRPr/>
            </a:pPr>
            <a:r>
              <a:rPr kumimoji="0" lang="ar-JO"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271</a:t>
            </a:r>
            <a:endParaRPr kumimoji="0" lang="en-US"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22663946"/>
      </p:ext>
    </p:extLst>
  </p:cSld>
  <p:clrMapOvr>
    <a:masterClrMapping/>
  </p:clrMapOvr>
  <p:transition spd="med">
    <p:fade/>
  </p:transition>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8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97897720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79862"/>
            <a:ext cx="9144000" cy="829727"/>
          </a:xfrm>
          <a:effectLst>
            <a:outerShdw blurRad="63500" dist="35921" dir="2700000" algn="ctr" rotWithShape="0">
              <a:schemeClr val="tx2">
                <a:alpha val="74998"/>
              </a:schemeClr>
            </a:outerShdw>
          </a:effectLst>
        </p:spPr>
        <p:txBody>
          <a:bodyPr anchor="t"/>
          <a:lstStyle/>
          <a:p>
            <a:pPr>
              <a:defRPr/>
            </a:pPr>
            <a:r>
              <a:rPr lang="ar-JO" dirty="0">
                <a:effectLst>
                  <a:glow rad="127000">
                    <a:schemeClr val="tx1"/>
                  </a:glow>
                </a:effectLst>
                <a:ea typeface="ＭＳ Ｐゴシック" charset="0"/>
              </a:rPr>
              <a:t>كيف يمكنك أن تكون آمناً؟</a:t>
            </a:r>
            <a:endParaRPr lang="en-US" dirty="0">
              <a:effectLst>
                <a:glow rad="127000">
                  <a:schemeClr val="tx1"/>
                </a:glow>
              </a:effectLst>
              <a:ea typeface="ＭＳ Ｐゴシック" charset="0"/>
            </a:endParaRPr>
          </a:p>
        </p:txBody>
      </p:sp>
      <p:sp>
        <p:nvSpPr>
          <p:cNvPr id="4" name="Rectangle 2"/>
          <p:cNvSpPr txBox="1">
            <a:spLocks noChangeArrowheads="1"/>
          </p:cNvSpPr>
          <p:nvPr/>
        </p:nvSpPr>
        <p:spPr bwMode="auto">
          <a:xfrm>
            <a:off x="20910" y="1907620"/>
            <a:ext cx="9144000" cy="82972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ar-JO"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لا تستطيع</a:t>
            </a:r>
            <a:endParaRPr lang="en-US"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0" y="3535377"/>
            <a:ext cx="9144000" cy="82972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ar-JO"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هذا عمل الله</a:t>
            </a:r>
            <a:endParaRPr lang="en-US"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229200"/>
            <a:ext cx="9144000" cy="82972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ar-JO"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لكن هل الله هو مصدر أمانك</a:t>
            </a:r>
            <a:endParaRPr lang="en-US"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0059431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8" name="Text Box 2"/>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275</a:t>
            </a:r>
            <a:endParaRPr kumimoji="0" lang="en-US" dirty="0">
              <a:solidFill>
                <a:srgbClr val="FFFFFF"/>
              </a:solidFill>
              <a:latin typeface="Arial" panose="020B0604020202020204" pitchFamily="34" charset="0"/>
              <a:cs typeface="Arial" panose="020B0604020202020204" pitchFamily="34" charset="0"/>
            </a:endParaRPr>
          </a:p>
        </p:txBody>
      </p:sp>
      <p:sp>
        <p:nvSpPr>
          <p:cNvPr id="290819" name="Rectangle 3"/>
          <p:cNvSpPr>
            <a:spLocks noGrp="1" noChangeArrowheads="1"/>
          </p:cNvSpPr>
          <p:nvPr>
            <p:ph type="title"/>
          </p:nvPr>
        </p:nvSpPr>
        <p:spPr>
          <a:xfrm>
            <a:off x="0" y="-22225"/>
            <a:ext cx="8229600" cy="1219200"/>
          </a:xfrm>
          <a:solidFill>
            <a:srgbClr val="800000"/>
          </a:solidFill>
        </p:spPr>
        <p:txBody>
          <a:bodyPr anchorCtr="1"/>
          <a:lstStyle/>
          <a:p>
            <a:r>
              <a:rPr lang="ar-JO" sz="3600" dirty="0">
                <a:cs typeface="Arial" panose="020B0604020202020204" pitchFamily="34" charset="0"/>
              </a:rPr>
              <a:t>أوجه التشابه بين نقلات داود وسليمان للتابوت</a:t>
            </a:r>
            <a:endParaRPr kumimoji="0" lang="en-US" sz="3600" dirty="0">
              <a:solidFill>
                <a:schemeClr val="tx1"/>
              </a:solidFill>
              <a:ea typeface="ＭＳ Ｐゴシック" charset="0"/>
              <a:cs typeface="Arial" panose="020B0604020202020204" pitchFamily="34" charset="0"/>
            </a:endParaRPr>
          </a:p>
        </p:txBody>
      </p:sp>
      <p:grpSp>
        <p:nvGrpSpPr>
          <p:cNvPr id="2" name="Group 167"/>
          <p:cNvGrpSpPr>
            <a:grpSpLocks/>
          </p:cNvGrpSpPr>
          <p:nvPr/>
        </p:nvGrpSpPr>
        <p:grpSpPr bwMode="auto">
          <a:xfrm>
            <a:off x="0" y="901701"/>
            <a:ext cx="9144000" cy="5943601"/>
            <a:chOff x="0" y="568"/>
            <a:chExt cx="5760" cy="3744"/>
          </a:xfrm>
        </p:grpSpPr>
        <p:grpSp>
          <p:nvGrpSpPr>
            <p:cNvPr id="4" name="Group 87"/>
            <p:cNvGrpSpPr>
              <a:grpSpLocks/>
            </p:cNvGrpSpPr>
            <p:nvPr/>
          </p:nvGrpSpPr>
          <p:grpSpPr bwMode="auto">
            <a:xfrm>
              <a:off x="0" y="568"/>
              <a:ext cx="3327" cy="596"/>
              <a:chOff x="0" y="-122"/>
              <a:chExt cx="2264" cy="698"/>
            </a:xfrm>
          </p:grpSpPr>
          <p:sp>
            <p:nvSpPr>
              <p:cNvPr id="290900" name="Rectangle 85"/>
              <p:cNvSpPr>
                <a:spLocks noChangeArrowheads="1"/>
              </p:cNvSpPr>
              <p:nvPr/>
            </p:nvSpPr>
            <p:spPr bwMode="auto">
              <a:xfrm>
                <a:off x="0" y="-122"/>
                <a:ext cx="2264" cy="2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901" name="Rectangle 86"/>
              <p:cNvSpPr>
                <a:spLocks noChangeArrowheads="1"/>
              </p:cNvSpPr>
              <p:nvPr/>
            </p:nvSpPr>
            <p:spPr bwMode="auto">
              <a:xfrm>
                <a:off x="0" y="31"/>
                <a:ext cx="2264" cy="5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dirty="0">
                    <a:solidFill>
                      <a:srgbClr val="FFFFFF"/>
                    </a:solidFill>
                    <a:latin typeface="Arial" panose="020B0604020202020204" pitchFamily="34" charset="0"/>
                    <a:cs typeface="Arial" panose="020B0604020202020204" pitchFamily="34" charset="0"/>
                  </a:rPr>
                  <a:t> </a:t>
                </a:r>
              </a:p>
              <a:p>
                <a:pPr algn="ctr">
                  <a:lnSpc>
                    <a:spcPct val="100000"/>
                  </a:lnSpc>
                  <a:spcBef>
                    <a:spcPct val="0"/>
                  </a:spcBef>
                  <a:buFontTx/>
                  <a:buNone/>
                </a:pP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5" name="Group 90"/>
            <p:cNvGrpSpPr>
              <a:grpSpLocks/>
            </p:cNvGrpSpPr>
            <p:nvPr/>
          </p:nvGrpSpPr>
          <p:grpSpPr bwMode="auto">
            <a:xfrm>
              <a:off x="3327" y="568"/>
              <a:ext cx="1216" cy="711"/>
              <a:chOff x="0" y="281"/>
              <a:chExt cx="828" cy="834"/>
            </a:xfrm>
          </p:grpSpPr>
          <p:sp>
            <p:nvSpPr>
              <p:cNvPr id="290898" name="Rectangle 88"/>
              <p:cNvSpPr>
                <a:spLocks noChangeArrowheads="1"/>
              </p:cNvSpPr>
              <p:nvPr/>
            </p:nvSpPr>
            <p:spPr bwMode="auto">
              <a:xfrm>
                <a:off x="0" y="281"/>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9" name="Rectangle 89"/>
              <p:cNvSpPr>
                <a:spLocks noChangeArrowheads="1"/>
              </p:cNvSpPr>
              <p:nvPr/>
            </p:nvSpPr>
            <p:spPr bwMode="auto">
              <a:xfrm>
                <a:off x="0" y="569"/>
                <a:ext cx="828" cy="5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u="sng" dirty="0">
                    <a:solidFill>
                      <a:srgbClr val="FFFFFF"/>
                    </a:solidFill>
                    <a:latin typeface="Arial" panose="020B0604020202020204" pitchFamily="34" charset="0"/>
                    <a:cs typeface="Arial" panose="020B0604020202020204" pitchFamily="34" charset="0"/>
                  </a:rPr>
                  <a:t>داود</a:t>
                </a:r>
                <a:r>
                  <a:rPr kumimoji="0" lang="en-US" u="sng" dirty="0">
                    <a:solidFill>
                      <a:srgbClr val="FFFFFF"/>
                    </a:solidFill>
                    <a:latin typeface="Arial" panose="020B0604020202020204" pitchFamily="34" charset="0"/>
                    <a:cs typeface="Arial" panose="020B0604020202020204" pitchFamily="34" charset="0"/>
                  </a:rPr>
                  <a:t> </a:t>
                </a:r>
                <a:endParaRPr kumimoji="0" lang="en-US" dirty="0">
                  <a:solidFill>
                    <a:srgbClr val="FFFFFF"/>
                  </a:solidFill>
                  <a:latin typeface="Arial" panose="020B0604020202020204" pitchFamily="34" charset="0"/>
                  <a:cs typeface="Arial" panose="020B0604020202020204" pitchFamily="34" charset="0"/>
                </a:endParaRPr>
              </a:p>
              <a:p>
                <a:pPr algn="ctr">
                  <a:lnSpc>
                    <a:spcPct val="100000"/>
                  </a:lnSpc>
                  <a:spcBef>
                    <a:spcPct val="0"/>
                  </a:spcBef>
                  <a:buFontTx/>
                  <a:buNone/>
                </a:pPr>
                <a:r>
                  <a:rPr kumimoji="0" lang="en-US" dirty="0">
                    <a:solidFill>
                      <a:srgbClr val="FFFFFF"/>
                    </a:solidFill>
                    <a:latin typeface="Arial" panose="020B0604020202020204" pitchFamily="34" charset="0"/>
                    <a:cs typeface="Arial" panose="020B0604020202020204" pitchFamily="34" charset="0"/>
                  </a:rPr>
                  <a:t>(</a:t>
                </a:r>
                <a:r>
                  <a:rPr kumimoji="0" lang="ar-JO" dirty="0">
                    <a:solidFill>
                      <a:srgbClr val="FFFFFF"/>
                    </a:solidFill>
                    <a:latin typeface="Arial" panose="020B0604020202020204" pitchFamily="34" charset="0"/>
                    <a:cs typeface="Arial" panose="020B0604020202020204" pitchFamily="34" charset="0"/>
                  </a:rPr>
                  <a:t>1 أخ</a:t>
                </a:r>
                <a:r>
                  <a:rPr kumimoji="0" lang="en-US" dirty="0">
                    <a:solidFill>
                      <a:srgbClr val="FFFFFF"/>
                    </a:solidFill>
                    <a:latin typeface="Arial" panose="020B0604020202020204" pitchFamily="34" charset="0"/>
                    <a:cs typeface="Arial" panose="020B0604020202020204" pitchFamily="34" charset="0"/>
                  </a:rPr>
                  <a:t>)</a:t>
                </a:r>
              </a:p>
            </p:txBody>
          </p:sp>
        </p:grpSp>
        <p:grpSp>
          <p:nvGrpSpPr>
            <p:cNvPr id="6" name="Group 93"/>
            <p:cNvGrpSpPr>
              <a:grpSpLocks/>
            </p:cNvGrpSpPr>
            <p:nvPr/>
          </p:nvGrpSpPr>
          <p:grpSpPr bwMode="auto">
            <a:xfrm>
              <a:off x="4543" y="568"/>
              <a:ext cx="1217" cy="711"/>
              <a:chOff x="0" y="799"/>
              <a:chExt cx="828" cy="834"/>
            </a:xfrm>
          </p:grpSpPr>
          <p:sp>
            <p:nvSpPr>
              <p:cNvPr id="290896" name="Rectangle 91"/>
              <p:cNvSpPr>
                <a:spLocks noChangeArrowheads="1"/>
              </p:cNvSpPr>
              <p:nvPr/>
            </p:nvSpPr>
            <p:spPr bwMode="auto">
              <a:xfrm>
                <a:off x="0" y="799"/>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7" name="Rectangle 92"/>
              <p:cNvSpPr>
                <a:spLocks noChangeArrowheads="1"/>
              </p:cNvSpPr>
              <p:nvPr/>
            </p:nvSpPr>
            <p:spPr bwMode="auto">
              <a:xfrm>
                <a:off x="0" y="1087"/>
                <a:ext cx="828" cy="5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u="sng" dirty="0">
                    <a:solidFill>
                      <a:srgbClr val="FFFFFF"/>
                    </a:solidFill>
                    <a:latin typeface="Arial" panose="020B0604020202020204" pitchFamily="34" charset="0"/>
                    <a:cs typeface="Arial" panose="020B0604020202020204" pitchFamily="34" charset="0"/>
                  </a:rPr>
                  <a:t>سليمان</a:t>
                </a:r>
                <a:r>
                  <a:rPr kumimoji="0" lang="en-US" u="sng" dirty="0">
                    <a:solidFill>
                      <a:srgbClr val="FFFFFF"/>
                    </a:solidFill>
                    <a:latin typeface="Arial" panose="020B0604020202020204" pitchFamily="34" charset="0"/>
                    <a:cs typeface="Arial" panose="020B0604020202020204" pitchFamily="34" charset="0"/>
                  </a:rPr>
                  <a:t> </a:t>
                </a:r>
                <a:endParaRPr kumimoji="0" lang="en-US" dirty="0">
                  <a:solidFill>
                    <a:srgbClr val="FFFFFF"/>
                  </a:solidFill>
                  <a:latin typeface="Arial" panose="020B0604020202020204" pitchFamily="34" charset="0"/>
                  <a:cs typeface="Arial" panose="020B0604020202020204" pitchFamily="34" charset="0"/>
                </a:endParaRPr>
              </a:p>
              <a:p>
                <a:pPr algn="ctr">
                  <a:lnSpc>
                    <a:spcPct val="100000"/>
                  </a:lnSpc>
                  <a:spcBef>
                    <a:spcPct val="0"/>
                  </a:spcBef>
                  <a:buFontTx/>
                  <a:buNone/>
                </a:pPr>
                <a:r>
                  <a:rPr kumimoji="0" lang="en-US" dirty="0">
                    <a:solidFill>
                      <a:srgbClr val="FFFFFF"/>
                    </a:solidFill>
                    <a:latin typeface="Arial" panose="020B0604020202020204" pitchFamily="34" charset="0"/>
                    <a:cs typeface="Arial" panose="020B0604020202020204" pitchFamily="34" charset="0"/>
                  </a:rPr>
                  <a:t>(</a:t>
                </a:r>
                <a:r>
                  <a:rPr kumimoji="0" lang="ar-JO" dirty="0">
                    <a:solidFill>
                      <a:srgbClr val="FFFFFF"/>
                    </a:solidFill>
                    <a:latin typeface="Arial" panose="020B0604020202020204" pitchFamily="34" charset="0"/>
                    <a:cs typeface="Arial" panose="020B0604020202020204" pitchFamily="34" charset="0"/>
                  </a:rPr>
                  <a:t>2 أخ</a:t>
                </a:r>
                <a:r>
                  <a:rPr kumimoji="0" lang="en-US" dirty="0">
                    <a:solidFill>
                      <a:srgbClr val="FFFFFF"/>
                    </a:solidFill>
                    <a:latin typeface="Arial" panose="020B0604020202020204" pitchFamily="34" charset="0"/>
                    <a:cs typeface="Arial" panose="020B0604020202020204" pitchFamily="34" charset="0"/>
                  </a:rPr>
                  <a:t>)</a:t>
                </a:r>
              </a:p>
            </p:txBody>
          </p:sp>
        </p:grpSp>
        <p:grpSp>
          <p:nvGrpSpPr>
            <p:cNvPr id="7" name="Group 96"/>
            <p:cNvGrpSpPr>
              <a:grpSpLocks/>
            </p:cNvGrpSpPr>
            <p:nvPr/>
          </p:nvGrpSpPr>
          <p:grpSpPr bwMode="auto">
            <a:xfrm>
              <a:off x="0" y="1012"/>
              <a:ext cx="3600" cy="479"/>
              <a:chOff x="0" y="1318"/>
              <a:chExt cx="2451" cy="561"/>
            </a:xfrm>
          </p:grpSpPr>
          <p:sp>
            <p:nvSpPr>
              <p:cNvPr id="290894" name="Rectangle 94"/>
              <p:cNvSpPr>
                <a:spLocks noChangeArrowheads="1"/>
              </p:cNvSpPr>
              <p:nvPr/>
            </p:nvSpPr>
            <p:spPr bwMode="auto">
              <a:xfrm>
                <a:off x="0" y="1318"/>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5" name="Rectangle 95"/>
              <p:cNvSpPr>
                <a:spLocks noChangeArrowheads="1"/>
              </p:cNvSpPr>
              <p:nvPr/>
            </p:nvSpPr>
            <p:spPr bwMode="auto">
              <a:xfrm>
                <a:off x="186" y="1606"/>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موقع التابوت قبل نقله</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8" name="Group 99"/>
            <p:cNvGrpSpPr>
              <a:grpSpLocks/>
            </p:cNvGrpSpPr>
            <p:nvPr/>
          </p:nvGrpSpPr>
          <p:grpSpPr bwMode="auto">
            <a:xfrm>
              <a:off x="3327" y="1012"/>
              <a:ext cx="1216" cy="479"/>
              <a:chOff x="0" y="1721"/>
              <a:chExt cx="828" cy="561"/>
            </a:xfrm>
          </p:grpSpPr>
          <p:sp>
            <p:nvSpPr>
              <p:cNvPr id="290892" name="Rectangle 97"/>
              <p:cNvSpPr>
                <a:spLocks noChangeArrowheads="1"/>
              </p:cNvSpPr>
              <p:nvPr/>
            </p:nvSpPr>
            <p:spPr bwMode="auto">
              <a:xfrm>
                <a:off x="0" y="1721"/>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3" name="Rectangle 98"/>
              <p:cNvSpPr>
                <a:spLocks noChangeArrowheads="1"/>
              </p:cNvSpPr>
              <p:nvPr/>
            </p:nvSpPr>
            <p:spPr bwMode="auto">
              <a:xfrm>
                <a:off x="0" y="2009"/>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قرية يعاريم</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9" name="Group 102"/>
            <p:cNvGrpSpPr>
              <a:grpSpLocks/>
            </p:cNvGrpSpPr>
            <p:nvPr/>
          </p:nvGrpSpPr>
          <p:grpSpPr bwMode="auto">
            <a:xfrm>
              <a:off x="4543" y="1012"/>
              <a:ext cx="1217" cy="479"/>
              <a:chOff x="0" y="2124"/>
              <a:chExt cx="828" cy="561"/>
            </a:xfrm>
          </p:grpSpPr>
          <p:sp>
            <p:nvSpPr>
              <p:cNvPr id="290890" name="Rectangle 100"/>
              <p:cNvSpPr>
                <a:spLocks noChangeArrowheads="1"/>
              </p:cNvSpPr>
              <p:nvPr/>
            </p:nvSpPr>
            <p:spPr bwMode="auto">
              <a:xfrm>
                <a:off x="0" y="2124"/>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1" name="Rectangle 101"/>
              <p:cNvSpPr>
                <a:spLocks noChangeArrowheads="1"/>
              </p:cNvSpPr>
              <p:nvPr/>
            </p:nvSpPr>
            <p:spPr bwMode="auto">
              <a:xfrm>
                <a:off x="0" y="2412"/>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مدينة داود</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0" name="Group 105"/>
            <p:cNvGrpSpPr>
              <a:grpSpLocks/>
            </p:cNvGrpSpPr>
            <p:nvPr/>
          </p:nvGrpSpPr>
          <p:grpSpPr bwMode="auto">
            <a:xfrm>
              <a:off x="0" y="1476"/>
              <a:ext cx="3600" cy="357"/>
              <a:chOff x="0" y="309"/>
              <a:chExt cx="2451" cy="419"/>
            </a:xfrm>
          </p:grpSpPr>
          <p:sp>
            <p:nvSpPr>
              <p:cNvPr id="290888" name="Rectangle 103"/>
              <p:cNvSpPr>
                <a:spLocks noChangeArrowheads="1"/>
              </p:cNvSpPr>
              <p:nvPr/>
            </p:nvSpPr>
            <p:spPr bwMode="auto">
              <a:xfrm>
                <a:off x="0" y="309"/>
                <a:ext cx="2264"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9" name="Rectangle 104"/>
              <p:cNvSpPr>
                <a:spLocks noChangeArrowheads="1"/>
              </p:cNvSpPr>
              <p:nvPr/>
            </p:nvSpPr>
            <p:spPr bwMode="auto">
              <a:xfrm>
                <a:off x="186" y="455"/>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موقع التابوت بعد نقله</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1" name="Group 108"/>
            <p:cNvGrpSpPr>
              <a:grpSpLocks/>
            </p:cNvGrpSpPr>
            <p:nvPr/>
          </p:nvGrpSpPr>
          <p:grpSpPr bwMode="auto">
            <a:xfrm>
              <a:off x="3327" y="1476"/>
              <a:ext cx="1216" cy="657"/>
              <a:chOff x="0" y="309"/>
              <a:chExt cx="828" cy="770"/>
            </a:xfrm>
          </p:grpSpPr>
          <p:sp>
            <p:nvSpPr>
              <p:cNvPr id="290886" name="Rectangle 106"/>
              <p:cNvSpPr>
                <a:spLocks noChangeArrowheads="1"/>
              </p:cNvSpPr>
              <p:nvPr/>
            </p:nvSpPr>
            <p:spPr bwMode="auto">
              <a:xfrm>
                <a:off x="0" y="309"/>
                <a:ext cx="828" cy="2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7" name="Rectangle 107"/>
              <p:cNvSpPr>
                <a:spLocks noChangeArrowheads="1"/>
              </p:cNvSpPr>
              <p:nvPr/>
            </p:nvSpPr>
            <p:spPr bwMode="auto">
              <a:xfrm>
                <a:off x="0" y="643"/>
                <a:ext cx="828" cy="4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8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بيت عوبيد قرب مدينة داود</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2" name="Group 111"/>
            <p:cNvGrpSpPr>
              <a:grpSpLocks/>
            </p:cNvGrpSpPr>
            <p:nvPr/>
          </p:nvGrpSpPr>
          <p:grpSpPr bwMode="auto">
            <a:xfrm>
              <a:off x="4543" y="1631"/>
              <a:ext cx="1217" cy="483"/>
              <a:chOff x="0" y="-37"/>
              <a:chExt cx="828" cy="2176"/>
            </a:xfrm>
          </p:grpSpPr>
          <p:sp>
            <p:nvSpPr>
              <p:cNvPr id="290884" name="Rectangle 109"/>
              <p:cNvSpPr>
                <a:spLocks noChangeArrowheads="1"/>
              </p:cNvSpPr>
              <p:nvPr/>
            </p:nvSpPr>
            <p:spPr bwMode="auto">
              <a:xfrm>
                <a:off x="0" y="-37"/>
                <a:ext cx="828" cy="9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5" name="Rectangle 110"/>
              <p:cNvSpPr>
                <a:spLocks noChangeArrowheads="1"/>
              </p:cNvSpPr>
              <p:nvPr/>
            </p:nvSpPr>
            <p:spPr bwMode="auto">
              <a:xfrm>
                <a:off x="0" y="392"/>
                <a:ext cx="828" cy="17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sz="2000" dirty="0">
                    <a:solidFill>
                      <a:srgbClr val="FFFFFF"/>
                    </a:solidFill>
                    <a:latin typeface="Arial" panose="020B0604020202020204" pitchFamily="34" charset="0"/>
                    <a:cs typeface="Arial" panose="020B0604020202020204" pitchFamily="34" charset="0"/>
                  </a:rPr>
                  <a:t>هيكل المريا         (بيدر أرونة السابق)</a:t>
                </a:r>
                <a:endParaRPr kumimoji="0" lang="en-US" sz="2000" dirty="0">
                  <a:solidFill>
                    <a:srgbClr val="FFFFFF"/>
                  </a:solidFill>
                  <a:latin typeface="Arial" panose="020B0604020202020204" pitchFamily="34" charset="0"/>
                  <a:cs typeface="Arial" panose="020B0604020202020204" pitchFamily="34" charset="0"/>
                </a:endParaRPr>
              </a:p>
            </p:txBody>
          </p:sp>
        </p:grpSp>
        <p:grpSp>
          <p:nvGrpSpPr>
            <p:cNvPr id="13" name="Group 114"/>
            <p:cNvGrpSpPr>
              <a:grpSpLocks/>
            </p:cNvGrpSpPr>
            <p:nvPr/>
          </p:nvGrpSpPr>
          <p:grpSpPr bwMode="auto">
            <a:xfrm>
              <a:off x="0" y="1992"/>
              <a:ext cx="3327" cy="585"/>
              <a:chOff x="0" y="914"/>
              <a:chExt cx="2264" cy="687"/>
            </a:xfrm>
          </p:grpSpPr>
          <p:sp>
            <p:nvSpPr>
              <p:cNvPr id="290882" name="Rectangle 112"/>
              <p:cNvSpPr>
                <a:spLocks noChangeArrowheads="1"/>
              </p:cNvSpPr>
              <p:nvPr/>
            </p:nvSpPr>
            <p:spPr bwMode="auto">
              <a:xfrm>
                <a:off x="0" y="914"/>
                <a:ext cx="2264"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3" name="Rectangle 113"/>
              <p:cNvSpPr>
                <a:spLocks noChangeArrowheads="1"/>
              </p:cNvSpPr>
              <p:nvPr/>
            </p:nvSpPr>
            <p:spPr bwMode="auto">
              <a:xfrm>
                <a:off x="469" y="1055"/>
                <a:ext cx="1699" cy="5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lang="ar-JO" dirty="0">
                    <a:latin typeface="Arial" panose="020B0604020202020204" pitchFamily="34" charset="0"/>
                    <a:cs typeface="Arial" panose="020B0604020202020204" pitchFamily="34" charset="0"/>
                  </a:rPr>
                  <a:t>التشاور مع قادة إسرائيل والموكب الوطني</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4" name="Group 117"/>
            <p:cNvGrpSpPr>
              <a:grpSpLocks/>
            </p:cNvGrpSpPr>
            <p:nvPr/>
          </p:nvGrpSpPr>
          <p:grpSpPr bwMode="auto">
            <a:xfrm>
              <a:off x="3327" y="2058"/>
              <a:ext cx="1216" cy="479"/>
              <a:chOff x="0" y="1433"/>
              <a:chExt cx="828" cy="561"/>
            </a:xfrm>
          </p:grpSpPr>
          <p:sp>
            <p:nvSpPr>
              <p:cNvPr id="290880" name="Rectangle 115"/>
              <p:cNvSpPr>
                <a:spLocks noChangeArrowheads="1"/>
              </p:cNvSpPr>
              <p:nvPr/>
            </p:nvSpPr>
            <p:spPr bwMode="auto">
              <a:xfrm>
                <a:off x="0" y="1433"/>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1" name="Rectangle 116"/>
              <p:cNvSpPr>
                <a:spLocks noChangeArrowheads="1"/>
              </p:cNvSpPr>
              <p:nvPr/>
            </p:nvSpPr>
            <p:spPr bwMode="auto">
              <a:xfrm>
                <a:off x="0" y="1721"/>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13: 1-5</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5" name="Group 120"/>
            <p:cNvGrpSpPr>
              <a:grpSpLocks/>
            </p:cNvGrpSpPr>
            <p:nvPr/>
          </p:nvGrpSpPr>
          <p:grpSpPr bwMode="auto">
            <a:xfrm>
              <a:off x="4464" y="2204"/>
              <a:ext cx="1217" cy="342"/>
              <a:chOff x="0" y="1696"/>
              <a:chExt cx="828" cy="856"/>
            </a:xfrm>
          </p:grpSpPr>
          <p:sp>
            <p:nvSpPr>
              <p:cNvPr id="290878" name="Rectangle 118"/>
              <p:cNvSpPr>
                <a:spLocks noChangeArrowheads="1"/>
              </p:cNvSpPr>
              <p:nvPr/>
            </p:nvSpPr>
            <p:spPr bwMode="auto">
              <a:xfrm>
                <a:off x="0" y="1696"/>
                <a:ext cx="828" cy="5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9" name="Rectangle 119"/>
              <p:cNvSpPr>
                <a:spLocks noChangeArrowheads="1"/>
              </p:cNvSpPr>
              <p:nvPr/>
            </p:nvSpPr>
            <p:spPr bwMode="auto">
              <a:xfrm>
                <a:off x="0" y="1969"/>
                <a:ext cx="828" cy="5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5: 2-3</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6" name="Group 123"/>
            <p:cNvGrpSpPr>
              <a:grpSpLocks/>
            </p:cNvGrpSpPr>
            <p:nvPr/>
          </p:nvGrpSpPr>
          <p:grpSpPr bwMode="auto">
            <a:xfrm>
              <a:off x="0" y="2436"/>
              <a:ext cx="3600" cy="479"/>
              <a:chOff x="0" y="2238"/>
              <a:chExt cx="2451" cy="562"/>
            </a:xfrm>
          </p:grpSpPr>
          <p:sp>
            <p:nvSpPr>
              <p:cNvPr id="290876" name="Rectangle 121"/>
              <p:cNvSpPr>
                <a:spLocks noChangeArrowheads="1"/>
              </p:cNvSpPr>
              <p:nvPr/>
            </p:nvSpPr>
            <p:spPr bwMode="auto">
              <a:xfrm>
                <a:off x="0" y="2238"/>
                <a:ext cx="2264"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7" name="Rectangle 122"/>
              <p:cNvSpPr>
                <a:spLocks noChangeArrowheads="1"/>
              </p:cNvSpPr>
              <p:nvPr/>
            </p:nvSpPr>
            <p:spPr bwMode="auto">
              <a:xfrm>
                <a:off x="186" y="2527"/>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نقل التابوت بشكل صحيح</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7" name="Group 126"/>
            <p:cNvGrpSpPr>
              <a:grpSpLocks/>
            </p:cNvGrpSpPr>
            <p:nvPr/>
          </p:nvGrpSpPr>
          <p:grpSpPr bwMode="auto">
            <a:xfrm>
              <a:off x="3327" y="2436"/>
              <a:ext cx="1216" cy="479"/>
              <a:chOff x="0" y="2641"/>
              <a:chExt cx="828" cy="562"/>
            </a:xfrm>
          </p:grpSpPr>
          <p:sp>
            <p:nvSpPr>
              <p:cNvPr id="290874" name="Rectangle 124"/>
              <p:cNvSpPr>
                <a:spLocks noChangeArrowheads="1"/>
              </p:cNvSpPr>
              <p:nvPr/>
            </p:nvSpPr>
            <p:spPr bwMode="auto">
              <a:xfrm>
                <a:off x="0" y="2641"/>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5" name="Rectangle 125"/>
              <p:cNvSpPr>
                <a:spLocks noChangeArrowheads="1"/>
              </p:cNvSpPr>
              <p:nvPr/>
            </p:nvSpPr>
            <p:spPr bwMode="auto">
              <a:xfrm>
                <a:off x="0" y="2930"/>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15: 1-16: 3</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8" name="Group 129"/>
            <p:cNvGrpSpPr>
              <a:grpSpLocks/>
            </p:cNvGrpSpPr>
            <p:nvPr/>
          </p:nvGrpSpPr>
          <p:grpSpPr bwMode="auto">
            <a:xfrm>
              <a:off x="4543" y="2437"/>
              <a:ext cx="1217" cy="479"/>
              <a:chOff x="0" y="3045"/>
              <a:chExt cx="828" cy="561"/>
            </a:xfrm>
          </p:grpSpPr>
          <p:sp>
            <p:nvSpPr>
              <p:cNvPr id="290872" name="Rectangle 127"/>
              <p:cNvSpPr>
                <a:spLocks noChangeArrowheads="1"/>
              </p:cNvSpPr>
              <p:nvPr/>
            </p:nvSpPr>
            <p:spPr bwMode="auto">
              <a:xfrm>
                <a:off x="0" y="3045"/>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3" name="Rectangle 128"/>
              <p:cNvSpPr>
                <a:spLocks noChangeArrowheads="1"/>
              </p:cNvSpPr>
              <p:nvPr/>
            </p:nvSpPr>
            <p:spPr bwMode="auto">
              <a:xfrm>
                <a:off x="0" y="3333"/>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5: 2-10</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9" name="Group 132"/>
            <p:cNvGrpSpPr>
              <a:grpSpLocks/>
            </p:cNvGrpSpPr>
            <p:nvPr/>
          </p:nvGrpSpPr>
          <p:grpSpPr bwMode="auto">
            <a:xfrm>
              <a:off x="0" y="2780"/>
              <a:ext cx="3600" cy="479"/>
              <a:chOff x="0" y="3447"/>
              <a:chExt cx="2451" cy="562"/>
            </a:xfrm>
          </p:grpSpPr>
          <p:sp>
            <p:nvSpPr>
              <p:cNvPr id="290870" name="Rectangle 130"/>
              <p:cNvSpPr>
                <a:spLocks noChangeArrowheads="1"/>
              </p:cNvSpPr>
              <p:nvPr/>
            </p:nvSpPr>
            <p:spPr bwMode="auto">
              <a:xfrm>
                <a:off x="0" y="3447"/>
                <a:ext cx="2264"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1" name="Rectangle 131"/>
              <p:cNvSpPr>
                <a:spLocks noChangeArrowheads="1"/>
              </p:cNvSpPr>
              <p:nvPr/>
            </p:nvSpPr>
            <p:spPr bwMode="auto">
              <a:xfrm>
                <a:off x="186" y="3736"/>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احتفال التسبيح عند الوصول</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0" name="Group 135"/>
            <p:cNvGrpSpPr>
              <a:grpSpLocks/>
            </p:cNvGrpSpPr>
            <p:nvPr/>
          </p:nvGrpSpPr>
          <p:grpSpPr bwMode="auto">
            <a:xfrm>
              <a:off x="3327" y="2780"/>
              <a:ext cx="1216" cy="479"/>
              <a:chOff x="0" y="3850"/>
              <a:chExt cx="828" cy="562"/>
            </a:xfrm>
          </p:grpSpPr>
          <p:sp>
            <p:nvSpPr>
              <p:cNvPr id="290868" name="Rectangle 133"/>
              <p:cNvSpPr>
                <a:spLocks noChangeArrowheads="1"/>
              </p:cNvSpPr>
              <p:nvPr/>
            </p:nvSpPr>
            <p:spPr bwMode="auto">
              <a:xfrm>
                <a:off x="0" y="3850"/>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9" name="Rectangle 134"/>
              <p:cNvSpPr>
                <a:spLocks noChangeArrowheads="1"/>
              </p:cNvSpPr>
              <p:nvPr/>
            </p:nvSpPr>
            <p:spPr bwMode="auto">
              <a:xfrm>
                <a:off x="0" y="4139"/>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16: 7-36</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1" name="Group 138"/>
            <p:cNvGrpSpPr>
              <a:grpSpLocks/>
            </p:cNvGrpSpPr>
            <p:nvPr/>
          </p:nvGrpSpPr>
          <p:grpSpPr bwMode="auto">
            <a:xfrm>
              <a:off x="4543" y="2780"/>
              <a:ext cx="1217" cy="479"/>
              <a:chOff x="0" y="4253"/>
              <a:chExt cx="828" cy="562"/>
            </a:xfrm>
          </p:grpSpPr>
          <p:sp>
            <p:nvSpPr>
              <p:cNvPr id="290866" name="Rectangle 136"/>
              <p:cNvSpPr>
                <a:spLocks noChangeArrowheads="1"/>
              </p:cNvSpPr>
              <p:nvPr/>
            </p:nvSpPr>
            <p:spPr bwMode="auto">
              <a:xfrm>
                <a:off x="0" y="4253"/>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7" name="Rectangle 137"/>
              <p:cNvSpPr>
                <a:spLocks noChangeArrowheads="1"/>
              </p:cNvSpPr>
              <p:nvPr/>
            </p:nvSpPr>
            <p:spPr bwMode="auto">
              <a:xfrm>
                <a:off x="0" y="4542"/>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5: 11-14</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2" name="Group 141"/>
            <p:cNvGrpSpPr>
              <a:grpSpLocks/>
            </p:cNvGrpSpPr>
            <p:nvPr/>
          </p:nvGrpSpPr>
          <p:grpSpPr bwMode="auto">
            <a:xfrm>
              <a:off x="0" y="3124"/>
              <a:ext cx="3327" cy="478"/>
              <a:chOff x="0" y="4656"/>
              <a:chExt cx="2264" cy="561"/>
            </a:xfrm>
          </p:grpSpPr>
          <p:sp>
            <p:nvSpPr>
              <p:cNvPr id="290864" name="Rectangle 139"/>
              <p:cNvSpPr>
                <a:spLocks noChangeArrowheads="1"/>
              </p:cNvSpPr>
              <p:nvPr/>
            </p:nvSpPr>
            <p:spPr bwMode="auto">
              <a:xfrm>
                <a:off x="0" y="4656"/>
                <a:ext cx="2264"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5" name="Rectangle 140"/>
              <p:cNvSpPr>
                <a:spLocks noChangeArrowheads="1"/>
              </p:cNvSpPr>
              <p:nvPr/>
            </p:nvSpPr>
            <p:spPr bwMode="auto">
              <a:xfrm>
                <a:off x="0" y="4944"/>
                <a:ext cx="2264"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وضع نظام العبادة المنظمة</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3" name="Group 144"/>
            <p:cNvGrpSpPr>
              <a:grpSpLocks/>
            </p:cNvGrpSpPr>
            <p:nvPr/>
          </p:nvGrpSpPr>
          <p:grpSpPr bwMode="auto">
            <a:xfrm>
              <a:off x="3240" y="3126"/>
              <a:ext cx="1303" cy="472"/>
              <a:chOff x="-59" y="5059"/>
              <a:chExt cx="887" cy="554"/>
            </a:xfrm>
          </p:grpSpPr>
          <p:sp>
            <p:nvSpPr>
              <p:cNvPr id="290862" name="Rectangle 142"/>
              <p:cNvSpPr>
                <a:spLocks noChangeArrowheads="1"/>
              </p:cNvSpPr>
              <p:nvPr/>
            </p:nvSpPr>
            <p:spPr bwMode="auto">
              <a:xfrm>
                <a:off x="0" y="5059"/>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3" name="Rectangle 143"/>
              <p:cNvSpPr>
                <a:spLocks noChangeArrowheads="1"/>
              </p:cNvSpPr>
              <p:nvPr/>
            </p:nvSpPr>
            <p:spPr bwMode="auto">
              <a:xfrm>
                <a:off x="-59" y="5340"/>
                <a:ext cx="887"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16: 4-6, 37-42</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4" name="Group 147"/>
            <p:cNvGrpSpPr>
              <a:grpSpLocks/>
            </p:cNvGrpSpPr>
            <p:nvPr/>
          </p:nvGrpSpPr>
          <p:grpSpPr bwMode="auto">
            <a:xfrm>
              <a:off x="4543" y="3125"/>
              <a:ext cx="1217" cy="478"/>
              <a:chOff x="0" y="5462"/>
              <a:chExt cx="828" cy="561"/>
            </a:xfrm>
          </p:grpSpPr>
          <p:sp>
            <p:nvSpPr>
              <p:cNvPr id="290860" name="Rectangle 145"/>
              <p:cNvSpPr>
                <a:spLocks noChangeArrowheads="1"/>
              </p:cNvSpPr>
              <p:nvPr/>
            </p:nvSpPr>
            <p:spPr bwMode="auto">
              <a:xfrm>
                <a:off x="0" y="5462"/>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1" name="Rectangle 146"/>
              <p:cNvSpPr>
                <a:spLocks noChangeArrowheads="1"/>
              </p:cNvSpPr>
              <p:nvPr/>
            </p:nvSpPr>
            <p:spPr bwMode="auto">
              <a:xfrm>
                <a:off x="0" y="5750"/>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8: 12-16</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5" name="Group 150"/>
            <p:cNvGrpSpPr>
              <a:grpSpLocks/>
            </p:cNvGrpSpPr>
            <p:nvPr/>
          </p:nvGrpSpPr>
          <p:grpSpPr bwMode="auto">
            <a:xfrm>
              <a:off x="274" y="3469"/>
              <a:ext cx="3327" cy="480"/>
              <a:chOff x="186" y="5866"/>
              <a:chExt cx="2264" cy="562"/>
            </a:xfrm>
          </p:grpSpPr>
          <p:sp>
            <p:nvSpPr>
              <p:cNvPr id="290858" name="Rectangle 148"/>
              <p:cNvSpPr>
                <a:spLocks noChangeArrowheads="1"/>
              </p:cNvSpPr>
              <p:nvPr/>
            </p:nvSpPr>
            <p:spPr bwMode="auto">
              <a:xfrm>
                <a:off x="186" y="5866"/>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9" name="Rectangle 149"/>
              <p:cNvSpPr>
                <a:spLocks noChangeArrowheads="1"/>
              </p:cNvSpPr>
              <p:nvPr/>
            </p:nvSpPr>
            <p:spPr bwMode="auto">
              <a:xfrm>
                <a:off x="186" y="6155"/>
                <a:ext cx="2264"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الإعلان الإلهي المعطى</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6" name="Group 153"/>
            <p:cNvGrpSpPr>
              <a:grpSpLocks/>
            </p:cNvGrpSpPr>
            <p:nvPr/>
          </p:nvGrpSpPr>
          <p:grpSpPr bwMode="auto">
            <a:xfrm>
              <a:off x="3327" y="3469"/>
              <a:ext cx="1216" cy="480"/>
              <a:chOff x="0" y="6269"/>
              <a:chExt cx="828" cy="562"/>
            </a:xfrm>
          </p:grpSpPr>
          <p:sp>
            <p:nvSpPr>
              <p:cNvPr id="290856" name="Rectangle 151"/>
              <p:cNvSpPr>
                <a:spLocks noChangeArrowheads="1"/>
              </p:cNvSpPr>
              <p:nvPr/>
            </p:nvSpPr>
            <p:spPr bwMode="auto">
              <a:xfrm>
                <a:off x="0" y="6269"/>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7" name="Rectangle 152"/>
              <p:cNvSpPr>
                <a:spLocks noChangeArrowheads="1"/>
              </p:cNvSpPr>
              <p:nvPr/>
            </p:nvSpPr>
            <p:spPr bwMode="auto">
              <a:xfrm>
                <a:off x="0" y="6558"/>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17: 1-15</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7" name="Group 156"/>
            <p:cNvGrpSpPr>
              <a:grpSpLocks/>
            </p:cNvGrpSpPr>
            <p:nvPr/>
          </p:nvGrpSpPr>
          <p:grpSpPr bwMode="auto">
            <a:xfrm>
              <a:off x="4543" y="3469"/>
              <a:ext cx="1217" cy="480"/>
              <a:chOff x="0" y="6672"/>
              <a:chExt cx="828" cy="562"/>
            </a:xfrm>
          </p:grpSpPr>
          <p:sp>
            <p:nvSpPr>
              <p:cNvPr id="290854" name="Rectangle 154"/>
              <p:cNvSpPr>
                <a:spLocks noChangeArrowheads="1"/>
              </p:cNvSpPr>
              <p:nvPr/>
            </p:nvSpPr>
            <p:spPr bwMode="auto">
              <a:xfrm>
                <a:off x="0" y="6672"/>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5" name="Rectangle 155"/>
              <p:cNvSpPr>
                <a:spLocks noChangeArrowheads="1"/>
              </p:cNvSpPr>
              <p:nvPr/>
            </p:nvSpPr>
            <p:spPr bwMode="auto">
              <a:xfrm>
                <a:off x="0" y="6961"/>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7: 1-22</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8" name="Group 159"/>
            <p:cNvGrpSpPr>
              <a:grpSpLocks/>
            </p:cNvGrpSpPr>
            <p:nvPr/>
          </p:nvGrpSpPr>
          <p:grpSpPr bwMode="auto">
            <a:xfrm>
              <a:off x="0" y="3814"/>
              <a:ext cx="3600" cy="479"/>
              <a:chOff x="0" y="7075"/>
              <a:chExt cx="2451" cy="561"/>
            </a:xfrm>
          </p:grpSpPr>
          <p:sp>
            <p:nvSpPr>
              <p:cNvPr id="290852" name="Rectangle 157"/>
              <p:cNvSpPr>
                <a:spLocks noChangeArrowheads="1"/>
              </p:cNvSpPr>
              <p:nvPr/>
            </p:nvSpPr>
            <p:spPr bwMode="auto">
              <a:xfrm>
                <a:off x="0" y="7075"/>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3" name="Rectangle 158"/>
              <p:cNvSpPr>
                <a:spLocks noChangeArrowheads="1"/>
              </p:cNvSpPr>
              <p:nvPr/>
            </p:nvSpPr>
            <p:spPr bwMode="auto">
              <a:xfrm>
                <a:off x="186" y="7363"/>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صلاة الملك</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 name="Group 162"/>
            <p:cNvGrpSpPr>
              <a:grpSpLocks/>
            </p:cNvGrpSpPr>
            <p:nvPr/>
          </p:nvGrpSpPr>
          <p:grpSpPr bwMode="auto">
            <a:xfrm>
              <a:off x="3327" y="3814"/>
              <a:ext cx="1216" cy="479"/>
              <a:chOff x="0" y="7478"/>
              <a:chExt cx="828" cy="561"/>
            </a:xfrm>
          </p:grpSpPr>
          <p:sp>
            <p:nvSpPr>
              <p:cNvPr id="290850" name="Rectangle 160"/>
              <p:cNvSpPr>
                <a:spLocks noChangeArrowheads="1"/>
              </p:cNvSpPr>
              <p:nvPr/>
            </p:nvSpPr>
            <p:spPr bwMode="auto">
              <a:xfrm>
                <a:off x="0" y="7478"/>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1" name="Rectangle 161"/>
              <p:cNvSpPr>
                <a:spLocks noChangeArrowheads="1"/>
              </p:cNvSpPr>
              <p:nvPr/>
            </p:nvSpPr>
            <p:spPr bwMode="auto">
              <a:xfrm>
                <a:off x="0" y="7766"/>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17: 16-27</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30" name="Group 165"/>
            <p:cNvGrpSpPr>
              <a:grpSpLocks/>
            </p:cNvGrpSpPr>
            <p:nvPr/>
          </p:nvGrpSpPr>
          <p:grpSpPr bwMode="auto">
            <a:xfrm>
              <a:off x="4543" y="3815"/>
              <a:ext cx="1217" cy="497"/>
              <a:chOff x="0" y="7881"/>
              <a:chExt cx="828" cy="582"/>
            </a:xfrm>
          </p:grpSpPr>
          <p:sp>
            <p:nvSpPr>
              <p:cNvPr id="290848" name="Rectangle 163"/>
              <p:cNvSpPr>
                <a:spLocks noChangeArrowheads="1"/>
              </p:cNvSpPr>
              <p:nvPr/>
            </p:nvSpPr>
            <p:spPr bwMode="auto">
              <a:xfrm>
                <a:off x="0" y="7881"/>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49" name="Rectangle 164"/>
              <p:cNvSpPr>
                <a:spLocks noChangeArrowheads="1"/>
              </p:cNvSpPr>
              <p:nvPr/>
            </p:nvSpPr>
            <p:spPr bwMode="auto">
              <a:xfrm>
                <a:off x="93" y="8190"/>
                <a:ext cx="73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6: 12-42</a:t>
                </a:r>
                <a:endParaRPr kumimoji="0" lang="en-US" dirty="0">
                  <a:solidFill>
                    <a:srgbClr val="FFFFFF"/>
                  </a:solidFill>
                  <a:latin typeface="Arial" panose="020B0604020202020204" pitchFamily="34" charset="0"/>
                  <a:cs typeface="Arial" panose="020B0604020202020204" pitchFamily="34" charset="0"/>
                </a:endParaRPr>
              </a:p>
            </p:txBody>
          </p:sp>
        </p:grpSp>
      </p:grpSp>
      <p:sp>
        <p:nvSpPr>
          <p:cNvPr id="90" name="Notched Right Arrow 89"/>
          <p:cNvSpPr/>
          <p:nvPr/>
        </p:nvSpPr>
        <p:spPr bwMode="auto">
          <a:xfrm rot="10800000">
            <a:off x="7429520" y="5072074"/>
            <a:ext cx="1714480" cy="928694"/>
          </a:xfrm>
          <a:prstGeom prst="notchedRightArrow">
            <a:avLst>
              <a:gd name="adj1" fmla="val 50000"/>
              <a:gd name="adj2" fmla="val 49080"/>
            </a:avLst>
          </a:prstGeom>
          <a:noFill/>
          <a:ln w="38100" cap="flat" cmpd="sng" algn="ctr">
            <a:solidFill>
              <a:schemeClr val="bg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119500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wipe(right)">
                                      <p:cBhvr>
                                        <p:cTn id="7"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animBg="1"/>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9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276973846"/>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Text Box 2"/>
          <p:cNvSpPr txBox="1">
            <a:spLocks noChangeArrowheads="1"/>
          </p:cNvSpPr>
          <p:nvPr/>
        </p:nvSpPr>
        <p:spPr bwMode="auto">
          <a:xfrm>
            <a:off x="167172" y="2622481"/>
            <a:ext cx="5575920" cy="1818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90000" tIns="46800" rIns="90000" bIns="46800">
            <a:spAutoFit/>
          </a:bodyPr>
          <a:lstStyle>
            <a:lvl1pPr marL="338138" indent="-338138"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cs typeface="ＭＳ Ｐゴシック" charset="0"/>
              </a:defRPr>
            </a:lvl1pPr>
            <a:lvl2pPr marL="742950" indent="-285750"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2pPr>
            <a:lvl3pPr marL="1143000" indent="-228600"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3pPr>
            <a:lvl4pPr marL="1600200" indent="-228600"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4pPr>
            <a:lvl5pPr marL="2057400" indent="-228600"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9pPr>
          </a:lstStyle>
          <a:p>
            <a:pPr marL="338138" marR="0" lvl="0" indent="-338138" algn="r" defTabSz="449263" rtl="0" eaLnBrk="0" fontAlgn="base" latinLnBrk="0" hangingPunct="0">
              <a:lnSpc>
                <a:spcPct val="100000"/>
              </a:lnSpc>
              <a:spcBef>
                <a:spcPct val="0"/>
              </a:spcBef>
              <a:spcAft>
                <a:spcPct val="0"/>
              </a:spcAft>
              <a:buClrTx/>
              <a:buSzTx/>
              <a:buFontTx/>
              <a:buNone/>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وحي من جهة صور. ولولي يا سفن ترشيش لأنها خربت حتى ليس بيت حتى ليس مدخل. من أرض كتيم أعلن لهم.</a:t>
            </a:r>
          </a:p>
          <a:p>
            <a:pPr marL="338138" marR="0" lvl="0" indent="-338138" algn="r" defTabSz="449263" rtl="0" eaLnBrk="0" fontAlgn="base" latinLnBrk="0" hangingPunct="0">
              <a:lnSpc>
                <a:spcPct val="100000"/>
              </a:lnSpc>
              <a:spcBef>
                <a:spcPct val="0"/>
              </a:spcBef>
              <a:spcAft>
                <a:spcPct val="0"/>
              </a:spcAft>
              <a:buClrTx/>
              <a:buSzTx/>
              <a:buFontTx/>
              <a:buNone/>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(أشعياء 23: 1)</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890883" name="Object 2"/>
          <p:cNvGraphicFramePr>
            <a:graphicFrameLocks noChangeAspect="1"/>
          </p:cNvGraphicFramePr>
          <p:nvPr/>
        </p:nvGraphicFramePr>
        <p:xfrm>
          <a:off x="5910263" y="1295400"/>
          <a:ext cx="3233737" cy="5334000"/>
        </p:xfrm>
        <a:graphic>
          <a:graphicData uri="http://schemas.openxmlformats.org/presentationml/2006/ole">
            <mc:AlternateContent xmlns:mc="http://schemas.openxmlformats.org/markup-compatibility/2006">
              <mc:Choice xmlns:v="urn:schemas-microsoft-com:vml" Requires="v">
                <p:oleObj r:id="rId3" imgW="2019048" imgH="3333333" progId="">
                  <p:embed/>
                </p:oleObj>
              </mc:Choice>
              <mc:Fallback>
                <p:oleObj r:id="rId3" imgW="2019048" imgH="3333333" progId="">
                  <p:embed/>
                  <p:pic>
                    <p:nvPicPr>
                      <p:cNvPr id="890883"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10263" y="1295400"/>
                        <a:ext cx="3233737" cy="5334000"/>
                      </a:xfrm>
                      <a:prstGeom prst="rect">
                        <a:avLst/>
                      </a:prstGeom>
                      <a:noFill/>
                      <a:ln>
                        <a:noFill/>
                      </a:ln>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a:solidFill>
                              <a:srgbClr val="000000"/>
                            </a:solidFill>
                            <a:miter lim="800000"/>
                            <a:headEnd/>
                            <a:tailEnd/>
                          </a14:hiddenLine>
                        </a:ext>
                      </a:extLst>
                    </p:spPr>
                  </p:pic>
                </p:oleObj>
              </mc:Fallback>
            </mc:AlternateContent>
          </a:graphicData>
        </a:graphic>
      </p:graphicFrame>
      <p:sp>
        <p:nvSpPr>
          <p:cNvPr id="890884" name="Text Box 4"/>
          <p:cNvSpPr txBox="1">
            <a:spLocks noChangeArrowheads="1"/>
          </p:cNvSpPr>
          <p:nvPr/>
        </p:nvSpPr>
        <p:spPr bwMode="auto">
          <a:xfrm>
            <a:off x="0" y="1143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فينيقية</a:t>
            </a:r>
            <a:endParaRPr kumimoji="0" lang="en-GB"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 name="Title 2">
            <a:extLst>
              <a:ext uri="{FF2B5EF4-FFF2-40B4-BE49-F238E27FC236}">
                <a16:creationId xmlns:a16="http://schemas.microsoft.com/office/drawing/2014/main" id="{E02BE7BD-D080-5CB3-EA65-51A5A82EC020}"/>
              </a:ext>
            </a:extLst>
          </p:cNvPr>
          <p:cNvSpPr>
            <a:spLocks noGrp="1"/>
          </p:cNvSpPr>
          <p:nvPr>
            <p:ph type="title" idx="4294967295"/>
          </p:nvPr>
        </p:nvSpPr>
        <p:spPr>
          <a:xfrm>
            <a:off x="341056" y="228600"/>
            <a:ext cx="7770813" cy="1141413"/>
          </a:xfrm>
          <a:noFill/>
          <a:ln>
            <a:noFill/>
          </a:ln>
        </p:spPr>
        <p:txBody>
          <a:bodyPr anchor="ctr"/>
          <a:lstStyle/>
          <a:p>
            <a:pPr algn="r" eaLnBrk="1" hangingPunct="1">
              <a:lnSpc>
                <a:spcPct val="100000"/>
              </a:lnSpc>
              <a:buClr>
                <a:srgbClr val="FFFFFF"/>
              </a:buClr>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ar-JO" kern="1200" dirty="0">
                <a:ea typeface="ＭＳ Ｐゴシック" charset="0"/>
              </a:rPr>
              <a:t>خراب مدينة صور</a:t>
            </a:r>
            <a:r>
              <a:rPr lang="en-GB" kern="1200" dirty="0">
                <a:ea typeface="ＭＳ Ｐゴシック" charset="0"/>
                <a:cs typeface="ＭＳ Ｐゴシック" charset="0"/>
              </a:rPr>
              <a:t> </a:t>
            </a:r>
            <a:endParaRPr lang="en-US" kern="1200" dirty="0">
              <a:ea typeface="ＭＳ Ｐゴシック" charset="0"/>
              <a:cs typeface="ＭＳ Ｐゴシック" charset="0"/>
            </a:endParaRPr>
          </a:p>
        </p:txBody>
      </p:sp>
    </p:spTree>
    <p:extLst>
      <p:ext uri="{BB962C8B-B14F-4D97-AF65-F5344CB8AC3E}">
        <p14:creationId xmlns:p14="http://schemas.microsoft.com/office/powerpoint/2010/main" val="3419512265"/>
      </p:ext>
    </p:extLst>
  </p:cSld>
  <p:clrMapOvr>
    <a:masterClrMapping/>
  </p:clrMapOvr>
  <p:transition spd="med"/>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Text Box 2"/>
          <p:cNvSpPr txBox="1">
            <a:spLocks noChangeArrowheads="1"/>
          </p:cNvSpPr>
          <p:nvPr/>
        </p:nvSpPr>
        <p:spPr bwMode="auto">
          <a:xfrm>
            <a:off x="95714" y="2117725"/>
            <a:ext cx="4476286" cy="3972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90000" tIns="46800" rIns="90000" bIns="46800">
            <a:spAutoFit/>
          </a:bodyPr>
          <a:lstStyle>
            <a:lvl1pPr marL="338138" indent="-338138"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cs typeface="ＭＳ Ｐゴシック" charset="0"/>
              </a:defRPr>
            </a:lvl1pPr>
            <a:lvl2pPr marL="742950" indent="-285750"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2pPr>
            <a:lvl3pPr marL="1143000" indent="-228600"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3pPr>
            <a:lvl4pPr marL="1600200" indent="-228600"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4pPr>
            <a:lvl5pPr marL="2057400" indent="-228600"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9pPr>
          </a:lstStyle>
          <a:p>
            <a:pPr marL="338138" marR="0" lvl="0" indent="-338138" algn="r" defTabSz="449263" rtl="1" eaLnBrk="1" fontAlgn="base" latinLnBrk="0" hangingPunct="1">
              <a:lnSpc>
                <a:spcPct val="100000"/>
              </a:lnSpc>
              <a:spcBef>
                <a:spcPct val="0"/>
              </a:spcBef>
              <a:spcAft>
                <a:spcPct val="0"/>
              </a:spcAft>
              <a:buClr>
                <a:srgbClr val="FFFFFF"/>
              </a:buClr>
              <a:buSzPct val="100000"/>
              <a:buFont typeface="Tempus Sans ITC" charset="0"/>
              <a:buChar char="•"/>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قطاع من الأرض بين البحر الأبيض المتوسط والجبال</a:t>
            </a:r>
            <a:endParaRPr kumimoji="0" lang="en-GB"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338138" marR="0" lvl="0" indent="-338138" algn="l" defTabSz="449263" rtl="0" eaLnBrk="1" fontAlgn="base" latinLnBrk="0" hangingPunct="1">
              <a:lnSpc>
                <a:spcPct val="100000"/>
              </a:lnSpc>
              <a:spcBef>
                <a:spcPct val="0"/>
              </a:spcBef>
              <a:spcAft>
                <a:spcPct val="0"/>
              </a:spcAft>
              <a:buClr>
                <a:srgbClr val="FFFFFF"/>
              </a:buClr>
              <a:buSzPct val="100000"/>
              <a:buFont typeface="Tempus Sans ITC" charset="0"/>
              <a:buNone/>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a:pPr>
            <a:endParaRPr kumimoji="0" lang="en-GB"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338138" marR="0" lvl="0" indent="-338138" algn="r" defTabSz="449263" rtl="1" eaLnBrk="1" fontAlgn="base" latinLnBrk="0" hangingPunct="1">
              <a:lnSpc>
                <a:spcPct val="100000"/>
              </a:lnSpc>
              <a:spcBef>
                <a:spcPct val="0"/>
              </a:spcBef>
              <a:spcAft>
                <a:spcPct val="0"/>
              </a:spcAft>
              <a:buClr>
                <a:srgbClr val="FFFFFF"/>
              </a:buClr>
              <a:buSzPct val="100000"/>
              <a:buFont typeface="Tempus Sans ITC" charset="0"/>
              <a:buChar char="•"/>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a:pPr>
            <a:r>
              <a:rPr kumimoji="0" lang="ar-JO" altLang="ja-JP"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أرض خصبة</a:t>
            </a:r>
            <a:endParaRPr kumimoji="0" lang="en-GB" altLang="ja-JP"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338138" marR="0" lvl="0" indent="-338138" algn="l" defTabSz="449263" rtl="0" eaLnBrk="1" fontAlgn="base" latinLnBrk="0" hangingPunct="1">
              <a:lnSpc>
                <a:spcPct val="100000"/>
              </a:lnSpc>
              <a:spcBef>
                <a:spcPct val="0"/>
              </a:spcBef>
              <a:spcAft>
                <a:spcPct val="0"/>
              </a:spcAft>
              <a:buClr>
                <a:srgbClr val="FFFFFF"/>
              </a:buClr>
              <a:buSzPct val="100000"/>
              <a:buFont typeface="Tempus Sans ITC" charset="0"/>
              <a:buNone/>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a:pPr>
            <a:endParaRPr kumimoji="0" lang="en-GB"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338138" marR="0" lvl="0" indent="-338138" algn="r" defTabSz="449263" rtl="1" eaLnBrk="1" fontAlgn="base" latinLnBrk="0" hangingPunct="1">
              <a:lnSpc>
                <a:spcPct val="100000"/>
              </a:lnSpc>
              <a:spcBef>
                <a:spcPct val="0"/>
              </a:spcBef>
              <a:spcAft>
                <a:spcPct val="0"/>
              </a:spcAft>
              <a:buClr>
                <a:srgbClr val="FFFFFF"/>
              </a:buClr>
              <a:buSzPct val="100000"/>
              <a:buFont typeface="Tempus Sans ITC" charset="0"/>
              <a:buChar char="•"/>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قلب المنطقة: صور، صيدا وجبيل</a:t>
            </a:r>
            <a:endParaRPr kumimoji="0" lang="en-GB"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90884" name="Text Box 4"/>
          <p:cNvSpPr txBox="1">
            <a:spLocks noChangeArrowheads="1"/>
          </p:cNvSpPr>
          <p:nvPr/>
        </p:nvSpPr>
        <p:spPr bwMode="auto">
          <a:xfrm>
            <a:off x="0" y="1143000"/>
            <a:ext cx="4704227"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فينيقية</a:t>
            </a:r>
            <a:endParaRPr kumimoji="0" lang="en-GB"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 name="Title 2">
            <a:extLst>
              <a:ext uri="{FF2B5EF4-FFF2-40B4-BE49-F238E27FC236}">
                <a16:creationId xmlns:a16="http://schemas.microsoft.com/office/drawing/2014/main" id="{1FA74922-899F-68B3-9CAA-3991BCF618CE}"/>
              </a:ext>
            </a:extLst>
          </p:cNvPr>
          <p:cNvSpPr>
            <a:spLocks noGrp="1"/>
          </p:cNvSpPr>
          <p:nvPr>
            <p:ph type="title" idx="4294967295"/>
          </p:nvPr>
        </p:nvSpPr>
        <p:spPr>
          <a:xfrm>
            <a:off x="323529" y="235413"/>
            <a:ext cx="3312368" cy="1141413"/>
          </a:xfrm>
        </p:spPr>
        <p:txBody>
          <a:bodyPr/>
          <a:lstStyle/>
          <a:p>
            <a:pPr algn="r" rtl="1"/>
            <a:r>
              <a:rPr lang="ar-JO" sz="4800" kern="1200" dirty="0">
                <a:solidFill>
                  <a:srgbClr val="FFFFFF"/>
                </a:solidFill>
                <a:effectLst/>
                <a:ea typeface="ＭＳ Ｐゴシック" panose="020B0600070205080204" pitchFamily="34" charset="-128"/>
              </a:rPr>
              <a:t>جغرافية</a:t>
            </a:r>
            <a:r>
              <a:rPr lang="en-GB" sz="4800" dirty="0"/>
              <a:t> </a:t>
            </a:r>
            <a:endParaRPr lang="en-US" sz="4800" dirty="0"/>
          </a:p>
        </p:txBody>
      </p:sp>
      <p:pic>
        <p:nvPicPr>
          <p:cNvPr id="8" name="Picture 7">
            <a:extLst>
              <a:ext uri="{FF2B5EF4-FFF2-40B4-BE49-F238E27FC236}">
                <a16:creationId xmlns:a16="http://schemas.microsoft.com/office/drawing/2014/main" id="{5FC7ECC8-DB51-B5C9-6C7E-0C057DD828D3}"/>
              </a:ext>
            </a:extLst>
          </p:cNvPr>
          <p:cNvPicPr>
            <a:picLocks noChangeAspect="1"/>
          </p:cNvPicPr>
          <p:nvPr/>
        </p:nvPicPr>
        <p:blipFill>
          <a:blip r:embed="rId3"/>
          <a:stretch>
            <a:fillRect/>
          </a:stretch>
        </p:blipFill>
        <p:spPr>
          <a:xfrm>
            <a:off x="4704227" y="0"/>
            <a:ext cx="4439773" cy="6858000"/>
          </a:xfrm>
          <a:prstGeom prst="rect">
            <a:avLst/>
          </a:prstGeom>
        </p:spPr>
      </p:pic>
      <p:sp>
        <p:nvSpPr>
          <p:cNvPr id="9" name="Text Box 4">
            <a:extLst>
              <a:ext uri="{FF2B5EF4-FFF2-40B4-BE49-F238E27FC236}">
                <a16:creationId xmlns:a16="http://schemas.microsoft.com/office/drawing/2014/main" id="{48E2B410-2AFA-B908-7CD7-5073A5A9745B}"/>
              </a:ext>
            </a:extLst>
          </p:cNvPr>
          <p:cNvSpPr txBox="1">
            <a:spLocks noChangeArrowheads="1"/>
          </p:cNvSpPr>
          <p:nvPr/>
        </p:nvSpPr>
        <p:spPr bwMode="auto">
          <a:xfrm>
            <a:off x="6023085" y="0"/>
            <a:ext cx="2232248" cy="620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ar-JO"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rPr>
              <a:t>أوغاريت</a:t>
            </a:r>
            <a:endParaRPr kumimoji="0" lang="en-GB"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endParaRPr>
          </a:p>
        </p:txBody>
      </p:sp>
      <p:sp>
        <p:nvSpPr>
          <p:cNvPr id="10" name="Text Box 4">
            <a:extLst>
              <a:ext uri="{FF2B5EF4-FFF2-40B4-BE49-F238E27FC236}">
                <a16:creationId xmlns:a16="http://schemas.microsoft.com/office/drawing/2014/main" id="{363A94E3-7078-9F18-333E-907C0D0E35F9}"/>
              </a:ext>
            </a:extLst>
          </p:cNvPr>
          <p:cNvSpPr txBox="1">
            <a:spLocks noChangeArrowheads="1"/>
          </p:cNvSpPr>
          <p:nvPr/>
        </p:nvSpPr>
        <p:spPr bwMode="auto">
          <a:xfrm>
            <a:off x="5495334" y="831273"/>
            <a:ext cx="2232248" cy="620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ar-JO"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rPr>
              <a:t>جبيل</a:t>
            </a:r>
            <a:endParaRPr kumimoji="0" lang="en-GB"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endParaRPr>
          </a:p>
        </p:txBody>
      </p:sp>
      <p:sp>
        <p:nvSpPr>
          <p:cNvPr id="11" name="Text Box 4">
            <a:extLst>
              <a:ext uri="{FF2B5EF4-FFF2-40B4-BE49-F238E27FC236}">
                <a16:creationId xmlns:a16="http://schemas.microsoft.com/office/drawing/2014/main" id="{C4942B25-230F-0F16-0C44-48184F09D947}"/>
              </a:ext>
            </a:extLst>
          </p:cNvPr>
          <p:cNvSpPr txBox="1">
            <a:spLocks noChangeArrowheads="1"/>
          </p:cNvSpPr>
          <p:nvPr/>
        </p:nvSpPr>
        <p:spPr bwMode="auto">
          <a:xfrm>
            <a:off x="5245952" y="1485900"/>
            <a:ext cx="2232248" cy="620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ar-JO"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rPr>
              <a:t>بيريتوس</a:t>
            </a:r>
            <a:endParaRPr kumimoji="0" lang="en-GB"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endParaRPr>
          </a:p>
        </p:txBody>
      </p:sp>
      <p:sp>
        <p:nvSpPr>
          <p:cNvPr id="12" name="Text Box 4">
            <a:extLst>
              <a:ext uri="{FF2B5EF4-FFF2-40B4-BE49-F238E27FC236}">
                <a16:creationId xmlns:a16="http://schemas.microsoft.com/office/drawing/2014/main" id="{E0097708-4FF0-C73D-7E7E-BA494C18A7F8}"/>
              </a:ext>
            </a:extLst>
          </p:cNvPr>
          <p:cNvSpPr txBox="1">
            <a:spLocks noChangeArrowheads="1"/>
          </p:cNvSpPr>
          <p:nvPr/>
        </p:nvSpPr>
        <p:spPr bwMode="auto">
          <a:xfrm>
            <a:off x="4932040" y="2204864"/>
            <a:ext cx="2232248" cy="620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ar-JO"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rPr>
              <a:t>صيدا</a:t>
            </a:r>
            <a:endParaRPr kumimoji="0" lang="en-GB"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endParaRPr>
          </a:p>
        </p:txBody>
      </p:sp>
      <p:sp>
        <p:nvSpPr>
          <p:cNvPr id="13" name="Text Box 4">
            <a:extLst>
              <a:ext uri="{FF2B5EF4-FFF2-40B4-BE49-F238E27FC236}">
                <a16:creationId xmlns:a16="http://schemas.microsoft.com/office/drawing/2014/main" id="{F4616395-D898-B673-BB66-4FFF55EB66A6}"/>
              </a:ext>
            </a:extLst>
          </p:cNvPr>
          <p:cNvSpPr txBox="1">
            <a:spLocks noChangeArrowheads="1"/>
          </p:cNvSpPr>
          <p:nvPr/>
        </p:nvSpPr>
        <p:spPr bwMode="auto">
          <a:xfrm>
            <a:off x="4716016" y="2909455"/>
            <a:ext cx="2232248" cy="620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ar-JO"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rPr>
              <a:t>صور</a:t>
            </a:r>
            <a:endParaRPr kumimoji="0" lang="en-GB"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4">
            <a:extLst>
              <a:ext uri="{FF2B5EF4-FFF2-40B4-BE49-F238E27FC236}">
                <a16:creationId xmlns:a16="http://schemas.microsoft.com/office/drawing/2014/main" id="{D89D385D-2E28-49CD-139B-765B4B61A8BF}"/>
              </a:ext>
            </a:extLst>
          </p:cNvPr>
          <p:cNvSpPr txBox="1">
            <a:spLocks noChangeArrowheads="1"/>
          </p:cNvSpPr>
          <p:nvPr/>
        </p:nvSpPr>
        <p:spPr bwMode="auto">
          <a:xfrm>
            <a:off x="4227643" y="4010891"/>
            <a:ext cx="2232248" cy="620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ar-JO"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rPr>
              <a:t>جبل</a:t>
            </a:r>
          </a:p>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ar-JO"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rPr>
              <a:t>الكرمل</a:t>
            </a:r>
            <a:endParaRPr kumimoji="0" lang="en-GB"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Text Box 4">
            <a:extLst>
              <a:ext uri="{FF2B5EF4-FFF2-40B4-BE49-F238E27FC236}">
                <a16:creationId xmlns:a16="http://schemas.microsoft.com/office/drawing/2014/main" id="{A724038C-1513-EE31-322B-4BF6947B14C8}"/>
              </a:ext>
            </a:extLst>
          </p:cNvPr>
          <p:cNvSpPr txBox="1">
            <a:spLocks noChangeArrowheads="1"/>
          </p:cNvSpPr>
          <p:nvPr/>
        </p:nvSpPr>
        <p:spPr bwMode="auto">
          <a:xfrm>
            <a:off x="4129828" y="4777891"/>
            <a:ext cx="2232248" cy="620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ar-JO"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rPr>
              <a:t>قيصرية </a:t>
            </a:r>
            <a:endParaRPr kumimoji="0" lang="en-GB"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endParaRPr>
          </a:p>
        </p:txBody>
      </p:sp>
      <p:sp>
        <p:nvSpPr>
          <p:cNvPr id="16" name="Text Box 4">
            <a:extLst>
              <a:ext uri="{FF2B5EF4-FFF2-40B4-BE49-F238E27FC236}">
                <a16:creationId xmlns:a16="http://schemas.microsoft.com/office/drawing/2014/main" id="{E7C9E018-E2AB-792F-85B7-A8C0FE18184F}"/>
              </a:ext>
            </a:extLst>
          </p:cNvPr>
          <p:cNvSpPr txBox="1">
            <a:spLocks noChangeArrowheads="1"/>
          </p:cNvSpPr>
          <p:nvPr/>
        </p:nvSpPr>
        <p:spPr bwMode="auto">
          <a:xfrm>
            <a:off x="3992339" y="5317871"/>
            <a:ext cx="2232248" cy="620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ar-JO"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rPr>
              <a:t>يافا </a:t>
            </a:r>
            <a:endParaRPr kumimoji="0" lang="en-GB"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Text Box 4">
            <a:extLst>
              <a:ext uri="{FF2B5EF4-FFF2-40B4-BE49-F238E27FC236}">
                <a16:creationId xmlns:a16="http://schemas.microsoft.com/office/drawing/2014/main" id="{6FD59923-925D-19B1-FE4F-27AE58FF2E59}"/>
              </a:ext>
            </a:extLst>
          </p:cNvPr>
          <p:cNvSpPr txBox="1">
            <a:spLocks noChangeArrowheads="1"/>
          </p:cNvSpPr>
          <p:nvPr/>
        </p:nvSpPr>
        <p:spPr bwMode="auto">
          <a:xfrm>
            <a:off x="5001522" y="6032261"/>
            <a:ext cx="2232248" cy="620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ar-JO"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rPr>
              <a:t>أورشليم</a:t>
            </a:r>
            <a:endParaRPr kumimoji="0" lang="en-GB"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endParaRPr>
          </a:p>
        </p:txBody>
      </p:sp>
      <p:sp>
        <p:nvSpPr>
          <p:cNvPr id="18" name="Text Box 4">
            <a:extLst>
              <a:ext uri="{FF2B5EF4-FFF2-40B4-BE49-F238E27FC236}">
                <a16:creationId xmlns:a16="http://schemas.microsoft.com/office/drawing/2014/main" id="{A031C376-089B-E587-D072-2217EBBF2179}"/>
              </a:ext>
            </a:extLst>
          </p:cNvPr>
          <p:cNvSpPr txBox="1">
            <a:spLocks noChangeArrowheads="1"/>
          </p:cNvSpPr>
          <p:nvPr/>
        </p:nvSpPr>
        <p:spPr bwMode="auto">
          <a:xfrm rot="17550551">
            <a:off x="5702043" y="2404746"/>
            <a:ext cx="3876139" cy="620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ar-JO" sz="44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rPr>
              <a:t>فينيقية</a:t>
            </a:r>
            <a:endParaRPr kumimoji="0" lang="en-GB" sz="44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fill="hold" nodeType="clickEffect">
                                  <p:stCondLst>
                                    <p:cond delay="0"/>
                                  </p:stCondLst>
                                  <p:childTnLst>
                                    <p:set>
                                      <p:cBhvr additive="repl">
                                        <p:cTn id="6" dur="1" fill="hold">
                                          <p:stCondLst>
                                            <p:cond delay="0"/>
                                          </p:stCondLst>
                                        </p:cTn>
                                        <p:tgtEl>
                                          <p:spTgt spid="60418">
                                            <p:txEl>
                                              <p:pRg st="0" end="0"/>
                                            </p:txEl>
                                          </p:spTgt>
                                        </p:tgtEl>
                                        <p:attrNameLst>
                                          <p:attrName>style.visibility</p:attrName>
                                        </p:attrNameLst>
                                      </p:cBhvr>
                                      <p:to>
                                        <p:strVal val="visible"/>
                                      </p:to>
                                    </p:set>
                                    <p:animEffect transition="in" filter="dissolve">
                                      <p:cBhvr additive="repl">
                                        <p:cTn id="7" dur="500"/>
                                        <p:tgtEl>
                                          <p:spTgt spid="6041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fill="hold" nodeType="clickEffect">
                                  <p:stCondLst>
                                    <p:cond delay="0"/>
                                  </p:stCondLst>
                                  <p:childTnLst>
                                    <p:set>
                                      <p:cBhvr additive="repl">
                                        <p:cTn id="11" dur="1" fill="hold">
                                          <p:stCondLst>
                                            <p:cond delay="0"/>
                                          </p:stCondLst>
                                        </p:cTn>
                                        <p:tgtEl>
                                          <p:spTgt spid="60418">
                                            <p:txEl>
                                              <p:pRg st="2" end="2"/>
                                            </p:txEl>
                                          </p:spTgt>
                                        </p:tgtEl>
                                        <p:attrNameLst>
                                          <p:attrName>style.visibility</p:attrName>
                                        </p:attrNameLst>
                                      </p:cBhvr>
                                      <p:to>
                                        <p:strVal val="visible"/>
                                      </p:to>
                                    </p:set>
                                    <p:animEffect transition="in" filter="dissolve">
                                      <p:cBhvr additive="repl">
                                        <p:cTn id="12" dur="500"/>
                                        <p:tgtEl>
                                          <p:spTgt spid="60418">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fill="hold" nodeType="clickEffect">
                                  <p:stCondLst>
                                    <p:cond delay="0"/>
                                  </p:stCondLst>
                                  <p:childTnLst>
                                    <p:set>
                                      <p:cBhvr additive="repl">
                                        <p:cTn id="16" dur="1" fill="hold">
                                          <p:stCondLst>
                                            <p:cond delay="0"/>
                                          </p:stCondLst>
                                        </p:cTn>
                                        <p:tgtEl>
                                          <p:spTgt spid="60418">
                                            <p:txEl>
                                              <p:pRg st="4" end="4"/>
                                            </p:txEl>
                                          </p:spTgt>
                                        </p:tgtEl>
                                        <p:attrNameLst>
                                          <p:attrName>style.visibility</p:attrName>
                                        </p:attrNameLst>
                                      </p:cBhvr>
                                      <p:to>
                                        <p:strVal val="visible"/>
                                      </p:to>
                                    </p:set>
                                    <p:animEffect transition="in" filter="dissolve">
                                      <p:cBhvr additive="repl">
                                        <p:cTn id="17" dur="500"/>
                                        <p:tgtEl>
                                          <p:spTgt spid="60418">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2929" name="Picture 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858000" y="0"/>
            <a:ext cx="2209800" cy="1936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sp>
        <p:nvSpPr>
          <p:cNvPr id="61442" name="Text Box 2"/>
          <p:cNvSpPr txBox="1">
            <a:spLocks noChangeArrowheads="1"/>
          </p:cNvSpPr>
          <p:nvPr/>
        </p:nvSpPr>
        <p:spPr bwMode="auto">
          <a:xfrm>
            <a:off x="2286000" y="4624388"/>
            <a:ext cx="6629400" cy="5254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236538" marR="0" lvl="0" indent="-236538" algn="r" defTabSz="449263" rtl="1" eaLnBrk="1" fontAlgn="base" latinLnBrk="0" hangingPunct="1">
              <a:lnSpc>
                <a:spcPct val="100000"/>
              </a:lnSpc>
              <a:spcBef>
                <a:spcPct val="0"/>
              </a:spcBef>
              <a:spcAft>
                <a:spcPct val="0"/>
              </a:spcAft>
              <a:buClr>
                <a:srgbClr val="FFFFFF"/>
              </a:buClr>
              <a:buSzPct val="100000"/>
              <a:buFont typeface="Tempus Sans ITC" charset="0"/>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العاج - يستورد من سوريا ويعاد تصديره إلى الغرب</a:t>
            </a:r>
            <a:endParaRPr kumimoji="0" lang="en-GB"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92931"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1919288" cy="2438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sp>
        <p:nvSpPr>
          <p:cNvPr id="61444" name="Text Box 4"/>
          <p:cNvSpPr txBox="1">
            <a:spLocks noChangeArrowheads="1"/>
          </p:cNvSpPr>
          <p:nvPr/>
        </p:nvSpPr>
        <p:spPr bwMode="auto">
          <a:xfrm>
            <a:off x="914400" y="2190750"/>
            <a:ext cx="8229600" cy="12025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1" eaLnBrk="1" fontAlgn="base" latinLnBrk="0" hangingPunct="1">
              <a:lnSpc>
                <a:spcPct val="100000"/>
              </a:lnSpc>
              <a:spcBef>
                <a:spcPct val="0"/>
              </a:spcBef>
              <a:spcAft>
                <a:spcPct val="0"/>
              </a:spcAft>
              <a:buClr>
                <a:srgbClr val="FFFFFF"/>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الحرف المصدرة والمواد الخام المستوردة من       دول بعيدة:</a:t>
            </a:r>
            <a:endParaRPr kumimoji="0" lang="en-GB"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92934" name="Picture 6"/>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3429000"/>
            <a:ext cx="2185988" cy="2209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sp>
        <p:nvSpPr>
          <p:cNvPr id="61447" name="Text Box 7"/>
          <p:cNvSpPr txBox="1">
            <a:spLocks noChangeArrowheads="1"/>
          </p:cNvSpPr>
          <p:nvPr/>
        </p:nvSpPr>
        <p:spPr bwMode="auto">
          <a:xfrm>
            <a:off x="2286000" y="3549650"/>
            <a:ext cx="6705600" cy="956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defPPr>
              <a:defRPr lang="en-GB"/>
            </a:defPPr>
            <a:lvl1pPr marL="236538" indent="-236538" eaLnBrk="1" hangingPunct="1">
              <a:buClr>
                <a:srgbClr val="FFFFFF"/>
              </a:buClr>
              <a:buSzPct val="100000"/>
              <a:buFont typeface="Tempus Sans ITC" charset="0"/>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800" b="1">
                <a:solidFill>
                  <a:srgbClr val="FFFFFF"/>
                </a:solidFill>
                <a:latin typeface="Tempus Sans ITC"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9pPr>
          </a:lstStyle>
          <a:p>
            <a:pPr marL="236538" marR="0" lvl="0" indent="-236538" algn="r" defTabSz="449263" rtl="1" eaLnBrk="1" fontAlgn="base" latinLnBrk="0" hangingPunct="1">
              <a:lnSpc>
                <a:spcPct val="100000"/>
              </a:lnSpc>
              <a:spcBef>
                <a:spcPct val="0"/>
              </a:spcBef>
              <a:spcAft>
                <a:spcPct val="0"/>
              </a:spcAft>
              <a:buClr>
                <a:srgbClr val="FFFFFF"/>
              </a:buClr>
              <a:buSzPct val="100000"/>
              <a:buFont typeface="Tempus Sans ITC" charset="0"/>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البرونز: تم تصديرة إلى آشور، قبرص، اليونان وإيطاليا</a:t>
            </a:r>
            <a:endParaRPr kumimoji="0" lang="en-GB"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1448" name="Text Box 8"/>
          <p:cNvSpPr txBox="1">
            <a:spLocks noChangeArrowheads="1"/>
          </p:cNvSpPr>
          <p:nvPr/>
        </p:nvSpPr>
        <p:spPr bwMode="auto">
          <a:xfrm>
            <a:off x="2286000" y="5683250"/>
            <a:ext cx="6629400" cy="947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90000" tIns="46800" rIns="90000" bIns="46800">
            <a:spAutoFit/>
          </a:bodyPr>
          <a:lstStyle>
            <a:defPPr>
              <a:defRPr lang="en-GB"/>
            </a:defPPr>
            <a:lvl1pPr marL="236538" indent="-236538" eaLnBrk="1" hangingPunct="1">
              <a:buClr>
                <a:srgbClr val="FFFFFF"/>
              </a:buClr>
              <a:buSzPct val="100000"/>
              <a:buFont typeface="Tempus Sans ITC" charset="0"/>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800" b="1">
                <a:solidFill>
                  <a:srgbClr val="FFFFFF"/>
                </a:solidFill>
                <a:latin typeface="Tempus Sans ITC"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9pPr>
          </a:lstStyle>
          <a:p>
            <a:pPr marL="236538" marR="0" lvl="0" indent="-236538" algn="r" defTabSz="449263" rtl="1" eaLnBrk="1" fontAlgn="base" latinLnBrk="0" hangingPunct="1">
              <a:lnSpc>
                <a:spcPct val="100000"/>
              </a:lnSpc>
              <a:spcBef>
                <a:spcPct val="0"/>
              </a:spcBef>
              <a:spcAft>
                <a:spcPct val="0"/>
              </a:spcAft>
              <a:buClr>
                <a:srgbClr val="FFFFFF"/>
              </a:buClr>
              <a:buSzPct val="100000"/>
              <a:buFont typeface="Tempus Sans ITC" charset="0"/>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أيضا أعمال الزجاج، حشوات الصوف المصبوغة باللون الأرجواني، إلخ.</a:t>
            </a:r>
            <a:endParaRPr kumimoji="0" lang="en-GB"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 name="Title 2">
            <a:extLst>
              <a:ext uri="{FF2B5EF4-FFF2-40B4-BE49-F238E27FC236}">
                <a16:creationId xmlns:a16="http://schemas.microsoft.com/office/drawing/2014/main" id="{B613CF5C-CB2B-2DCC-3982-9710BC6E04FD}"/>
              </a:ext>
            </a:extLst>
          </p:cNvPr>
          <p:cNvSpPr>
            <a:spLocks noGrp="1"/>
          </p:cNvSpPr>
          <p:nvPr>
            <p:ph type="title" idx="4294967295"/>
          </p:nvPr>
        </p:nvSpPr>
        <p:spPr>
          <a:xfrm>
            <a:off x="519841" y="502449"/>
            <a:ext cx="7770813" cy="1141413"/>
          </a:xfrm>
        </p:spPr>
        <p:txBody>
          <a:bodyPr/>
          <a:lstStyle/>
          <a:p>
            <a:r>
              <a:rPr lang="ar-JO" sz="5400" dirty="0"/>
              <a:t>التجارة</a:t>
            </a:r>
            <a:endParaRPr lang="en-US" dirty="0"/>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fill="hold" nodeType="clickEffect">
                                  <p:stCondLst>
                                    <p:cond delay="0"/>
                                  </p:stCondLst>
                                  <p:childTnLst>
                                    <p:set>
                                      <p:cBhvr additive="repl">
                                        <p:cTn id="6" dur="1" fill="hold">
                                          <p:stCondLst>
                                            <p:cond delay="0"/>
                                          </p:stCondLst>
                                        </p:cTn>
                                        <p:tgtEl>
                                          <p:spTgt spid="61444"/>
                                        </p:tgtEl>
                                        <p:attrNameLst>
                                          <p:attrName>style.visibility</p:attrName>
                                        </p:attrNameLst>
                                      </p:cBhvr>
                                      <p:to>
                                        <p:strVal val="visible"/>
                                      </p:to>
                                    </p:set>
                                    <p:animEffect transition="in" filter="dissolve">
                                      <p:cBhvr additive="repl">
                                        <p:cTn id="7" dur="500"/>
                                        <p:tgtEl>
                                          <p:spTgt spid="6144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fill="hold" nodeType="clickEffect">
                                  <p:stCondLst>
                                    <p:cond delay="0"/>
                                  </p:stCondLst>
                                  <p:childTnLst>
                                    <p:set>
                                      <p:cBhvr additive="repl">
                                        <p:cTn id="11" dur="1" fill="hold">
                                          <p:stCondLst>
                                            <p:cond delay="0"/>
                                          </p:stCondLst>
                                        </p:cTn>
                                        <p:tgtEl>
                                          <p:spTgt spid="61447"/>
                                        </p:tgtEl>
                                        <p:attrNameLst>
                                          <p:attrName>style.visibility</p:attrName>
                                        </p:attrNameLst>
                                      </p:cBhvr>
                                      <p:to>
                                        <p:strVal val="visible"/>
                                      </p:to>
                                    </p:set>
                                    <p:animEffect transition="in" filter="dissolve">
                                      <p:cBhvr additive="repl">
                                        <p:cTn id="12" dur="500"/>
                                        <p:tgtEl>
                                          <p:spTgt spid="6144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fill="hold" nodeType="clickEffect">
                                  <p:stCondLst>
                                    <p:cond delay="0"/>
                                  </p:stCondLst>
                                  <p:childTnLst>
                                    <p:set>
                                      <p:cBhvr additive="repl">
                                        <p:cTn id="16" dur="1" fill="hold">
                                          <p:stCondLst>
                                            <p:cond delay="0"/>
                                          </p:stCondLst>
                                        </p:cTn>
                                        <p:tgtEl>
                                          <p:spTgt spid="61442"/>
                                        </p:tgtEl>
                                        <p:attrNameLst>
                                          <p:attrName>style.visibility</p:attrName>
                                        </p:attrNameLst>
                                      </p:cBhvr>
                                      <p:to>
                                        <p:strVal val="visible"/>
                                      </p:to>
                                    </p:set>
                                    <p:animEffect transition="in" filter="dissolve">
                                      <p:cBhvr additive="repl">
                                        <p:cTn id="17" dur="500"/>
                                        <p:tgtEl>
                                          <p:spTgt spid="6144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fill="hold" nodeType="clickEffect">
                                  <p:stCondLst>
                                    <p:cond delay="0"/>
                                  </p:stCondLst>
                                  <p:childTnLst>
                                    <p:set>
                                      <p:cBhvr additive="repl">
                                        <p:cTn id="21" dur="1" fill="hold">
                                          <p:stCondLst>
                                            <p:cond delay="0"/>
                                          </p:stCondLst>
                                        </p:cTn>
                                        <p:tgtEl>
                                          <p:spTgt spid="61448"/>
                                        </p:tgtEl>
                                        <p:attrNameLst>
                                          <p:attrName>style.visibility</p:attrName>
                                        </p:attrNameLst>
                                      </p:cBhvr>
                                      <p:to>
                                        <p:strVal val="visible"/>
                                      </p:to>
                                    </p:set>
                                    <p:animEffect transition="in" filter="dissolve">
                                      <p:cBhvr additive="repl">
                                        <p:cTn id="22" dur="500"/>
                                        <p:tgtEl>
                                          <p:spTgt spid="614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3313" name="Picture 2"/>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27384"/>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53314" name="Rectangle 3"/>
          <p:cNvSpPr>
            <a:spLocks noGrp="1" noChangeArrowheads="1"/>
          </p:cNvSpPr>
          <p:nvPr>
            <p:ph type="title" idx="4294967295"/>
          </p:nvPr>
        </p:nvSpPr>
        <p:spPr>
          <a:xfrm>
            <a:off x="762000" y="76200"/>
            <a:ext cx="6834188" cy="760413"/>
          </a:xfrm>
          <a:solidFill>
            <a:srgbClr val="000000"/>
          </a:solidFill>
        </p:spPr>
        <p:txBody>
          <a:bodyPr/>
          <a:lstStyle/>
          <a:p>
            <a:pPr eaLnBrk="1" hangingPunct="1"/>
            <a:r>
              <a:rPr lang="ar-JO" dirty="0">
                <a:ea typeface="ＭＳ Ｐゴシック" charset="0"/>
              </a:rPr>
              <a:t>المستعمرات الفينيقية</a:t>
            </a:r>
            <a:endParaRPr lang="en-US" dirty="0">
              <a:ea typeface="ＭＳ Ｐゴシック" charset="0"/>
            </a:endParaRPr>
          </a:p>
        </p:txBody>
      </p:sp>
      <p:pic>
        <p:nvPicPr>
          <p:cNvPr id="653315" name="Picture 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762625" y="990600"/>
            <a:ext cx="3381375" cy="1841500"/>
          </a:xfrm>
          <a:prstGeom prst="rect">
            <a:avLst/>
          </a:prstGeom>
          <a:noFill/>
          <a:ln w="38100">
            <a:solidFill>
              <a:schemeClr val="tx1"/>
            </a:solidFill>
            <a:miter lim="800000"/>
            <a:headEnd/>
            <a:tailEnd/>
          </a:ln>
          <a:extLst>
            <a:ext uri="{909E8E84-426E-40dd-AFC4-6F175D3DCCD1}">
              <a14:hiddenFill xmlns="" xmlns:a14="http://schemas.microsoft.com/office/drawing/2010/main">
                <a:solidFill>
                  <a:srgbClr val="FFFFFF"/>
                </a:solidFill>
              </a14:hiddenFill>
            </a:ext>
          </a:extLst>
        </p:spPr>
      </p:pic>
      <p:sp>
        <p:nvSpPr>
          <p:cNvPr id="653316" name="TextBox 4"/>
          <p:cNvSpPr txBox="1">
            <a:spLocks noChangeArrowheads="1"/>
          </p:cNvSpPr>
          <p:nvPr/>
        </p:nvSpPr>
        <p:spPr bwMode="auto">
          <a:xfrm>
            <a:off x="1447800" y="6096000"/>
            <a:ext cx="2209800" cy="646113"/>
          </a:xfrm>
          <a:prstGeom prst="rect">
            <a:avLst/>
          </a:prstGeom>
          <a:solidFill>
            <a:srgbClr val="D1D1D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اراضي فينيقية</a:t>
            </a:r>
            <a:endParaRPr kumimoji="0" lang="en-US" sz="1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خطوط التجارة</a:t>
            </a:r>
            <a:endParaRPr kumimoji="0" lang="en-US" sz="1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53317" name="TextBox 5"/>
          <p:cNvSpPr txBox="1">
            <a:spLocks noChangeArrowheads="1"/>
          </p:cNvSpPr>
          <p:nvPr/>
        </p:nvSpPr>
        <p:spPr bwMode="auto">
          <a:xfrm>
            <a:off x="228600" y="5715000"/>
            <a:ext cx="3352800" cy="369888"/>
          </a:xfrm>
          <a:prstGeom prst="rect">
            <a:avLst/>
          </a:prstGeom>
          <a:solidFill>
            <a:srgbClr val="D1D1D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خطوط السفن الفينيقية</a:t>
            </a:r>
            <a:endParaRPr kumimoji="0" lang="en-US" sz="1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53318" name="TextBox 6"/>
          <p:cNvSpPr txBox="1">
            <a:spLocks noChangeArrowheads="1"/>
          </p:cNvSpPr>
          <p:nvPr/>
        </p:nvSpPr>
        <p:spPr bwMode="auto">
          <a:xfrm>
            <a:off x="1295400" y="4876800"/>
            <a:ext cx="1524000" cy="369888"/>
          </a:xfrm>
          <a:prstGeom prst="rect">
            <a:avLst/>
          </a:prstGeom>
          <a:solidFill>
            <a:srgbClr val="C3B8A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افريقيا</a:t>
            </a:r>
            <a:endParaRPr kumimoji="0" lang="en-US" sz="1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53319" name="TextBox 7"/>
          <p:cNvSpPr txBox="1">
            <a:spLocks noChangeArrowheads="1"/>
          </p:cNvSpPr>
          <p:nvPr/>
        </p:nvSpPr>
        <p:spPr bwMode="auto">
          <a:xfrm>
            <a:off x="6934200" y="3124200"/>
            <a:ext cx="1524000" cy="369888"/>
          </a:xfrm>
          <a:prstGeom prst="rect">
            <a:avLst/>
          </a:prstGeom>
          <a:solidFill>
            <a:srgbClr val="C3B8A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آسيا الصغرى</a:t>
            </a:r>
            <a:endParaRPr kumimoji="0" lang="en-US" sz="1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53320" name="TextBox 8"/>
          <p:cNvSpPr txBox="1">
            <a:spLocks noChangeArrowheads="1"/>
          </p:cNvSpPr>
          <p:nvPr/>
        </p:nvSpPr>
        <p:spPr bwMode="auto">
          <a:xfrm>
            <a:off x="1752600" y="925513"/>
            <a:ext cx="1524000" cy="369887"/>
          </a:xfrm>
          <a:prstGeom prst="rect">
            <a:avLst/>
          </a:prstGeom>
          <a:solidFill>
            <a:srgbClr val="C3B8A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اوروبا</a:t>
            </a:r>
            <a:endParaRPr kumimoji="0" lang="en-US" sz="1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53321" name="TextBox 8"/>
          <p:cNvSpPr txBox="1">
            <a:spLocks noChangeArrowheads="1"/>
          </p:cNvSpPr>
          <p:nvPr/>
        </p:nvSpPr>
        <p:spPr bwMode="auto">
          <a:xfrm>
            <a:off x="107950" y="3130550"/>
            <a:ext cx="1223963" cy="369888"/>
          </a:xfrm>
          <a:prstGeom prst="rect">
            <a:avLst/>
          </a:prstGeom>
          <a:solidFill>
            <a:srgbClr val="C3B8A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ترشيش</a:t>
            </a:r>
            <a:endParaRPr kumimoji="0" lang="en-US" sz="1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1" name="Text Box 5"/>
          <p:cNvSpPr txBox="1">
            <a:spLocks noChangeArrowheads="1"/>
          </p:cNvSpPr>
          <p:nvPr/>
        </p:nvSpPr>
        <p:spPr bwMode="auto">
          <a:xfrm>
            <a:off x="8426450" y="76200"/>
            <a:ext cx="681597" cy="461665"/>
          </a:xfrm>
          <a:prstGeom prst="rect">
            <a:avLst/>
          </a:prstGeom>
          <a:solidFill>
            <a:srgbClr val="000000"/>
          </a:solidFill>
          <a:ln w="9525">
            <a:noFill/>
            <a:miter lim="800000"/>
            <a:headEnd/>
            <a:tailEnd/>
          </a:ln>
          <a:effectLst>
            <a:outerShdw blurRad="63500" dist="38099"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119</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79657124"/>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027DFF6B-F760-4C39-B773-96AA433B1064.p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763686" y="2"/>
            <a:ext cx="7416000" cy="6899157"/>
          </a:xfrm>
          <a:prstGeom prst="rect">
            <a:avLst/>
          </a:prstGeom>
        </p:spPr>
      </p:pic>
      <p:sp>
        <p:nvSpPr>
          <p:cNvPr id="2" name="Title 1">
            <a:extLst>
              <a:ext uri="{FF2B5EF4-FFF2-40B4-BE49-F238E27FC236}">
                <a16:creationId xmlns:a16="http://schemas.microsoft.com/office/drawing/2014/main" id="{701F522C-BF46-5037-40CD-EC3596EA1348}"/>
              </a:ext>
            </a:extLst>
          </p:cNvPr>
          <p:cNvSpPr>
            <a:spLocks noGrp="1"/>
          </p:cNvSpPr>
          <p:nvPr>
            <p:ph type="title" idx="4294967295"/>
          </p:nvPr>
        </p:nvSpPr>
        <p:spPr>
          <a:xfrm>
            <a:off x="2291" y="-27384"/>
            <a:ext cx="5721837" cy="1196752"/>
          </a:xfrm>
          <a:solidFill>
            <a:schemeClr val="tx1"/>
          </a:solidFill>
        </p:spPr>
        <p:txBody>
          <a:bodyPr/>
          <a:lstStyle/>
          <a:p>
            <a:r>
              <a:rPr lang="ar-JO" sz="3600" dirty="0"/>
              <a:t>سفينة فينيقية قديمة</a:t>
            </a:r>
            <a:endParaRPr lang="en-US" sz="3600" dirty="0"/>
          </a:p>
        </p:txBody>
      </p:sp>
    </p:spTree>
    <p:extLst>
      <p:ext uri="{BB962C8B-B14F-4D97-AF65-F5344CB8AC3E}">
        <p14:creationId xmlns:p14="http://schemas.microsoft.com/office/powerpoint/2010/main" val="2913059816"/>
      </p:ext>
    </p:extLst>
  </p:cSld>
  <p:clrMapOvr>
    <a:masterClrMapping/>
  </p:clrMapOvr>
  <p:transition spd="med"/>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89" name="Text Box 1"/>
          <p:cNvSpPr txBox="1">
            <a:spLocks noChangeArrowheads="1"/>
          </p:cNvSpPr>
          <p:nvPr/>
        </p:nvSpPr>
        <p:spPr bwMode="auto">
          <a:xfrm>
            <a:off x="76200" y="3921125"/>
            <a:ext cx="8915400" cy="13871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marL="457200" indent="-4572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bg1"/>
                </a:solidFill>
                <a:latin typeface="Arial" charset="0"/>
                <a:ea typeface="ＭＳ Ｐゴシック" charset="0"/>
                <a:cs typeface="ＭＳ Ｐゴシック" charset="0"/>
              </a:defRPr>
            </a:lvl1pPr>
            <a:lvl2pPr marL="742950" indent="-28575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bg1"/>
                </a:solidFill>
                <a:latin typeface="Arial" charset="0"/>
                <a:ea typeface="ＭＳ Ｐゴシック" charset="0"/>
              </a:defRPr>
            </a:lvl2pPr>
            <a:lvl3pPr marL="1143000" indent="-2286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bg1"/>
                </a:solidFill>
                <a:latin typeface="Arial" charset="0"/>
                <a:ea typeface="ＭＳ Ｐゴシック" charset="0"/>
              </a:defRPr>
            </a:lvl3pPr>
            <a:lvl4pPr marL="1600200" indent="-2286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bg1"/>
                </a:solidFill>
                <a:latin typeface="Arial" charset="0"/>
                <a:ea typeface="ＭＳ Ｐゴシック" charset="0"/>
              </a:defRPr>
            </a:lvl4pPr>
            <a:lvl5pPr marL="2057400" indent="-2286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bg1"/>
                </a:solidFill>
                <a:latin typeface="Arial" charset="0"/>
                <a:ea typeface="ＭＳ Ｐゴシック" charset="0"/>
              </a:defRPr>
            </a:lvl9pPr>
          </a:lstStyle>
          <a:p>
            <a:pPr marL="457200" marR="0" lvl="0" indent="-457200" algn="r" defTabSz="449263" rtl="1" eaLnBrk="1" fontAlgn="base" latinLnBrk="0" hangingPunct="1">
              <a:lnSpc>
                <a:spcPct val="100000"/>
              </a:lnSpc>
              <a:spcBef>
                <a:spcPct val="0"/>
              </a:spcBef>
              <a:spcAft>
                <a:spcPct val="0"/>
              </a:spcAft>
              <a:buClr>
                <a:srgbClr val="FFFFFF"/>
              </a:buClr>
              <a:buSzPct val="100000"/>
              <a:buFont typeface="Tempus Sans ITC" charset="0"/>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كانت فينيقية منخرطة بالتجارة مع داود (2 صم 5: 11، 1 مل 5: 1)</a:t>
            </a:r>
            <a:endParaRPr kumimoji="0" lang="en-GB"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457200" marR="0" lvl="0" indent="-457200" algn="r" defTabSz="449263" rtl="1" eaLnBrk="1" fontAlgn="base" latinLnBrk="0" hangingPunct="1">
              <a:lnSpc>
                <a:spcPct val="100000"/>
              </a:lnSpc>
              <a:spcBef>
                <a:spcPct val="0"/>
              </a:spcBef>
              <a:spcAft>
                <a:spcPct val="0"/>
              </a:spcAft>
              <a:buClr>
                <a:srgbClr val="FFFFFF"/>
              </a:buClr>
              <a:buSzPct val="100000"/>
              <a:buFont typeface="Tempus Sans ITC" charset="0"/>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العلاقات بين الملك حيرام وسليمان في البناء والمشاريع الخارجية</a:t>
            </a:r>
          </a:p>
          <a:p>
            <a:pPr marL="457200" marR="0" lvl="0" indent="-457200" algn="r" defTabSz="449263" rtl="1" eaLnBrk="1" fontAlgn="base" latinLnBrk="0" hangingPunct="1">
              <a:lnSpc>
                <a:spcPct val="100000"/>
              </a:lnSpc>
              <a:spcBef>
                <a:spcPct val="0"/>
              </a:spcBef>
              <a:spcAft>
                <a:spcPct val="0"/>
              </a:spcAft>
              <a:buClr>
                <a:srgbClr val="FFFFFF"/>
              </a:buClr>
              <a:buSzPct val="100000"/>
              <a:buFont typeface="Tempus Sans ITC" charset="0"/>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تصدير الزيت، النبيذ والأخشاب</a:t>
            </a:r>
            <a:endParaRPr kumimoji="0" lang="en-GB"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97027"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019800" y="152400"/>
            <a:ext cx="2971800" cy="2971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sp>
        <p:nvSpPr>
          <p:cNvPr id="897028" name="Rectangle 4"/>
          <p:cNvSpPr>
            <a:spLocks noChangeArrowheads="1"/>
          </p:cNvSpPr>
          <p:nvPr/>
        </p:nvSpPr>
        <p:spPr bwMode="auto">
          <a:xfrm>
            <a:off x="304800" y="1600200"/>
            <a:ext cx="5257800" cy="12025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p>
            <a:pPr marL="0" marR="0" lvl="0" indent="0" algn="r" defTabSz="449263" rtl="1" eaLnBrk="1" fontAlgn="base" latinLnBrk="0" hangingPunct="1">
              <a:lnSpc>
                <a:spcPct val="100000"/>
              </a:lnSpc>
              <a:spcBef>
                <a:spcPct val="0"/>
              </a:spcBef>
              <a:spcAft>
                <a:spcPct val="0"/>
              </a:spcAft>
              <a:buClr>
                <a:srgbClr val="FFFFFF"/>
              </a:buClr>
              <a:buSzPct val="100000"/>
              <a:buFont typeface="Tempus Sans ITC"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خبرة تجارية - المعاهدات التجارية المستخدمة والتحالفات السياسية:</a:t>
            </a:r>
            <a:endParaRPr kumimoji="0" lang="en-GB"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Title 1">
            <a:extLst>
              <a:ext uri="{FF2B5EF4-FFF2-40B4-BE49-F238E27FC236}">
                <a16:creationId xmlns:a16="http://schemas.microsoft.com/office/drawing/2014/main" id="{715A1E41-BDCB-615D-5844-B23F5392BA87}"/>
              </a:ext>
            </a:extLst>
          </p:cNvPr>
          <p:cNvSpPr>
            <a:spLocks noGrp="1"/>
          </p:cNvSpPr>
          <p:nvPr>
            <p:ph type="title" idx="4294967295"/>
          </p:nvPr>
        </p:nvSpPr>
        <p:spPr>
          <a:xfrm>
            <a:off x="319915" y="232568"/>
            <a:ext cx="4684133" cy="1141413"/>
          </a:xfrm>
        </p:spPr>
        <p:txBody>
          <a:bodyPr/>
          <a:lstStyle/>
          <a:p>
            <a:pPr algn="r" rtl="1"/>
            <a:r>
              <a:rPr lang="ar-JO" sz="7200" dirty="0"/>
              <a:t>التجارة</a:t>
            </a:r>
            <a:endParaRPr lang="en-US" dirty="0"/>
          </a:p>
        </p:txBody>
      </p:sp>
    </p:spTree>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fill="hold" nodeType="clickEffect">
                                  <p:stCondLst>
                                    <p:cond delay="0"/>
                                  </p:stCondLst>
                                  <p:childTnLst>
                                    <p:set>
                                      <p:cBhvr additive="repl">
                                        <p:cTn id="6" dur="1" fill="hold">
                                          <p:stCondLst>
                                            <p:cond delay="0"/>
                                          </p:stCondLst>
                                        </p:cTn>
                                        <p:tgtEl>
                                          <p:spTgt spid="63489">
                                            <p:txEl>
                                              <p:pRg st="0" end="0"/>
                                            </p:txEl>
                                          </p:spTgt>
                                        </p:tgtEl>
                                        <p:attrNameLst>
                                          <p:attrName>style.visibility</p:attrName>
                                        </p:attrNameLst>
                                      </p:cBhvr>
                                      <p:to>
                                        <p:strVal val="visible"/>
                                      </p:to>
                                    </p:set>
                                    <p:animEffect transition="in" filter="dissolve">
                                      <p:cBhvr additive="repl">
                                        <p:cTn id="7" dur="500"/>
                                        <p:tgtEl>
                                          <p:spTgt spid="63489">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fill="hold" nodeType="clickEffect">
                                  <p:stCondLst>
                                    <p:cond delay="0"/>
                                  </p:stCondLst>
                                  <p:childTnLst>
                                    <p:set>
                                      <p:cBhvr additive="repl">
                                        <p:cTn id="11" dur="1" fill="hold">
                                          <p:stCondLst>
                                            <p:cond delay="0"/>
                                          </p:stCondLst>
                                        </p:cTn>
                                        <p:tgtEl>
                                          <p:spTgt spid="63489">
                                            <p:txEl>
                                              <p:pRg st="1" end="1"/>
                                            </p:txEl>
                                          </p:spTgt>
                                        </p:tgtEl>
                                        <p:attrNameLst>
                                          <p:attrName>style.visibility</p:attrName>
                                        </p:attrNameLst>
                                      </p:cBhvr>
                                      <p:to>
                                        <p:strVal val="visible"/>
                                      </p:to>
                                    </p:set>
                                    <p:animEffect transition="in" filter="dissolve">
                                      <p:cBhvr additive="repl">
                                        <p:cTn id="12" dur="500"/>
                                        <p:tgtEl>
                                          <p:spTgt spid="63489">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fill="hold" nodeType="clickEffect">
                                  <p:stCondLst>
                                    <p:cond delay="0"/>
                                  </p:stCondLst>
                                  <p:childTnLst>
                                    <p:set>
                                      <p:cBhvr additive="repl">
                                        <p:cTn id="16" dur="1" fill="hold">
                                          <p:stCondLst>
                                            <p:cond delay="0"/>
                                          </p:stCondLst>
                                        </p:cTn>
                                        <p:tgtEl>
                                          <p:spTgt spid="63489">
                                            <p:txEl>
                                              <p:pRg st="2" end="2"/>
                                            </p:txEl>
                                          </p:spTgt>
                                        </p:tgtEl>
                                        <p:attrNameLst>
                                          <p:attrName>style.visibility</p:attrName>
                                        </p:attrNameLst>
                                      </p:cBhvr>
                                      <p:to>
                                        <p:strVal val="visible"/>
                                      </p:to>
                                    </p:set>
                                    <p:animEffect transition="in" filter="dissolve">
                                      <p:cBhvr additive="repl">
                                        <p:cTn id="17" dur="500"/>
                                        <p:tgtEl>
                                          <p:spTgt spid="63489">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8833" name="Picture 3"/>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630238"/>
            <a:ext cx="9144000" cy="6399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48834"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859338" y="0"/>
            <a:ext cx="4287837" cy="2882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3185" name="Title 1"/>
          <p:cNvSpPr>
            <a:spLocks noGrp="1"/>
          </p:cNvSpPr>
          <p:nvPr>
            <p:ph type="title"/>
          </p:nvPr>
        </p:nvSpPr>
        <p:spPr>
          <a:xfrm>
            <a:off x="0" y="-4763"/>
            <a:ext cx="7740650" cy="841376"/>
          </a:xfrm>
        </p:spPr>
        <p:txBody>
          <a:bodyPr/>
          <a:lstStyle/>
          <a:p>
            <a:pPr>
              <a:defRPr/>
            </a:pPr>
            <a:r>
              <a:rPr lang="ar-JO" sz="3600" kern="1200" dirty="0">
                <a:solidFill>
                  <a:srgbClr val="FFFFFF"/>
                </a:solidFill>
                <a:effectLst>
                  <a:glow rad="228600">
                    <a:schemeClr val="tx1"/>
                  </a:glow>
                </a:effectLst>
              </a:rPr>
              <a:t>تحذير للملوك (1400 ق.م)</a:t>
            </a:r>
            <a:endParaRPr lang="en-US" sz="3600" kern="1200" dirty="0">
              <a:solidFill>
                <a:srgbClr val="FFFFFF"/>
              </a:solidFill>
              <a:effectLst>
                <a:glow rad="228600">
                  <a:schemeClr val="tx1"/>
                </a:glow>
              </a:effectLst>
            </a:endParaRPr>
          </a:p>
        </p:txBody>
      </p:sp>
      <p:sp>
        <p:nvSpPr>
          <p:cNvPr id="3" name="Title 1"/>
          <p:cNvSpPr txBox="1">
            <a:spLocks/>
          </p:cNvSpPr>
          <p:nvPr/>
        </p:nvSpPr>
        <p:spPr bwMode="auto">
          <a:xfrm>
            <a:off x="395536" y="980728"/>
            <a:ext cx="3312368" cy="51125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ar-JO" sz="2800" dirty="0">
                <a:solidFill>
                  <a:srgbClr val="FFFFFF"/>
                </a:solidFill>
                <a:effectLst>
                  <a:glow rad="228600">
                    <a:srgbClr val="000000"/>
                  </a:glow>
                </a:effectLst>
                <a:latin typeface="Arial" panose="020B0604020202020204" pitchFamily="34" charset="0"/>
                <a:cs typeface="Arial" panose="020B0604020202020204" pitchFamily="34" charset="0"/>
              </a:rPr>
              <a:t>و فضة وذهباً               لا يكثر له تكثيراً</a:t>
            </a:r>
            <a:br>
              <a:rPr kumimoji="0" lang="en-SG" sz="2800" dirty="0">
                <a:solidFill>
                  <a:srgbClr val="FFFFFF"/>
                </a:solidFill>
                <a:effectLst>
                  <a:glow rad="228600">
                    <a:srgbClr val="000000"/>
                  </a:glow>
                </a:effectLst>
                <a:latin typeface="Arial" panose="020B0604020202020204" pitchFamily="34" charset="0"/>
                <a:cs typeface="Arial" panose="020B0604020202020204" pitchFamily="34" charset="0"/>
              </a:rPr>
            </a:br>
            <a:r>
              <a:rPr kumimoji="0" lang="en-SG" sz="2800" dirty="0">
                <a:solidFill>
                  <a:srgbClr val="FFFFFF"/>
                </a:solidFill>
                <a:effectLst>
                  <a:glow rad="228600">
                    <a:srgbClr val="000000"/>
                  </a:glow>
                </a:effectLst>
                <a:latin typeface="Arial" panose="020B0604020202020204" pitchFamily="34" charset="0"/>
                <a:cs typeface="Arial" panose="020B0604020202020204" pitchFamily="34" charset="0"/>
              </a:rPr>
              <a:t>(</a:t>
            </a:r>
            <a:r>
              <a:rPr kumimoji="0" lang="ar-JO" sz="2800" dirty="0">
                <a:solidFill>
                  <a:srgbClr val="FFFFFF"/>
                </a:solidFill>
                <a:effectLst>
                  <a:glow rad="228600">
                    <a:srgbClr val="000000"/>
                  </a:glow>
                </a:effectLst>
                <a:latin typeface="Arial" panose="020B0604020202020204" pitchFamily="34" charset="0"/>
                <a:cs typeface="Arial" panose="020B0604020202020204" pitchFamily="34" charset="0"/>
              </a:rPr>
              <a:t>تث 17: 17ب</a:t>
            </a:r>
            <a:r>
              <a:rPr kumimoji="0" lang="en-SG" sz="2800" dirty="0">
                <a:solidFill>
                  <a:srgbClr val="FFFFFF"/>
                </a:solidFill>
                <a:effectLst>
                  <a:glow rad="228600">
                    <a:srgbClr val="000000"/>
                  </a:glow>
                </a:effectLst>
                <a:latin typeface="Arial" panose="020B0604020202020204" pitchFamily="34" charset="0"/>
                <a:cs typeface="Arial" panose="020B0604020202020204" pitchFamily="34" charset="0"/>
              </a:rPr>
              <a:t>)</a:t>
            </a:r>
            <a:endParaRPr kumimoji="0" lang="en-US" sz="2800" dirty="0">
              <a:solidFill>
                <a:srgbClr val="FFFFFF"/>
              </a:solidFill>
              <a:effectLst>
                <a:glow rad="228600">
                  <a:srgbClr val="000000"/>
                </a:glow>
              </a:effectLst>
              <a:latin typeface="Arial" panose="020B0604020202020204" pitchFamily="34" charset="0"/>
              <a:cs typeface="Arial" panose="020B0604020202020204" pitchFamily="34" charset="0"/>
            </a:endParaRPr>
          </a:p>
        </p:txBody>
      </p:sp>
    </p:spTree>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9857" name="Picture 3"/>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9858" name="Title 1"/>
          <p:cNvSpPr>
            <a:spLocks noGrp="1"/>
          </p:cNvSpPr>
          <p:nvPr>
            <p:ph type="title"/>
          </p:nvPr>
        </p:nvSpPr>
        <p:spPr>
          <a:xfrm>
            <a:off x="0" y="-841375"/>
            <a:ext cx="7740650" cy="841375"/>
          </a:xfrm>
        </p:spPr>
        <p:txBody>
          <a:bodyPr/>
          <a:lstStyle/>
          <a:p>
            <a:r>
              <a:rPr lang="ar-JO" sz="3600" dirty="0">
                <a:solidFill>
                  <a:srgbClr val="FFFFFF"/>
                </a:solidFill>
                <a:ea typeface="ＭＳ Ｐゴシック" charset="0"/>
              </a:rPr>
              <a:t>تحذير للملوك (1400 ق.م)</a:t>
            </a:r>
            <a:endParaRPr lang="en-US" sz="3600" dirty="0">
              <a:solidFill>
                <a:srgbClr val="FFFFFF"/>
              </a:solidFill>
              <a:ea typeface="ＭＳ Ｐゴシック" charset="0"/>
            </a:endParaRPr>
          </a:p>
        </p:txBody>
      </p:sp>
      <p:sp>
        <p:nvSpPr>
          <p:cNvPr id="3" name="Title 1"/>
          <p:cNvSpPr txBox="1">
            <a:spLocks/>
          </p:cNvSpPr>
          <p:nvPr/>
        </p:nvSpPr>
        <p:spPr bwMode="auto">
          <a:xfrm>
            <a:off x="3420848" y="3573016"/>
            <a:ext cx="5688632" cy="33079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ar-JO" baseline="30000" dirty="0">
                <a:solidFill>
                  <a:srgbClr val="FFFFFF"/>
                </a:solidFill>
                <a:effectLst>
                  <a:glow rad="228600">
                    <a:srgbClr val="000000"/>
                  </a:glow>
                </a:effectLst>
                <a:latin typeface="Arial" panose="020B0604020202020204" pitchFamily="34" charset="0"/>
                <a:cs typeface="Arial" panose="020B0604020202020204" pitchFamily="34" charset="0"/>
              </a:rPr>
              <a:t>فتكون معه ويقرأ فيها كل أيام حياته لكي يتعلم أن يتقي الرب إلهه ويحفظ جميع كلمات هذه الشريعة وهذه الفرائض ليعمل بها </a:t>
            </a:r>
          </a:p>
          <a:p>
            <a:pPr>
              <a:lnSpc>
                <a:spcPct val="100000"/>
              </a:lnSpc>
              <a:buFontTx/>
              <a:buNone/>
              <a:defRPr/>
            </a:pPr>
            <a:r>
              <a:rPr kumimoji="0" lang="ar-JO" baseline="30000" dirty="0">
                <a:solidFill>
                  <a:srgbClr val="FFFFFF"/>
                </a:solidFill>
                <a:effectLst>
                  <a:glow rad="228600">
                    <a:srgbClr val="000000"/>
                  </a:glow>
                </a:effectLst>
                <a:latin typeface="Arial" panose="020B0604020202020204" pitchFamily="34" charset="0"/>
                <a:cs typeface="Arial" panose="020B0604020202020204" pitchFamily="34" charset="0"/>
              </a:rPr>
              <a:t>(تث 17: 18-19)</a:t>
            </a:r>
            <a:endParaRPr kumimoji="0" lang="en-US" dirty="0">
              <a:solidFill>
                <a:srgbClr val="FFFFFF"/>
              </a:solidFill>
              <a:effectLst>
                <a:glow rad="228600">
                  <a:srgbClr val="000000"/>
                </a:glow>
              </a:effectLst>
              <a:latin typeface="Arial" panose="020B0604020202020204" pitchFamily="34" charset="0"/>
              <a:cs typeface="Arial" panose="020B0604020202020204" pitchFamily="34" charset="0"/>
            </a:endParaRPr>
          </a:p>
        </p:txBody>
      </p:sp>
      <p:sp>
        <p:nvSpPr>
          <p:cNvPr id="6" name="Title 1"/>
          <p:cNvSpPr txBox="1">
            <a:spLocks/>
          </p:cNvSpPr>
          <p:nvPr/>
        </p:nvSpPr>
        <p:spPr bwMode="auto">
          <a:xfrm>
            <a:off x="-27128" y="0"/>
            <a:ext cx="4743144" cy="29249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ar-JO" sz="2800">
                <a:solidFill>
                  <a:srgbClr val="FFFFFF"/>
                </a:solidFill>
                <a:effectLst>
                  <a:glow rad="228600">
                    <a:srgbClr val="000000"/>
                  </a:glow>
                </a:effectLst>
                <a:latin typeface="Arial" panose="020B0604020202020204" pitchFamily="34" charset="0"/>
                <a:cs typeface="Arial" panose="020B0604020202020204" pitchFamily="34" charset="0"/>
              </a:rPr>
              <a:t>وعندما </a:t>
            </a:r>
            <a:r>
              <a:rPr kumimoji="0" lang="ar-JO" sz="2800" dirty="0">
                <a:solidFill>
                  <a:srgbClr val="FFFFFF"/>
                </a:solidFill>
                <a:effectLst>
                  <a:glow rad="228600">
                    <a:srgbClr val="000000"/>
                  </a:glow>
                </a:effectLst>
                <a:latin typeface="Arial" panose="020B0604020202020204" pitchFamily="34" charset="0"/>
                <a:cs typeface="Arial" panose="020B0604020202020204" pitchFamily="34" charset="0"/>
              </a:rPr>
              <a:t>يجلس على كرسي مملكته يكتب لنفسه نسخة من هذه الشريعة   في كتاب من عند الكهنة اللاويين</a:t>
            </a:r>
            <a:endParaRPr kumimoji="0" lang="en-US" sz="2800" dirty="0">
              <a:solidFill>
                <a:srgbClr val="FFFFFF"/>
              </a:solidFill>
              <a:effectLst>
                <a:glow rad="228600">
                  <a:srgbClr val="000000"/>
                </a:glow>
              </a:effectLst>
              <a:latin typeface="Arial" panose="020B0604020202020204" pitchFamily="34" charset="0"/>
              <a:cs typeface="Arial" panose="020B0604020202020204" pitchFamily="34" charset="0"/>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showMasterSp="0" showMasterPhAnim="0">
  <p:cSld>
    <p:bg>
      <p:bgPr>
        <a:solidFill>
          <a:schemeClr val="bg1"/>
        </a:solidFill>
        <a:effectLst/>
      </p:bgPr>
    </p:bg>
    <p:spTree>
      <p:nvGrpSpPr>
        <p:cNvPr id="1" name=""/>
        <p:cNvGrpSpPr/>
        <p:nvPr/>
      </p:nvGrpSpPr>
      <p:grpSpPr>
        <a:xfrm>
          <a:off x="0" y="0"/>
          <a:ext cx="0" cy="0"/>
          <a:chOff x="0" y="0"/>
          <a:chExt cx="0" cy="0"/>
        </a:xfrm>
      </p:grpSpPr>
      <p:sp>
        <p:nvSpPr>
          <p:cNvPr id="272386" name="Rectangle 2" descr="Green marble"/>
          <p:cNvSpPr>
            <a:spLocks noGrp="1" noChangeArrowheads="1"/>
          </p:cNvSpPr>
          <p:nvPr>
            <p:ph type="title"/>
          </p:nvPr>
        </p:nvSpPr>
        <p:spPr>
          <a:xfrm>
            <a:off x="1371600" y="76200"/>
            <a:ext cx="6477000" cy="609600"/>
          </a:xfrm>
          <a:blipFill dpi="0" rotWithShape="1">
            <a:blip r:embed="rId3"/>
            <a:srcRect/>
            <a:tile tx="0" ty="0" sx="100000" sy="100000" flip="none" algn="tl"/>
          </a:blipFill>
          <a:ln>
            <a:solidFill>
              <a:schemeClr val="tx1"/>
            </a:solidFill>
            <a:miter lim="800000"/>
            <a:headEnd/>
            <a:tailEnd/>
          </a:ln>
        </p:spPr>
        <p:txBody>
          <a:bodyPr/>
          <a:lstStyle/>
          <a:p>
            <a:pPr eaLnBrk="1" hangingPunct="1"/>
            <a:r>
              <a:rPr kumimoji="1" lang="ar-JO" dirty="0">
                <a:solidFill>
                  <a:srgbClr val="FFFFFF"/>
                </a:solidFill>
                <a:ea typeface="ＭＳ Ｐゴシック" charset="0"/>
              </a:rPr>
              <a:t>لماذا يوجد سجلين</a:t>
            </a:r>
            <a:endParaRPr kumimoji="1" lang="en-US" dirty="0">
              <a:solidFill>
                <a:srgbClr val="FFFFFF"/>
              </a:solidFill>
              <a:ea typeface="ＭＳ Ｐゴシック" charset="0"/>
            </a:endParaRPr>
          </a:p>
        </p:txBody>
      </p:sp>
      <p:grpSp>
        <p:nvGrpSpPr>
          <p:cNvPr id="272387" name="Group 4"/>
          <p:cNvGrpSpPr>
            <a:grpSpLocks/>
          </p:cNvGrpSpPr>
          <p:nvPr/>
        </p:nvGrpSpPr>
        <p:grpSpPr bwMode="auto">
          <a:xfrm>
            <a:off x="0" y="1828800"/>
            <a:ext cx="9144000" cy="5029200"/>
            <a:chOff x="0" y="0"/>
            <a:chExt cx="3792" cy="5815"/>
          </a:xfrm>
        </p:grpSpPr>
        <p:grpSp>
          <p:nvGrpSpPr>
            <p:cNvPr id="272392" name="Group 5"/>
            <p:cNvGrpSpPr>
              <a:grpSpLocks/>
            </p:cNvGrpSpPr>
            <p:nvPr/>
          </p:nvGrpSpPr>
          <p:grpSpPr bwMode="auto">
            <a:xfrm>
              <a:off x="0" y="0"/>
              <a:ext cx="744" cy="461"/>
              <a:chOff x="0" y="0"/>
              <a:chExt cx="744" cy="461"/>
            </a:xfrm>
          </p:grpSpPr>
          <p:sp>
            <p:nvSpPr>
              <p:cNvPr id="272546" name="Rectangle 6"/>
              <p:cNvSpPr>
                <a:spLocks noChangeArrowheads="1"/>
              </p:cNvSpPr>
              <p:nvPr/>
            </p:nvSpPr>
            <p:spPr bwMode="auto">
              <a:xfrm>
                <a:off x="0" y="0"/>
                <a:ext cx="744" cy="461"/>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47" name="Group 7"/>
              <p:cNvGrpSpPr>
                <a:grpSpLocks/>
              </p:cNvGrpSpPr>
              <p:nvPr/>
            </p:nvGrpSpPr>
            <p:grpSpPr bwMode="auto">
              <a:xfrm>
                <a:off x="0" y="0"/>
                <a:ext cx="744" cy="461"/>
                <a:chOff x="0" y="0"/>
                <a:chExt cx="744" cy="461"/>
              </a:xfrm>
            </p:grpSpPr>
            <p:sp>
              <p:nvSpPr>
                <p:cNvPr id="272548" name="Rectangle 8"/>
                <p:cNvSpPr>
                  <a:spLocks noChangeArrowheads="1"/>
                </p:cNvSpPr>
                <p:nvPr/>
              </p:nvSpPr>
              <p:spPr bwMode="auto">
                <a:xfrm>
                  <a:off x="32" y="0"/>
                  <a:ext cx="680" cy="461"/>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49" name="Rectangle 9"/>
                <p:cNvSpPr>
                  <a:spLocks noChangeArrowheads="1"/>
                </p:cNvSpPr>
                <p:nvPr/>
              </p:nvSpPr>
              <p:spPr bwMode="auto">
                <a:xfrm>
                  <a:off x="0" y="0"/>
                  <a:ext cx="744" cy="4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393" name="Group 10"/>
            <p:cNvGrpSpPr>
              <a:grpSpLocks/>
            </p:cNvGrpSpPr>
            <p:nvPr/>
          </p:nvGrpSpPr>
          <p:grpSpPr bwMode="auto">
            <a:xfrm>
              <a:off x="744" y="0"/>
              <a:ext cx="1328" cy="461"/>
              <a:chOff x="744" y="0"/>
              <a:chExt cx="1328" cy="461"/>
            </a:xfrm>
          </p:grpSpPr>
          <p:sp>
            <p:nvSpPr>
              <p:cNvPr id="272542" name="Rectangle 11"/>
              <p:cNvSpPr>
                <a:spLocks noChangeArrowheads="1"/>
              </p:cNvSpPr>
              <p:nvPr/>
            </p:nvSpPr>
            <p:spPr bwMode="auto">
              <a:xfrm>
                <a:off x="744" y="0"/>
                <a:ext cx="1328" cy="461"/>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43" name="Group 12"/>
              <p:cNvGrpSpPr>
                <a:grpSpLocks/>
              </p:cNvGrpSpPr>
              <p:nvPr/>
            </p:nvGrpSpPr>
            <p:grpSpPr bwMode="auto">
              <a:xfrm>
                <a:off x="744" y="0"/>
                <a:ext cx="1328" cy="461"/>
                <a:chOff x="744" y="0"/>
                <a:chExt cx="1328" cy="461"/>
              </a:xfrm>
            </p:grpSpPr>
            <p:sp>
              <p:nvSpPr>
                <p:cNvPr id="272544" name="Rectangle 13"/>
                <p:cNvSpPr>
                  <a:spLocks noChangeArrowheads="1"/>
                </p:cNvSpPr>
                <p:nvPr/>
              </p:nvSpPr>
              <p:spPr bwMode="auto">
                <a:xfrm>
                  <a:off x="776" y="0"/>
                  <a:ext cx="1264" cy="461"/>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45" name="Rectangle 14"/>
                <p:cNvSpPr>
                  <a:spLocks noChangeArrowheads="1"/>
                </p:cNvSpPr>
                <p:nvPr/>
              </p:nvSpPr>
              <p:spPr bwMode="auto">
                <a:xfrm>
                  <a:off x="744" y="0"/>
                  <a:ext cx="1328" cy="4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394" name="Group 15"/>
            <p:cNvGrpSpPr>
              <a:grpSpLocks/>
            </p:cNvGrpSpPr>
            <p:nvPr/>
          </p:nvGrpSpPr>
          <p:grpSpPr bwMode="auto">
            <a:xfrm>
              <a:off x="2072" y="0"/>
              <a:ext cx="1720" cy="461"/>
              <a:chOff x="2072" y="0"/>
              <a:chExt cx="1720" cy="461"/>
            </a:xfrm>
          </p:grpSpPr>
          <p:sp>
            <p:nvSpPr>
              <p:cNvPr id="272538" name="Rectangle 16"/>
              <p:cNvSpPr>
                <a:spLocks noChangeArrowheads="1"/>
              </p:cNvSpPr>
              <p:nvPr/>
            </p:nvSpPr>
            <p:spPr bwMode="auto">
              <a:xfrm>
                <a:off x="2072" y="0"/>
                <a:ext cx="1720" cy="461"/>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39" name="Group 17"/>
              <p:cNvGrpSpPr>
                <a:grpSpLocks/>
              </p:cNvGrpSpPr>
              <p:nvPr/>
            </p:nvGrpSpPr>
            <p:grpSpPr bwMode="auto">
              <a:xfrm>
                <a:off x="2072" y="0"/>
                <a:ext cx="1720" cy="461"/>
                <a:chOff x="2072" y="0"/>
                <a:chExt cx="1720" cy="461"/>
              </a:xfrm>
            </p:grpSpPr>
            <p:sp>
              <p:nvSpPr>
                <p:cNvPr id="272540" name="Rectangle 18"/>
                <p:cNvSpPr>
                  <a:spLocks noChangeArrowheads="1"/>
                </p:cNvSpPr>
                <p:nvPr/>
              </p:nvSpPr>
              <p:spPr bwMode="auto">
                <a:xfrm>
                  <a:off x="2104" y="0"/>
                  <a:ext cx="1656" cy="461"/>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41" name="Rectangle 19"/>
                <p:cNvSpPr>
                  <a:spLocks noChangeArrowheads="1"/>
                </p:cNvSpPr>
                <p:nvPr/>
              </p:nvSpPr>
              <p:spPr bwMode="auto">
                <a:xfrm>
                  <a:off x="2072" y="0"/>
                  <a:ext cx="1720" cy="4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395" name="Group 20"/>
            <p:cNvGrpSpPr>
              <a:grpSpLocks/>
            </p:cNvGrpSpPr>
            <p:nvPr/>
          </p:nvGrpSpPr>
          <p:grpSpPr bwMode="auto">
            <a:xfrm>
              <a:off x="0" y="461"/>
              <a:ext cx="744" cy="403"/>
              <a:chOff x="0" y="461"/>
              <a:chExt cx="744" cy="403"/>
            </a:xfrm>
          </p:grpSpPr>
          <p:sp>
            <p:nvSpPr>
              <p:cNvPr id="272534" name="Rectangle 21"/>
              <p:cNvSpPr>
                <a:spLocks noChangeArrowheads="1"/>
              </p:cNvSpPr>
              <p:nvPr/>
            </p:nvSpPr>
            <p:spPr bwMode="auto">
              <a:xfrm>
                <a:off x="0" y="461"/>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35" name="Group 22"/>
              <p:cNvGrpSpPr>
                <a:grpSpLocks/>
              </p:cNvGrpSpPr>
              <p:nvPr/>
            </p:nvGrpSpPr>
            <p:grpSpPr bwMode="auto">
              <a:xfrm>
                <a:off x="0" y="461"/>
                <a:ext cx="744" cy="403"/>
                <a:chOff x="0" y="461"/>
                <a:chExt cx="744" cy="403"/>
              </a:xfrm>
            </p:grpSpPr>
            <p:sp>
              <p:nvSpPr>
                <p:cNvPr id="55319" name="Rectangle 23"/>
                <p:cNvSpPr>
                  <a:spLocks noChangeArrowheads="1"/>
                </p:cNvSpPr>
                <p:nvPr/>
              </p:nvSpPr>
              <p:spPr bwMode="auto">
                <a:xfrm>
                  <a:off x="32" y="461"/>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ملوك على</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537" name="Rectangle 24"/>
                <p:cNvSpPr>
                  <a:spLocks noChangeArrowheads="1"/>
                </p:cNvSpPr>
                <p:nvPr/>
              </p:nvSpPr>
              <p:spPr bwMode="auto">
                <a:xfrm>
                  <a:off x="0" y="461"/>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396" name="Group 25"/>
            <p:cNvGrpSpPr>
              <a:grpSpLocks/>
            </p:cNvGrpSpPr>
            <p:nvPr/>
          </p:nvGrpSpPr>
          <p:grpSpPr bwMode="auto">
            <a:xfrm>
              <a:off x="744" y="461"/>
              <a:ext cx="1328" cy="403"/>
              <a:chOff x="744" y="461"/>
              <a:chExt cx="1328" cy="403"/>
            </a:xfrm>
          </p:grpSpPr>
          <p:sp>
            <p:nvSpPr>
              <p:cNvPr id="272532" name="Rectangle 26"/>
              <p:cNvSpPr>
                <a:spLocks noChangeArrowheads="1"/>
              </p:cNvSpPr>
              <p:nvPr/>
            </p:nvSpPr>
            <p:spPr bwMode="auto">
              <a:xfrm>
                <a:off x="776" y="461"/>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إسرائيل ويهوذا</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33" name="Rectangle 27"/>
              <p:cNvSpPr>
                <a:spLocks noChangeArrowheads="1"/>
              </p:cNvSpPr>
              <p:nvPr/>
            </p:nvSpPr>
            <p:spPr bwMode="auto">
              <a:xfrm>
                <a:off x="744" y="461"/>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397" name="Group 28"/>
            <p:cNvGrpSpPr>
              <a:grpSpLocks/>
            </p:cNvGrpSpPr>
            <p:nvPr/>
          </p:nvGrpSpPr>
          <p:grpSpPr bwMode="auto">
            <a:xfrm>
              <a:off x="2072" y="461"/>
              <a:ext cx="1720" cy="403"/>
              <a:chOff x="2072" y="461"/>
              <a:chExt cx="1720" cy="403"/>
            </a:xfrm>
          </p:grpSpPr>
          <p:sp>
            <p:nvSpPr>
              <p:cNvPr id="272530" name="Rectangle 29"/>
              <p:cNvSpPr>
                <a:spLocks noChangeArrowheads="1"/>
              </p:cNvSpPr>
              <p:nvPr/>
            </p:nvSpPr>
            <p:spPr bwMode="auto">
              <a:xfrm>
                <a:off x="2104" y="461"/>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يهوذا (بشكل حصري)</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31" name="Rectangle 30"/>
              <p:cNvSpPr>
                <a:spLocks noChangeArrowheads="1"/>
              </p:cNvSpPr>
              <p:nvPr/>
            </p:nvSpPr>
            <p:spPr bwMode="auto">
              <a:xfrm>
                <a:off x="2072" y="461"/>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398" name="Group 31"/>
            <p:cNvGrpSpPr>
              <a:grpSpLocks/>
            </p:cNvGrpSpPr>
            <p:nvPr/>
          </p:nvGrpSpPr>
          <p:grpSpPr bwMode="auto">
            <a:xfrm>
              <a:off x="0" y="864"/>
              <a:ext cx="744" cy="403"/>
              <a:chOff x="0" y="864"/>
              <a:chExt cx="744" cy="403"/>
            </a:xfrm>
          </p:grpSpPr>
          <p:sp>
            <p:nvSpPr>
              <p:cNvPr id="272526" name="Rectangle 32"/>
              <p:cNvSpPr>
                <a:spLocks noChangeArrowheads="1"/>
              </p:cNvSpPr>
              <p:nvPr/>
            </p:nvSpPr>
            <p:spPr bwMode="auto">
              <a:xfrm>
                <a:off x="0" y="864"/>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27" name="Group 33"/>
              <p:cNvGrpSpPr>
                <a:grpSpLocks/>
              </p:cNvGrpSpPr>
              <p:nvPr/>
            </p:nvGrpSpPr>
            <p:grpSpPr bwMode="auto">
              <a:xfrm>
                <a:off x="0" y="864"/>
                <a:ext cx="744" cy="403"/>
                <a:chOff x="0" y="864"/>
                <a:chExt cx="744" cy="403"/>
              </a:xfrm>
            </p:grpSpPr>
            <p:sp>
              <p:nvSpPr>
                <p:cNvPr id="55330" name="Rectangle 34"/>
                <p:cNvSpPr>
                  <a:spLocks noChangeArrowheads="1"/>
                </p:cNvSpPr>
                <p:nvPr/>
              </p:nvSpPr>
              <p:spPr bwMode="auto">
                <a:xfrm>
                  <a:off x="32" y="866"/>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العناصر</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529" name="Rectangle 35"/>
                <p:cNvSpPr>
                  <a:spLocks noChangeArrowheads="1"/>
                </p:cNvSpPr>
                <p:nvPr/>
              </p:nvSpPr>
              <p:spPr bwMode="auto">
                <a:xfrm>
                  <a:off x="0" y="864"/>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399" name="Group 36"/>
            <p:cNvGrpSpPr>
              <a:grpSpLocks/>
            </p:cNvGrpSpPr>
            <p:nvPr/>
          </p:nvGrpSpPr>
          <p:grpSpPr bwMode="auto">
            <a:xfrm>
              <a:off x="744" y="864"/>
              <a:ext cx="1328" cy="403"/>
              <a:chOff x="744" y="864"/>
              <a:chExt cx="1328" cy="403"/>
            </a:xfrm>
          </p:grpSpPr>
          <p:sp>
            <p:nvSpPr>
              <p:cNvPr id="272524" name="Rectangle 37"/>
              <p:cNvSpPr>
                <a:spLocks noChangeArrowheads="1"/>
              </p:cNvSpPr>
              <p:nvPr/>
            </p:nvSpPr>
            <p:spPr bwMode="auto">
              <a:xfrm>
                <a:off x="776" y="864"/>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ملكي/نبوي</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25" name="Rectangle 38"/>
              <p:cNvSpPr>
                <a:spLocks noChangeArrowheads="1"/>
              </p:cNvSpPr>
              <p:nvPr/>
            </p:nvSpPr>
            <p:spPr bwMode="auto">
              <a:xfrm>
                <a:off x="744" y="864"/>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0" name="Group 39"/>
            <p:cNvGrpSpPr>
              <a:grpSpLocks/>
            </p:cNvGrpSpPr>
            <p:nvPr/>
          </p:nvGrpSpPr>
          <p:grpSpPr bwMode="auto">
            <a:xfrm>
              <a:off x="2072" y="864"/>
              <a:ext cx="1720" cy="403"/>
              <a:chOff x="2072" y="864"/>
              <a:chExt cx="1720" cy="403"/>
            </a:xfrm>
          </p:grpSpPr>
          <p:sp>
            <p:nvSpPr>
              <p:cNvPr id="272522" name="Rectangle 40"/>
              <p:cNvSpPr>
                <a:spLocks noChangeArrowheads="1"/>
              </p:cNvSpPr>
              <p:nvPr/>
            </p:nvSpPr>
            <p:spPr bwMode="auto">
              <a:xfrm>
                <a:off x="2104" y="864"/>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كهنوتي (الهيكل/العبادة)</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23" name="Rectangle 41"/>
              <p:cNvSpPr>
                <a:spLocks noChangeArrowheads="1"/>
              </p:cNvSpPr>
              <p:nvPr/>
            </p:nvSpPr>
            <p:spPr bwMode="auto">
              <a:xfrm>
                <a:off x="2072" y="864"/>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1" name="Group 42"/>
            <p:cNvGrpSpPr>
              <a:grpSpLocks/>
            </p:cNvGrpSpPr>
            <p:nvPr/>
          </p:nvGrpSpPr>
          <p:grpSpPr bwMode="auto">
            <a:xfrm>
              <a:off x="0" y="1267"/>
              <a:ext cx="744" cy="403"/>
              <a:chOff x="0" y="1267"/>
              <a:chExt cx="744" cy="403"/>
            </a:xfrm>
          </p:grpSpPr>
          <p:sp>
            <p:nvSpPr>
              <p:cNvPr id="272518" name="Rectangle 43"/>
              <p:cNvSpPr>
                <a:spLocks noChangeArrowheads="1"/>
              </p:cNvSpPr>
              <p:nvPr/>
            </p:nvSpPr>
            <p:spPr bwMode="auto">
              <a:xfrm>
                <a:off x="0" y="1267"/>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19" name="Group 44"/>
              <p:cNvGrpSpPr>
                <a:grpSpLocks/>
              </p:cNvGrpSpPr>
              <p:nvPr/>
            </p:nvGrpSpPr>
            <p:grpSpPr bwMode="auto">
              <a:xfrm>
                <a:off x="0" y="1267"/>
                <a:ext cx="744" cy="403"/>
                <a:chOff x="0" y="1267"/>
                <a:chExt cx="744" cy="403"/>
              </a:xfrm>
            </p:grpSpPr>
            <p:sp>
              <p:nvSpPr>
                <p:cNvPr id="55341" name="Rectangle 45"/>
                <p:cNvSpPr>
                  <a:spLocks noChangeArrowheads="1"/>
                </p:cNvSpPr>
                <p:nvPr/>
              </p:nvSpPr>
              <p:spPr bwMode="auto">
                <a:xfrm>
                  <a:off x="32" y="1267"/>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التقييم</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521" name="Rectangle 46"/>
                <p:cNvSpPr>
                  <a:spLocks noChangeArrowheads="1"/>
                </p:cNvSpPr>
                <p:nvPr/>
              </p:nvSpPr>
              <p:spPr bwMode="auto">
                <a:xfrm>
                  <a:off x="0" y="1267"/>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02" name="Group 47"/>
            <p:cNvGrpSpPr>
              <a:grpSpLocks/>
            </p:cNvGrpSpPr>
            <p:nvPr/>
          </p:nvGrpSpPr>
          <p:grpSpPr bwMode="auto">
            <a:xfrm>
              <a:off x="744" y="1267"/>
              <a:ext cx="1328" cy="403"/>
              <a:chOff x="744" y="1267"/>
              <a:chExt cx="1328" cy="403"/>
            </a:xfrm>
          </p:grpSpPr>
          <p:sp>
            <p:nvSpPr>
              <p:cNvPr id="272516" name="Rectangle 48"/>
              <p:cNvSpPr>
                <a:spLocks noChangeArrowheads="1"/>
              </p:cNvSpPr>
              <p:nvPr/>
            </p:nvSpPr>
            <p:spPr bwMode="auto">
              <a:xfrm>
                <a:off x="776" y="1267"/>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مرتكز على الناموس الموسوي</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17" name="Rectangle 49"/>
              <p:cNvSpPr>
                <a:spLocks noChangeArrowheads="1"/>
              </p:cNvSpPr>
              <p:nvPr/>
            </p:nvSpPr>
            <p:spPr bwMode="auto">
              <a:xfrm>
                <a:off x="744" y="1267"/>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3" name="Group 50"/>
            <p:cNvGrpSpPr>
              <a:grpSpLocks/>
            </p:cNvGrpSpPr>
            <p:nvPr/>
          </p:nvGrpSpPr>
          <p:grpSpPr bwMode="auto">
            <a:xfrm>
              <a:off x="2072" y="1267"/>
              <a:ext cx="1720" cy="403"/>
              <a:chOff x="2072" y="1267"/>
              <a:chExt cx="1720" cy="403"/>
            </a:xfrm>
          </p:grpSpPr>
          <p:sp>
            <p:nvSpPr>
              <p:cNvPr id="272514" name="Rectangle 51"/>
              <p:cNvSpPr>
                <a:spLocks noChangeArrowheads="1"/>
              </p:cNvSpPr>
              <p:nvPr/>
            </p:nvSpPr>
            <p:spPr bwMode="auto">
              <a:xfrm>
                <a:off x="2104" y="1267"/>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يرتكز على داود/عبادة يهوه</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15" name="Rectangle 52"/>
              <p:cNvSpPr>
                <a:spLocks noChangeArrowheads="1"/>
              </p:cNvSpPr>
              <p:nvPr/>
            </p:nvSpPr>
            <p:spPr bwMode="auto">
              <a:xfrm>
                <a:off x="2072" y="1267"/>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4" name="Group 53"/>
            <p:cNvGrpSpPr>
              <a:grpSpLocks/>
            </p:cNvGrpSpPr>
            <p:nvPr/>
          </p:nvGrpSpPr>
          <p:grpSpPr bwMode="auto">
            <a:xfrm>
              <a:off x="0" y="1670"/>
              <a:ext cx="744" cy="403"/>
              <a:chOff x="0" y="1670"/>
              <a:chExt cx="744" cy="403"/>
            </a:xfrm>
          </p:grpSpPr>
          <p:sp>
            <p:nvSpPr>
              <p:cNvPr id="272510" name="Rectangle 54"/>
              <p:cNvSpPr>
                <a:spLocks noChangeArrowheads="1"/>
              </p:cNvSpPr>
              <p:nvPr/>
            </p:nvSpPr>
            <p:spPr bwMode="auto">
              <a:xfrm>
                <a:off x="0" y="1670"/>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11" name="Group 55"/>
              <p:cNvGrpSpPr>
                <a:grpSpLocks/>
              </p:cNvGrpSpPr>
              <p:nvPr/>
            </p:nvGrpSpPr>
            <p:grpSpPr bwMode="auto">
              <a:xfrm>
                <a:off x="0" y="1670"/>
                <a:ext cx="744" cy="403"/>
                <a:chOff x="0" y="1670"/>
                <a:chExt cx="744" cy="403"/>
              </a:xfrm>
            </p:grpSpPr>
            <p:sp>
              <p:nvSpPr>
                <p:cNvPr id="55352" name="Rectangle 56"/>
                <p:cNvSpPr>
                  <a:spLocks noChangeArrowheads="1"/>
                </p:cNvSpPr>
                <p:nvPr/>
              </p:nvSpPr>
              <p:spPr bwMode="auto">
                <a:xfrm>
                  <a:off x="32" y="1670"/>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الهدف</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513" name="Rectangle 57"/>
                <p:cNvSpPr>
                  <a:spLocks noChangeArrowheads="1"/>
                </p:cNvSpPr>
                <p:nvPr/>
              </p:nvSpPr>
              <p:spPr bwMode="auto">
                <a:xfrm>
                  <a:off x="0" y="1670"/>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05" name="Group 58"/>
            <p:cNvGrpSpPr>
              <a:grpSpLocks/>
            </p:cNvGrpSpPr>
            <p:nvPr/>
          </p:nvGrpSpPr>
          <p:grpSpPr bwMode="auto">
            <a:xfrm>
              <a:off x="744" y="1670"/>
              <a:ext cx="1328" cy="403"/>
              <a:chOff x="744" y="1670"/>
              <a:chExt cx="1328" cy="403"/>
            </a:xfrm>
          </p:grpSpPr>
          <p:sp>
            <p:nvSpPr>
              <p:cNvPr id="272508" name="Rectangle 59"/>
              <p:cNvSpPr>
                <a:spLocks noChangeArrowheads="1"/>
              </p:cNvSpPr>
              <p:nvPr/>
            </p:nvSpPr>
            <p:spPr bwMode="auto">
              <a:xfrm>
                <a:off x="776" y="1670"/>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أخلاقي : دينونة الأمتين</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09" name="Rectangle 60"/>
              <p:cNvSpPr>
                <a:spLocks noChangeArrowheads="1"/>
              </p:cNvSpPr>
              <p:nvPr/>
            </p:nvSpPr>
            <p:spPr bwMode="auto">
              <a:xfrm>
                <a:off x="744" y="1670"/>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6" name="Group 61"/>
            <p:cNvGrpSpPr>
              <a:grpSpLocks/>
            </p:cNvGrpSpPr>
            <p:nvPr/>
          </p:nvGrpSpPr>
          <p:grpSpPr bwMode="auto">
            <a:xfrm>
              <a:off x="2072" y="1670"/>
              <a:ext cx="1720" cy="403"/>
              <a:chOff x="2072" y="1670"/>
              <a:chExt cx="1720" cy="403"/>
            </a:xfrm>
          </p:grpSpPr>
          <p:sp>
            <p:nvSpPr>
              <p:cNvPr id="272506" name="Rectangle 62"/>
              <p:cNvSpPr>
                <a:spLocks noChangeArrowheads="1"/>
              </p:cNvSpPr>
              <p:nvPr/>
            </p:nvSpPr>
            <p:spPr bwMode="auto">
              <a:xfrm>
                <a:off x="2104" y="1670"/>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العهد / بركة يهوذا بسبب داود</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07" name="Rectangle 63"/>
              <p:cNvSpPr>
                <a:spLocks noChangeArrowheads="1"/>
              </p:cNvSpPr>
              <p:nvPr/>
            </p:nvSpPr>
            <p:spPr bwMode="auto">
              <a:xfrm>
                <a:off x="2072" y="1670"/>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7" name="Group 64"/>
            <p:cNvGrpSpPr>
              <a:grpSpLocks/>
            </p:cNvGrpSpPr>
            <p:nvPr/>
          </p:nvGrpSpPr>
          <p:grpSpPr bwMode="auto">
            <a:xfrm>
              <a:off x="0" y="2073"/>
              <a:ext cx="744" cy="403"/>
              <a:chOff x="0" y="2073"/>
              <a:chExt cx="744" cy="403"/>
            </a:xfrm>
          </p:grpSpPr>
          <p:sp>
            <p:nvSpPr>
              <p:cNvPr id="272502" name="Rectangle 65"/>
              <p:cNvSpPr>
                <a:spLocks noChangeArrowheads="1"/>
              </p:cNvSpPr>
              <p:nvPr/>
            </p:nvSpPr>
            <p:spPr bwMode="auto">
              <a:xfrm>
                <a:off x="0" y="2073"/>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03" name="Group 66"/>
              <p:cNvGrpSpPr>
                <a:grpSpLocks/>
              </p:cNvGrpSpPr>
              <p:nvPr/>
            </p:nvGrpSpPr>
            <p:grpSpPr bwMode="auto">
              <a:xfrm>
                <a:off x="0" y="2073"/>
                <a:ext cx="744" cy="403"/>
                <a:chOff x="0" y="2073"/>
                <a:chExt cx="744" cy="403"/>
              </a:xfrm>
            </p:grpSpPr>
            <p:sp>
              <p:nvSpPr>
                <p:cNvPr id="55363" name="Rectangle 67"/>
                <p:cNvSpPr>
                  <a:spLocks noChangeArrowheads="1"/>
                </p:cNvSpPr>
                <p:nvPr/>
              </p:nvSpPr>
              <p:spPr bwMode="auto">
                <a:xfrm>
                  <a:off x="32" y="2069"/>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المؤلف</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505" name="Rectangle 68"/>
                <p:cNvSpPr>
                  <a:spLocks noChangeArrowheads="1"/>
                </p:cNvSpPr>
                <p:nvPr/>
              </p:nvSpPr>
              <p:spPr bwMode="auto">
                <a:xfrm>
                  <a:off x="0" y="2073"/>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08" name="Group 69"/>
            <p:cNvGrpSpPr>
              <a:grpSpLocks/>
            </p:cNvGrpSpPr>
            <p:nvPr/>
          </p:nvGrpSpPr>
          <p:grpSpPr bwMode="auto">
            <a:xfrm>
              <a:off x="744" y="2073"/>
              <a:ext cx="1328" cy="403"/>
              <a:chOff x="744" y="2073"/>
              <a:chExt cx="1328" cy="403"/>
            </a:xfrm>
          </p:grpSpPr>
          <p:sp>
            <p:nvSpPr>
              <p:cNvPr id="272500" name="Rectangle 70"/>
              <p:cNvSpPr>
                <a:spLocks noChangeArrowheads="1"/>
              </p:cNvSpPr>
              <p:nvPr/>
            </p:nvSpPr>
            <p:spPr bwMode="auto">
              <a:xfrm>
                <a:off x="776" y="2073"/>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إرميا النبي/الكاهن</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01" name="Rectangle 71"/>
              <p:cNvSpPr>
                <a:spLocks noChangeArrowheads="1"/>
              </p:cNvSpPr>
              <p:nvPr/>
            </p:nvSpPr>
            <p:spPr bwMode="auto">
              <a:xfrm>
                <a:off x="744" y="2073"/>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9" name="Group 72"/>
            <p:cNvGrpSpPr>
              <a:grpSpLocks/>
            </p:cNvGrpSpPr>
            <p:nvPr/>
          </p:nvGrpSpPr>
          <p:grpSpPr bwMode="auto">
            <a:xfrm>
              <a:off x="2072" y="2073"/>
              <a:ext cx="1720" cy="403"/>
              <a:chOff x="2072" y="2073"/>
              <a:chExt cx="1720" cy="403"/>
            </a:xfrm>
          </p:grpSpPr>
          <p:sp>
            <p:nvSpPr>
              <p:cNvPr id="272498" name="Rectangle 73"/>
              <p:cNvSpPr>
                <a:spLocks noChangeArrowheads="1"/>
              </p:cNvSpPr>
              <p:nvPr/>
            </p:nvSpPr>
            <p:spPr bwMode="auto">
              <a:xfrm>
                <a:off x="2104" y="2073"/>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عزرا الكاهن</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99" name="Rectangle 74"/>
              <p:cNvSpPr>
                <a:spLocks noChangeArrowheads="1"/>
              </p:cNvSpPr>
              <p:nvPr/>
            </p:nvSpPr>
            <p:spPr bwMode="auto">
              <a:xfrm>
                <a:off x="2072" y="2073"/>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0" name="Group 75"/>
            <p:cNvGrpSpPr>
              <a:grpSpLocks/>
            </p:cNvGrpSpPr>
            <p:nvPr/>
          </p:nvGrpSpPr>
          <p:grpSpPr bwMode="auto">
            <a:xfrm>
              <a:off x="0" y="2476"/>
              <a:ext cx="744" cy="403"/>
              <a:chOff x="0" y="2476"/>
              <a:chExt cx="744" cy="403"/>
            </a:xfrm>
          </p:grpSpPr>
          <p:sp>
            <p:nvSpPr>
              <p:cNvPr id="272494" name="Rectangle 76"/>
              <p:cNvSpPr>
                <a:spLocks noChangeArrowheads="1"/>
              </p:cNvSpPr>
              <p:nvPr/>
            </p:nvSpPr>
            <p:spPr bwMode="auto">
              <a:xfrm>
                <a:off x="0" y="2476"/>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95" name="Group 77"/>
              <p:cNvGrpSpPr>
                <a:grpSpLocks/>
              </p:cNvGrpSpPr>
              <p:nvPr/>
            </p:nvGrpSpPr>
            <p:grpSpPr bwMode="auto">
              <a:xfrm>
                <a:off x="0" y="2476"/>
                <a:ext cx="744" cy="403"/>
                <a:chOff x="0" y="2476"/>
                <a:chExt cx="744" cy="403"/>
              </a:xfrm>
            </p:grpSpPr>
            <p:sp>
              <p:nvSpPr>
                <p:cNvPr id="55374" name="Rectangle 78"/>
                <p:cNvSpPr>
                  <a:spLocks noChangeArrowheads="1"/>
                </p:cNvSpPr>
                <p:nvPr/>
              </p:nvSpPr>
              <p:spPr bwMode="auto">
                <a:xfrm>
                  <a:off x="32" y="2476"/>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الأمانة</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97" name="Rectangle 79"/>
                <p:cNvSpPr>
                  <a:spLocks noChangeArrowheads="1"/>
                </p:cNvSpPr>
                <p:nvPr/>
              </p:nvSpPr>
              <p:spPr bwMode="auto">
                <a:xfrm>
                  <a:off x="0" y="2476"/>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11" name="Group 80"/>
            <p:cNvGrpSpPr>
              <a:grpSpLocks/>
            </p:cNvGrpSpPr>
            <p:nvPr/>
          </p:nvGrpSpPr>
          <p:grpSpPr bwMode="auto">
            <a:xfrm>
              <a:off x="744" y="2476"/>
              <a:ext cx="1328" cy="403"/>
              <a:chOff x="744" y="2476"/>
              <a:chExt cx="1328" cy="403"/>
            </a:xfrm>
          </p:grpSpPr>
          <p:sp>
            <p:nvSpPr>
              <p:cNvPr id="272492" name="Rectangle 81"/>
              <p:cNvSpPr>
                <a:spLocks noChangeArrowheads="1"/>
              </p:cNvSpPr>
              <p:nvPr/>
            </p:nvSpPr>
            <p:spPr bwMode="auto">
              <a:xfrm>
                <a:off x="776" y="2476"/>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عدم أمانة الإنسان</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93" name="Rectangle 82"/>
              <p:cNvSpPr>
                <a:spLocks noChangeArrowheads="1"/>
              </p:cNvSpPr>
              <p:nvPr/>
            </p:nvSpPr>
            <p:spPr bwMode="auto">
              <a:xfrm>
                <a:off x="744" y="2476"/>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2" name="Group 83"/>
            <p:cNvGrpSpPr>
              <a:grpSpLocks/>
            </p:cNvGrpSpPr>
            <p:nvPr/>
          </p:nvGrpSpPr>
          <p:grpSpPr bwMode="auto">
            <a:xfrm>
              <a:off x="2072" y="2476"/>
              <a:ext cx="1720" cy="403"/>
              <a:chOff x="2072" y="2476"/>
              <a:chExt cx="1720" cy="403"/>
            </a:xfrm>
          </p:grpSpPr>
          <p:sp>
            <p:nvSpPr>
              <p:cNvPr id="272490" name="Rectangle 84"/>
              <p:cNvSpPr>
                <a:spLocks noChangeArrowheads="1"/>
              </p:cNvSpPr>
              <p:nvPr/>
            </p:nvSpPr>
            <p:spPr bwMode="auto">
              <a:xfrm>
                <a:off x="2104" y="2476"/>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91" name="Rectangle 85"/>
              <p:cNvSpPr>
                <a:spLocks noChangeArrowheads="1"/>
              </p:cNvSpPr>
              <p:nvPr/>
            </p:nvSpPr>
            <p:spPr bwMode="auto">
              <a:xfrm>
                <a:off x="2072" y="2476"/>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3" name="Group 86"/>
            <p:cNvGrpSpPr>
              <a:grpSpLocks/>
            </p:cNvGrpSpPr>
            <p:nvPr/>
          </p:nvGrpSpPr>
          <p:grpSpPr bwMode="auto">
            <a:xfrm>
              <a:off x="0" y="2879"/>
              <a:ext cx="744" cy="403"/>
              <a:chOff x="0" y="2879"/>
              <a:chExt cx="744" cy="403"/>
            </a:xfrm>
          </p:grpSpPr>
          <p:sp>
            <p:nvSpPr>
              <p:cNvPr id="272486" name="Rectangle 87"/>
              <p:cNvSpPr>
                <a:spLocks noChangeArrowheads="1"/>
              </p:cNvSpPr>
              <p:nvPr/>
            </p:nvSpPr>
            <p:spPr bwMode="auto">
              <a:xfrm>
                <a:off x="0" y="2879"/>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87" name="Group 88"/>
              <p:cNvGrpSpPr>
                <a:grpSpLocks/>
              </p:cNvGrpSpPr>
              <p:nvPr/>
            </p:nvGrpSpPr>
            <p:grpSpPr bwMode="auto">
              <a:xfrm>
                <a:off x="0" y="2879"/>
                <a:ext cx="744" cy="403"/>
                <a:chOff x="0" y="2879"/>
                <a:chExt cx="744" cy="403"/>
              </a:xfrm>
            </p:grpSpPr>
            <p:sp>
              <p:nvSpPr>
                <p:cNvPr id="55385" name="Rectangle 89"/>
                <p:cNvSpPr>
                  <a:spLocks noChangeArrowheads="1"/>
                </p:cNvSpPr>
                <p:nvPr/>
              </p:nvSpPr>
              <p:spPr bwMode="auto">
                <a:xfrm>
                  <a:off x="32" y="2873"/>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المظهر الخارجي</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89" name="Rectangle 90"/>
                <p:cNvSpPr>
                  <a:spLocks noChangeArrowheads="1"/>
                </p:cNvSpPr>
                <p:nvPr/>
              </p:nvSpPr>
              <p:spPr bwMode="auto">
                <a:xfrm>
                  <a:off x="0" y="2879"/>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14" name="Group 91"/>
            <p:cNvGrpSpPr>
              <a:grpSpLocks/>
            </p:cNvGrpSpPr>
            <p:nvPr/>
          </p:nvGrpSpPr>
          <p:grpSpPr bwMode="auto">
            <a:xfrm>
              <a:off x="744" y="2879"/>
              <a:ext cx="1328" cy="403"/>
              <a:chOff x="744" y="2879"/>
              <a:chExt cx="1328" cy="403"/>
            </a:xfrm>
          </p:grpSpPr>
          <p:sp>
            <p:nvSpPr>
              <p:cNvPr id="272484" name="Rectangle 92"/>
              <p:cNvSpPr>
                <a:spLocks noChangeArrowheads="1"/>
              </p:cNvSpPr>
              <p:nvPr/>
            </p:nvSpPr>
            <p:spPr bwMode="auto">
              <a:xfrm>
                <a:off x="776" y="2879"/>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سلبي : تمرد/مأساة</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85" name="Rectangle 93"/>
              <p:cNvSpPr>
                <a:spLocks noChangeArrowheads="1"/>
              </p:cNvSpPr>
              <p:nvPr/>
            </p:nvSpPr>
            <p:spPr bwMode="auto">
              <a:xfrm>
                <a:off x="744" y="2879"/>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5" name="Group 94"/>
            <p:cNvGrpSpPr>
              <a:grpSpLocks/>
            </p:cNvGrpSpPr>
            <p:nvPr/>
          </p:nvGrpSpPr>
          <p:grpSpPr bwMode="auto">
            <a:xfrm>
              <a:off x="2072" y="2879"/>
              <a:ext cx="1720" cy="403"/>
              <a:chOff x="2072" y="2879"/>
              <a:chExt cx="1720" cy="403"/>
            </a:xfrm>
          </p:grpSpPr>
          <p:sp>
            <p:nvSpPr>
              <p:cNvPr id="272482" name="Rectangle 95"/>
              <p:cNvSpPr>
                <a:spLocks noChangeArrowheads="1"/>
              </p:cNvSpPr>
              <p:nvPr/>
            </p:nvSpPr>
            <p:spPr bwMode="auto">
              <a:xfrm>
                <a:off x="2104" y="2879"/>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إيجابي : رجاء رغم الإرتداد/المأساة</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83" name="Rectangle 96"/>
              <p:cNvSpPr>
                <a:spLocks noChangeArrowheads="1"/>
              </p:cNvSpPr>
              <p:nvPr/>
            </p:nvSpPr>
            <p:spPr bwMode="auto">
              <a:xfrm>
                <a:off x="2072" y="2879"/>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6" name="Group 97"/>
            <p:cNvGrpSpPr>
              <a:grpSpLocks/>
            </p:cNvGrpSpPr>
            <p:nvPr/>
          </p:nvGrpSpPr>
          <p:grpSpPr bwMode="auto">
            <a:xfrm>
              <a:off x="0" y="3282"/>
              <a:ext cx="744" cy="403"/>
              <a:chOff x="0" y="3282"/>
              <a:chExt cx="744" cy="403"/>
            </a:xfrm>
          </p:grpSpPr>
          <p:sp>
            <p:nvSpPr>
              <p:cNvPr id="272478" name="Rectangle 98"/>
              <p:cNvSpPr>
                <a:spLocks noChangeArrowheads="1"/>
              </p:cNvSpPr>
              <p:nvPr/>
            </p:nvSpPr>
            <p:spPr bwMode="auto">
              <a:xfrm>
                <a:off x="0" y="3282"/>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79" name="Group 99"/>
              <p:cNvGrpSpPr>
                <a:grpSpLocks/>
              </p:cNvGrpSpPr>
              <p:nvPr/>
            </p:nvGrpSpPr>
            <p:grpSpPr bwMode="auto">
              <a:xfrm>
                <a:off x="0" y="3282"/>
                <a:ext cx="744" cy="403"/>
                <a:chOff x="0" y="3282"/>
                <a:chExt cx="744" cy="403"/>
              </a:xfrm>
            </p:grpSpPr>
            <p:sp>
              <p:nvSpPr>
                <p:cNvPr id="55396" name="Rectangle 100"/>
                <p:cNvSpPr>
                  <a:spLocks noChangeArrowheads="1"/>
                </p:cNvSpPr>
                <p:nvPr/>
              </p:nvSpPr>
              <p:spPr bwMode="auto">
                <a:xfrm>
                  <a:off x="32" y="3282"/>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المستلمين</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81" name="Rectangle 101"/>
                <p:cNvSpPr>
                  <a:spLocks noChangeArrowheads="1"/>
                </p:cNvSpPr>
                <p:nvPr/>
              </p:nvSpPr>
              <p:spPr bwMode="auto">
                <a:xfrm>
                  <a:off x="0" y="3282"/>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17" name="Group 102"/>
            <p:cNvGrpSpPr>
              <a:grpSpLocks/>
            </p:cNvGrpSpPr>
            <p:nvPr/>
          </p:nvGrpSpPr>
          <p:grpSpPr bwMode="auto">
            <a:xfrm>
              <a:off x="744" y="3282"/>
              <a:ext cx="1328" cy="403"/>
              <a:chOff x="744" y="3282"/>
              <a:chExt cx="1328" cy="403"/>
            </a:xfrm>
          </p:grpSpPr>
          <p:sp>
            <p:nvSpPr>
              <p:cNvPr id="272476" name="Rectangle 103"/>
              <p:cNvSpPr>
                <a:spLocks noChangeArrowheads="1"/>
              </p:cNvSpPr>
              <p:nvPr/>
            </p:nvSpPr>
            <p:spPr bwMode="auto">
              <a:xfrm>
                <a:off x="776" y="3282"/>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يهود السبي (550 ق.م)</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77" name="Rectangle 104"/>
              <p:cNvSpPr>
                <a:spLocks noChangeArrowheads="1"/>
              </p:cNvSpPr>
              <p:nvPr/>
            </p:nvSpPr>
            <p:spPr bwMode="auto">
              <a:xfrm>
                <a:off x="744" y="3282"/>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8" name="Group 105"/>
            <p:cNvGrpSpPr>
              <a:grpSpLocks/>
            </p:cNvGrpSpPr>
            <p:nvPr/>
          </p:nvGrpSpPr>
          <p:grpSpPr bwMode="auto">
            <a:xfrm>
              <a:off x="2072" y="3282"/>
              <a:ext cx="1720" cy="403"/>
              <a:chOff x="2072" y="3282"/>
              <a:chExt cx="1720" cy="403"/>
            </a:xfrm>
          </p:grpSpPr>
          <p:sp>
            <p:nvSpPr>
              <p:cNvPr id="272474" name="Rectangle 106"/>
              <p:cNvSpPr>
                <a:spLocks noChangeArrowheads="1"/>
              </p:cNvSpPr>
              <p:nvPr/>
            </p:nvSpPr>
            <p:spPr bwMode="auto">
              <a:xfrm>
                <a:off x="2104" y="3282"/>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يهود ما بعد السبي (440 ق.م)</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75" name="Rectangle 107"/>
              <p:cNvSpPr>
                <a:spLocks noChangeArrowheads="1"/>
              </p:cNvSpPr>
              <p:nvPr/>
            </p:nvSpPr>
            <p:spPr bwMode="auto">
              <a:xfrm>
                <a:off x="2072" y="3282"/>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9" name="Group 108"/>
            <p:cNvGrpSpPr>
              <a:grpSpLocks/>
            </p:cNvGrpSpPr>
            <p:nvPr/>
          </p:nvGrpSpPr>
          <p:grpSpPr bwMode="auto">
            <a:xfrm>
              <a:off x="0" y="3685"/>
              <a:ext cx="744" cy="403"/>
              <a:chOff x="0" y="3685"/>
              <a:chExt cx="744" cy="403"/>
            </a:xfrm>
          </p:grpSpPr>
          <p:sp>
            <p:nvSpPr>
              <p:cNvPr id="272470" name="Rectangle 109"/>
              <p:cNvSpPr>
                <a:spLocks noChangeArrowheads="1"/>
              </p:cNvSpPr>
              <p:nvPr/>
            </p:nvSpPr>
            <p:spPr bwMode="auto">
              <a:xfrm>
                <a:off x="0" y="3685"/>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71" name="Group 110"/>
              <p:cNvGrpSpPr>
                <a:grpSpLocks/>
              </p:cNvGrpSpPr>
              <p:nvPr/>
            </p:nvGrpSpPr>
            <p:grpSpPr bwMode="auto">
              <a:xfrm>
                <a:off x="0" y="3685"/>
                <a:ext cx="744" cy="403"/>
                <a:chOff x="0" y="3685"/>
                <a:chExt cx="744" cy="403"/>
              </a:xfrm>
            </p:grpSpPr>
            <p:sp>
              <p:nvSpPr>
                <p:cNvPr id="55407" name="Rectangle 111"/>
                <p:cNvSpPr>
                  <a:spLocks noChangeArrowheads="1"/>
                </p:cNvSpPr>
                <p:nvPr/>
              </p:nvSpPr>
              <p:spPr bwMode="auto">
                <a:xfrm>
                  <a:off x="32" y="3689"/>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السجل الزمني</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73" name="Rectangle 112"/>
                <p:cNvSpPr>
                  <a:spLocks noChangeArrowheads="1"/>
                </p:cNvSpPr>
                <p:nvPr/>
              </p:nvSpPr>
              <p:spPr bwMode="auto">
                <a:xfrm>
                  <a:off x="0" y="3685"/>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20" name="Group 113"/>
            <p:cNvGrpSpPr>
              <a:grpSpLocks/>
            </p:cNvGrpSpPr>
            <p:nvPr/>
          </p:nvGrpSpPr>
          <p:grpSpPr bwMode="auto">
            <a:xfrm>
              <a:off x="744" y="3685"/>
              <a:ext cx="1328" cy="403"/>
              <a:chOff x="744" y="3685"/>
              <a:chExt cx="1328" cy="403"/>
            </a:xfrm>
          </p:grpSpPr>
          <p:sp>
            <p:nvSpPr>
              <p:cNvPr id="272468" name="Rectangle 114"/>
              <p:cNvSpPr>
                <a:spLocks noChangeArrowheads="1"/>
              </p:cNvSpPr>
              <p:nvPr/>
            </p:nvSpPr>
            <p:spPr bwMode="auto">
              <a:xfrm>
                <a:off x="776" y="3685"/>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971-586 ق.م</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69" name="Rectangle 115"/>
              <p:cNvSpPr>
                <a:spLocks noChangeArrowheads="1"/>
              </p:cNvSpPr>
              <p:nvPr/>
            </p:nvSpPr>
            <p:spPr bwMode="auto">
              <a:xfrm>
                <a:off x="744" y="3685"/>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1" name="Group 116"/>
            <p:cNvGrpSpPr>
              <a:grpSpLocks/>
            </p:cNvGrpSpPr>
            <p:nvPr/>
          </p:nvGrpSpPr>
          <p:grpSpPr bwMode="auto">
            <a:xfrm>
              <a:off x="2072" y="3685"/>
              <a:ext cx="1720" cy="403"/>
              <a:chOff x="2072" y="3685"/>
              <a:chExt cx="1720" cy="403"/>
            </a:xfrm>
          </p:grpSpPr>
          <p:sp>
            <p:nvSpPr>
              <p:cNvPr id="272466" name="Rectangle 117"/>
              <p:cNvSpPr>
                <a:spLocks noChangeArrowheads="1"/>
              </p:cNvSpPr>
              <p:nvPr/>
            </p:nvSpPr>
            <p:spPr bwMode="auto">
              <a:xfrm>
                <a:off x="2104" y="3685"/>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1011-538 ق.م</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67" name="Rectangle 118"/>
              <p:cNvSpPr>
                <a:spLocks noChangeArrowheads="1"/>
              </p:cNvSpPr>
              <p:nvPr/>
            </p:nvSpPr>
            <p:spPr bwMode="auto">
              <a:xfrm>
                <a:off x="2072" y="3685"/>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2" name="Group 119"/>
            <p:cNvGrpSpPr>
              <a:grpSpLocks/>
            </p:cNvGrpSpPr>
            <p:nvPr/>
          </p:nvGrpSpPr>
          <p:grpSpPr bwMode="auto">
            <a:xfrm>
              <a:off x="0" y="4088"/>
              <a:ext cx="744" cy="518"/>
              <a:chOff x="0" y="4088"/>
              <a:chExt cx="744" cy="518"/>
            </a:xfrm>
          </p:grpSpPr>
          <p:sp>
            <p:nvSpPr>
              <p:cNvPr id="272462" name="Rectangle 120"/>
              <p:cNvSpPr>
                <a:spLocks noChangeArrowheads="1"/>
              </p:cNvSpPr>
              <p:nvPr/>
            </p:nvSpPr>
            <p:spPr bwMode="auto">
              <a:xfrm>
                <a:off x="0" y="4088"/>
                <a:ext cx="744" cy="518"/>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63" name="Group 121"/>
              <p:cNvGrpSpPr>
                <a:grpSpLocks/>
              </p:cNvGrpSpPr>
              <p:nvPr/>
            </p:nvGrpSpPr>
            <p:grpSpPr bwMode="auto">
              <a:xfrm>
                <a:off x="0" y="4088"/>
                <a:ext cx="744" cy="518"/>
                <a:chOff x="0" y="4088"/>
                <a:chExt cx="744" cy="518"/>
              </a:xfrm>
            </p:grpSpPr>
            <p:sp>
              <p:nvSpPr>
                <p:cNvPr id="55418" name="Rectangle 122"/>
                <p:cNvSpPr>
                  <a:spLocks noChangeArrowheads="1"/>
                </p:cNvSpPr>
                <p:nvPr/>
              </p:nvSpPr>
              <p:spPr bwMode="auto">
                <a:xfrm>
                  <a:off x="32" y="4088"/>
                  <a:ext cx="679" cy="518"/>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التركيز</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65" name="Rectangle 123"/>
                <p:cNvSpPr>
                  <a:spLocks noChangeArrowheads="1"/>
                </p:cNvSpPr>
                <p:nvPr/>
              </p:nvSpPr>
              <p:spPr bwMode="auto">
                <a:xfrm>
                  <a:off x="0" y="4088"/>
                  <a:ext cx="74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23" name="Group 124"/>
            <p:cNvGrpSpPr>
              <a:grpSpLocks/>
            </p:cNvGrpSpPr>
            <p:nvPr/>
          </p:nvGrpSpPr>
          <p:grpSpPr bwMode="auto">
            <a:xfrm>
              <a:off x="744" y="4088"/>
              <a:ext cx="1328" cy="518"/>
              <a:chOff x="744" y="4088"/>
              <a:chExt cx="1328" cy="518"/>
            </a:xfrm>
          </p:grpSpPr>
          <p:sp>
            <p:nvSpPr>
              <p:cNvPr id="272460" name="Rectangle 125"/>
              <p:cNvSpPr>
                <a:spLocks noChangeArrowheads="1"/>
              </p:cNvSpPr>
              <p:nvPr/>
            </p:nvSpPr>
            <p:spPr bwMode="auto">
              <a:xfrm>
                <a:off x="776" y="4088"/>
                <a:ext cx="126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9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سياسي : التركيز على العرش</a:t>
                </a:r>
                <a:endParaRPr kumimoji="0" lang="en-US" altLang="zh-CN" sz="19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61" name="Rectangle 126"/>
              <p:cNvSpPr>
                <a:spLocks noChangeArrowheads="1"/>
              </p:cNvSpPr>
              <p:nvPr/>
            </p:nvSpPr>
            <p:spPr bwMode="auto">
              <a:xfrm>
                <a:off x="744" y="4088"/>
                <a:ext cx="132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4" name="Group 127"/>
            <p:cNvGrpSpPr>
              <a:grpSpLocks/>
            </p:cNvGrpSpPr>
            <p:nvPr/>
          </p:nvGrpSpPr>
          <p:grpSpPr bwMode="auto">
            <a:xfrm>
              <a:off x="2072" y="4088"/>
              <a:ext cx="1720" cy="518"/>
              <a:chOff x="2072" y="4088"/>
              <a:chExt cx="1720" cy="518"/>
            </a:xfrm>
          </p:grpSpPr>
          <p:sp>
            <p:nvSpPr>
              <p:cNvPr id="272458" name="Rectangle 128"/>
              <p:cNvSpPr>
                <a:spLocks noChangeArrowheads="1"/>
              </p:cNvSpPr>
              <p:nvPr/>
            </p:nvSpPr>
            <p:spPr bwMode="auto">
              <a:xfrm>
                <a:off x="2104" y="4088"/>
                <a:ext cx="1656"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روحي : التركيز على الهيكل</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59" name="Rectangle 129"/>
              <p:cNvSpPr>
                <a:spLocks noChangeArrowheads="1"/>
              </p:cNvSpPr>
              <p:nvPr/>
            </p:nvSpPr>
            <p:spPr bwMode="auto">
              <a:xfrm>
                <a:off x="2072" y="4088"/>
                <a:ext cx="1720"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5" name="Group 130"/>
            <p:cNvGrpSpPr>
              <a:grpSpLocks/>
            </p:cNvGrpSpPr>
            <p:nvPr/>
          </p:nvGrpSpPr>
          <p:grpSpPr bwMode="auto">
            <a:xfrm>
              <a:off x="0" y="4606"/>
              <a:ext cx="744" cy="403"/>
              <a:chOff x="0" y="4606"/>
              <a:chExt cx="744" cy="403"/>
            </a:xfrm>
          </p:grpSpPr>
          <p:sp>
            <p:nvSpPr>
              <p:cNvPr id="272454" name="Rectangle 131"/>
              <p:cNvSpPr>
                <a:spLocks noChangeArrowheads="1"/>
              </p:cNvSpPr>
              <p:nvPr/>
            </p:nvSpPr>
            <p:spPr bwMode="auto">
              <a:xfrm>
                <a:off x="0" y="4606"/>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55" name="Group 132"/>
              <p:cNvGrpSpPr>
                <a:grpSpLocks/>
              </p:cNvGrpSpPr>
              <p:nvPr/>
            </p:nvGrpSpPr>
            <p:grpSpPr bwMode="auto">
              <a:xfrm>
                <a:off x="0" y="4606"/>
                <a:ext cx="744" cy="403"/>
                <a:chOff x="0" y="4606"/>
                <a:chExt cx="744" cy="403"/>
              </a:xfrm>
            </p:grpSpPr>
            <p:sp>
              <p:nvSpPr>
                <p:cNvPr id="55429" name="Rectangle 133"/>
                <p:cNvSpPr>
                  <a:spLocks noChangeArrowheads="1"/>
                </p:cNvSpPr>
                <p:nvPr/>
              </p:nvSpPr>
              <p:spPr bwMode="auto">
                <a:xfrm>
                  <a:off x="32" y="4604"/>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المحتوى</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57" name="Rectangle 134"/>
                <p:cNvSpPr>
                  <a:spLocks noChangeArrowheads="1"/>
                </p:cNvSpPr>
                <p:nvPr/>
              </p:nvSpPr>
              <p:spPr bwMode="auto">
                <a:xfrm>
                  <a:off x="0" y="4606"/>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26" name="Group 135"/>
            <p:cNvGrpSpPr>
              <a:grpSpLocks/>
            </p:cNvGrpSpPr>
            <p:nvPr/>
          </p:nvGrpSpPr>
          <p:grpSpPr bwMode="auto">
            <a:xfrm>
              <a:off x="744" y="4606"/>
              <a:ext cx="1328" cy="403"/>
              <a:chOff x="744" y="4606"/>
              <a:chExt cx="1328" cy="403"/>
            </a:xfrm>
          </p:grpSpPr>
          <p:sp>
            <p:nvSpPr>
              <p:cNvPr id="272452" name="Rectangle 136"/>
              <p:cNvSpPr>
                <a:spLocks noChangeArrowheads="1"/>
              </p:cNvSpPr>
              <p:nvPr/>
            </p:nvSpPr>
            <p:spPr bwMode="auto">
              <a:xfrm>
                <a:off x="776" y="4606"/>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تاريخي</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53" name="Rectangle 137"/>
              <p:cNvSpPr>
                <a:spLocks noChangeArrowheads="1"/>
              </p:cNvSpPr>
              <p:nvPr/>
            </p:nvSpPr>
            <p:spPr bwMode="auto">
              <a:xfrm>
                <a:off x="744" y="4606"/>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7" name="Group 138"/>
            <p:cNvGrpSpPr>
              <a:grpSpLocks/>
            </p:cNvGrpSpPr>
            <p:nvPr/>
          </p:nvGrpSpPr>
          <p:grpSpPr bwMode="auto">
            <a:xfrm>
              <a:off x="2072" y="4606"/>
              <a:ext cx="1720" cy="403"/>
              <a:chOff x="2072" y="4606"/>
              <a:chExt cx="1720" cy="403"/>
            </a:xfrm>
          </p:grpSpPr>
          <p:sp>
            <p:nvSpPr>
              <p:cNvPr id="272450" name="Rectangle 139"/>
              <p:cNvSpPr>
                <a:spLocks noChangeArrowheads="1"/>
              </p:cNvSpPr>
              <p:nvPr/>
            </p:nvSpPr>
            <p:spPr bwMode="auto">
              <a:xfrm>
                <a:off x="2104" y="4606"/>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لاهوتي</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51" name="Rectangle 140"/>
              <p:cNvSpPr>
                <a:spLocks noChangeArrowheads="1"/>
              </p:cNvSpPr>
              <p:nvPr/>
            </p:nvSpPr>
            <p:spPr bwMode="auto">
              <a:xfrm>
                <a:off x="2072" y="4606"/>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8" name="Group 141"/>
            <p:cNvGrpSpPr>
              <a:grpSpLocks/>
            </p:cNvGrpSpPr>
            <p:nvPr/>
          </p:nvGrpSpPr>
          <p:grpSpPr bwMode="auto">
            <a:xfrm>
              <a:off x="0" y="5009"/>
              <a:ext cx="744" cy="403"/>
              <a:chOff x="0" y="5009"/>
              <a:chExt cx="744" cy="403"/>
            </a:xfrm>
          </p:grpSpPr>
          <p:sp>
            <p:nvSpPr>
              <p:cNvPr id="272446" name="Rectangle 142"/>
              <p:cNvSpPr>
                <a:spLocks noChangeArrowheads="1"/>
              </p:cNvSpPr>
              <p:nvPr/>
            </p:nvSpPr>
            <p:spPr bwMode="auto">
              <a:xfrm>
                <a:off x="0" y="5009"/>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47" name="Group 143"/>
              <p:cNvGrpSpPr>
                <a:grpSpLocks/>
              </p:cNvGrpSpPr>
              <p:nvPr/>
            </p:nvGrpSpPr>
            <p:grpSpPr bwMode="auto">
              <a:xfrm>
                <a:off x="0" y="5009"/>
                <a:ext cx="744" cy="403"/>
                <a:chOff x="0" y="5009"/>
                <a:chExt cx="744" cy="403"/>
              </a:xfrm>
            </p:grpSpPr>
            <p:sp>
              <p:nvSpPr>
                <p:cNvPr id="55440" name="Rectangle 144"/>
                <p:cNvSpPr>
                  <a:spLocks noChangeArrowheads="1"/>
                </p:cNvSpPr>
                <p:nvPr/>
              </p:nvSpPr>
              <p:spPr bwMode="auto">
                <a:xfrm>
                  <a:off x="32" y="5009"/>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الصفات</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49" name="Rectangle 145"/>
                <p:cNvSpPr>
                  <a:spLocks noChangeArrowheads="1"/>
                </p:cNvSpPr>
                <p:nvPr/>
              </p:nvSpPr>
              <p:spPr bwMode="auto">
                <a:xfrm>
                  <a:off x="0" y="5009"/>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29" name="Group 146"/>
            <p:cNvGrpSpPr>
              <a:grpSpLocks/>
            </p:cNvGrpSpPr>
            <p:nvPr/>
          </p:nvGrpSpPr>
          <p:grpSpPr bwMode="auto">
            <a:xfrm>
              <a:off x="744" y="5009"/>
              <a:ext cx="1328" cy="403"/>
              <a:chOff x="744" y="5009"/>
              <a:chExt cx="1328" cy="403"/>
            </a:xfrm>
          </p:grpSpPr>
          <p:sp>
            <p:nvSpPr>
              <p:cNvPr id="272444" name="Rectangle 147"/>
              <p:cNvSpPr>
                <a:spLocks noChangeArrowheads="1"/>
              </p:cNvSpPr>
              <p:nvPr/>
            </p:nvSpPr>
            <p:spPr bwMode="auto">
              <a:xfrm>
                <a:off x="776" y="5009"/>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عدالة الله</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45" name="Rectangle 148"/>
              <p:cNvSpPr>
                <a:spLocks noChangeArrowheads="1"/>
              </p:cNvSpPr>
              <p:nvPr/>
            </p:nvSpPr>
            <p:spPr bwMode="auto">
              <a:xfrm>
                <a:off x="744" y="5009"/>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30" name="Group 149"/>
            <p:cNvGrpSpPr>
              <a:grpSpLocks/>
            </p:cNvGrpSpPr>
            <p:nvPr/>
          </p:nvGrpSpPr>
          <p:grpSpPr bwMode="auto">
            <a:xfrm>
              <a:off x="2072" y="5009"/>
              <a:ext cx="1720" cy="403"/>
              <a:chOff x="2072" y="5009"/>
              <a:chExt cx="1720" cy="403"/>
            </a:xfrm>
          </p:grpSpPr>
          <p:sp>
            <p:nvSpPr>
              <p:cNvPr id="272442" name="Rectangle 150"/>
              <p:cNvSpPr>
                <a:spLocks noChangeArrowheads="1"/>
              </p:cNvSpPr>
              <p:nvPr/>
            </p:nvSpPr>
            <p:spPr bwMode="auto">
              <a:xfrm>
                <a:off x="2104" y="5009"/>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نعمة الله</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43" name="Rectangle 151"/>
              <p:cNvSpPr>
                <a:spLocks noChangeArrowheads="1"/>
              </p:cNvSpPr>
              <p:nvPr/>
            </p:nvSpPr>
            <p:spPr bwMode="auto">
              <a:xfrm>
                <a:off x="2072" y="5009"/>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31" name="Group 152"/>
            <p:cNvGrpSpPr>
              <a:grpSpLocks/>
            </p:cNvGrpSpPr>
            <p:nvPr/>
          </p:nvGrpSpPr>
          <p:grpSpPr bwMode="auto">
            <a:xfrm>
              <a:off x="0" y="5412"/>
              <a:ext cx="744" cy="403"/>
              <a:chOff x="0" y="5412"/>
              <a:chExt cx="744" cy="403"/>
            </a:xfrm>
          </p:grpSpPr>
          <p:sp>
            <p:nvSpPr>
              <p:cNvPr id="272438" name="Rectangle 153"/>
              <p:cNvSpPr>
                <a:spLocks noChangeArrowheads="1"/>
              </p:cNvSpPr>
              <p:nvPr/>
            </p:nvSpPr>
            <p:spPr bwMode="auto">
              <a:xfrm>
                <a:off x="0" y="5412"/>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39" name="Group 154"/>
              <p:cNvGrpSpPr>
                <a:grpSpLocks/>
              </p:cNvGrpSpPr>
              <p:nvPr/>
            </p:nvGrpSpPr>
            <p:grpSpPr bwMode="auto">
              <a:xfrm>
                <a:off x="0" y="5412"/>
                <a:ext cx="744" cy="403"/>
                <a:chOff x="0" y="5412"/>
                <a:chExt cx="744" cy="403"/>
              </a:xfrm>
            </p:grpSpPr>
            <p:sp>
              <p:nvSpPr>
                <p:cNvPr id="55451" name="Rectangle 155"/>
                <p:cNvSpPr>
                  <a:spLocks noChangeArrowheads="1"/>
                </p:cNvSpPr>
                <p:nvPr/>
              </p:nvSpPr>
              <p:spPr bwMode="auto">
                <a:xfrm>
                  <a:off x="32" y="5408"/>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بطل الرواية</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41" name="Rectangle 156"/>
                <p:cNvSpPr>
                  <a:spLocks noChangeArrowheads="1"/>
                </p:cNvSpPr>
                <p:nvPr/>
              </p:nvSpPr>
              <p:spPr bwMode="auto">
                <a:xfrm>
                  <a:off x="0" y="5412"/>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32" name="Group 157"/>
            <p:cNvGrpSpPr>
              <a:grpSpLocks/>
            </p:cNvGrpSpPr>
            <p:nvPr/>
          </p:nvGrpSpPr>
          <p:grpSpPr bwMode="auto">
            <a:xfrm>
              <a:off x="744" y="5412"/>
              <a:ext cx="1328" cy="403"/>
              <a:chOff x="744" y="5412"/>
              <a:chExt cx="1328" cy="403"/>
            </a:xfrm>
          </p:grpSpPr>
          <p:sp>
            <p:nvSpPr>
              <p:cNvPr id="272436" name="Rectangle 158"/>
              <p:cNvSpPr>
                <a:spLocks noChangeArrowheads="1"/>
              </p:cNvSpPr>
              <p:nvPr/>
            </p:nvSpPr>
            <p:spPr bwMode="auto">
              <a:xfrm>
                <a:off x="776" y="5412"/>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مسؤولية البشر</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37" name="Rectangle 159"/>
              <p:cNvSpPr>
                <a:spLocks noChangeArrowheads="1"/>
              </p:cNvSpPr>
              <p:nvPr/>
            </p:nvSpPr>
            <p:spPr bwMode="auto">
              <a:xfrm>
                <a:off x="744" y="5412"/>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33" name="Group 160"/>
            <p:cNvGrpSpPr>
              <a:grpSpLocks/>
            </p:cNvGrpSpPr>
            <p:nvPr/>
          </p:nvGrpSpPr>
          <p:grpSpPr bwMode="auto">
            <a:xfrm>
              <a:off x="2072" y="5412"/>
              <a:ext cx="1720" cy="403"/>
              <a:chOff x="2072" y="5412"/>
              <a:chExt cx="1720" cy="403"/>
            </a:xfrm>
          </p:grpSpPr>
          <p:sp>
            <p:nvSpPr>
              <p:cNvPr id="272434" name="Rectangle 161"/>
              <p:cNvSpPr>
                <a:spLocks noChangeArrowheads="1"/>
              </p:cNvSpPr>
              <p:nvPr/>
            </p:nvSpPr>
            <p:spPr bwMode="auto">
              <a:xfrm>
                <a:off x="2104" y="5412"/>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السيادة الإلهية</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35" name="Rectangle 162"/>
              <p:cNvSpPr>
                <a:spLocks noChangeArrowheads="1"/>
              </p:cNvSpPr>
              <p:nvPr/>
            </p:nvSpPr>
            <p:spPr bwMode="auto">
              <a:xfrm>
                <a:off x="2072" y="5412"/>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sp>
        <p:nvSpPr>
          <p:cNvPr id="55459" name="WordArt 163"/>
          <p:cNvSpPr>
            <a:spLocks noChangeArrowheads="1" noChangeShapeType="1" noTextEdit="1"/>
          </p:cNvSpPr>
          <p:nvPr/>
        </p:nvSpPr>
        <p:spPr bwMode="auto">
          <a:xfrm>
            <a:off x="2743200" y="1371600"/>
            <a:ext cx="1143000" cy="981075"/>
          </a:xfrm>
          <a:prstGeom prst="rect">
            <a:avLst/>
          </a:prstGeom>
        </p:spPr>
        <p:txBody>
          <a:bodyPr wrap="none" fromWordArt="1">
            <a:prstTxWarp prst="textSlantUp">
              <a:avLst>
                <a:gd name="adj" fmla="val 32056"/>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cap="sq">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uLnTx/>
                <a:uFillTx/>
                <a:latin typeface="Impact"/>
                <a:ea typeface="Impact"/>
                <a:cs typeface="Impact"/>
              </a:rPr>
              <a:t>الملوك</a:t>
            </a:r>
            <a:endParaRPr kumimoji="1" lang="en-US" sz="3600" b="1" i="0" u="none" strike="noStrike" kern="10" cap="none" spc="0" normalizeH="0" baseline="0" noProof="0" dirty="0">
              <a:ln w="9525" cap="sq">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uLnTx/>
              <a:uFillTx/>
              <a:latin typeface="Impact"/>
              <a:ea typeface="Impact"/>
              <a:cs typeface="Impact"/>
            </a:endParaRPr>
          </a:p>
        </p:txBody>
      </p:sp>
      <p:sp>
        <p:nvSpPr>
          <p:cNvPr id="55460" name="WordArt 164"/>
          <p:cNvSpPr>
            <a:spLocks noChangeArrowheads="1" noChangeShapeType="1" noTextEdit="1"/>
          </p:cNvSpPr>
          <p:nvPr/>
        </p:nvSpPr>
        <p:spPr bwMode="auto">
          <a:xfrm>
            <a:off x="6019800" y="1600200"/>
            <a:ext cx="2041525" cy="5715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19050" cap="sq">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uLnTx/>
                <a:uFillTx/>
                <a:latin typeface="Impact"/>
                <a:ea typeface="Impact"/>
                <a:cs typeface="Impact"/>
              </a:rPr>
              <a:t>أخبار الأيام</a:t>
            </a:r>
            <a:endParaRPr kumimoji="1" lang="en-US" sz="3600" b="1" i="0" u="none" strike="noStrike" kern="10" cap="none" spc="0" normalizeH="0" baseline="0" noProof="0" dirty="0">
              <a:ln w="19050" cap="sq">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uLnTx/>
              <a:uFillTx/>
              <a:latin typeface="Impact"/>
              <a:ea typeface="Impact"/>
              <a:cs typeface="Impact"/>
            </a:endParaRPr>
          </a:p>
        </p:txBody>
      </p:sp>
      <p:sp>
        <p:nvSpPr>
          <p:cNvPr id="166" name="Rectangle 3"/>
          <p:cNvSpPr txBox="1">
            <a:spLocks noChangeArrowheads="1"/>
          </p:cNvSpPr>
          <p:nvPr/>
        </p:nvSpPr>
        <p:spPr bwMode="auto">
          <a:xfrm>
            <a:off x="0" y="685800"/>
            <a:ext cx="9144000" cy="1143000"/>
          </a:xfrm>
          <a:prstGeom prst="rect">
            <a:avLst/>
          </a:prstGeom>
          <a:noFill/>
          <a:ln w="9525">
            <a:noFill/>
            <a:miter lim="800000"/>
            <a:headEnd/>
            <a:tailEnd/>
          </a:ln>
        </p:spPr>
        <p:txBody>
          <a:bodyPr/>
          <a:lstStyle/>
          <a:p>
            <a:pPr marL="533400" marR="0" lvl="0" indent="-533400" algn="r" defTabSz="914400" rtl="0" eaLnBrk="1" fontAlgn="base" latinLnBrk="0" hangingPunct="1">
              <a:lnSpc>
                <a:spcPct val="100000"/>
              </a:lnSpc>
              <a:spcBef>
                <a:spcPct val="20000"/>
              </a:spcBef>
              <a:spcAft>
                <a:spcPct val="0"/>
              </a:spcAft>
              <a:buClrTx/>
              <a:buSzTx/>
              <a:buFontTx/>
              <a:buNone/>
              <a:tabLst/>
              <a:defRPr/>
            </a:pPr>
            <a:r>
              <a:rPr kumimoji="1" lang="ar-JO" sz="2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بينما تتداخل الملوك والسجلات في تسجيل عصر المملكة، يمكن الإستشهاد ببعض الإختلافات الملحوظة:</a:t>
            </a:r>
            <a:endParaRPr kumimoji="1" lang="en-US" altLang="zh-CN" sz="2800" u="none" strike="noStrike" kern="0" cap="none" spc="0" normalizeH="0" baseline="0" noProof="0" dirty="0">
              <a:ln>
                <a:noFill/>
              </a:ln>
              <a:solidFill>
                <a:srgbClr val="000000"/>
              </a:solidFill>
              <a:effectLst/>
              <a:uLnTx/>
              <a:uFillTx/>
              <a:latin typeface="Arial" panose="020B0604020202020204" pitchFamily="34" charset="0"/>
              <a:ea typeface="SimSun" pitchFamily="2" charset="-122"/>
              <a:cs typeface="Arial" panose="020B0604020202020204" pitchFamily="34" charset="0"/>
            </a:endParaRPr>
          </a:p>
        </p:txBody>
      </p:sp>
      <p:sp>
        <p:nvSpPr>
          <p:cNvPr id="272391" name="Text Box 3"/>
          <p:cNvSpPr txBox="1">
            <a:spLocks noChangeArrowheads="1"/>
          </p:cNvSpPr>
          <p:nvPr/>
        </p:nvSpPr>
        <p:spPr bwMode="auto">
          <a:xfrm>
            <a:off x="8243888" y="0"/>
            <a:ext cx="900112"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nchorCtr="1"/>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264</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3935990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55459"/>
                                        </p:tgtEl>
                                        <p:attrNameLst>
                                          <p:attrName>style.visibility</p:attrName>
                                        </p:attrNameLst>
                                      </p:cBhvr>
                                      <p:to>
                                        <p:strVal val="visible"/>
                                      </p:to>
                                    </p:set>
                                    <p:animEffect transition="in" filter="checkerboard(across)">
                                      <p:cBhvr>
                                        <p:cTn id="7" dur="500"/>
                                        <p:tgtEl>
                                          <p:spTgt spid="55459"/>
                                        </p:tgtEl>
                                      </p:cBhvr>
                                    </p:animEffect>
                                  </p:childTnLst>
                                </p:cTn>
                              </p:par>
                            </p:childTnLst>
                          </p:cTn>
                        </p:par>
                        <p:par>
                          <p:cTn id="8" fill="hold" nodeType="afterGroup">
                            <p:stCondLst>
                              <p:cond delay="500"/>
                            </p:stCondLst>
                            <p:childTnLst>
                              <p:par>
                                <p:cTn id="9" presetID="5" presetClass="entr" presetSubtype="10" fill="hold" grpId="0" nodeType="afterEffect">
                                  <p:stCondLst>
                                    <p:cond delay="0"/>
                                  </p:stCondLst>
                                  <p:childTnLst>
                                    <p:set>
                                      <p:cBhvr>
                                        <p:cTn id="10" dur="1" fill="hold">
                                          <p:stCondLst>
                                            <p:cond delay="0"/>
                                          </p:stCondLst>
                                        </p:cTn>
                                        <p:tgtEl>
                                          <p:spTgt spid="55460"/>
                                        </p:tgtEl>
                                        <p:attrNameLst>
                                          <p:attrName>style.visibility</p:attrName>
                                        </p:attrNameLst>
                                      </p:cBhvr>
                                      <p:to>
                                        <p:strVal val="visible"/>
                                      </p:to>
                                    </p:set>
                                    <p:animEffect transition="in" filter="checkerboard(across)">
                                      <p:cBhvr>
                                        <p:cTn id="11" dur="500"/>
                                        <p:tgtEl>
                                          <p:spTgt spid="554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459" grpId="0" animBg="1"/>
      <p:bldP spid="55460" grpId="0" animBg="1"/>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0881"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619250" y="2349500"/>
            <a:ext cx="5715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0882" name="Title 1"/>
          <p:cNvSpPr>
            <a:spLocks noGrp="1"/>
          </p:cNvSpPr>
          <p:nvPr>
            <p:ph type="title"/>
          </p:nvPr>
        </p:nvSpPr>
        <p:spPr>
          <a:xfrm>
            <a:off x="0" y="-4763"/>
            <a:ext cx="7740650" cy="841376"/>
          </a:xfrm>
        </p:spPr>
        <p:txBody>
          <a:bodyPr/>
          <a:lstStyle/>
          <a:p>
            <a:r>
              <a:rPr lang="ar-JO" sz="3600" dirty="0">
                <a:solidFill>
                  <a:srgbClr val="FFFFFF"/>
                </a:solidFill>
                <a:ea typeface="ＭＳ Ｐゴシック" charset="0"/>
              </a:rPr>
              <a:t>تحذير للملوك (1400 ق.م)</a:t>
            </a:r>
            <a:endParaRPr lang="en-US" sz="3600" dirty="0">
              <a:solidFill>
                <a:srgbClr val="FFFFFF"/>
              </a:solidFill>
              <a:ea typeface="ＭＳ Ｐゴシック" charset="0"/>
            </a:endParaRPr>
          </a:p>
        </p:txBody>
      </p:sp>
      <p:sp>
        <p:nvSpPr>
          <p:cNvPr id="3" name="Title 1"/>
          <p:cNvSpPr txBox="1">
            <a:spLocks/>
          </p:cNvSpPr>
          <p:nvPr/>
        </p:nvSpPr>
        <p:spPr bwMode="auto">
          <a:xfrm>
            <a:off x="0" y="836712"/>
            <a:ext cx="9144000" cy="19442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ar-JO" sz="2800" dirty="0">
                <a:solidFill>
                  <a:srgbClr val="FFFFFF"/>
                </a:solidFill>
                <a:effectLst>
                  <a:glow rad="228600">
                    <a:srgbClr val="000000"/>
                  </a:glow>
                </a:effectLst>
                <a:latin typeface="Arial" panose="020B0604020202020204" pitchFamily="34" charset="0"/>
                <a:cs typeface="Arial" panose="020B0604020202020204" pitchFamily="34" charset="0"/>
              </a:rPr>
              <a:t>لئلا يرتفع قلبه على إخوته ولئلا يحيد عن الوصية يميناً أو شمالاً </a:t>
            </a:r>
            <a:endParaRPr kumimoji="0" lang="en-US" sz="2800" dirty="0">
              <a:solidFill>
                <a:srgbClr val="FFFFFF"/>
              </a:solidFill>
              <a:effectLst>
                <a:glow rad="228600">
                  <a:srgbClr val="000000"/>
                </a:glow>
              </a:effectLst>
              <a:latin typeface="Arial" panose="020B0604020202020204" pitchFamily="34" charset="0"/>
              <a:cs typeface="Arial" panose="020B0604020202020204" pitchFamily="34" charset="0"/>
            </a:endParaRPr>
          </a:p>
        </p:txBody>
      </p:sp>
      <p:sp>
        <p:nvSpPr>
          <p:cNvPr id="5" name="Title 1"/>
          <p:cNvSpPr txBox="1">
            <a:spLocks/>
          </p:cNvSpPr>
          <p:nvPr/>
        </p:nvSpPr>
        <p:spPr bwMode="auto">
          <a:xfrm>
            <a:off x="0" y="5517232"/>
            <a:ext cx="9144000" cy="12687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ar-JO" sz="2800" dirty="0">
                <a:solidFill>
                  <a:srgbClr val="FFFFFF"/>
                </a:solidFill>
                <a:effectLst>
                  <a:glow rad="228600">
                    <a:srgbClr val="000000"/>
                  </a:glow>
                </a:effectLst>
                <a:latin typeface="Arial" panose="020B0604020202020204" pitchFamily="34" charset="0"/>
                <a:cs typeface="Arial" panose="020B0604020202020204" pitchFamily="34" charset="0"/>
              </a:rPr>
              <a:t>لكي يطيل الأيام على مملكته هو وبنوه في وسط إسرائيل</a:t>
            </a:r>
            <a:br>
              <a:rPr kumimoji="0" lang="en-SG" sz="2800" dirty="0">
                <a:solidFill>
                  <a:srgbClr val="FFFFFF"/>
                </a:solidFill>
                <a:effectLst>
                  <a:glow rad="228600">
                    <a:srgbClr val="000000"/>
                  </a:glow>
                </a:effectLst>
                <a:latin typeface="Arial" panose="020B0604020202020204" pitchFamily="34" charset="0"/>
                <a:cs typeface="Arial" panose="020B0604020202020204" pitchFamily="34" charset="0"/>
              </a:rPr>
            </a:br>
            <a:r>
              <a:rPr kumimoji="0" lang="en-SG" sz="2800" dirty="0">
                <a:solidFill>
                  <a:srgbClr val="FFFFFF"/>
                </a:solidFill>
                <a:effectLst>
                  <a:glow rad="228600">
                    <a:srgbClr val="000000"/>
                  </a:glow>
                </a:effectLst>
                <a:latin typeface="Arial" panose="020B0604020202020204" pitchFamily="34" charset="0"/>
                <a:cs typeface="Arial" panose="020B0604020202020204" pitchFamily="34" charset="0"/>
              </a:rPr>
              <a:t>(</a:t>
            </a:r>
            <a:r>
              <a:rPr kumimoji="0" lang="ar-JO" sz="2800" dirty="0">
                <a:solidFill>
                  <a:srgbClr val="FFFFFF"/>
                </a:solidFill>
                <a:effectLst>
                  <a:glow rad="228600">
                    <a:srgbClr val="000000"/>
                  </a:glow>
                </a:effectLst>
                <a:latin typeface="Arial" panose="020B0604020202020204" pitchFamily="34" charset="0"/>
                <a:cs typeface="Arial" panose="020B0604020202020204" pitchFamily="34" charset="0"/>
              </a:rPr>
              <a:t>تث 17 : 20</a:t>
            </a:r>
            <a:r>
              <a:rPr kumimoji="0" lang="en-SG" sz="2800" dirty="0">
                <a:solidFill>
                  <a:srgbClr val="FFFFFF"/>
                </a:solidFill>
                <a:effectLst>
                  <a:glow rad="228600">
                    <a:srgbClr val="000000"/>
                  </a:glow>
                </a:effectLst>
                <a:latin typeface="Arial" panose="020B0604020202020204" pitchFamily="34" charset="0"/>
                <a:cs typeface="Arial" panose="020B0604020202020204" pitchFamily="34" charset="0"/>
              </a:rPr>
              <a:t>)</a:t>
            </a:r>
            <a:endParaRPr kumimoji="0" lang="en-US" sz="2800" dirty="0">
              <a:solidFill>
                <a:srgbClr val="FFFFFF"/>
              </a:solidFill>
              <a:effectLst>
                <a:glow rad="228600">
                  <a:srgbClr val="000000"/>
                </a:glow>
              </a:effectLst>
              <a:latin typeface="Arial" panose="020B0604020202020204" pitchFamily="34" charset="0"/>
              <a:cs typeface="Arial" panose="020B0604020202020204" pitchFamily="34" charset="0"/>
            </a:endParaRPr>
          </a:p>
        </p:txBody>
      </p:sp>
    </p:spTree>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 name="Down Arrow Callout 5"/>
          <p:cNvSpPr/>
          <p:nvPr/>
        </p:nvSpPr>
        <p:spPr bwMode="auto">
          <a:xfrm rot="10800000">
            <a:off x="1331641" y="2965902"/>
            <a:ext cx="6480720" cy="3861048"/>
          </a:xfrm>
          <a:prstGeom prst="downArrowCallout">
            <a:avLst/>
          </a:prstGeom>
          <a:solidFill>
            <a:srgbClr val="800000"/>
          </a:solidFill>
          <a:ln w="5715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a:lnSpc>
                <a:spcPct val="100000"/>
              </a:lnSpc>
              <a:spcBef>
                <a:spcPct val="0"/>
              </a:spcBef>
              <a:buFontTx/>
              <a:buNone/>
            </a:pPr>
            <a:endParaRPr kumimoji="0" lang="en-US" b="0">
              <a:solidFill>
                <a:srgbClr val="000000"/>
              </a:solidFill>
              <a:latin typeface="Comic Sans MS" pitchFamily="-112" charset="0"/>
            </a:endParaRPr>
          </a:p>
        </p:txBody>
      </p:sp>
      <p:sp>
        <p:nvSpPr>
          <p:cNvPr id="2" name="Down Arrow Callout 1"/>
          <p:cNvSpPr/>
          <p:nvPr/>
        </p:nvSpPr>
        <p:spPr bwMode="auto">
          <a:xfrm>
            <a:off x="1331640" y="0"/>
            <a:ext cx="6480720" cy="3861048"/>
          </a:xfrm>
          <a:prstGeom prst="downArrowCallout">
            <a:avLst/>
          </a:prstGeom>
          <a:solidFill>
            <a:schemeClr val="accent2">
              <a:lumMod val="75000"/>
            </a:schemeClr>
          </a:solidFill>
          <a:ln w="5715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a:lnSpc>
                <a:spcPct val="100000"/>
              </a:lnSpc>
              <a:spcBef>
                <a:spcPct val="0"/>
              </a:spcBef>
              <a:buFontTx/>
              <a:buNone/>
            </a:pPr>
            <a:endParaRPr kumimoji="0" lang="en-US" b="0">
              <a:solidFill>
                <a:srgbClr val="000000"/>
              </a:solidFill>
              <a:latin typeface="Comic Sans MS" pitchFamily="-112" charset="0"/>
            </a:endParaRPr>
          </a:p>
        </p:txBody>
      </p:sp>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lnSpc>
                <a:spcPct val="100000"/>
              </a:lnSpc>
              <a:spcBef>
                <a:spcPct val="0"/>
              </a:spcBef>
              <a:buFontTx/>
              <a:buNone/>
            </a:pPr>
            <a:endParaRPr kumimoji="0" lang="en-US" dirty="0">
              <a:solidFill>
                <a:srgbClr val="000000"/>
              </a:solidFill>
              <a:latin typeface="Arial" panose="020B0604020202020204" pitchFamily="34" charset="0"/>
            </a:endParaRPr>
          </a:p>
        </p:txBody>
      </p:sp>
      <p:sp>
        <p:nvSpPr>
          <p:cNvPr id="900098" name="Rectangle 2"/>
          <p:cNvSpPr>
            <a:spLocks noGrp="1" noChangeArrowheads="1"/>
          </p:cNvSpPr>
          <p:nvPr>
            <p:ph type="ctrTitle"/>
          </p:nvPr>
        </p:nvSpPr>
        <p:spPr>
          <a:xfrm>
            <a:off x="0" y="44624"/>
            <a:ext cx="9143999" cy="1080120"/>
          </a:xfrm>
          <a:effectLst/>
        </p:spPr>
        <p:txBody>
          <a:bodyPr/>
          <a:lstStyle/>
          <a:p>
            <a:pPr>
              <a:defRPr/>
            </a:pPr>
            <a:r>
              <a:rPr lang="ar-JO" dirty="0">
                <a:effectLst/>
                <a:ea typeface="ＭＳ Ｐゴシック" charset="0"/>
              </a:rPr>
              <a:t>يكرمنا الله</a:t>
            </a:r>
            <a:endParaRPr lang="en-US" dirty="0">
              <a:effectLst/>
              <a:ea typeface="ＭＳ Ｐゴシック" charset="0"/>
            </a:endParaRPr>
          </a:p>
        </p:txBody>
      </p:sp>
      <p:sp>
        <p:nvSpPr>
          <p:cNvPr id="4" name="Rectangle 2"/>
          <p:cNvSpPr txBox="1">
            <a:spLocks noChangeArrowheads="1"/>
          </p:cNvSpPr>
          <p:nvPr/>
        </p:nvSpPr>
        <p:spPr bwMode="auto">
          <a:xfrm>
            <a:off x="114" y="5785840"/>
            <a:ext cx="9143999" cy="10801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a:spcBef>
                <a:spcPct val="0"/>
              </a:spcBef>
              <a:defRPr sz="4400">
                <a:solidFill>
                  <a:schemeClr val="bg1"/>
                </a:solidFill>
                <a:effectLst/>
                <a:latin typeface="Arial" charset="0"/>
              </a:defRPr>
            </a:lvl1pPr>
            <a:lvl2pPr algn="ctr">
              <a:spcBef>
                <a:spcPct val="0"/>
              </a:spcBef>
              <a:defRPr sz="4400">
                <a:solidFill>
                  <a:schemeClr val="bg1"/>
                </a:solidFill>
                <a:latin typeface="Arial" charset="0"/>
                <a:ea typeface="ＭＳ Ｐゴシック" pitchFamily="-108" charset="-128"/>
                <a:cs typeface="ＭＳ Ｐゴシック" pitchFamily="-108" charset="-128"/>
              </a:defRPr>
            </a:lvl2pPr>
            <a:lvl3pPr algn="ctr">
              <a:spcBef>
                <a:spcPct val="0"/>
              </a:spcBef>
              <a:defRPr sz="4400">
                <a:solidFill>
                  <a:schemeClr val="bg1"/>
                </a:solidFill>
                <a:latin typeface="Arial" charset="0"/>
                <a:ea typeface="ＭＳ Ｐゴシック" pitchFamily="-108" charset="-128"/>
                <a:cs typeface="ＭＳ Ｐゴシック" pitchFamily="-108" charset="-128"/>
              </a:defRPr>
            </a:lvl3pPr>
            <a:lvl4pPr algn="ctr">
              <a:spcBef>
                <a:spcPct val="0"/>
              </a:spcBef>
              <a:defRPr sz="4400">
                <a:solidFill>
                  <a:schemeClr val="bg1"/>
                </a:solidFill>
                <a:latin typeface="Arial" charset="0"/>
                <a:ea typeface="ＭＳ Ｐゴシック" pitchFamily="-108" charset="-128"/>
                <a:cs typeface="ＭＳ Ｐゴシック" pitchFamily="-108" charset="-128"/>
              </a:defRPr>
            </a:lvl4pPr>
            <a:lvl5pPr algn="ctr">
              <a:spcBef>
                <a:spcPct val="0"/>
              </a:spcBef>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a:buFontTx/>
              <a:buNone/>
            </a:pPr>
            <a:r>
              <a:rPr lang="ar-JO" dirty="0">
                <a:solidFill>
                  <a:srgbClr val="FFFFFF"/>
                </a:solidFill>
                <a:latin typeface="Arial" panose="020B0604020202020204" pitchFamily="34" charset="0"/>
                <a:cs typeface="Arial" panose="020B0604020202020204" pitchFamily="34" charset="0"/>
              </a:rPr>
              <a:t>عندما نكرمه</a:t>
            </a:r>
            <a:endParaRPr lang="en-US" dirty="0">
              <a:solidFill>
                <a:srgbClr val="FFFFFF"/>
              </a:solidFill>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108520" y="2924944"/>
            <a:ext cx="3779911" cy="10801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a:spcBef>
                <a:spcPct val="0"/>
              </a:spcBef>
              <a:defRPr sz="4400">
                <a:solidFill>
                  <a:schemeClr val="bg1"/>
                </a:solidFill>
                <a:effectLst/>
                <a:latin typeface="Arial" charset="0"/>
              </a:defRPr>
            </a:lvl1pPr>
            <a:lvl2pPr algn="ctr">
              <a:spcBef>
                <a:spcPct val="0"/>
              </a:spcBef>
              <a:defRPr sz="4400">
                <a:solidFill>
                  <a:schemeClr val="bg1"/>
                </a:solidFill>
                <a:latin typeface="Arial" charset="0"/>
                <a:ea typeface="ＭＳ Ｐゴシック" pitchFamily="-108" charset="-128"/>
                <a:cs typeface="ＭＳ Ｐゴシック" pitchFamily="-108" charset="-128"/>
              </a:defRPr>
            </a:lvl2pPr>
            <a:lvl3pPr algn="ctr">
              <a:spcBef>
                <a:spcPct val="0"/>
              </a:spcBef>
              <a:defRPr sz="4400">
                <a:solidFill>
                  <a:schemeClr val="bg1"/>
                </a:solidFill>
                <a:latin typeface="Arial" charset="0"/>
                <a:ea typeface="ＭＳ Ｐゴシック" pitchFamily="-108" charset="-128"/>
                <a:cs typeface="ＭＳ Ｐゴシック" pitchFamily="-108" charset="-128"/>
              </a:defRPr>
            </a:lvl3pPr>
            <a:lvl4pPr algn="ctr">
              <a:spcBef>
                <a:spcPct val="0"/>
              </a:spcBef>
              <a:defRPr sz="4400">
                <a:solidFill>
                  <a:schemeClr val="bg1"/>
                </a:solidFill>
                <a:latin typeface="Arial" charset="0"/>
                <a:ea typeface="ＭＳ Ｐゴシック" pitchFamily="-108" charset="-128"/>
                <a:cs typeface="ＭＳ Ｐゴシック" pitchFamily="-108" charset="-128"/>
              </a:defRPr>
            </a:lvl4pPr>
            <a:lvl5pPr algn="ctr">
              <a:spcBef>
                <a:spcPct val="0"/>
              </a:spcBef>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a:buNone/>
            </a:pPr>
            <a:r>
              <a:rPr lang="ar-JO" sz="4000" dirty="0">
                <a:solidFill>
                  <a:srgbClr val="000000"/>
                </a:solidFill>
                <a:latin typeface="Arial" panose="020B0604020202020204" pitchFamily="34" charset="0"/>
                <a:cs typeface="Arial" panose="020B0604020202020204" pitchFamily="34" charset="0"/>
              </a:rPr>
              <a:t>يعلمنا سليمان ذلك</a:t>
            </a:r>
            <a:endParaRPr lang="en-US" sz="4000" dirty="0">
              <a:solidFill>
                <a:srgbClr val="000000"/>
              </a:solidFill>
              <a:latin typeface="Arial" panose="020B0604020202020204" pitchFamily="34" charset="0"/>
              <a:cs typeface="Arial" panose="020B0604020202020204" pitchFamily="34" charset="0"/>
            </a:endParaRPr>
          </a:p>
        </p:txBody>
      </p:sp>
      <p:sp>
        <p:nvSpPr>
          <p:cNvPr id="8" name="Rectangle 2"/>
          <p:cNvSpPr txBox="1">
            <a:spLocks noChangeArrowheads="1"/>
          </p:cNvSpPr>
          <p:nvPr/>
        </p:nvSpPr>
        <p:spPr bwMode="auto">
          <a:xfrm>
            <a:off x="5220073" y="2924944"/>
            <a:ext cx="3923928" cy="10801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a:spcBef>
                <a:spcPct val="0"/>
              </a:spcBef>
              <a:defRPr sz="4400">
                <a:solidFill>
                  <a:schemeClr val="bg1"/>
                </a:solidFill>
                <a:effectLst/>
                <a:latin typeface="Arial" charset="0"/>
              </a:defRPr>
            </a:lvl1pPr>
            <a:lvl2pPr algn="ctr">
              <a:spcBef>
                <a:spcPct val="0"/>
              </a:spcBef>
              <a:defRPr sz="4400">
                <a:solidFill>
                  <a:schemeClr val="bg1"/>
                </a:solidFill>
                <a:latin typeface="Arial" charset="0"/>
                <a:ea typeface="ＭＳ Ｐゴシック" pitchFamily="-108" charset="-128"/>
                <a:cs typeface="ＭＳ Ｐゴシック" pitchFamily="-108" charset="-128"/>
              </a:defRPr>
            </a:lvl2pPr>
            <a:lvl3pPr algn="ctr">
              <a:spcBef>
                <a:spcPct val="0"/>
              </a:spcBef>
              <a:defRPr sz="4400">
                <a:solidFill>
                  <a:schemeClr val="bg1"/>
                </a:solidFill>
                <a:latin typeface="Arial" charset="0"/>
                <a:ea typeface="ＭＳ Ｐゴシック" pitchFamily="-108" charset="-128"/>
                <a:cs typeface="ＭＳ Ｐゴシック" pitchFamily="-108" charset="-128"/>
              </a:defRPr>
            </a:lvl3pPr>
            <a:lvl4pPr algn="ctr">
              <a:spcBef>
                <a:spcPct val="0"/>
              </a:spcBef>
              <a:defRPr sz="4400">
                <a:solidFill>
                  <a:schemeClr val="bg1"/>
                </a:solidFill>
                <a:latin typeface="Arial" charset="0"/>
                <a:ea typeface="ＭＳ Ｐゴシック" pitchFamily="-108" charset="-128"/>
                <a:cs typeface="ＭＳ Ｐゴシック" pitchFamily="-108" charset="-128"/>
              </a:defRPr>
            </a:lvl4pPr>
            <a:lvl5pPr algn="ctr">
              <a:spcBef>
                <a:spcPct val="0"/>
              </a:spcBef>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a:buNone/>
            </a:pPr>
            <a:r>
              <a:rPr lang="ar-JO" sz="4000" dirty="0">
                <a:solidFill>
                  <a:srgbClr val="000000"/>
                </a:solidFill>
                <a:latin typeface="Arial" panose="020B0604020202020204" pitchFamily="34" charset="0"/>
                <a:cs typeface="Arial" panose="020B0604020202020204" pitchFamily="34" charset="0"/>
              </a:rPr>
              <a:t>1 أخبار الأيام 1-9</a:t>
            </a:r>
            <a:endParaRPr lang="en-US" sz="40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3797878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900098"/>
                                        </p:tgtEl>
                                        <p:attrNameLst>
                                          <p:attrName>style.visibility</p:attrName>
                                        </p:attrNameLst>
                                      </p:cBhvr>
                                      <p:to>
                                        <p:strVal val="visible"/>
                                      </p:to>
                                    </p:set>
                                    <p:animEffect transition="in" filter="wipe(up)">
                                      <p:cBhvr>
                                        <p:cTn id="7" dur="500"/>
                                        <p:tgtEl>
                                          <p:spTgt spid="90009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down)">
                                      <p:cBhvr>
                                        <p:cTn id="12" dur="500"/>
                                        <p:tgtEl>
                                          <p:spTgt spid="4"/>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down)">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900098" grpId="0"/>
      <p:bldP spid="4" grpId="0"/>
    </p:bldLst>
  </p:timing>
</p:sld>
</file>

<file path=ppt/slides/slide142.xml><?xml version="1.0" encoding="utf-8"?>
<p:sld xmlns:a="http://schemas.openxmlformats.org/drawingml/2006/main" xmlns:r="http://schemas.openxmlformats.org/officeDocument/2006/relationships" xmlns:p="http://schemas.openxmlformats.org/presentationml/2006/main">
  <p:cSld>
    <p:bg>
      <p:bgPr>
        <a:solidFill>
          <a:srgbClr val="660066"/>
        </a:solidFill>
        <a:effectLst/>
      </p:bgPr>
    </p:bg>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a:xfrm>
            <a:off x="755577" y="753616"/>
            <a:ext cx="8388424" cy="803176"/>
          </a:xfrm>
        </p:spPr>
        <p:txBody>
          <a:bodyPr/>
          <a:lstStyle/>
          <a:p>
            <a:pPr>
              <a:defRPr/>
            </a:pPr>
            <a:r>
              <a:rPr lang="ar-JO" dirty="0">
                <a:effectLst>
                  <a:glow rad="101600">
                    <a:schemeClr val="bg2">
                      <a:alpha val="75000"/>
                    </a:schemeClr>
                  </a:glow>
                </a:effectLst>
                <a:ea typeface="ＭＳ Ｐゴシック" charset="0"/>
              </a:rPr>
              <a:t>التواضع والتوبة</a:t>
            </a:r>
            <a:endParaRPr lang="en-US" dirty="0">
              <a:effectLst>
                <a:glow rad="101600">
                  <a:schemeClr val="bg2">
                    <a:alpha val="75000"/>
                  </a:schemeClr>
                </a:glow>
              </a:effectLst>
              <a:ea typeface="ＭＳ Ｐゴシック" charset="0"/>
            </a:endParaRPr>
          </a:p>
        </p:txBody>
      </p:sp>
      <p:sp>
        <p:nvSpPr>
          <p:cNvPr id="145411" name="Rectangle 4"/>
          <p:cNvSpPr>
            <a:spLocks noGrp="1" noChangeArrowheads="1"/>
          </p:cNvSpPr>
          <p:nvPr>
            <p:ph type="body" idx="1"/>
          </p:nvPr>
        </p:nvSpPr>
        <p:spPr>
          <a:xfrm>
            <a:off x="0" y="1981200"/>
            <a:ext cx="9034463" cy="4114800"/>
          </a:xfrm>
        </p:spPr>
        <p:txBody>
          <a:bodyPr/>
          <a:lstStyle/>
          <a:p>
            <a:pPr algn="ctr">
              <a:buNone/>
              <a:defRPr/>
            </a:pPr>
            <a:r>
              <a:rPr lang="ar-JO" altLang="zh-CN" dirty="0">
                <a:effectLst>
                  <a:glow rad="101600">
                    <a:schemeClr val="bg2">
                      <a:alpha val="75000"/>
                    </a:schemeClr>
                  </a:glow>
                </a:effectLst>
                <a:ea typeface="ＭＳ Ｐゴシック" charset="0"/>
              </a:rPr>
              <a:t>فإذا تواضع شعبي الذين دعي اسمي عليهم وصلوا وطلبوا وجهي ورجعوا عن طرقهم الردية فإنني أسمع من السماء وأغفر خطيتهم وأبرئ أرضهم</a:t>
            </a:r>
            <a:endParaRPr lang="en-US" altLang="zh-CN" dirty="0">
              <a:effectLst>
                <a:glow rad="101600">
                  <a:schemeClr val="bg2">
                    <a:alpha val="75000"/>
                  </a:schemeClr>
                </a:glow>
              </a:effectLst>
              <a:ea typeface="ＭＳ Ｐゴシック" charset="0"/>
            </a:endParaRPr>
          </a:p>
          <a:p>
            <a:pPr algn="ctr">
              <a:buFontTx/>
              <a:buNone/>
              <a:defRPr/>
            </a:pPr>
            <a:r>
              <a:rPr lang="en-US" altLang="zh-CN" dirty="0">
                <a:effectLst>
                  <a:glow rad="101600">
                    <a:schemeClr val="bg2">
                      <a:alpha val="75000"/>
                    </a:schemeClr>
                  </a:glow>
                </a:effectLst>
                <a:ea typeface="ＭＳ Ｐゴシック" charset="0"/>
              </a:rPr>
              <a:t>(</a:t>
            </a:r>
            <a:r>
              <a:rPr lang="ar-JO" altLang="zh-CN" dirty="0">
                <a:effectLst>
                  <a:glow rad="101600">
                    <a:schemeClr val="bg2">
                      <a:alpha val="75000"/>
                    </a:schemeClr>
                  </a:glow>
                </a:effectLst>
                <a:ea typeface="ＭＳ Ｐゴシック" charset="0"/>
              </a:rPr>
              <a:t>2 أخ 7 : 14</a:t>
            </a:r>
            <a:r>
              <a:rPr lang="en-US" altLang="zh-CN" dirty="0">
                <a:effectLst>
                  <a:glow rad="101600">
                    <a:schemeClr val="bg2">
                      <a:alpha val="75000"/>
                    </a:schemeClr>
                  </a:glow>
                </a:effectLst>
                <a:ea typeface="ＭＳ Ｐゴシック" charset="0"/>
              </a:rPr>
              <a:t>)</a:t>
            </a:r>
          </a:p>
        </p:txBody>
      </p:sp>
      <p:sp>
        <p:nvSpPr>
          <p:cNvPr id="145412" name="Text Box 5"/>
          <p:cNvSpPr txBox="1">
            <a:spLocks noChangeArrowheads="1"/>
          </p:cNvSpPr>
          <p:nvPr/>
        </p:nvSpPr>
        <p:spPr bwMode="auto">
          <a:xfrm>
            <a:off x="8259763" y="1524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defRPr/>
            </a:pPr>
            <a:r>
              <a:rPr kumimoji="0" lang="ar-JO"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271</a:t>
            </a:r>
            <a:endParaRPr kumimoji="0" lang="en-US"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03687530"/>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bg>
      <p:bgPr>
        <a:solidFill>
          <a:srgbClr val="800000"/>
        </a:solidFill>
        <a:effectLst/>
      </p:bgPr>
    </p:bg>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a:xfrm>
            <a:off x="755577" y="753616"/>
            <a:ext cx="8388424" cy="803176"/>
          </a:xfrm>
        </p:spPr>
        <p:txBody>
          <a:bodyPr/>
          <a:lstStyle/>
          <a:p>
            <a:pPr>
              <a:defRPr/>
            </a:pPr>
            <a:r>
              <a:rPr lang="ar-JO" dirty="0">
                <a:effectLst>
                  <a:glow rad="101600">
                    <a:schemeClr val="bg2">
                      <a:alpha val="75000"/>
                    </a:schemeClr>
                  </a:glow>
                </a:effectLst>
                <a:ea typeface="ＭＳ Ｐゴシック" charset="0"/>
              </a:rPr>
              <a:t>الآية المفتاحية</a:t>
            </a:r>
            <a:endParaRPr lang="en-US" dirty="0">
              <a:effectLst>
                <a:glow rad="101600">
                  <a:schemeClr val="bg2">
                    <a:alpha val="75000"/>
                  </a:schemeClr>
                </a:glow>
              </a:effectLst>
              <a:ea typeface="ＭＳ Ｐゴシック" charset="0"/>
            </a:endParaRPr>
          </a:p>
        </p:txBody>
      </p:sp>
      <p:sp>
        <p:nvSpPr>
          <p:cNvPr id="145411" name="Rectangle 4"/>
          <p:cNvSpPr>
            <a:spLocks noGrp="1" noChangeArrowheads="1"/>
          </p:cNvSpPr>
          <p:nvPr>
            <p:ph type="body" idx="1"/>
          </p:nvPr>
        </p:nvSpPr>
        <p:spPr/>
        <p:txBody>
          <a:bodyPr/>
          <a:lstStyle/>
          <a:p>
            <a:pPr algn="ctr">
              <a:buFontTx/>
              <a:buNone/>
              <a:defRPr/>
            </a:pPr>
            <a:r>
              <a:rPr lang="ar-JO" altLang="zh-CN" dirty="0">
                <a:effectLst>
                  <a:glow rad="101600">
                    <a:schemeClr val="bg2">
                      <a:alpha val="75000"/>
                    </a:schemeClr>
                  </a:glow>
                </a:effectLst>
                <a:ea typeface="ＭＳ Ｐゴシック" charset="0"/>
              </a:rPr>
              <a:t>وأنت إن سلكت أمامي كما سلك داود أبوك وعملت حسب كل ما أمرتك به وحفظت فرائضي وأحكامي فإني أثبت كرسي ملكك كما عاهدت داود أباك قائلاً لا يعدم لك رجل يتسلط على إسرائيل</a:t>
            </a:r>
            <a:endParaRPr lang="en-US" altLang="zh-CN" dirty="0">
              <a:effectLst>
                <a:glow rad="101600">
                  <a:schemeClr val="bg2">
                    <a:alpha val="75000"/>
                  </a:schemeClr>
                </a:glow>
              </a:effectLst>
              <a:ea typeface="ＭＳ Ｐゴシック" charset="0"/>
            </a:endParaRPr>
          </a:p>
          <a:p>
            <a:pPr algn="ctr">
              <a:buFontTx/>
              <a:buNone/>
              <a:defRPr/>
            </a:pPr>
            <a:r>
              <a:rPr lang="en-US" altLang="zh-CN" dirty="0">
                <a:effectLst>
                  <a:glow rad="101600">
                    <a:schemeClr val="bg2">
                      <a:alpha val="75000"/>
                    </a:schemeClr>
                  </a:glow>
                </a:effectLst>
                <a:ea typeface="ＭＳ Ｐゴシック" charset="0"/>
              </a:rPr>
              <a:t>(</a:t>
            </a:r>
            <a:r>
              <a:rPr lang="ar-JO" altLang="zh-CN" dirty="0">
                <a:effectLst>
                  <a:glow rad="101600">
                    <a:schemeClr val="bg2">
                      <a:alpha val="75000"/>
                    </a:schemeClr>
                  </a:glow>
                </a:effectLst>
                <a:ea typeface="ＭＳ Ｐゴシック" charset="0"/>
              </a:rPr>
              <a:t>2 أخ 7 : 17 – 18</a:t>
            </a:r>
            <a:r>
              <a:rPr lang="en-US" altLang="zh-CN" dirty="0">
                <a:effectLst>
                  <a:glow rad="101600">
                    <a:schemeClr val="bg2">
                      <a:alpha val="75000"/>
                    </a:schemeClr>
                  </a:glow>
                </a:effectLst>
                <a:ea typeface="ＭＳ Ｐゴシック" charset="0"/>
              </a:rPr>
              <a:t>)</a:t>
            </a:r>
          </a:p>
        </p:txBody>
      </p:sp>
      <p:sp>
        <p:nvSpPr>
          <p:cNvPr id="145412" name="Text Box 5"/>
          <p:cNvSpPr txBox="1">
            <a:spLocks noChangeArrowheads="1"/>
          </p:cNvSpPr>
          <p:nvPr/>
        </p:nvSpPr>
        <p:spPr bwMode="auto">
          <a:xfrm>
            <a:off x="8259763" y="1524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defRPr/>
            </a:pPr>
            <a:r>
              <a:rPr kumimoji="0" lang="ar-JO"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271</a:t>
            </a:r>
            <a:endParaRPr kumimoji="0" lang="en-US"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1859592"/>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idx="4294967295"/>
          </p:nvPr>
        </p:nvSpPr>
        <p:spPr>
          <a:xfrm>
            <a:off x="179388" y="-1250950"/>
            <a:ext cx="8229600" cy="1143000"/>
          </a:xfrm>
        </p:spPr>
        <p:txBody>
          <a:bodyPr/>
          <a:lstStyle/>
          <a:p>
            <a:pPr>
              <a:defRPr/>
            </a:pPr>
            <a:r>
              <a:rPr lang="ar-JO" dirty="0">
                <a:ea typeface="ＭＳ Ｐゴシック" charset="0"/>
              </a:rPr>
              <a:t>الآية المفتاحية</a:t>
            </a:r>
            <a:endParaRPr lang="en-US" dirty="0">
              <a:ea typeface="ＭＳ Ｐゴシック" charset="0"/>
            </a:endParaRPr>
          </a:p>
        </p:txBody>
      </p:sp>
      <p:sp>
        <p:nvSpPr>
          <p:cNvPr id="35846" name="Rectangle 6"/>
          <p:cNvSpPr>
            <a:spLocks noChangeArrowheads="1"/>
          </p:cNvSpPr>
          <p:nvPr/>
        </p:nvSpPr>
        <p:spPr bwMode="auto">
          <a:xfrm>
            <a:off x="755650" y="2205038"/>
            <a:ext cx="5181600" cy="2031315"/>
          </a:xfrm>
          <a:prstGeom prst="rect">
            <a:avLst/>
          </a:prstGeom>
          <a:solidFill>
            <a:srgbClr val="FFFF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30" tIns="45715" rIns="91430" bIns="45715">
            <a:spAutoFit/>
          </a:bodyPr>
          <a:lstStyle/>
          <a:p>
            <a:pPr algn="ctr" defTabSz="914400" fontAlgn="base">
              <a:spcBef>
                <a:spcPct val="0"/>
              </a:spcBef>
              <a:spcAft>
                <a:spcPct val="0"/>
              </a:spcAft>
              <a:buNone/>
            </a:pPr>
            <a:r>
              <a:rPr lang="ar-JO" altLang="ja-JP" sz="2800" dirty="0">
                <a:solidFill>
                  <a:srgbClr val="660066"/>
                </a:solidFill>
                <a:latin typeface="Arial" panose="020B0604020202020204" pitchFamily="34" charset="0"/>
                <a:cs typeface="Arial" panose="020B0604020202020204" pitchFamily="34" charset="0"/>
              </a:rPr>
              <a:t>لا يبرح سفر هذه الشريعة من فمك بل تلهج فيه نهاراً وليلاً لكي تتحفظ للعمل حسب كل ما هو مكتوب فيه لأنك حينئذ تصلح طريقك وحينئذ تفلح</a:t>
            </a:r>
          </a:p>
          <a:p>
            <a:pPr algn="ctr" defTabSz="914400" fontAlgn="base">
              <a:spcBef>
                <a:spcPct val="0"/>
              </a:spcBef>
              <a:spcAft>
                <a:spcPct val="0"/>
              </a:spcAft>
              <a:buNone/>
            </a:pPr>
            <a:r>
              <a:rPr lang="ar-JO" sz="2800" dirty="0">
                <a:solidFill>
                  <a:srgbClr val="660066"/>
                </a:solidFill>
                <a:latin typeface="Arial" panose="020B0604020202020204" pitchFamily="34" charset="0"/>
                <a:cs typeface="Arial" panose="020B0604020202020204" pitchFamily="34" charset="0"/>
              </a:rPr>
              <a:t>يش 1 : 8</a:t>
            </a:r>
            <a:endParaRPr lang="en-US" sz="2800" dirty="0">
              <a:solidFill>
                <a:srgbClr val="660066"/>
              </a:solidFill>
              <a:latin typeface="Arial" panose="020B0604020202020204" pitchFamily="34" charset="0"/>
              <a:cs typeface="Arial" panose="020B0604020202020204" pitchFamily="34" charset="0"/>
            </a:endParaRPr>
          </a:p>
        </p:txBody>
      </p:sp>
      <p:pic>
        <p:nvPicPr>
          <p:cNvPr id="267267" name="Picture 7" descr="Bible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172200" y="3581400"/>
            <a:ext cx="2971800" cy="2393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7268" name="WordArt 9"/>
          <p:cNvSpPr>
            <a:spLocks noChangeArrowheads="1" noChangeShapeType="1" noTextEdit="1"/>
          </p:cNvSpPr>
          <p:nvPr/>
        </p:nvSpPr>
        <p:spPr bwMode="auto">
          <a:xfrm>
            <a:off x="2590800" y="457200"/>
            <a:ext cx="5077544" cy="106680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Plain">
              <a:avLst>
                <a:gd name="adj" fmla="val 50000"/>
              </a:avLst>
            </a:prstTxWarp>
          </a:bodyPr>
          <a:lstStyle/>
          <a:p>
            <a:pPr algn="ctr" defTabSz="914400" fontAlgn="base">
              <a:spcBef>
                <a:spcPct val="0"/>
              </a:spcBef>
              <a:spcAft>
                <a:spcPct val="0"/>
              </a:spcAft>
              <a:buNone/>
            </a:pPr>
            <a:r>
              <a:rPr lang="ar-JO" sz="3600" kern="10" spc="720" dirty="0">
                <a:gradFill rotWithShape="1">
                  <a:gsLst>
                    <a:gs pos="0">
                      <a:srgbClr val="AAAAAA"/>
                    </a:gs>
                    <a:gs pos="100000">
                      <a:srgbClr val="FFFFFF"/>
                    </a:gs>
                  </a:gsLst>
                  <a:lin ang="5400000" scaled="1"/>
                </a:gradFill>
                <a:effectLst>
                  <a:outerShdw blurRad="63500" dist="46662" dir="3284183" algn="ctr" rotWithShape="0">
                    <a:srgbClr val="4D4D4D">
                      <a:alpha val="79999"/>
                    </a:srgbClr>
                  </a:outerShdw>
                </a:effectLst>
                <a:latin typeface="Arial Black"/>
                <a:ea typeface="Arial Black"/>
                <a:cs typeface="Arial Black"/>
              </a:rPr>
              <a:t>الآية المفتاحية في يشوع</a:t>
            </a:r>
            <a:endParaRPr lang="en-US" sz="3600" kern="10" spc="720" dirty="0">
              <a:gradFill rotWithShape="1">
                <a:gsLst>
                  <a:gs pos="0">
                    <a:srgbClr val="AAAAAA"/>
                  </a:gs>
                  <a:gs pos="100000">
                    <a:srgbClr val="FFFFFF"/>
                  </a:gs>
                </a:gsLst>
                <a:lin ang="5400000" scaled="1"/>
              </a:gradFill>
              <a:effectLst>
                <a:outerShdw blurRad="63500" dist="46662" dir="3284183" algn="ctr" rotWithShape="0">
                  <a:srgbClr val="4D4D4D">
                    <a:alpha val="79999"/>
                  </a:srgbClr>
                </a:outerShdw>
              </a:effectLst>
              <a:latin typeface="Arial Black"/>
              <a:ea typeface="Arial Black"/>
              <a:cs typeface="Arial Black"/>
            </a:endParaRPr>
          </a:p>
        </p:txBody>
      </p:sp>
      <p:sp>
        <p:nvSpPr>
          <p:cNvPr id="267269" name="Text Box 10"/>
          <p:cNvSpPr txBox="1">
            <a:spLocks noChangeArrowheads="1"/>
          </p:cNvSpPr>
          <p:nvPr/>
        </p:nvSpPr>
        <p:spPr bwMode="auto">
          <a:xfrm>
            <a:off x="8154988" y="76200"/>
            <a:ext cx="790581" cy="480121"/>
          </a:xfrm>
          <a:prstGeom prst="rect">
            <a:avLst/>
          </a:prstGeom>
          <a:solidFill>
            <a:schemeClr val="bg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30" tIns="45715" rIns="91430" bIns="45715">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defTabSz="914400" eaLnBrk="1" fontAlgn="base" hangingPunct="1">
              <a:spcBef>
                <a:spcPct val="0"/>
              </a:spcBef>
              <a:spcAft>
                <a:spcPct val="0"/>
              </a:spcAft>
              <a:buNone/>
            </a:pPr>
            <a:r>
              <a:rPr lang="ar-JO" dirty="0">
                <a:solidFill>
                  <a:srgbClr val="FFFFFF"/>
                </a:solidFill>
                <a:latin typeface="Arial" panose="020B0604020202020204" pitchFamily="34" charset="0"/>
                <a:cs typeface="Arial" panose="020B0604020202020204" pitchFamily="34" charset="0"/>
              </a:rPr>
              <a:t>162</a:t>
            </a:r>
            <a:endParaRPr lang="en-US" dirty="0">
              <a:solidFill>
                <a:srgbClr val="FFFF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9341876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5" presetClass="entr" presetSubtype="0" fill="hold" grpId="0" nodeType="clickEffect">
                                  <p:stCondLst>
                                    <p:cond delay="0"/>
                                  </p:stCondLst>
                                  <p:childTnLst>
                                    <p:set>
                                      <p:cBhvr>
                                        <p:cTn id="6" dur="1" fill="hold">
                                          <p:stCondLst>
                                            <p:cond delay="0"/>
                                          </p:stCondLst>
                                        </p:cTn>
                                        <p:tgtEl>
                                          <p:spTgt spid="35846"/>
                                        </p:tgtEl>
                                        <p:attrNameLst>
                                          <p:attrName>style.visibility</p:attrName>
                                        </p:attrNameLst>
                                      </p:cBhvr>
                                      <p:to>
                                        <p:strVal val="visible"/>
                                      </p:to>
                                    </p:set>
                                    <p:anim calcmode="lin" valueType="num">
                                      <p:cBhvr>
                                        <p:cTn id="7" dur="500" decel="50000" fill="hold">
                                          <p:stCondLst>
                                            <p:cond delay="0"/>
                                          </p:stCondLst>
                                        </p:cTn>
                                        <p:tgtEl>
                                          <p:spTgt spid="35846"/>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35846"/>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35846"/>
                                        </p:tgtEl>
                                        <p:attrNameLst>
                                          <p:attrName>ppt_w</p:attrName>
                                        </p:attrNameLst>
                                      </p:cBhvr>
                                      <p:tavLst>
                                        <p:tav tm="0">
                                          <p:val>
                                            <p:strVal val="#ppt_w*.05"/>
                                          </p:val>
                                        </p:tav>
                                        <p:tav tm="100000">
                                          <p:val>
                                            <p:strVal val="#ppt_w"/>
                                          </p:val>
                                        </p:tav>
                                      </p:tavLst>
                                    </p:anim>
                                    <p:anim calcmode="lin" valueType="num">
                                      <p:cBhvr>
                                        <p:cTn id="10" dur="1000" fill="hold"/>
                                        <p:tgtEl>
                                          <p:spTgt spid="35846"/>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35846"/>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35846"/>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35846"/>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358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6" grpId="0" animBg="1"/>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80512" cy="6885384"/>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يساعدنا الله لنكون </a:t>
            </a:r>
            <a:r>
              <a:rPr lang="ar-JO" sz="5400" dirty="0">
                <a:solidFill>
                  <a:srgbClr val="FFFF00"/>
                </a:solidFill>
                <a:effectLst>
                  <a:glow rad="127000">
                    <a:schemeClr val="tx1"/>
                  </a:glow>
                </a:effectLst>
                <a:ea typeface="ＭＳ Ｐゴシック" charset="0"/>
              </a:rPr>
              <a:t>آمنين</a:t>
            </a:r>
            <a:r>
              <a:rPr lang="ar-JO" sz="5400" dirty="0">
                <a:effectLst>
                  <a:glow rad="127000">
                    <a:schemeClr val="tx1"/>
                  </a:glow>
                </a:effectLst>
                <a:ea typeface="ＭＳ Ｐゴシック" charset="0"/>
              </a:rPr>
              <a:t>؟</a:t>
            </a:r>
            <a:endParaRPr lang="en-US" sz="5400" dirty="0">
              <a:effectLst>
                <a:glow rad="127000">
                  <a:schemeClr val="tx1"/>
                </a:glow>
              </a:effectLst>
              <a:ea typeface="ＭＳ Ｐゴシック" charset="0"/>
            </a:endParaRPr>
          </a:p>
        </p:txBody>
      </p:sp>
      <p:sp>
        <p:nvSpPr>
          <p:cNvPr id="4" name="Rectangle 2"/>
          <p:cNvSpPr txBox="1">
            <a:spLocks noChangeArrowheads="1"/>
          </p:cNvSpPr>
          <p:nvPr/>
        </p:nvSpPr>
        <p:spPr bwMode="auto">
          <a:xfrm>
            <a:off x="12515" y="5595359"/>
            <a:ext cx="9144000" cy="1241168"/>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1" lang="ar-JO" sz="6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طريقتين</a:t>
            </a:r>
            <a:endParaRPr kumimoji="1" lang="en-US" sz="6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694164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15 praising-hands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07503" y="188640"/>
            <a:ext cx="8885511" cy="666936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lgn="r">
              <a:defRPr/>
            </a:pPr>
            <a:r>
              <a:rPr lang="ar-JO" sz="4800" dirty="0">
                <a:effectLst>
                  <a:glow rad="127000">
                    <a:schemeClr val="tx1"/>
                  </a:glow>
                </a:effectLst>
                <a:ea typeface="ＭＳ Ｐゴシック" charset="0"/>
              </a:rPr>
              <a:t>1. </a:t>
            </a:r>
            <a:r>
              <a:rPr lang="ar-JO" sz="4800" dirty="0">
                <a:solidFill>
                  <a:srgbClr val="FFFF00"/>
                </a:solidFill>
                <a:effectLst>
                  <a:glow rad="127000">
                    <a:schemeClr val="tx1"/>
                  </a:glow>
                </a:effectLst>
                <a:ea typeface="ＭＳ Ｐゴシック" charset="0"/>
              </a:rPr>
              <a:t>يبارك</a:t>
            </a:r>
            <a:r>
              <a:rPr lang="ar-JO" sz="4800" dirty="0">
                <a:effectLst>
                  <a:glow rad="127000">
                    <a:schemeClr val="tx1"/>
                  </a:glow>
                </a:effectLst>
                <a:ea typeface="ＭＳ Ｐゴシック" charset="0"/>
              </a:rPr>
              <a:t> الله عبادتنا </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 1-9</a:t>
            </a:r>
            <a:endParaRPr kumimoji="0"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171672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Worship Background For Church Service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567"/>
            <a:ext cx="9144000" cy="6856433"/>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4"/>
            <a:ext cx="9144000" cy="2227088"/>
          </a:xfrm>
          <a:effectLst>
            <a:outerShdw blurRad="63500" dist="35921" dir="2700000" algn="ctr" rotWithShape="0">
              <a:schemeClr val="tx2">
                <a:alpha val="74998"/>
              </a:schemeClr>
            </a:outerShdw>
          </a:effectLst>
        </p:spPr>
        <p:txBody>
          <a:bodyPr anchor="t"/>
          <a:lstStyle/>
          <a:p>
            <a:pPr algn="r">
              <a:defRPr/>
            </a:pPr>
            <a:r>
              <a:rPr lang="ar-JO" sz="4800" dirty="0">
                <a:effectLst>
                  <a:glow rad="127000">
                    <a:schemeClr val="tx1"/>
                  </a:glow>
                </a:effectLst>
                <a:ea typeface="ＭＳ Ｐゴシック" charset="0"/>
              </a:rPr>
              <a:t>2. </a:t>
            </a:r>
            <a:r>
              <a:rPr lang="ar-JO" sz="4800" dirty="0">
                <a:solidFill>
                  <a:srgbClr val="FFFF00"/>
                </a:solidFill>
                <a:effectLst>
                  <a:glow rad="127000">
                    <a:schemeClr val="tx1"/>
                  </a:glow>
                </a:effectLst>
                <a:ea typeface="ＭＳ Ｐゴシック" charset="0"/>
              </a:rPr>
              <a:t>يحفظنا </a:t>
            </a:r>
            <a:r>
              <a:rPr lang="ar-JO" sz="4800" dirty="0">
                <a:effectLst>
                  <a:glow rad="127000">
                    <a:schemeClr val="tx1"/>
                  </a:glow>
                </a:effectLst>
                <a:ea typeface="ＭＳ Ｐゴシック" charset="0"/>
              </a:rPr>
              <a:t>الله حتى خلال التأديب</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 10-36</a:t>
            </a:r>
            <a:endParaRPr kumimoji="0"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1259800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10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038030304"/>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7"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pic>
        <p:nvPicPr>
          <p:cNvPr id="106498"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l="16930" r="17607" b="5637"/>
          <a:stretch>
            <a:fillRect/>
          </a:stretch>
        </p:blipFill>
        <p:spPr bwMode="auto">
          <a:xfrm>
            <a:off x="2381250" y="0"/>
            <a:ext cx="44005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8308" name="Text Box 4"/>
          <p:cNvSpPr txBox="1">
            <a:spLocks noChangeArrowheads="1"/>
          </p:cNvSpPr>
          <p:nvPr/>
        </p:nvSpPr>
        <p:spPr bwMode="auto">
          <a:xfrm>
            <a:off x="2895600" y="3733800"/>
            <a:ext cx="2667000"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ar-JO"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دان</a:t>
            </a:r>
            <a:endParaRPr kumimoji="0" lang="en-US"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98309" name="Text Box 5"/>
          <p:cNvSpPr txBox="1">
            <a:spLocks noChangeArrowheads="1"/>
          </p:cNvSpPr>
          <p:nvPr/>
        </p:nvSpPr>
        <p:spPr bwMode="auto">
          <a:xfrm>
            <a:off x="3276600" y="4419600"/>
            <a:ext cx="1600200"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ar-JO"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يهوذا</a:t>
            </a:r>
            <a:endParaRPr kumimoji="0" lang="en-US"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98310" name="Text Box 6"/>
          <p:cNvSpPr txBox="1">
            <a:spLocks noChangeArrowheads="1"/>
          </p:cNvSpPr>
          <p:nvPr/>
        </p:nvSpPr>
        <p:spPr bwMode="auto">
          <a:xfrm>
            <a:off x="2819400" y="5105400"/>
            <a:ext cx="2667000"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ar-JO"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شمعون</a:t>
            </a:r>
            <a:endParaRPr kumimoji="0" lang="en-US"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98311" name="Text Box 7"/>
          <p:cNvSpPr txBox="1">
            <a:spLocks noChangeArrowheads="1"/>
          </p:cNvSpPr>
          <p:nvPr/>
        </p:nvSpPr>
        <p:spPr bwMode="auto">
          <a:xfrm>
            <a:off x="5029200" y="4191000"/>
            <a:ext cx="2667000"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ar-JO"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رأوبين</a:t>
            </a:r>
            <a:endParaRPr kumimoji="0" lang="en-US"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98312" name="Text Box 8"/>
          <p:cNvSpPr txBox="1">
            <a:spLocks noChangeArrowheads="1"/>
          </p:cNvSpPr>
          <p:nvPr/>
        </p:nvSpPr>
        <p:spPr bwMode="auto">
          <a:xfrm>
            <a:off x="4953000" y="3154363"/>
            <a:ext cx="2667000" cy="579437"/>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ar-JO"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جاد</a:t>
            </a:r>
            <a:endParaRPr kumimoji="0" lang="en-US"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98313" name="Text Box 9"/>
          <p:cNvSpPr txBox="1">
            <a:spLocks noChangeArrowheads="1"/>
          </p:cNvSpPr>
          <p:nvPr/>
        </p:nvSpPr>
        <p:spPr bwMode="auto">
          <a:xfrm rot="-4167749">
            <a:off x="4442619" y="1335881"/>
            <a:ext cx="2667000"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ar-JO"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منسى</a:t>
            </a:r>
            <a:endParaRPr kumimoji="0" lang="en-US"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98314" name="Text Box 10"/>
          <p:cNvSpPr txBox="1">
            <a:spLocks noChangeArrowheads="1"/>
          </p:cNvSpPr>
          <p:nvPr/>
        </p:nvSpPr>
        <p:spPr bwMode="auto">
          <a:xfrm>
            <a:off x="3162300" y="3352800"/>
            <a:ext cx="2667000"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ar-JO"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أفرايم</a:t>
            </a:r>
            <a:endParaRPr kumimoji="0" lang="en-US"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98315" name="Text Box 11"/>
          <p:cNvSpPr txBox="1">
            <a:spLocks noChangeArrowheads="1"/>
          </p:cNvSpPr>
          <p:nvPr/>
        </p:nvSpPr>
        <p:spPr bwMode="auto">
          <a:xfrm>
            <a:off x="2895600" y="2743200"/>
            <a:ext cx="2667000"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ar-JO"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منسى</a:t>
            </a:r>
            <a:endParaRPr kumimoji="0" lang="en-US"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98316" name="Text Box 12"/>
          <p:cNvSpPr txBox="1">
            <a:spLocks noChangeArrowheads="1"/>
          </p:cNvSpPr>
          <p:nvPr/>
        </p:nvSpPr>
        <p:spPr bwMode="auto">
          <a:xfrm>
            <a:off x="4191000" y="3733800"/>
            <a:ext cx="2667000"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ar-JO"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بنيامين</a:t>
            </a:r>
            <a:endParaRPr kumimoji="0" lang="en-US"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98317" name="Text Box 13"/>
          <p:cNvSpPr txBox="1">
            <a:spLocks noChangeArrowheads="1"/>
          </p:cNvSpPr>
          <p:nvPr/>
        </p:nvSpPr>
        <p:spPr bwMode="auto">
          <a:xfrm>
            <a:off x="1676400" y="1752600"/>
            <a:ext cx="2667000" cy="579438"/>
          </a:xfrm>
          <a:prstGeom prst="rect">
            <a:avLst/>
          </a:prstGeom>
          <a:noFill/>
          <a:ln w="9525">
            <a:noFill/>
            <a:miter lim="800000"/>
            <a:headEnd/>
            <a:tailEnd/>
          </a:ln>
          <a:effectLst/>
        </p:spPr>
        <p:txBody>
          <a:bodyPr>
            <a:spAutoFit/>
          </a:bodyPr>
          <a:lstStyle/>
          <a:p>
            <a:pPr algn="r" eaLnBrk="1" hangingPunct="1">
              <a:lnSpc>
                <a:spcPct val="100000"/>
              </a:lnSpc>
              <a:spcBef>
                <a:spcPct val="50000"/>
              </a:spcBef>
              <a:buFontTx/>
              <a:buNone/>
              <a:defRPr/>
            </a:pPr>
            <a:r>
              <a:rPr kumimoji="0" lang="ar-JO"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زبولون</a:t>
            </a:r>
            <a:endParaRPr kumimoji="0" lang="en-US"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98318" name="Text Box 14"/>
          <p:cNvSpPr txBox="1">
            <a:spLocks noChangeArrowheads="1"/>
          </p:cNvSpPr>
          <p:nvPr/>
        </p:nvSpPr>
        <p:spPr bwMode="auto">
          <a:xfrm>
            <a:off x="2260600" y="2171700"/>
            <a:ext cx="2667000" cy="579438"/>
          </a:xfrm>
          <a:prstGeom prst="rect">
            <a:avLst/>
          </a:prstGeom>
          <a:noFill/>
          <a:ln w="9525">
            <a:noFill/>
            <a:miter lim="800000"/>
            <a:headEnd/>
            <a:tailEnd/>
          </a:ln>
          <a:effectLst/>
        </p:spPr>
        <p:txBody>
          <a:bodyPr>
            <a:spAutoFit/>
          </a:bodyPr>
          <a:lstStyle/>
          <a:p>
            <a:pPr algn="r" eaLnBrk="1" hangingPunct="1">
              <a:lnSpc>
                <a:spcPct val="100000"/>
              </a:lnSpc>
              <a:spcBef>
                <a:spcPct val="50000"/>
              </a:spcBef>
              <a:buFontTx/>
              <a:buNone/>
              <a:defRPr/>
            </a:pPr>
            <a:r>
              <a:rPr kumimoji="0" lang="ar-JO"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يساكر</a:t>
            </a:r>
            <a:endParaRPr kumimoji="0" lang="en-US"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98319" name="Text Box 15"/>
          <p:cNvSpPr txBox="1">
            <a:spLocks noChangeArrowheads="1"/>
          </p:cNvSpPr>
          <p:nvPr/>
        </p:nvSpPr>
        <p:spPr bwMode="auto">
          <a:xfrm rot="-4409406">
            <a:off x="3536156" y="731044"/>
            <a:ext cx="2667001" cy="579437"/>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ar-JO"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نفتالي</a:t>
            </a:r>
            <a:endParaRPr kumimoji="0" lang="en-US"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98320" name="Text Box 16"/>
          <p:cNvSpPr txBox="1">
            <a:spLocks noChangeArrowheads="1"/>
          </p:cNvSpPr>
          <p:nvPr/>
        </p:nvSpPr>
        <p:spPr bwMode="auto">
          <a:xfrm rot="-4241714">
            <a:off x="3185318" y="350044"/>
            <a:ext cx="2667001"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ar-JO"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أشير</a:t>
            </a:r>
            <a:endParaRPr kumimoji="0" lang="en-US"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18" name="Title 17"/>
          <p:cNvSpPr>
            <a:spLocks noGrp="1"/>
          </p:cNvSpPr>
          <p:nvPr>
            <p:ph type="title" idx="4294967295"/>
          </p:nvPr>
        </p:nvSpPr>
        <p:spPr>
          <a:xfrm>
            <a:off x="152400" y="609600"/>
            <a:ext cx="2133600" cy="2514600"/>
          </a:xfrm>
        </p:spPr>
        <p:txBody>
          <a:bodyPr/>
          <a:lstStyle/>
          <a:p>
            <a:pPr>
              <a:defRPr/>
            </a:pPr>
            <a:r>
              <a:rPr lang="ar-JO" b="1" dirty="0">
                <a:solidFill>
                  <a:srgbClr val="FFFFFF"/>
                </a:solidFill>
                <a:effectLst>
                  <a:glow rad="101600">
                    <a:schemeClr val="tx1">
                      <a:alpha val="75000"/>
                    </a:schemeClr>
                  </a:glow>
                </a:effectLst>
                <a:latin typeface="Arial" panose="020B0604020202020204" pitchFamily="34" charset="0"/>
                <a:ea typeface="ＭＳ Ｐゴシック" charset="0"/>
                <a:cs typeface="Arial" panose="020B0604020202020204" pitchFamily="34" charset="0"/>
              </a:rPr>
              <a:t>الأسباط الإثني عشر</a:t>
            </a:r>
            <a:endParaRPr lang="en-US" b="1" dirty="0">
              <a:solidFill>
                <a:srgbClr val="FFFFFF"/>
              </a:solidFill>
              <a:effectLst>
                <a:glow rad="101600">
                  <a:schemeClr val="tx1">
                    <a:alpha val="75000"/>
                  </a:schemeClr>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75391014"/>
      </p:ext>
    </p:extLst>
  </p:cSld>
  <p:clrMapOvr>
    <a:masterClrMapping/>
  </p:clrMapOvr>
  <p:transition spd="med">
    <p:randomBar dir="vert"/>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80512" cy="6885384"/>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يساعدنا الله لنكون </a:t>
            </a:r>
            <a:r>
              <a:rPr lang="ar-JO" sz="5400" dirty="0">
                <a:solidFill>
                  <a:srgbClr val="FFFF00"/>
                </a:solidFill>
                <a:effectLst>
                  <a:glow rad="127000">
                    <a:schemeClr val="tx1"/>
                  </a:glow>
                </a:effectLst>
                <a:ea typeface="ＭＳ Ｐゴシック" charset="0"/>
              </a:rPr>
              <a:t>آمنين</a:t>
            </a:r>
            <a:r>
              <a:rPr lang="ar-JO" sz="5400" dirty="0">
                <a:effectLst>
                  <a:glow rad="127000">
                    <a:schemeClr val="tx1"/>
                  </a:glow>
                </a:effectLst>
                <a:ea typeface="ＭＳ Ｐゴシック" charset="0"/>
              </a:rPr>
              <a:t>؟</a:t>
            </a:r>
            <a:endParaRPr lang="en-US" sz="5400" dirty="0">
              <a:effectLst>
                <a:glow rad="127000">
                  <a:schemeClr val="tx1"/>
                </a:glow>
              </a:effectLst>
              <a:ea typeface="ＭＳ Ｐゴシック" charset="0"/>
            </a:endParaRPr>
          </a:p>
        </p:txBody>
      </p:sp>
      <p:sp>
        <p:nvSpPr>
          <p:cNvPr id="4" name="Rectangle 2"/>
          <p:cNvSpPr txBox="1">
            <a:spLocks noChangeArrowheads="1"/>
          </p:cNvSpPr>
          <p:nvPr/>
        </p:nvSpPr>
        <p:spPr bwMode="auto">
          <a:xfrm>
            <a:off x="12515" y="5595359"/>
            <a:ext cx="9144000" cy="1241168"/>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ar-JO" sz="6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طريقتين</a:t>
            </a:r>
            <a:endParaRPr lang="en-US" sz="6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074289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pic>
        <p:nvPicPr>
          <p:cNvPr id="108546"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l="16930" r="17607" b="5637"/>
          <a:stretch>
            <a:fillRect/>
          </a:stretch>
        </p:blipFill>
        <p:spPr bwMode="auto">
          <a:xfrm>
            <a:off x="2381250" y="0"/>
            <a:ext cx="44005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9332" name="Text Box 4"/>
          <p:cNvSpPr txBox="1">
            <a:spLocks noChangeArrowheads="1"/>
          </p:cNvSpPr>
          <p:nvPr/>
        </p:nvSpPr>
        <p:spPr bwMode="auto">
          <a:xfrm rot="-4404604">
            <a:off x="2252662" y="2708276"/>
            <a:ext cx="4259263" cy="1433512"/>
          </a:xfrm>
          <a:prstGeom prst="rect">
            <a:avLst/>
          </a:prstGeom>
          <a:noFill/>
          <a:ln w="9525">
            <a:noFill/>
            <a:miter lim="800000"/>
            <a:headEnd/>
            <a:tailEnd/>
          </a:ln>
          <a:effectLst/>
        </p:spPr>
        <p:txBody>
          <a:bodyPr>
            <a:spAutoFit/>
          </a:bodyPr>
          <a:lstStyle/>
          <a:p>
            <a:pPr algn="ctr" eaLnBrk="1" hangingPunct="1">
              <a:lnSpc>
                <a:spcPct val="100000"/>
              </a:lnSpc>
              <a:spcBef>
                <a:spcPct val="50000"/>
              </a:spcBef>
              <a:buFontTx/>
              <a:buNone/>
              <a:defRPr/>
            </a:pPr>
            <a:r>
              <a:rPr kumimoji="0" lang="ar-JO" sz="880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إسرائيل</a:t>
            </a:r>
            <a:endParaRPr kumimoji="0" lang="en-US" sz="8800"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99333" name="Rectangle 5"/>
          <p:cNvSpPr>
            <a:spLocks noGrp="1" noChangeArrowheads="1"/>
          </p:cNvSpPr>
          <p:nvPr>
            <p:ph type="title" idx="4294967295"/>
          </p:nvPr>
        </p:nvSpPr>
        <p:spPr>
          <a:xfrm>
            <a:off x="152400" y="152400"/>
            <a:ext cx="4419600" cy="1066800"/>
          </a:xfrm>
        </p:spPr>
        <p:txBody>
          <a:bodyPr/>
          <a:lstStyle/>
          <a:p>
            <a:pPr algn="l" eaLnBrk="1" hangingPunct="1">
              <a:defRPr/>
            </a:pPr>
            <a:r>
              <a:rPr lang="ar-JO" b="1" dirty="0">
                <a:solidFill>
                  <a:srgbClr val="FFFFFF"/>
                </a:solidFill>
                <a:effectLst>
                  <a:glow rad="101600">
                    <a:schemeClr val="tx1">
                      <a:alpha val="75000"/>
                    </a:schemeClr>
                  </a:glow>
                </a:effectLst>
                <a:latin typeface="Arial" panose="020B0604020202020204" pitchFamily="34" charset="0"/>
                <a:ea typeface="+mj-ea"/>
                <a:cs typeface="Arial" panose="020B0604020202020204" pitchFamily="34" charset="0"/>
              </a:rPr>
              <a:t>المملكة المتحدة</a:t>
            </a:r>
            <a:endParaRPr lang="en-US" b="1" dirty="0">
              <a:solidFill>
                <a:srgbClr val="FFFFFF"/>
              </a:solidFill>
              <a:effectLst>
                <a:glow rad="101600">
                  <a:schemeClr val="tx1">
                    <a:alpha val="75000"/>
                  </a:schemeClr>
                </a:glow>
              </a:effectLst>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34844581"/>
      </p:ext>
    </p:extLst>
  </p:cSld>
  <p:clrMapOvr>
    <a:masterClrMapping/>
  </p:clrMapOvr>
  <p:transition spd="med">
    <p:randomBar dir="vert"/>
  </p:transition>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2" descr="Green marble"/>
          <p:cNvSpPr>
            <a:spLocks noChangeArrowheads="1"/>
          </p:cNvSpPr>
          <p:nvPr/>
        </p:nvSpPr>
        <p:spPr bwMode="auto">
          <a:xfrm>
            <a:off x="-76200" y="0"/>
            <a:ext cx="92202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sz="2000" dirty="0">
              <a:solidFill>
                <a:srgbClr val="000000"/>
              </a:solidFill>
              <a:latin typeface="Arial" panose="020B0604020202020204" pitchFamily="34" charset="0"/>
              <a:cs typeface="Arial" panose="020B0604020202020204" pitchFamily="34" charset="0"/>
            </a:endParaRPr>
          </a:p>
        </p:txBody>
      </p:sp>
      <p:grpSp>
        <p:nvGrpSpPr>
          <p:cNvPr id="120834" name="Group 3"/>
          <p:cNvGrpSpPr>
            <a:grpSpLocks/>
          </p:cNvGrpSpPr>
          <p:nvPr/>
        </p:nvGrpSpPr>
        <p:grpSpPr bwMode="auto">
          <a:xfrm>
            <a:off x="2401888" y="4597400"/>
            <a:ext cx="74612" cy="1570038"/>
            <a:chOff x="2352" y="3120"/>
            <a:chExt cx="48" cy="864"/>
          </a:xfrm>
        </p:grpSpPr>
        <p:sp>
          <p:nvSpPr>
            <p:cNvPr id="47108" name="Line 4"/>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grpSp>
          <p:nvGrpSpPr>
            <p:cNvPr id="120867" name="Group 5"/>
            <p:cNvGrpSpPr>
              <a:grpSpLocks/>
            </p:cNvGrpSpPr>
            <p:nvPr/>
          </p:nvGrpSpPr>
          <p:grpSpPr bwMode="auto">
            <a:xfrm>
              <a:off x="2352" y="3120"/>
              <a:ext cx="48" cy="432"/>
              <a:chOff x="2016" y="3120"/>
              <a:chExt cx="0" cy="864"/>
            </a:xfrm>
          </p:grpSpPr>
          <p:sp>
            <p:nvSpPr>
              <p:cNvPr id="47110" name="Line 6"/>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47111" name="Line 7"/>
              <p:cNvSpPr>
                <a:spLocks noChangeShapeType="1"/>
              </p:cNvSpPr>
              <p:nvPr/>
            </p:nvSpPr>
            <p:spPr bwMode="auto">
              <a:xfrm>
                <a:off x="2016" y="3553"/>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grpSp>
      </p:grpSp>
      <p:sp>
        <p:nvSpPr>
          <p:cNvPr id="47112" name="Line 8"/>
          <p:cNvSpPr>
            <a:spLocks noChangeShapeType="1"/>
          </p:cNvSpPr>
          <p:nvPr/>
        </p:nvSpPr>
        <p:spPr bwMode="auto">
          <a:xfrm flipH="1">
            <a:off x="533400" y="1612900"/>
            <a:ext cx="723900" cy="299243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47113" name="Text Box 9"/>
          <p:cNvSpPr txBox="1">
            <a:spLocks noChangeArrowheads="1"/>
          </p:cNvSpPr>
          <p:nvPr/>
        </p:nvSpPr>
        <p:spPr bwMode="auto">
          <a:xfrm>
            <a:off x="1295400" y="76200"/>
            <a:ext cx="71628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3600" dirty="0">
                <a:solidFill>
                  <a:srgbClr val="FEFDE3"/>
                </a:solidFill>
                <a:latin typeface="Arial" panose="020B0604020202020204" pitchFamily="34" charset="0"/>
                <a:cs typeface="Arial" panose="020B0604020202020204" pitchFamily="34" charset="0"/>
              </a:rPr>
              <a:t>لو أن شعبي</a:t>
            </a:r>
            <a:endParaRPr kumimoji="0" lang="en-US" sz="3600" dirty="0">
              <a:solidFill>
                <a:srgbClr val="FEFDE3"/>
              </a:solidFill>
              <a:latin typeface="Arial" panose="020B0604020202020204" pitchFamily="34" charset="0"/>
              <a:cs typeface="Arial" panose="020B0604020202020204" pitchFamily="34" charset="0"/>
            </a:endParaRPr>
          </a:p>
        </p:txBody>
      </p:sp>
      <p:sp>
        <p:nvSpPr>
          <p:cNvPr id="47114" name="Text Box 10"/>
          <p:cNvSpPr txBox="1">
            <a:spLocks noChangeArrowheads="1"/>
          </p:cNvSpPr>
          <p:nvPr/>
        </p:nvSpPr>
        <p:spPr bwMode="auto">
          <a:xfrm rot="17026340">
            <a:off x="301625" y="2869555"/>
            <a:ext cx="308610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EFDE3"/>
                </a:solidFill>
                <a:latin typeface="Arial" panose="020B0604020202020204" pitchFamily="34" charset="0"/>
                <a:cs typeface="Arial" panose="020B0604020202020204" pitchFamily="34" charset="0"/>
              </a:rPr>
              <a:t>سيادة الله 1-9</a:t>
            </a:r>
            <a:endParaRPr kumimoji="0" lang="en-US" dirty="0">
              <a:solidFill>
                <a:srgbClr val="FEFDE3"/>
              </a:solidFill>
              <a:latin typeface="Arial" panose="020B0604020202020204" pitchFamily="34" charset="0"/>
              <a:cs typeface="Arial" panose="020B0604020202020204" pitchFamily="34" charset="0"/>
            </a:endParaRPr>
          </a:p>
        </p:txBody>
      </p:sp>
      <p:sp>
        <p:nvSpPr>
          <p:cNvPr id="47115" name="Text Box 11"/>
          <p:cNvSpPr txBox="1">
            <a:spLocks noChangeArrowheads="1"/>
          </p:cNvSpPr>
          <p:nvPr/>
        </p:nvSpPr>
        <p:spPr bwMode="auto">
          <a:xfrm>
            <a:off x="381000" y="4567238"/>
            <a:ext cx="21717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EFDE3"/>
                </a:solidFill>
                <a:latin typeface="Arial" panose="020B0604020202020204" pitchFamily="34" charset="0"/>
                <a:cs typeface="Arial" panose="020B0604020202020204" pitchFamily="34" charset="0"/>
              </a:rPr>
              <a:t>سجل النسب</a:t>
            </a:r>
            <a:endParaRPr kumimoji="0" lang="en-US" dirty="0">
              <a:solidFill>
                <a:srgbClr val="FEFDE3"/>
              </a:solidFill>
              <a:latin typeface="Arial" panose="020B0604020202020204" pitchFamily="34" charset="0"/>
              <a:cs typeface="Arial" panose="020B0604020202020204" pitchFamily="34" charset="0"/>
            </a:endParaRPr>
          </a:p>
        </p:txBody>
      </p:sp>
      <p:sp>
        <p:nvSpPr>
          <p:cNvPr id="47116" name="Text Box 12"/>
          <p:cNvSpPr txBox="1">
            <a:spLocks noChangeArrowheads="1"/>
          </p:cNvSpPr>
          <p:nvPr/>
        </p:nvSpPr>
        <p:spPr bwMode="auto">
          <a:xfrm rot="17044704">
            <a:off x="4064000" y="2786063"/>
            <a:ext cx="2722563"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2800" dirty="0">
                <a:solidFill>
                  <a:srgbClr val="FFFF00"/>
                </a:solidFill>
                <a:latin typeface="Arial" panose="020B0604020202020204" pitchFamily="34" charset="0"/>
                <a:cs typeface="Arial" panose="020B0604020202020204" pitchFamily="34" charset="0"/>
              </a:rPr>
              <a:t>سليمان 1-9</a:t>
            </a:r>
            <a:endParaRPr kumimoji="0" lang="en-US" sz="2800" dirty="0">
              <a:solidFill>
                <a:srgbClr val="FFFF00"/>
              </a:solidFill>
              <a:latin typeface="Arial" panose="020B0604020202020204" pitchFamily="34" charset="0"/>
              <a:cs typeface="Arial" panose="020B0604020202020204" pitchFamily="34" charset="0"/>
            </a:endParaRPr>
          </a:p>
        </p:txBody>
      </p:sp>
      <p:sp>
        <p:nvSpPr>
          <p:cNvPr id="47117" name="Text Box 13"/>
          <p:cNvSpPr txBox="1">
            <a:spLocks noChangeArrowheads="1"/>
          </p:cNvSpPr>
          <p:nvPr/>
        </p:nvSpPr>
        <p:spPr bwMode="auto">
          <a:xfrm rot="17037998">
            <a:off x="5516562" y="2684463"/>
            <a:ext cx="3122613"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2800" dirty="0">
                <a:solidFill>
                  <a:srgbClr val="FFFF00"/>
                </a:solidFill>
                <a:latin typeface="Arial" panose="020B0604020202020204" pitchFamily="34" charset="0"/>
                <a:cs typeface="Arial" panose="020B0604020202020204" pitchFamily="34" charset="0"/>
              </a:rPr>
              <a:t>الأبناء 10-36</a:t>
            </a:r>
            <a:endParaRPr kumimoji="0" lang="en-US" sz="2800" dirty="0">
              <a:solidFill>
                <a:srgbClr val="FFFF00"/>
              </a:solidFill>
              <a:latin typeface="Arial" panose="020B0604020202020204" pitchFamily="34" charset="0"/>
              <a:cs typeface="Arial" panose="020B0604020202020204" pitchFamily="34" charset="0"/>
            </a:endParaRPr>
          </a:p>
        </p:txBody>
      </p:sp>
      <p:sp>
        <p:nvSpPr>
          <p:cNvPr id="47118" name="Line 14"/>
          <p:cNvSpPr>
            <a:spLocks noChangeShapeType="1"/>
          </p:cNvSpPr>
          <p:nvPr/>
        </p:nvSpPr>
        <p:spPr bwMode="auto">
          <a:xfrm flipV="1">
            <a:off x="4879975" y="977900"/>
            <a:ext cx="1588" cy="64293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47119" name="Line 15"/>
          <p:cNvSpPr>
            <a:spLocks noChangeShapeType="1"/>
          </p:cNvSpPr>
          <p:nvPr/>
        </p:nvSpPr>
        <p:spPr bwMode="auto">
          <a:xfrm flipH="1">
            <a:off x="24003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47120" name="Line 16"/>
          <p:cNvSpPr>
            <a:spLocks noChangeShapeType="1"/>
          </p:cNvSpPr>
          <p:nvPr/>
        </p:nvSpPr>
        <p:spPr bwMode="auto">
          <a:xfrm flipH="1">
            <a:off x="41529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47121" name="Line 17"/>
          <p:cNvSpPr>
            <a:spLocks noChangeShapeType="1"/>
          </p:cNvSpPr>
          <p:nvPr/>
        </p:nvSpPr>
        <p:spPr bwMode="auto">
          <a:xfrm flipH="1">
            <a:off x="59436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47122" name="Line 18"/>
          <p:cNvSpPr>
            <a:spLocks noChangeShapeType="1"/>
          </p:cNvSpPr>
          <p:nvPr/>
        </p:nvSpPr>
        <p:spPr bwMode="auto">
          <a:xfrm flipH="1">
            <a:off x="78105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47123" name="Rectangle 19"/>
          <p:cNvSpPr>
            <a:spLocks noChangeArrowheads="1"/>
          </p:cNvSpPr>
          <p:nvPr/>
        </p:nvSpPr>
        <p:spPr bwMode="auto">
          <a:xfrm>
            <a:off x="533400" y="510063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47124" name="Text Box 20"/>
          <p:cNvSpPr txBox="1">
            <a:spLocks noChangeArrowheads="1"/>
          </p:cNvSpPr>
          <p:nvPr/>
        </p:nvSpPr>
        <p:spPr bwMode="auto">
          <a:xfrm>
            <a:off x="3562350" y="5054600"/>
            <a:ext cx="15621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2800" dirty="0">
                <a:solidFill>
                  <a:srgbClr val="FEFDE3"/>
                </a:solidFill>
                <a:latin typeface="Arial" panose="020B0604020202020204" pitchFamily="34" charset="0"/>
                <a:cs typeface="Arial" panose="020B0604020202020204" pitchFamily="34" charset="0"/>
              </a:rPr>
              <a:t>متحدة</a:t>
            </a:r>
            <a:endParaRPr kumimoji="0" lang="en-US" sz="2800" dirty="0">
              <a:solidFill>
                <a:srgbClr val="FEFDE3"/>
              </a:solidFill>
              <a:latin typeface="Arial" panose="020B0604020202020204" pitchFamily="34" charset="0"/>
              <a:cs typeface="Arial" panose="020B0604020202020204" pitchFamily="34" charset="0"/>
            </a:endParaRPr>
          </a:p>
        </p:txBody>
      </p:sp>
      <p:sp>
        <p:nvSpPr>
          <p:cNvPr id="47125" name="Text Box 21"/>
          <p:cNvSpPr txBox="1">
            <a:spLocks noChangeArrowheads="1"/>
          </p:cNvSpPr>
          <p:nvPr/>
        </p:nvSpPr>
        <p:spPr bwMode="auto">
          <a:xfrm>
            <a:off x="5791200" y="5054600"/>
            <a:ext cx="22098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2800" dirty="0">
                <a:solidFill>
                  <a:srgbClr val="FFFF00"/>
                </a:solidFill>
                <a:latin typeface="Arial" panose="020B0604020202020204" pitchFamily="34" charset="0"/>
                <a:cs typeface="Arial" panose="020B0604020202020204" pitchFamily="34" charset="0"/>
              </a:rPr>
              <a:t>منقسمة</a:t>
            </a:r>
            <a:endParaRPr kumimoji="0" lang="en-US" sz="2800" dirty="0">
              <a:solidFill>
                <a:srgbClr val="FFFF00"/>
              </a:solidFill>
              <a:latin typeface="Arial" panose="020B0604020202020204" pitchFamily="34" charset="0"/>
              <a:cs typeface="Arial" panose="020B0604020202020204" pitchFamily="34" charset="0"/>
            </a:endParaRPr>
          </a:p>
        </p:txBody>
      </p:sp>
      <p:sp>
        <p:nvSpPr>
          <p:cNvPr id="47126" name="Text Box 22"/>
          <p:cNvSpPr txBox="1">
            <a:spLocks noChangeArrowheads="1"/>
          </p:cNvSpPr>
          <p:nvPr/>
        </p:nvSpPr>
        <p:spPr bwMode="auto">
          <a:xfrm>
            <a:off x="533400" y="5602288"/>
            <a:ext cx="18288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EFDE3"/>
                </a:solidFill>
                <a:latin typeface="Arial" panose="020B0604020202020204" pitchFamily="34" charset="0"/>
                <a:cs typeface="Arial" panose="020B0604020202020204" pitchFamily="34" charset="0"/>
              </a:rPr>
              <a:t>4143-1011</a:t>
            </a:r>
            <a:endParaRPr kumimoji="0" lang="en-US" dirty="0">
              <a:solidFill>
                <a:srgbClr val="FEFDE3"/>
              </a:solidFill>
              <a:latin typeface="Arial" panose="020B0604020202020204" pitchFamily="34" charset="0"/>
              <a:cs typeface="Arial" panose="020B0604020202020204" pitchFamily="34" charset="0"/>
            </a:endParaRPr>
          </a:p>
        </p:txBody>
      </p:sp>
      <p:sp>
        <p:nvSpPr>
          <p:cNvPr id="47127" name="Text Box 23"/>
          <p:cNvSpPr txBox="1">
            <a:spLocks noChangeArrowheads="1"/>
          </p:cNvSpPr>
          <p:nvPr/>
        </p:nvSpPr>
        <p:spPr bwMode="auto">
          <a:xfrm>
            <a:off x="6019800" y="5603875"/>
            <a:ext cx="17526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00"/>
                </a:solidFill>
                <a:latin typeface="Arial" panose="020B0604020202020204" pitchFamily="34" charset="0"/>
                <a:cs typeface="Arial" panose="020B0604020202020204" pitchFamily="34" charset="0"/>
              </a:rPr>
              <a:t>931-538</a:t>
            </a:r>
            <a:endParaRPr kumimoji="0" lang="en-US" dirty="0">
              <a:solidFill>
                <a:srgbClr val="FFFF00"/>
              </a:solidFill>
              <a:latin typeface="Arial" panose="020B0604020202020204" pitchFamily="34" charset="0"/>
              <a:cs typeface="Arial" panose="020B0604020202020204" pitchFamily="34" charset="0"/>
            </a:endParaRPr>
          </a:p>
        </p:txBody>
      </p:sp>
      <p:sp>
        <p:nvSpPr>
          <p:cNvPr id="47128" name="Rectangle 24"/>
          <p:cNvSpPr>
            <a:spLocks noChangeArrowheads="1"/>
          </p:cNvSpPr>
          <p:nvPr/>
        </p:nvSpPr>
        <p:spPr bwMode="auto">
          <a:xfrm>
            <a:off x="533400" y="561498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47129" name="Rectangle 25"/>
          <p:cNvSpPr>
            <a:spLocks noChangeArrowheads="1"/>
          </p:cNvSpPr>
          <p:nvPr/>
        </p:nvSpPr>
        <p:spPr bwMode="auto">
          <a:xfrm>
            <a:off x="533400" y="458628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lgn="ctr" eaLnBrk="1" hangingPunct="1">
              <a:lnSpc>
                <a:spcPct val="100000"/>
              </a:lnSpc>
              <a:spcBef>
                <a:spcPct val="0"/>
              </a:spcBef>
              <a:buFontTx/>
              <a:buNone/>
              <a:defRPr/>
            </a:pPr>
            <a:endParaRPr kumimoji="0" lang="en-US" sz="2000" u="sng" dirty="0">
              <a:solidFill>
                <a:srgbClr val="000000"/>
              </a:solidFill>
              <a:latin typeface="Arial" panose="020B0604020202020204" pitchFamily="34" charset="0"/>
              <a:cs typeface="Arial" panose="020B0604020202020204" pitchFamily="34" charset="0"/>
            </a:endParaRPr>
          </a:p>
        </p:txBody>
      </p:sp>
      <p:grpSp>
        <p:nvGrpSpPr>
          <p:cNvPr id="120853" name="Group 26"/>
          <p:cNvGrpSpPr>
            <a:grpSpLocks/>
          </p:cNvGrpSpPr>
          <p:nvPr/>
        </p:nvGrpSpPr>
        <p:grpSpPr bwMode="auto">
          <a:xfrm>
            <a:off x="5945188" y="5100638"/>
            <a:ext cx="74612" cy="1071562"/>
            <a:chOff x="2352" y="3120"/>
            <a:chExt cx="48" cy="864"/>
          </a:xfrm>
        </p:grpSpPr>
        <p:sp>
          <p:nvSpPr>
            <p:cNvPr id="47131" name="Line 27"/>
            <p:cNvSpPr>
              <a:spLocks noChangeShapeType="1"/>
            </p:cNvSpPr>
            <p:nvPr/>
          </p:nvSpPr>
          <p:spPr bwMode="auto">
            <a:xfrm>
              <a:off x="2352"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grpSp>
          <p:nvGrpSpPr>
            <p:cNvPr id="120863" name="Group 28"/>
            <p:cNvGrpSpPr>
              <a:grpSpLocks/>
            </p:cNvGrpSpPr>
            <p:nvPr/>
          </p:nvGrpSpPr>
          <p:grpSpPr bwMode="auto">
            <a:xfrm>
              <a:off x="2352" y="3120"/>
              <a:ext cx="48" cy="432"/>
              <a:chOff x="2016" y="3120"/>
              <a:chExt cx="0" cy="864"/>
            </a:xfrm>
          </p:grpSpPr>
          <p:sp>
            <p:nvSpPr>
              <p:cNvPr id="47133" name="Line 29"/>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47134" name="Line 30"/>
              <p:cNvSpPr>
                <a:spLocks noChangeShapeType="1"/>
              </p:cNvSpPr>
              <p:nvPr/>
            </p:nvSpPr>
            <p:spPr bwMode="auto">
              <a:xfrm>
                <a:off x="2016" y="3553"/>
                <a:ext cx="0" cy="44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grpSp>
      </p:grpSp>
      <p:sp>
        <p:nvSpPr>
          <p:cNvPr id="47135" name="Rectangle 31"/>
          <p:cNvSpPr>
            <a:spLocks noChangeArrowheads="1"/>
          </p:cNvSpPr>
          <p:nvPr/>
        </p:nvSpPr>
        <p:spPr bwMode="auto">
          <a:xfrm>
            <a:off x="1276350" y="1009650"/>
            <a:ext cx="7258050" cy="585788"/>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47136" name="Text Box 32"/>
          <p:cNvSpPr txBox="1">
            <a:spLocks noChangeArrowheads="1"/>
          </p:cNvSpPr>
          <p:nvPr/>
        </p:nvSpPr>
        <p:spPr bwMode="auto">
          <a:xfrm>
            <a:off x="1447800" y="909638"/>
            <a:ext cx="3095625"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3600" dirty="0">
                <a:solidFill>
                  <a:srgbClr val="FEFDE3"/>
                </a:solidFill>
                <a:latin typeface="Arial" panose="020B0604020202020204" pitchFamily="34" charset="0"/>
                <a:cs typeface="Arial" panose="020B0604020202020204" pitchFamily="34" charset="0"/>
              </a:rPr>
              <a:t>1 أخبار الأيام</a:t>
            </a:r>
            <a:endParaRPr kumimoji="0" lang="en-US" sz="3600" dirty="0">
              <a:solidFill>
                <a:srgbClr val="FEFDE3"/>
              </a:solidFill>
              <a:latin typeface="Arial" panose="020B0604020202020204" pitchFamily="34" charset="0"/>
              <a:cs typeface="Arial" panose="020B0604020202020204" pitchFamily="34" charset="0"/>
            </a:endParaRPr>
          </a:p>
        </p:txBody>
      </p:sp>
      <p:sp>
        <p:nvSpPr>
          <p:cNvPr id="47137" name="Text Box 33"/>
          <p:cNvSpPr txBox="1">
            <a:spLocks noChangeArrowheads="1"/>
          </p:cNvSpPr>
          <p:nvPr/>
        </p:nvSpPr>
        <p:spPr bwMode="auto">
          <a:xfrm rot="17026340">
            <a:off x="2193925" y="2796530"/>
            <a:ext cx="304800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EFDE3"/>
                </a:solidFill>
                <a:latin typeface="Arial" panose="020B0604020202020204" pitchFamily="34" charset="0"/>
                <a:cs typeface="Arial" panose="020B0604020202020204" pitchFamily="34" charset="0"/>
              </a:rPr>
              <a:t>خدمة داود 10-29</a:t>
            </a:r>
            <a:endParaRPr kumimoji="0" lang="en-US" dirty="0">
              <a:solidFill>
                <a:srgbClr val="FEFDE3"/>
              </a:solidFill>
              <a:latin typeface="Arial" panose="020B0604020202020204" pitchFamily="34" charset="0"/>
              <a:cs typeface="Arial" panose="020B0604020202020204" pitchFamily="34" charset="0"/>
            </a:endParaRPr>
          </a:p>
        </p:txBody>
      </p:sp>
      <p:sp>
        <p:nvSpPr>
          <p:cNvPr id="47139" name="Text Box 35"/>
          <p:cNvSpPr txBox="1">
            <a:spLocks noChangeArrowheads="1"/>
          </p:cNvSpPr>
          <p:nvPr/>
        </p:nvSpPr>
        <p:spPr bwMode="auto">
          <a:xfrm>
            <a:off x="5133975" y="909638"/>
            <a:ext cx="3095625"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3600" dirty="0">
                <a:solidFill>
                  <a:srgbClr val="FFFF00"/>
                </a:solidFill>
                <a:latin typeface="Arial" panose="020B0604020202020204" pitchFamily="34" charset="0"/>
                <a:cs typeface="Arial" panose="020B0604020202020204" pitchFamily="34" charset="0"/>
              </a:rPr>
              <a:t>2 أخبار الأيام</a:t>
            </a:r>
            <a:endParaRPr kumimoji="0" lang="en-US" sz="3600" dirty="0">
              <a:solidFill>
                <a:srgbClr val="FFFF00"/>
              </a:solidFill>
              <a:latin typeface="Arial" panose="020B0604020202020204" pitchFamily="34" charset="0"/>
              <a:cs typeface="Arial" panose="020B0604020202020204" pitchFamily="34" charset="0"/>
            </a:endParaRPr>
          </a:p>
        </p:txBody>
      </p:sp>
      <p:sp>
        <p:nvSpPr>
          <p:cNvPr id="47140" name="Text Box 36"/>
          <p:cNvSpPr txBox="1">
            <a:spLocks noChangeArrowheads="1"/>
          </p:cNvSpPr>
          <p:nvPr/>
        </p:nvSpPr>
        <p:spPr bwMode="auto">
          <a:xfrm>
            <a:off x="3962400" y="4567238"/>
            <a:ext cx="21717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EFDE3"/>
                </a:solidFill>
                <a:latin typeface="Arial" panose="020B0604020202020204" pitchFamily="34" charset="0"/>
                <a:cs typeface="Arial" panose="020B0604020202020204" pitchFamily="34" charset="0"/>
              </a:rPr>
              <a:t>التاريخ</a:t>
            </a:r>
            <a:endParaRPr kumimoji="0" lang="en-US" dirty="0">
              <a:solidFill>
                <a:srgbClr val="FEFDE3"/>
              </a:solidFill>
              <a:latin typeface="Arial" panose="020B0604020202020204" pitchFamily="34" charset="0"/>
              <a:cs typeface="Arial" panose="020B0604020202020204" pitchFamily="34" charset="0"/>
            </a:endParaRPr>
          </a:p>
        </p:txBody>
      </p:sp>
      <p:sp>
        <p:nvSpPr>
          <p:cNvPr id="47141" name="Text Box 37"/>
          <p:cNvSpPr txBox="1">
            <a:spLocks noChangeArrowheads="1"/>
          </p:cNvSpPr>
          <p:nvPr/>
        </p:nvSpPr>
        <p:spPr bwMode="auto">
          <a:xfrm>
            <a:off x="3429000" y="5603875"/>
            <a:ext cx="18288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EFDE3"/>
                </a:solidFill>
                <a:latin typeface="Arial" panose="020B0604020202020204" pitchFamily="34" charset="0"/>
                <a:cs typeface="Arial" panose="020B0604020202020204" pitchFamily="34" charset="0"/>
              </a:rPr>
              <a:t>1011-931</a:t>
            </a:r>
            <a:endParaRPr kumimoji="0" lang="en-US" dirty="0">
              <a:solidFill>
                <a:srgbClr val="FEFDE3"/>
              </a:solidFill>
              <a:latin typeface="Arial" panose="020B0604020202020204" pitchFamily="34" charset="0"/>
              <a:cs typeface="Arial" panose="020B0604020202020204" pitchFamily="34" charset="0"/>
            </a:endParaRPr>
          </a:p>
        </p:txBody>
      </p:sp>
      <p:sp>
        <p:nvSpPr>
          <p:cNvPr id="47142" name="Text Box 38"/>
          <p:cNvSpPr txBox="1">
            <a:spLocks noChangeArrowheads="1"/>
          </p:cNvSpPr>
          <p:nvPr/>
        </p:nvSpPr>
        <p:spPr bwMode="auto">
          <a:xfrm>
            <a:off x="533400" y="5054600"/>
            <a:ext cx="19050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2800" dirty="0">
                <a:solidFill>
                  <a:srgbClr val="FEFDE3"/>
                </a:solidFill>
                <a:latin typeface="Arial" panose="020B0604020202020204" pitchFamily="34" charset="0"/>
                <a:cs typeface="Arial" panose="020B0604020202020204" pitchFamily="34" charset="0"/>
              </a:rPr>
              <a:t>مجهزة</a:t>
            </a:r>
            <a:endParaRPr kumimoji="0" lang="en-US" sz="2800" dirty="0">
              <a:solidFill>
                <a:srgbClr val="FEFDE3"/>
              </a:solidFill>
              <a:latin typeface="Arial" panose="020B0604020202020204" pitchFamily="34" charset="0"/>
              <a:cs typeface="Arial" panose="020B0604020202020204" pitchFamily="34" charset="0"/>
            </a:endParaRPr>
          </a:p>
        </p:txBody>
      </p:sp>
      <p:sp>
        <p:nvSpPr>
          <p:cNvPr id="39" name="Title 38"/>
          <p:cNvSpPr>
            <a:spLocks noGrp="1"/>
          </p:cNvSpPr>
          <p:nvPr>
            <p:ph type="title" idx="4294967295"/>
          </p:nvPr>
        </p:nvSpPr>
        <p:spPr>
          <a:xfrm>
            <a:off x="-152400" y="6258868"/>
            <a:ext cx="9296400" cy="461665"/>
          </a:xfrm>
          <a:effectLst>
            <a:outerShdw blurRad="63500" dist="38099" dir="2700000" algn="ctr" rotWithShape="0">
              <a:schemeClr val="tx1">
                <a:alpha val="74998"/>
              </a:schemeClr>
            </a:outerShdw>
          </a:effectLst>
        </p:spPr>
        <p:txBody>
          <a:bodyPr>
            <a:spAutoFit/>
          </a:bodyPr>
          <a:lstStyle/>
          <a:p>
            <a:pPr>
              <a:spcBef>
                <a:spcPct val="50000"/>
              </a:spcBef>
              <a:defRPr/>
            </a:pPr>
            <a:r>
              <a:rPr lang="ar-JO" sz="2400" b="1" dirty="0">
                <a:solidFill>
                  <a:schemeClr val="bg1"/>
                </a:solidFill>
                <a:latin typeface="Arial" panose="020B0604020202020204" pitchFamily="34" charset="0"/>
                <a:ea typeface="ＭＳ Ｐゴシック" charset="0"/>
                <a:cs typeface="Arial" panose="020B0604020202020204" pitchFamily="34" charset="0"/>
              </a:rPr>
              <a:t>المسيح أعظم من الهيكل (مت 12: 6)</a:t>
            </a:r>
            <a:endParaRPr lang="en-US" sz="2400" b="1" dirty="0">
              <a:solidFill>
                <a:schemeClr val="bg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17640637"/>
      </p:ext>
    </p:extLst>
  </p:cSld>
  <p:clrMapOvr>
    <a:masterClrMapping/>
  </p:clrMapOvr>
  <p:transition/>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3"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pic>
        <p:nvPicPr>
          <p:cNvPr id="110594"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l="16930" r="17607" b="5637"/>
          <a:stretch>
            <a:fillRect/>
          </a:stretch>
        </p:blipFill>
        <p:spPr bwMode="auto">
          <a:xfrm>
            <a:off x="2381250" y="0"/>
            <a:ext cx="44005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0356" name="Text Box 4"/>
          <p:cNvSpPr txBox="1">
            <a:spLocks noChangeArrowheads="1"/>
          </p:cNvSpPr>
          <p:nvPr/>
        </p:nvSpPr>
        <p:spPr bwMode="auto">
          <a:xfrm>
            <a:off x="3352800" y="2286000"/>
            <a:ext cx="2667000" cy="1006475"/>
          </a:xfrm>
          <a:prstGeom prst="rect">
            <a:avLst/>
          </a:prstGeom>
          <a:noFill/>
          <a:ln w="9525">
            <a:noFill/>
            <a:miter lim="800000"/>
            <a:headEnd/>
            <a:tailEnd/>
          </a:ln>
          <a:effectLst/>
        </p:spPr>
        <p:txBody>
          <a:bodyPr>
            <a:spAutoFit/>
          </a:bodyPr>
          <a:lstStyle/>
          <a:p>
            <a:pPr algn="ctr" eaLnBrk="1" hangingPunct="1">
              <a:lnSpc>
                <a:spcPct val="100000"/>
              </a:lnSpc>
              <a:spcBef>
                <a:spcPct val="50000"/>
              </a:spcBef>
              <a:buFontTx/>
              <a:buNone/>
              <a:defRPr/>
            </a:pPr>
            <a:r>
              <a:rPr kumimoji="0" lang="ar-JO" sz="600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إسرائيل</a:t>
            </a:r>
            <a:endParaRPr kumimoji="0" lang="en-US" sz="6000"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100357" name="Text Box 5"/>
          <p:cNvSpPr txBox="1">
            <a:spLocks noChangeArrowheads="1"/>
          </p:cNvSpPr>
          <p:nvPr/>
        </p:nvSpPr>
        <p:spPr bwMode="auto">
          <a:xfrm>
            <a:off x="2286000" y="4800600"/>
            <a:ext cx="2667000" cy="1006475"/>
          </a:xfrm>
          <a:prstGeom prst="rect">
            <a:avLst/>
          </a:prstGeom>
          <a:noFill/>
          <a:ln w="9525">
            <a:noFill/>
            <a:miter lim="800000"/>
            <a:headEnd/>
            <a:tailEnd/>
          </a:ln>
          <a:effectLst/>
        </p:spPr>
        <p:txBody>
          <a:bodyPr>
            <a:spAutoFit/>
          </a:bodyPr>
          <a:lstStyle/>
          <a:p>
            <a:pPr algn="ctr" eaLnBrk="1" hangingPunct="1">
              <a:lnSpc>
                <a:spcPct val="100000"/>
              </a:lnSpc>
              <a:spcBef>
                <a:spcPct val="50000"/>
              </a:spcBef>
              <a:buFontTx/>
              <a:buNone/>
              <a:defRPr/>
            </a:pPr>
            <a:r>
              <a:rPr kumimoji="0" lang="ar-JO" sz="600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يهوذا</a:t>
            </a:r>
            <a:endParaRPr kumimoji="0" lang="en-US" sz="6000"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8" name="Title 7"/>
          <p:cNvSpPr>
            <a:spLocks noGrp="1"/>
          </p:cNvSpPr>
          <p:nvPr>
            <p:ph type="title" idx="4294967295"/>
          </p:nvPr>
        </p:nvSpPr>
        <p:spPr>
          <a:xfrm>
            <a:off x="381000" y="76200"/>
            <a:ext cx="7772400" cy="1143000"/>
          </a:xfrm>
        </p:spPr>
        <p:txBody>
          <a:bodyPr/>
          <a:lstStyle/>
          <a:p>
            <a:pPr algn="l">
              <a:defRPr/>
            </a:pPr>
            <a:r>
              <a:rPr lang="ar-JO" b="1" dirty="0">
                <a:solidFill>
                  <a:srgbClr val="FFFFFF"/>
                </a:solidFill>
                <a:effectLst>
                  <a:glow rad="101600">
                    <a:schemeClr val="tx1">
                      <a:alpha val="75000"/>
                    </a:schemeClr>
                  </a:glow>
                </a:effectLst>
                <a:latin typeface="Arial" panose="020B0604020202020204" pitchFamily="34" charset="0"/>
                <a:ea typeface="ＭＳ Ｐゴシック" charset="0"/>
                <a:cs typeface="Arial" panose="020B0604020202020204" pitchFamily="34" charset="0"/>
              </a:rPr>
              <a:t>المملكة المنقسمة</a:t>
            </a:r>
            <a:endParaRPr lang="en-US" b="1" dirty="0">
              <a:solidFill>
                <a:srgbClr val="FFFFFF"/>
              </a:solidFill>
              <a:effectLst>
                <a:glow rad="101600">
                  <a:schemeClr val="tx1">
                    <a:alpha val="75000"/>
                  </a:schemeClr>
                </a:glow>
              </a:effectLst>
              <a:latin typeface="Arial" panose="020B0604020202020204" pitchFamily="34" charset="0"/>
              <a:ea typeface="ＭＳ Ｐゴシック" charset="0"/>
              <a:cs typeface="Arial" panose="020B0604020202020204" pitchFamily="34" charset="0"/>
            </a:endParaRPr>
          </a:p>
        </p:txBody>
      </p:sp>
      <p:sp>
        <p:nvSpPr>
          <p:cNvPr id="10" name="Freeform 9"/>
          <p:cNvSpPr/>
          <p:nvPr/>
        </p:nvSpPr>
        <p:spPr bwMode="auto">
          <a:xfrm>
            <a:off x="3403600" y="3784600"/>
            <a:ext cx="1565275" cy="414338"/>
          </a:xfrm>
          <a:custGeom>
            <a:avLst/>
            <a:gdLst>
              <a:gd name="connsiteX0" fmla="*/ 0 w 1565870"/>
              <a:gd name="connsiteY0" fmla="*/ 73973 h 413242"/>
              <a:gd name="connsiteX1" fmla="*/ 36989 w 1565870"/>
              <a:gd name="connsiteY1" fmla="*/ 98631 h 413242"/>
              <a:gd name="connsiteX2" fmla="*/ 86308 w 1565870"/>
              <a:gd name="connsiteY2" fmla="*/ 221921 h 413242"/>
              <a:gd name="connsiteX3" fmla="*/ 98638 w 1565870"/>
              <a:gd name="connsiteY3" fmla="*/ 258908 h 413242"/>
              <a:gd name="connsiteX4" fmla="*/ 123297 w 1565870"/>
              <a:gd name="connsiteY4" fmla="*/ 295895 h 413242"/>
              <a:gd name="connsiteX5" fmla="*/ 197275 w 1565870"/>
              <a:gd name="connsiteY5" fmla="*/ 320553 h 413242"/>
              <a:gd name="connsiteX6" fmla="*/ 234264 w 1565870"/>
              <a:gd name="connsiteY6" fmla="*/ 357540 h 413242"/>
              <a:gd name="connsiteX7" fmla="*/ 505517 w 1565870"/>
              <a:gd name="connsiteY7" fmla="*/ 394527 h 413242"/>
              <a:gd name="connsiteX8" fmla="*/ 616484 w 1565870"/>
              <a:gd name="connsiteY8" fmla="*/ 357540 h 413242"/>
              <a:gd name="connsiteX9" fmla="*/ 690462 w 1565870"/>
              <a:gd name="connsiteY9" fmla="*/ 332882 h 413242"/>
              <a:gd name="connsiteX10" fmla="*/ 727451 w 1565870"/>
              <a:gd name="connsiteY10" fmla="*/ 320553 h 413242"/>
              <a:gd name="connsiteX11" fmla="*/ 764440 w 1565870"/>
              <a:gd name="connsiteY11" fmla="*/ 295895 h 413242"/>
              <a:gd name="connsiteX12" fmla="*/ 801429 w 1565870"/>
              <a:gd name="connsiteY12" fmla="*/ 110960 h 413242"/>
              <a:gd name="connsiteX13" fmla="*/ 826089 w 1565870"/>
              <a:gd name="connsiteY13" fmla="*/ 73973 h 413242"/>
              <a:gd name="connsiteX14" fmla="*/ 900067 w 1565870"/>
              <a:gd name="connsiteY14" fmla="*/ 24658 h 413242"/>
              <a:gd name="connsiteX15" fmla="*/ 974045 w 1565870"/>
              <a:gd name="connsiteY15" fmla="*/ 0 h 413242"/>
              <a:gd name="connsiteX16" fmla="*/ 1146660 w 1565870"/>
              <a:gd name="connsiteY16" fmla="*/ 24658 h 413242"/>
              <a:gd name="connsiteX17" fmla="*/ 1171320 w 1565870"/>
              <a:gd name="connsiteY17" fmla="*/ 49316 h 413242"/>
              <a:gd name="connsiteX18" fmla="*/ 1245298 w 1565870"/>
              <a:gd name="connsiteY18" fmla="*/ 86302 h 413242"/>
              <a:gd name="connsiteX19" fmla="*/ 1269957 w 1565870"/>
              <a:gd name="connsiteY19" fmla="*/ 123289 h 413242"/>
              <a:gd name="connsiteX20" fmla="*/ 1319276 w 1565870"/>
              <a:gd name="connsiteY20" fmla="*/ 135618 h 413242"/>
              <a:gd name="connsiteX21" fmla="*/ 1393254 w 1565870"/>
              <a:gd name="connsiteY21" fmla="*/ 160276 h 413242"/>
              <a:gd name="connsiteX22" fmla="*/ 1516551 w 1565870"/>
              <a:gd name="connsiteY22" fmla="*/ 197263 h 413242"/>
              <a:gd name="connsiteX23" fmla="*/ 1553540 w 1565870"/>
              <a:gd name="connsiteY23" fmla="*/ 221921 h 413242"/>
              <a:gd name="connsiteX24" fmla="*/ 1565870 w 1565870"/>
              <a:gd name="connsiteY24" fmla="*/ 246579 h 413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65870" h="413242">
                <a:moveTo>
                  <a:pt x="0" y="73973"/>
                </a:moveTo>
                <a:cubicBezTo>
                  <a:pt x="12330" y="82192"/>
                  <a:pt x="26511" y="88153"/>
                  <a:pt x="36989" y="98631"/>
                </a:cubicBezTo>
                <a:cubicBezTo>
                  <a:pt x="70003" y="131644"/>
                  <a:pt x="74252" y="179727"/>
                  <a:pt x="86308" y="221921"/>
                </a:cubicBezTo>
                <a:cubicBezTo>
                  <a:pt x="89879" y="234417"/>
                  <a:pt x="92826" y="247284"/>
                  <a:pt x="98638" y="258908"/>
                </a:cubicBezTo>
                <a:cubicBezTo>
                  <a:pt x="105265" y="272161"/>
                  <a:pt x="110731" y="288042"/>
                  <a:pt x="123297" y="295895"/>
                </a:cubicBezTo>
                <a:cubicBezTo>
                  <a:pt x="145339" y="309671"/>
                  <a:pt x="197275" y="320553"/>
                  <a:pt x="197275" y="320553"/>
                </a:cubicBezTo>
                <a:cubicBezTo>
                  <a:pt x="209605" y="332882"/>
                  <a:pt x="220075" y="347406"/>
                  <a:pt x="234264" y="357540"/>
                </a:cubicBezTo>
                <a:cubicBezTo>
                  <a:pt x="312252" y="413242"/>
                  <a:pt x="416810" y="389599"/>
                  <a:pt x="505517" y="394527"/>
                </a:cubicBezTo>
                <a:cubicBezTo>
                  <a:pt x="595267" y="372091"/>
                  <a:pt x="514340" y="394681"/>
                  <a:pt x="616484" y="357540"/>
                </a:cubicBezTo>
                <a:cubicBezTo>
                  <a:pt x="640912" y="348657"/>
                  <a:pt x="665803" y="341101"/>
                  <a:pt x="690462" y="332882"/>
                </a:cubicBezTo>
                <a:cubicBezTo>
                  <a:pt x="702792" y="328772"/>
                  <a:pt x="716637" y="327762"/>
                  <a:pt x="727451" y="320553"/>
                </a:cubicBezTo>
                <a:lnTo>
                  <a:pt x="764440" y="295895"/>
                </a:lnTo>
                <a:cubicBezTo>
                  <a:pt x="769208" y="252983"/>
                  <a:pt x="772287" y="154669"/>
                  <a:pt x="801429" y="110960"/>
                </a:cubicBezTo>
                <a:lnTo>
                  <a:pt x="826089" y="73973"/>
                </a:lnTo>
                <a:cubicBezTo>
                  <a:pt x="846275" y="13415"/>
                  <a:pt x="823691" y="45487"/>
                  <a:pt x="900067" y="24658"/>
                </a:cubicBezTo>
                <a:cubicBezTo>
                  <a:pt x="925144" y="17819"/>
                  <a:pt x="974045" y="0"/>
                  <a:pt x="974045" y="0"/>
                </a:cubicBezTo>
                <a:cubicBezTo>
                  <a:pt x="976148" y="191"/>
                  <a:pt x="1108538" y="1786"/>
                  <a:pt x="1146660" y="24658"/>
                </a:cubicBezTo>
                <a:cubicBezTo>
                  <a:pt x="1156628" y="30638"/>
                  <a:pt x="1162243" y="42055"/>
                  <a:pt x="1171320" y="49316"/>
                </a:cubicBezTo>
                <a:cubicBezTo>
                  <a:pt x="1205464" y="76629"/>
                  <a:pt x="1206231" y="73280"/>
                  <a:pt x="1245298" y="86302"/>
                </a:cubicBezTo>
                <a:cubicBezTo>
                  <a:pt x="1253518" y="98631"/>
                  <a:pt x="1257628" y="115070"/>
                  <a:pt x="1269957" y="123289"/>
                </a:cubicBezTo>
                <a:cubicBezTo>
                  <a:pt x="1284057" y="132688"/>
                  <a:pt x="1303045" y="130749"/>
                  <a:pt x="1319276" y="135618"/>
                </a:cubicBezTo>
                <a:cubicBezTo>
                  <a:pt x="1344173" y="143087"/>
                  <a:pt x="1368037" y="153972"/>
                  <a:pt x="1393254" y="160276"/>
                </a:cubicBezTo>
                <a:cubicBezTo>
                  <a:pt x="1420823" y="167168"/>
                  <a:pt x="1498540" y="185256"/>
                  <a:pt x="1516551" y="197263"/>
                </a:cubicBezTo>
                <a:cubicBezTo>
                  <a:pt x="1528881" y="205482"/>
                  <a:pt x="1543062" y="211443"/>
                  <a:pt x="1553540" y="221921"/>
                </a:cubicBezTo>
                <a:cubicBezTo>
                  <a:pt x="1560038" y="228419"/>
                  <a:pt x="1561760" y="238360"/>
                  <a:pt x="1565870" y="246579"/>
                </a:cubicBezTo>
              </a:path>
            </a:pathLst>
          </a:custGeom>
          <a:noFill/>
          <a:ln w="76200" cap="sq" cmpd="sng" algn="ctr">
            <a:solidFill>
              <a:srgbClr val="FF0000"/>
            </a:solidFill>
            <a:prstDash val="solid"/>
            <a:round/>
            <a:headEnd type="none" w="sm" len="sm"/>
            <a:tailEnd type="none" w="sm" len="sm"/>
          </a:ln>
          <a:effectLst/>
        </p:spPr>
        <p:txBody>
          <a:bodyPr wrap="none"/>
          <a:lstStyle/>
          <a:p>
            <a:pPr eaLnBrk="1" hangingPunct="1">
              <a:lnSpc>
                <a:spcPct val="100000"/>
              </a:lnSpc>
              <a:spcBef>
                <a:spcPct val="0"/>
              </a:spcBef>
              <a:buFontTx/>
              <a:buNone/>
              <a:defRPr/>
            </a:pPr>
            <a:endParaRPr kumimoji="0" lang="en-US" dirty="0">
              <a:ln w="57150" cmpd="sng">
                <a:solidFill>
                  <a:srgbClr val="000000"/>
                </a:solidFill>
              </a:ln>
              <a:solidFill>
                <a:srgbClr val="FF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0434271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10"/>
          <p:cNvSpPr>
            <a:spLocks noChangeArrowheads="1"/>
          </p:cNvSpPr>
          <p:nvPr/>
        </p:nvSpPr>
        <p:spPr bwMode="auto">
          <a:xfrm>
            <a:off x="533400" y="1676400"/>
            <a:ext cx="8458200" cy="495300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marL="571500" indent="-571500" algn="ctr"/>
            <a:endParaRPr lang="en-US" dirty="0">
              <a:solidFill>
                <a:srgbClr val="FFFFFF"/>
              </a:solidFill>
              <a:latin typeface="Arial" panose="020B0604020202020204" pitchFamily="34" charset="0"/>
              <a:cs typeface="Arial" panose="020B0604020202020204" pitchFamily="34" charset="0"/>
            </a:endParaRPr>
          </a:p>
        </p:txBody>
      </p:sp>
      <p:sp>
        <p:nvSpPr>
          <p:cNvPr id="274434" name="Rectangle 2"/>
          <p:cNvSpPr>
            <a:spLocks noGrp="1" noChangeArrowheads="1"/>
          </p:cNvSpPr>
          <p:nvPr>
            <p:ph type="title"/>
          </p:nvPr>
        </p:nvSpPr>
        <p:spPr>
          <a:xfrm>
            <a:off x="685800" y="620713"/>
            <a:ext cx="7772400" cy="979487"/>
          </a:xfrm>
        </p:spPr>
        <p:txBody>
          <a:bodyPr/>
          <a:lstStyle/>
          <a:p>
            <a:r>
              <a:rPr lang="ar-JO" altLang="zh-CN" dirty="0">
                <a:ea typeface="SimSun" charset="0"/>
              </a:rPr>
              <a:t>إنحدار إسرائيل</a:t>
            </a:r>
            <a:endParaRPr lang="en-US" dirty="0">
              <a:ea typeface="SimSun" charset="0"/>
            </a:endParaRPr>
          </a:p>
        </p:txBody>
      </p:sp>
      <p:sp>
        <p:nvSpPr>
          <p:cNvPr id="274435"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278</a:t>
            </a:r>
            <a:endParaRPr kumimoji="0" lang="en-US" dirty="0">
              <a:solidFill>
                <a:srgbClr val="FFFFFF"/>
              </a:solidFill>
              <a:latin typeface="Arial" panose="020B0604020202020204" pitchFamily="34" charset="0"/>
              <a:cs typeface="Arial" panose="020B0604020202020204" pitchFamily="34" charset="0"/>
            </a:endParaRPr>
          </a:p>
        </p:txBody>
      </p:sp>
      <p:sp>
        <p:nvSpPr>
          <p:cNvPr id="274436" name="Text Box 15"/>
          <p:cNvSpPr txBox="1">
            <a:spLocks noChangeArrowheads="1"/>
          </p:cNvSpPr>
          <p:nvPr/>
        </p:nvSpPr>
        <p:spPr bwMode="auto">
          <a:xfrm>
            <a:off x="3581400" y="3352800"/>
            <a:ext cx="763029"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spAutoFit/>
          </a:bodyPr>
          <a:lstStyle>
            <a:lvl1pPr marL="342900" indent="-5715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endParaRPr lang="en-US" dirty="0">
              <a:solidFill>
                <a:srgbClr val="FFFFFF"/>
              </a:solidFill>
              <a:latin typeface="Arial" panose="020B0604020202020204" pitchFamily="34" charset="0"/>
              <a:cs typeface="Arial" panose="020B0604020202020204" pitchFamily="34" charset="0"/>
            </a:endParaRPr>
          </a:p>
        </p:txBody>
      </p:sp>
      <p:sp>
        <p:nvSpPr>
          <p:cNvPr id="35862" name="WordArt 22"/>
          <p:cNvSpPr>
            <a:spLocks noChangeArrowheads="1" noChangeShapeType="1" noTextEdit="1"/>
          </p:cNvSpPr>
          <p:nvPr/>
        </p:nvSpPr>
        <p:spPr bwMode="auto">
          <a:xfrm>
            <a:off x="971600" y="1844824"/>
            <a:ext cx="2880320" cy="597024"/>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ar-JO" sz="3600" kern="1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rPr>
              <a:t>يربعام</a:t>
            </a:r>
            <a:endParaRPr lang="en-US" sz="3600" kern="1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endParaRPr>
          </a:p>
        </p:txBody>
      </p:sp>
      <p:sp>
        <p:nvSpPr>
          <p:cNvPr id="35863" name="WordArt 23"/>
          <p:cNvSpPr>
            <a:spLocks noChangeArrowheads="1" noChangeShapeType="1" noTextEdit="1"/>
          </p:cNvSpPr>
          <p:nvPr/>
        </p:nvSpPr>
        <p:spPr bwMode="auto">
          <a:xfrm>
            <a:off x="6019800" y="5805264"/>
            <a:ext cx="2512640" cy="671736"/>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ar-JO" sz="3600" kern="1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rPr>
              <a:t>هوشع</a:t>
            </a:r>
            <a:endParaRPr lang="en-US" sz="3600" kern="1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endParaRPr>
          </a:p>
        </p:txBody>
      </p:sp>
      <p:sp>
        <p:nvSpPr>
          <p:cNvPr id="35864" name="WordArt 24"/>
          <p:cNvSpPr>
            <a:spLocks noChangeArrowheads="1" noChangeShapeType="1" noTextEdit="1"/>
          </p:cNvSpPr>
          <p:nvPr/>
        </p:nvSpPr>
        <p:spPr bwMode="auto">
          <a:xfrm>
            <a:off x="3419872" y="3861048"/>
            <a:ext cx="2520280" cy="597024"/>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ar-JO" sz="3600" kern="1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rPr>
              <a:t>آخاب</a:t>
            </a:r>
            <a:endParaRPr lang="en-US" sz="3600" kern="1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endParaRPr>
          </a:p>
        </p:txBody>
      </p:sp>
      <p:sp>
        <p:nvSpPr>
          <p:cNvPr id="35872" name="Line 32"/>
          <p:cNvSpPr>
            <a:spLocks noChangeShapeType="1"/>
          </p:cNvSpPr>
          <p:nvPr/>
        </p:nvSpPr>
        <p:spPr bwMode="auto">
          <a:xfrm>
            <a:off x="2339752" y="2564904"/>
            <a:ext cx="1296144" cy="1224136"/>
          </a:xfrm>
          <a:prstGeom prst="line">
            <a:avLst/>
          </a:prstGeom>
          <a:noFill/>
          <a:ln w="76200">
            <a:solidFill>
              <a:srgbClr val="CC0000"/>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endParaRPr lang="en-US" dirty="0">
              <a:solidFill>
                <a:srgbClr val="FFFFFF"/>
              </a:solidFill>
              <a:latin typeface="Arial" panose="020B0604020202020204" pitchFamily="34" charset="0"/>
              <a:cs typeface="Arial" panose="020B0604020202020204" pitchFamily="34" charset="0"/>
            </a:endParaRPr>
          </a:p>
        </p:txBody>
      </p:sp>
      <p:sp>
        <p:nvSpPr>
          <p:cNvPr id="35874" name="Line 34"/>
          <p:cNvSpPr>
            <a:spLocks noChangeShapeType="1"/>
          </p:cNvSpPr>
          <p:nvPr/>
        </p:nvSpPr>
        <p:spPr bwMode="auto">
          <a:xfrm>
            <a:off x="4932040" y="4725144"/>
            <a:ext cx="1269504" cy="998240"/>
          </a:xfrm>
          <a:prstGeom prst="line">
            <a:avLst/>
          </a:prstGeom>
          <a:noFill/>
          <a:ln w="76200">
            <a:solidFill>
              <a:srgbClr val="CC0000"/>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endParaRPr lang="en-US" dirty="0">
              <a:solidFill>
                <a:srgbClr val="FFFFFF"/>
              </a:solidFill>
              <a:latin typeface="Arial" panose="020B0604020202020204" pitchFamily="34" charset="0"/>
              <a:cs typeface="Arial" panose="020B0604020202020204" pitchFamily="34" charset="0"/>
            </a:endParaRPr>
          </a:p>
        </p:txBody>
      </p:sp>
      <p:sp>
        <p:nvSpPr>
          <p:cNvPr id="274450" name="TextBox 18"/>
          <p:cNvSpPr txBox="1">
            <a:spLocks noChangeArrowheads="1"/>
          </p:cNvSpPr>
          <p:nvPr/>
        </p:nvSpPr>
        <p:spPr bwMode="auto">
          <a:xfrm>
            <a:off x="533400" y="6235700"/>
            <a:ext cx="3911648" cy="313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600" dirty="0">
                <a:solidFill>
                  <a:srgbClr val="FFFFFF"/>
                </a:solidFill>
                <a:latin typeface="Arial" panose="020B0604020202020204" pitchFamily="34" charset="0"/>
                <a:ea typeface="SimSun" charset="0"/>
                <a:cs typeface="Arial" panose="020B0604020202020204" pitchFamily="34" charset="0"/>
              </a:rPr>
              <a:t>Huang Sabin, Singapore Bible College</a:t>
            </a:r>
            <a:endParaRPr lang="en-US" sz="16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8841425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862"/>
                                        </p:tgtEl>
                                        <p:attrNameLst>
                                          <p:attrName>style.visibility</p:attrName>
                                        </p:attrNameLst>
                                      </p:cBhvr>
                                      <p:to>
                                        <p:strVal val="visible"/>
                                      </p:to>
                                    </p:set>
                                    <p:animEffect transition="in" filter="dissolve">
                                      <p:cBhvr>
                                        <p:cTn id="7" dur="500"/>
                                        <p:tgtEl>
                                          <p:spTgt spid="35862"/>
                                        </p:tgtEl>
                                      </p:cBhvr>
                                    </p:animEffect>
                                  </p:childTnLst>
                                </p:cTn>
                              </p:par>
                            </p:childTnLst>
                          </p:cTn>
                        </p:par>
                        <p:par>
                          <p:cTn id="8" fill="hold" nodeType="afterGroup">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35872"/>
                                        </p:tgtEl>
                                        <p:attrNameLst>
                                          <p:attrName>style.visibility</p:attrName>
                                        </p:attrNameLst>
                                      </p:cBhvr>
                                      <p:to>
                                        <p:strVal val="visible"/>
                                      </p:to>
                                    </p:set>
                                    <p:animEffect transition="in" filter="wipe(up)">
                                      <p:cBhvr>
                                        <p:cTn id="11" dur="500"/>
                                        <p:tgtEl>
                                          <p:spTgt spid="35872"/>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35864"/>
                                        </p:tgtEl>
                                        <p:attrNameLst>
                                          <p:attrName>style.visibility</p:attrName>
                                        </p:attrNameLst>
                                      </p:cBhvr>
                                      <p:to>
                                        <p:strVal val="visible"/>
                                      </p:to>
                                    </p:set>
                                    <p:animEffect transition="in" filter="dissolve">
                                      <p:cBhvr>
                                        <p:cTn id="15" dur="500"/>
                                        <p:tgtEl>
                                          <p:spTgt spid="35864"/>
                                        </p:tgtEl>
                                      </p:cBhvr>
                                    </p:animEffect>
                                  </p:childTnLst>
                                </p:cTn>
                              </p:par>
                            </p:childTnLst>
                          </p:cTn>
                        </p:par>
                        <p:par>
                          <p:cTn id="16" fill="hold" nodeType="afterGroup">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35874"/>
                                        </p:tgtEl>
                                        <p:attrNameLst>
                                          <p:attrName>style.visibility</p:attrName>
                                        </p:attrNameLst>
                                      </p:cBhvr>
                                      <p:to>
                                        <p:strVal val="visible"/>
                                      </p:to>
                                    </p:set>
                                    <p:animEffect transition="in" filter="wipe(up)">
                                      <p:cBhvr>
                                        <p:cTn id="19" dur="500"/>
                                        <p:tgtEl>
                                          <p:spTgt spid="35874"/>
                                        </p:tgtEl>
                                      </p:cBhvr>
                                    </p:animEffect>
                                  </p:childTnLst>
                                </p:cTn>
                              </p:par>
                            </p:childTnLst>
                          </p:cTn>
                        </p:par>
                        <p:par>
                          <p:cTn id="20" fill="hold" nodeType="afterGroup">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35863"/>
                                        </p:tgtEl>
                                        <p:attrNameLst>
                                          <p:attrName>style.visibility</p:attrName>
                                        </p:attrNameLst>
                                      </p:cBhvr>
                                      <p:to>
                                        <p:strVal val="visible"/>
                                      </p:to>
                                    </p:set>
                                    <p:animEffect transition="in" filter="dissolve">
                                      <p:cBhvr>
                                        <p:cTn id="23" dur="500"/>
                                        <p:tgtEl>
                                          <p:spTgt spid="358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62" grpId="0" animBg="1"/>
      <p:bldP spid="35863" grpId="0" animBg="1"/>
      <p:bldP spid="35864" grpId="0" animBg="1"/>
      <p:bldP spid="35872" grpId="0" animBg="1"/>
      <p:bldP spid="35874" grpId="0" animBg="1"/>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10"/>
          <p:cNvSpPr>
            <a:spLocks noChangeArrowheads="1"/>
          </p:cNvSpPr>
          <p:nvPr/>
        </p:nvSpPr>
        <p:spPr bwMode="auto">
          <a:xfrm>
            <a:off x="533400" y="1676400"/>
            <a:ext cx="8458200" cy="495300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marL="571500" indent="-571500" algn="ctr"/>
            <a:endParaRPr lang="en-US" dirty="0">
              <a:solidFill>
                <a:srgbClr val="FFFFFF"/>
              </a:solidFill>
              <a:latin typeface="Arial" panose="020B0604020202020204" pitchFamily="34" charset="0"/>
              <a:cs typeface="Arial" panose="020B0604020202020204" pitchFamily="34" charset="0"/>
            </a:endParaRPr>
          </a:p>
        </p:txBody>
      </p:sp>
      <p:sp>
        <p:nvSpPr>
          <p:cNvPr id="274434" name="Rectangle 2"/>
          <p:cNvSpPr>
            <a:spLocks noGrp="1" noChangeArrowheads="1"/>
          </p:cNvSpPr>
          <p:nvPr>
            <p:ph type="title"/>
          </p:nvPr>
        </p:nvSpPr>
        <p:spPr>
          <a:xfrm>
            <a:off x="685800" y="620713"/>
            <a:ext cx="7772400" cy="979487"/>
          </a:xfrm>
        </p:spPr>
        <p:txBody>
          <a:bodyPr/>
          <a:lstStyle/>
          <a:p>
            <a:r>
              <a:rPr lang="ar-JO" altLang="zh-CN" dirty="0">
                <a:ea typeface="SimSun" charset="0"/>
              </a:rPr>
              <a:t>إنحدار يهوذا</a:t>
            </a:r>
            <a:endParaRPr lang="en-US" dirty="0">
              <a:ea typeface="SimSun" charset="0"/>
            </a:endParaRPr>
          </a:p>
        </p:txBody>
      </p:sp>
      <p:sp>
        <p:nvSpPr>
          <p:cNvPr id="274435"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278</a:t>
            </a:r>
            <a:endParaRPr kumimoji="0" lang="en-US" dirty="0">
              <a:solidFill>
                <a:srgbClr val="FFFFFF"/>
              </a:solidFill>
              <a:latin typeface="Arial" panose="020B0604020202020204" pitchFamily="34" charset="0"/>
              <a:cs typeface="Arial" panose="020B0604020202020204" pitchFamily="34" charset="0"/>
            </a:endParaRPr>
          </a:p>
        </p:txBody>
      </p:sp>
      <p:sp>
        <p:nvSpPr>
          <p:cNvPr id="274436" name="Text Box 15"/>
          <p:cNvSpPr txBox="1">
            <a:spLocks noChangeArrowheads="1"/>
          </p:cNvSpPr>
          <p:nvPr/>
        </p:nvSpPr>
        <p:spPr bwMode="auto">
          <a:xfrm>
            <a:off x="3581400" y="3352800"/>
            <a:ext cx="763029"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spAutoFit/>
          </a:bodyPr>
          <a:lstStyle>
            <a:lvl1pPr marL="342900" indent="-5715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endParaRPr lang="en-US" dirty="0">
              <a:solidFill>
                <a:srgbClr val="FFFFFF"/>
              </a:solidFill>
              <a:latin typeface="Arial" panose="020B0604020202020204" pitchFamily="34" charset="0"/>
              <a:cs typeface="Arial" panose="020B0604020202020204" pitchFamily="34" charset="0"/>
            </a:endParaRPr>
          </a:p>
        </p:txBody>
      </p:sp>
      <p:sp>
        <p:nvSpPr>
          <p:cNvPr id="35862" name="WordArt 22"/>
          <p:cNvSpPr>
            <a:spLocks noChangeArrowheads="1" noChangeShapeType="1" noTextEdit="1"/>
          </p:cNvSpPr>
          <p:nvPr/>
        </p:nvSpPr>
        <p:spPr bwMode="auto">
          <a:xfrm>
            <a:off x="868288" y="3282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ar-JO" sz="3600" kern="1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rPr>
              <a:t>رحبعام</a:t>
            </a:r>
            <a:endParaRPr lang="en-US" sz="3600" kern="1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endParaRPr>
          </a:p>
        </p:txBody>
      </p:sp>
      <p:sp>
        <p:nvSpPr>
          <p:cNvPr id="35863" name="WordArt 23"/>
          <p:cNvSpPr>
            <a:spLocks noChangeArrowheads="1" noChangeShapeType="1" noTextEdit="1"/>
          </p:cNvSpPr>
          <p:nvPr/>
        </p:nvSpPr>
        <p:spPr bwMode="auto">
          <a:xfrm>
            <a:off x="5364088" y="5949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ar-JO" sz="3600" kern="1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rPr>
              <a:t>صدقيا</a:t>
            </a:r>
            <a:endParaRPr lang="en-US" sz="3600" kern="1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endParaRPr>
          </a:p>
        </p:txBody>
      </p:sp>
      <p:sp>
        <p:nvSpPr>
          <p:cNvPr id="35864" name="WordArt 24"/>
          <p:cNvSpPr>
            <a:spLocks noChangeArrowheads="1" noChangeShapeType="1" noTextEdit="1"/>
          </p:cNvSpPr>
          <p:nvPr/>
        </p:nvSpPr>
        <p:spPr bwMode="auto">
          <a:xfrm>
            <a:off x="2239888" y="42728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ar-JO" sz="3600" kern="1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rPr>
              <a:t>عثليا</a:t>
            </a:r>
            <a:endParaRPr lang="en-US" sz="3600" kern="1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endParaRPr>
          </a:p>
        </p:txBody>
      </p:sp>
      <p:sp>
        <p:nvSpPr>
          <p:cNvPr id="35865" name="WordArt 25"/>
          <p:cNvSpPr>
            <a:spLocks noChangeArrowheads="1" noChangeShapeType="1" noTextEdit="1"/>
          </p:cNvSpPr>
          <p:nvPr/>
        </p:nvSpPr>
        <p:spPr bwMode="auto">
          <a:xfrm>
            <a:off x="3763888" y="5187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ar-JO" sz="3600" kern="1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rPr>
              <a:t>منسى</a:t>
            </a:r>
            <a:endParaRPr lang="en-US" sz="3600" kern="1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endParaRPr>
          </a:p>
        </p:txBody>
      </p:sp>
      <p:sp>
        <p:nvSpPr>
          <p:cNvPr id="35866" name="WordArt 26"/>
          <p:cNvSpPr>
            <a:spLocks noChangeArrowheads="1" noChangeShapeType="1" noTextEdit="1"/>
          </p:cNvSpPr>
          <p:nvPr/>
        </p:nvSpPr>
        <p:spPr bwMode="auto">
          <a:xfrm>
            <a:off x="3124200" y="1628800"/>
            <a:ext cx="1159768" cy="592088"/>
          </a:xfrm>
          <a:prstGeom prst="rect">
            <a:avLst/>
          </a:prstGeom>
        </p:spPr>
        <p:txBody>
          <a:bodyPr wrap="none" fromWordArt="1">
            <a:prstTxWarp prst="textPlain">
              <a:avLst>
                <a:gd name="adj" fmla="val 50000"/>
              </a:avLst>
            </a:prstTxWarp>
          </a:bodyPr>
          <a:lstStyle/>
          <a:p>
            <a:pPr algn="ctr">
              <a:buFontTx/>
              <a:buNone/>
            </a:pPr>
            <a:r>
              <a:rPr lang="ar-JO" sz="3600" kern="10" dirty="0">
                <a:ln w="12700">
                  <a:solidFill>
                    <a:srgbClr val="EAEAEA"/>
                  </a:solidFill>
                  <a:round/>
                  <a:headEnd/>
                  <a:tailEnd/>
                </a:ln>
                <a:effectLst>
                  <a:outerShdw blurRad="63500" dist="38099" dir="2700000" sy="50000" kx="2115830" algn="bl" rotWithShape="0">
                    <a:srgbClr val="C0C0C0">
                      <a:alpha val="79999"/>
                    </a:srgbClr>
                  </a:outerShdw>
                </a:effectLst>
                <a:latin typeface="Arial Black"/>
                <a:ea typeface="Arial Black"/>
                <a:cs typeface="Arial Black"/>
              </a:rPr>
              <a:t>آسا</a:t>
            </a:r>
            <a:endParaRPr lang="en-US" sz="3600" kern="10" dirty="0">
              <a:ln w="12700">
                <a:solidFill>
                  <a:srgbClr val="EAEAEA"/>
                </a:solidFill>
                <a:round/>
                <a:headEnd/>
                <a:tailEnd/>
              </a:ln>
              <a:effectLst>
                <a:outerShdw blurRad="63500" dist="38099" dir="2700000" sy="50000" kx="2115830" algn="bl" rotWithShape="0">
                  <a:srgbClr val="C0C0C0">
                    <a:alpha val="79999"/>
                  </a:srgbClr>
                </a:outerShdw>
              </a:effectLst>
              <a:latin typeface="Arial Black"/>
              <a:ea typeface="Arial Black"/>
              <a:cs typeface="Arial Black"/>
            </a:endParaRPr>
          </a:p>
        </p:txBody>
      </p:sp>
      <p:sp>
        <p:nvSpPr>
          <p:cNvPr id="35867" name="WordArt 27"/>
          <p:cNvSpPr>
            <a:spLocks noChangeArrowheads="1" noChangeShapeType="1" noTextEdit="1"/>
          </p:cNvSpPr>
          <p:nvPr/>
        </p:nvSpPr>
        <p:spPr bwMode="auto">
          <a:xfrm>
            <a:off x="4267200" y="2467000"/>
            <a:ext cx="1981098" cy="592088"/>
          </a:xfrm>
          <a:prstGeom prst="rect">
            <a:avLst/>
          </a:prstGeom>
        </p:spPr>
        <p:txBody>
          <a:bodyPr wrap="none" fromWordArt="1">
            <a:prstTxWarp prst="textPlain">
              <a:avLst>
                <a:gd name="adj" fmla="val 50000"/>
              </a:avLst>
            </a:prstTxWarp>
          </a:bodyPr>
          <a:lstStyle/>
          <a:p>
            <a:pPr algn="ctr">
              <a:buFontTx/>
              <a:buNone/>
            </a:pPr>
            <a:r>
              <a:rPr lang="ar-JO" sz="3600" kern="10" dirty="0">
                <a:ln w="12700">
                  <a:solidFill>
                    <a:srgbClr val="EAEAEA"/>
                  </a:solidFill>
                  <a:round/>
                  <a:headEnd/>
                  <a:tailEnd/>
                </a:ln>
                <a:effectLst>
                  <a:outerShdw blurRad="63500" dist="38099" dir="2700000" sy="50000" kx="2115830" algn="bl" rotWithShape="0">
                    <a:srgbClr val="C0C0C0">
                      <a:alpha val="79999"/>
                    </a:srgbClr>
                  </a:outerShdw>
                </a:effectLst>
                <a:latin typeface="Arial Black"/>
                <a:ea typeface="Arial Black"/>
                <a:cs typeface="Arial Black"/>
              </a:rPr>
              <a:t>حزقيا</a:t>
            </a:r>
            <a:endParaRPr lang="en-US" sz="3600" kern="10" dirty="0">
              <a:ln w="12700">
                <a:solidFill>
                  <a:srgbClr val="EAEAEA"/>
                </a:solidFill>
                <a:round/>
                <a:headEnd/>
                <a:tailEnd/>
              </a:ln>
              <a:effectLst>
                <a:outerShdw blurRad="63500" dist="38099" dir="2700000" sy="50000" kx="2115830" algn="bl" rotWithShape="0">
                  <a:srgbClr val="C0C0C0">
                    <a:alpha val="79999"/>
                  </a:srgbClr>
                </a:outerShdw>
              </a:effectLst>
              <a:latin typeface="Arial Black"/>
              <a:ea typeface="Arial Black"/>
              <a:cs typeface="Arial Black"/>
            </a:endParaRPr>
          </a:p>
        </p:txBody>
      </p:sp>
      <p:sp>
        <p:nvSpPr>
          <p:cNvPr id="35868" name="WordArt 28"/>
          <p:cNvSpPr>
            <a:spLocks noChangeArrowheads="1" noChangeShapeType="1" noTextEdit="1"/>
          </p:cNvSpPr>
          <p:nvPr/>
        </p:nvSpPr>
        <p:spPr bwMode="auto">
          <a:xfrm>
            <a:off x="5943600" y="3381400"/>
            <a:ext cx="1981098" cy="592088"/>
          </a:xfrm>
          <a:prstGeom prst="rect">
            <a:avLst/>
          </a:prstGeom>
        </p:spPr>
        <p:txBody>
          <a:bodyPr wrap="none" fromWordArt="1">
            <a:prstTxWarp prst="textPlain">
              <a:avLst>
                <a:gd name="adj" fmla="val 50000"/>
              </a:avLst>
            </a:prstTxWarp>
          </a:bodyPr>
          <a:lstStyle/>
          <a:p>
            <a:pPr algn="ctr">
              <a:buFontTx/>
              <a:buNone/>
            </a:pPr>
            <a:r>
              <a:rPr lang="ar-JO" sz="3600" kern="10" dirty="0">
                <a:ln w="12700">
                  <a:solidFill>
                    <a:srgbClr val="EAEAEA"/>
                  </a:solidFill>
                  <a:round/>
                  <a:headEnd/>
                  <a:tailEnd/>
                </a:ln>
                <a:effectLst>
                  <a:outerShdw blurRad="63500" dist="38099" dir="2700000" sy="50000" kx="2115830" algn="bl" rotWithShape="0">
                    <a:srgbClr val="C0C0C0">
                      <a:alpha val="79999"/>
                    </a:srgbClr>
                  </a:outerShdw>
                </a:effectLst>
                <a:latin typeface="Arial Black"/>
                <a:ea typeface="Arial Black"/>
                <a:cs typeface="Arial Black"/>
              </a:rPr>
              <a:t>يوشيا</a:t>
            </a:r>
            <a:endParaRPr lang="en-US" sz="3600" kern="10" dirty="0">
              <a:ln w="12700">
                <a:solidFill>
                  <a:srgbClr val="EAEAEA"/>
                </a:solidFill>
                <a:round/>
                <a:headEnd/>
                <a:tailEnd/>
              </a:ln>
              <a:effectLst>
                <a:outerShdw blurRad="63500" dist="38099" dir="2700000" sy="50000" kx="2115830" algn="bl" rotWithShape="0">
                  <a:srgbClr val="C0C0C0">
                    <a:alpha val="79999"/>
                  </a:srgbClr>
                </a:outerShdw>
              </a:effectLst>
              <a:latin typeface="Arial Black"/>
              <a:ea typeface="Arial Black"/>
              <a:cs typeface="Arial Black"/>
            </a:endParaRPr>
          </a:p>
        </p:txBody>
      </p:sp>
      <p:sp>
        <p:nvSpPr>
          <p:cNvPr id="35869" name="Line 29"/>
          <p:cNvSpPr>
            <a:spLocks noChangeShapeType="1"/>
          </p:cNvSpPr>
          <p:nvPr/>
        </p:nvSpPr>
        <p:spPr bwMode="auto">
          <a:xfrm flipV="1">
            <a:off x="2286000" y="2590800"/>
            <a:ext cx="685800" cy="685800"/>
          </a:xfrm>
          <a:prstGeom prst="line">
            <a:avLst/>
          </a:prstGeom>
          <a:noFill/>
          <a:ln w="76200">
            <a:solidFill>
              <a:schemeClr val="accent1"/>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endParaRPr lang="en-US" dirty="0">
              <a:solidFill>
                <a:srgbClr val="FFFFFF"/>
              </a:solidFill>
              <a:latin typeface="Arial" panose="020B0604020202020204" pitchFamily="34" charset="0"/>
              <a:cs typeface="Arial" panose="020B0604020202020204" pitchFamily="34" charset="0"/>
            </a:endParaRPr>
          </a:p>
        </p:txBody>
      </p:sp>
      <p:sp>
        <p:nvSpPr>
          <p:cNvPr id="35870" name="Line 30"/>
          <p:cNvSpPr>
            <a:spLocks noChangeShapeType="1"/>
          </p:cNvSpPr>
          <p:nvPr/>
        </p:nvSpPr>
        <p:spPr bwMode="auto">
          <a:xfrm flipV="1">
            <a:off x="3886200" y="3505200"/>
            <a:ext cx="685800" cy="685800"/>
          </a:xfrm>
          <a:prstGeom prst="line">
            <a:avLst/>
          </a:prstGeom>
          <a:noFill/>
          <a:ln w="76200">
            <a:solidFill>
              <a:schemeClr val="accent1"/>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endParaRPr lang="en-US" dirty="0">
              <a:solidFill>
                <a:srgbClr val="FFFFFF"/>
              </a:solidFill>
              <a:latin typeface="Arial" panose="020B0604020202020204" pitchFamily="34" charset="0"/>
              <a:cs typeface="Arial" panose="020B0604020202020204" pitchFamily="34" charset="0"/>
            </a:endParaRPr>
          </a:p>
        </p:txBody>
      </p:sp>
      <p:sp>
        <p:nvSpPr>
          <p:cNvPr id="35871" name="Line 31"/>
          <p:cNvSpPr>
            <a:spLocks noChangeShapeType="1"/>
          </p:cNvSpPr>
          <p:nvPr/>
        </p:nvSpPr>
        <p:spPr bwMode="auto">
          <a:xfrm flipV="1">
            <a:off x="5410200" y="4419600"/>
            <a:ext cx="685800" cy="685800"/>
          </a:xfrm>
          <a:prstGeom prst="line">
            <a:avLst/>
          </a:prstGeom>
          <a:noFill/>
          <a:ln w="76200">
            <a:solidFill>
              <a:schemeClr val="accent1"/>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endParaRPr lang="en-US" dirty="0">
              <a:solidFill>
                <a:srgbClr val="FFFFFF"/>
              </a:solidFill>
              <a:latin typeface="Arial" panose="020B0604020202020204" pitchFamily="34" charset="0"/>
              <a:cs typeface="Arial" panose="020B0604020202020204" pitchFamily="34" charset="0"/>
            </a:endParaRPr>
          </a:p>
        </p:txBody>
      </p:sp>
      <p:sp>
        <p:nvSpPr>
          <p:cNvPr id="35872" name="Line 32"/>
          <p:cNvSpPr>
            <a:spLocks noChangeShapeType="1"/>
          </p:cNvSpPr>
          <p:nvPr/>
        </p:nvSpPr>
        <p:spPr bwMode="auto">
          <a:xfrm>
            <a:off x="3505200" y="2514600"/>
            <a:ext cx="0" cy="1600200"/>
          </a:xfrm>
          <a:prstGeom prst="line">
            <a:avLst/>
          </a:prstGeom>
          <a:noFill/>
          <a:ln w="76200">
            <a:solidFill>
              <a:srgbClr val="CC0000"/>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endParaRPr lang="en-US" dirty="0">
              <a:solidFill>
                <a:srgbClr val="FFFFFF"/>
              </a:solidFill>
              <a:latin typeface="Arial" panose="020B0604020202020204" pitchFamily="34" charset="0"/>
              <a:cs typeface="Arial" panose="020B0604020202020204" pitchFamily="34" charset="0"/>
            </a:endParaRPr>
          </a:p>
        </p:txBody>
      </p:sp>
      <p:sp>
        <p:nvSpPr>
          <p:cNvPr id="35873" name="Line 33"/>
          <p:cNvSpPr>
            <a:spLocks noChangeShapeType="1"/>
          </p:cNvSpPr>
          <p:nvPr/>
        </p:nvSpPr>
        <p:spPr bwMode="auto">
          <a:xfrm>
            <a:off x="5029200" y="3505200"/>
            <a:ext cx="0" cy="1600200"/>
          </a:xfrm>
          <a:prstGeom prst="line">
            <a:avLst/>
          </a:prstGeom>
          <a:noFill/>
          <a:ln w="76200">
            <a:solidFill>
              <a:srgbClr val="CC0000"/>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endParaRPr lang="en-US" dirty="0">
              <a:solidFill>
                <a:srgbClr val="FFFFFF"/>
              </a:solidFill>
              <a:latin typeface="Arial" panose="020B0604020202020204" pitchFamily="34" charset="0"/>
              <a:cs typeface="Arial" panose="020B0604020202020204" pitchFamily="34" charset="0"/>
            </a:endParaRPr>
          </a:p>
        </p:txBody>
      </p:sp>
      <p:sp>
        <p:nvSpPr>
          <p:cNvPr id="35874" name="Line 34"/>
          <p:cNvSpPr>
            <a:spLocks noChangeShapeType="1"/>
          </p:cNvSpPr>
          <p:nvPr/>
        </p:nvSpPr>
        <p:spPr bwMode="auto">
          <a:xfrm>
            <a:off x="6705600" y="4267200"/>
            <a:ext cx="0" cy="1600200"/>
          </a:xfrm>
          <a:prstGeom prst="line">
            <a:avLst/>
          </a:prstGeom>
          <a:noFill/>
          <a:ln w="76200">
            <a:solidFill>
              <a:srgbClr val="CC0000"/>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endParaRPr lang="en-US" dirty="0">
              <a:solidFill>
                <a:srgbClr val="FFFFFF"/>
              </a:solidFill>
              <a:latin typeface="Arial" panose="020B0604020202020204" pitchFamily="34" charset="0"/>
              <a:cs typeface="Arial" panose="020B0604020202020204" pitchFamily="34" charset="0"/>
            </a:endParaRPr>
          </a:p>
        </p:txBody>
      </p:sp>
      <p:sp>
        <p:nvSpPr>
          <p:cNvPr id="274450" name="TextBox 18"/>
          <p:cNvSpPr txBox="1">
            <a:spLocks noChangeArrowheads="1"/>
          </p:cNvSpPr>
          <p:nvPr/>
        </p:nvSpPr>
        <p:spPr bwMode="auto">
          <a:xfrm>
            <a:off x="533400" y="6235700"/>
            <a:ext cx="3911648" cy="313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600" dirty="0">
                <a:solidFill>
                  <a:srgbClr val="FFFFFF"/>
                </a:solidFill>
                <a:latin typeface="Arial" panose="020B0604020202020204" pitchFamily="34" charset="0"/>
                <a:ea typeface="SimSun" charset="0"/>
                <a:cs typeface="Arial" panose="020B0604020202020204" pitchFamily="34" charset="0"/>
              </a:rPr>
              <a:t>Huang Sabin, Singapore Bible College</a:t>
            </a:r>
            <a:endParaRPr lang="en-US" sz="16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1623665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862"/>
                                        </p:tgtEl>
                                        <p:attrNameLst>
                                          <p:attrName>style.visibility</p:attrName>
                                        </p:attrNameLst>
                                      </p:cBhvr>
                                      <p:to>
                                        <p:strVal val="visible"/>
                                      </p:to>
                                    </p:set>
                                    <p:animEffect transition="in" filter="dissolve">
                                      <p:cBhvr>
                                        <p:cTn id="7" dur="500"/>
                                        <p:tgtEl>
                                          <p:spTgt spid="35862"/>
                                        </p:tgtEl>
                                      </p:cBhvr>
                                    </p:animEffect>
                                  </p:childTnLst>
                                </p:cTn>
                              </p:par>
                            </p:childTnLst>
                          </p:cTn>
                        </p:par>
                        <p:par>
                          <p:cTn id="8" fill="hold" nodeType="afterGroup">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869"/>
                                        </p:tgtEl>
                                        <p:attrNameLst>
                                          <p:attrName>style.visibility</p:attrName>
                                        </p:attrNameLst>
                                      </p:cBhvr>
                                      <p:to>
                                        <p:strVal val="visible"/>
                                      </p:to>
                                    </p:set>
                                    <p:animEffect transition="in" filter="wipe(down)">
                                      <p:cBhvr>
                                        <p:cTn id="11" dur="500"/>
                                        <p:tgtEl>
                                          <p:spTgt spid="35869"/>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35866"/>
                                        </p:tgtEl>
                                        <p:attrNameLst>
                                          <p:attrName>style.visibility</p:attrName>
                                        </p:attrNameLst>
                                      </p:cBhvr>
                                      <p:to>
                                        <p:strVal val="visible"/>
                                      </p:to>
                                    </p:set>
                                    <p:animEffect transition="in" filter="dissolve">
                                      <p:cBhvr>
                                        <p:cTn id="15" dur="500"/>
                                        <p:tgtEl>
                                          <p:spTgt spid="35866"/>
                                        </p:tgtEl>
                                      </p:cBhvr>
                                    </p:animEffect>
                                  </p:childTnLst>
                                </p:cTn>
                              </p:par>
                            </p:childTnLst>
                          </p:cTn>
                        </p:par>
                        <p:par>
                          <p:cTn id="16" fill="hold" nodeType="afterGroup">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35872"/>
                                        </p:tgtEl>
                                        <p:attrNameLst>
                                          <p:attrName>style.visibility</p:attrName>
                                        </p:attrNameLst>
                                      </p:cBhvr>
                                      <p:to>
                                        <p:strVal val="visible"/>
                                      </p:to>
                                    </p:set>
                                    <p:animEffect transition="in" filter="wipe(up)">
                                      <p:cBhvr>
                                        <p:cTn id="19" dur="500"/>
                                        <p:tgtEl>
                                          <p:spTgt spid="35872"/>
                                        </p:tgtEl>
                                      </p:cBhvr>
                                    </p:animEffect>
                                  </p:childTnLst>
                                </p:cTn>
                              </p:par>
                            </p:childTnLst>
                          </p:cTn>
                        </p:par>
                        <p:par>
                          <p:cTn id="20" fill="hold" nodeType="afterGroup">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35864"/>
                                        </p:tgtEl>
                                        <p:attrNameLst>
                                          <p:attrName>style.visibility</p:attrName>
                                        </p:attrNameLst>
                                      </p:cBhvr>
                                      <p:to>
                                        <p:strVal val="visible"/>
                                      </p:to>
                                    </p:set>
                                    <p:animEffect transition="in" filter="dissolve">
                                      <p:cBhvr>
                                        <p:cTn id="23" dur="500"/>
                                        <p:tgtEl>
                                          <p:spTgt spid="35864"/>
                                        </p:tgtEl>
                                      </p:cBhvr>
                                    </p:animEffect>
                                  </p:childTnLst>
                                </p:cTn>
                              </p:par>
                            </p:childTnLst>
                          </p:cTn>
                        </p:par>
                        <p:par>
                          <p:cTn id="24" fill="hold" nodeType="afterGroup">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5870"/>
                                        </p:tgtEl>
                                        <p:attrNameLst>
                                          <p:attrName>style.visibility</p:attrName>
                                        </p:attrNameLst>
                                      </p:cBhvr>
                                      <p:to>
                                        <p:strVal val="visible"/>
                                      </p:to>
                                    </p:set>
                                    <p:animEffect transition="in" filter="wipe(down)">
                                      <p:cBhvr>
                                        <p:cTn id="27" dur="500"/>
                                        <p:tgtEl>
                                          <p:spTgt spid="35870"/>
                                        </p:tgtEl>
                                      </p:cBhvr>
                                    </p:animEffect>
                                  </p:childTnLst>
                                </p:cTn>
                              </p:par>
                            </p:childTnLst>
                          </p:cTn>
                        </p:par>
                        <p:par>
                          <p:cTn id="28" fill="hold" nodeType="afterGroup">
                            <p:stCondLst>
                              <p:cond delay="3000"/>
                            </p:stCondLst>
                            <p:childTnLst>
                              <p:par>
                                <p:cTn id="29" presetID="9" presetClass="entr" presetSubtype="0" fill="hold" grpId="0" nodeType="afterEffect">
                                  <p:stCondLst>
                                    <p:cond delay="0"/>
                                  </p:stCondLst>
                                  <p:childTnLst>
                                    <p:set>
                                      <p:cBhvr>
                                        <p:cTn id="30" dur="1" fill="hold">
                                          <p:stCondLst>
                                            <p:cond delay="0"/>
                                          </p:stCondLst>
                                        </p:cTn>
                                        <p:tgtEl>
                                          <p:spTgt spid="35867"/>
                                        </p:tgtEl>
                                        <p:attrNameLst>
                                          <p:attrName>style.visibility</p:attrName>
                                        </p:attrNameLst>
                                      </p:cBhvr>
                                      <p:to>
                                        <p:strVal val="visible"/>
                                      </p:to>
                                    </p:set>
                                    <p:animEffect transition="in" filter="dissolve">
                                      <p:cBhvr>
                                        <p:cTn id="31" dur="500"/>
                                        <p:tgtEl>
                                          <p:spTgt spid="35867"/>
                                        </p:tgtEl>
                                      </p:cBhvr>
                                    </p:animEffect>
                                  </p:childTnLst>
                                </p:cTn>
                              </p:par>
                            </p:childTnLst>
                          </p:cTn>
                        </p:par>
                        <p:par>
                          <p:cTn id="32" fill="hold" nodeType="afterGroup">
                            <p:stCondLst>
                              <p:cond delay="3500"/>
                            </p:stCondLst>
                            <p:childTnLst>
                              <p:par>
                                <p:cTn id="33" presetID="22" presetClass="entr" presetSubtype="1" fill="hold" grpId="0" nodeType="afterEffect">
                                  <p:stCondLst>
                                    <p:cond delay="0"/>
                                  </p:stCondLst>
                                  <p:childTnLst>
                                    <p:set>
                                      <p:cBhvr>
                                        <p:cTn id="34" dur="1" fill="hold">
                                          <p:stCondLst>
                                            <p:cond delay="0"/>
                                          </p:stCondLst>
                                        </p:cTn>
                                        <p:tgtEl>
                                          <p:spTgt spid="35873"/>
                                        </p:tgtEl>
                                        <p:attrNameLst>
                                          <p:attrName>style.visibility</p:attrName>
                                        </p:attrNameLst>
                                      </p:cBhvr>
                                      <p:to>
                                        <p:strVal val="visible"/>
                                      </p:to>
                                    </p:set>
                                    <p:animEffect transition="in" filter="wipe(up)">
                                      <p:cBhvr>
                                        <p:cTn id="35" dur="500"/>
                                        <p:tgtEl>
                                          <p:spTgt spid="35873"/>
                                        </p:tgtEl>
                                      </p:cBhvr>
                                    </p:animEffect>
                                  </p:childTnLst>
                                </p:cTn>
                              </p:par>
                            </p:childTnLst>
                          </p:cTn>
                        </p:par>
                        <p:par>
                          <p:cTn id="36" fill="hold" nodeType="afterGroup">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35865"/>
                                        </p:tgtEl>
                                        <p:attrNameLst>
                                          <p:attrName>style.visibility</p:attrName>
                                        </p:attrNameLst>
                                      </p:cBhvr>
                                      <p:to>
                                        <p:strVal val="visible"/>
                                      </p:to>
                                    </p:set>
                                    <p:animEffect transition="in" filter="dissolve">
                                      <p:cBhvr>
                                        <p:cTn id="39" dur="500"/>
                                        <p:tgtEl>
                                          <p:spTgt spid="35865"/>
                                        </p:tgtEl>
                                      </p:cBhvr>
                                    </p:animEffect>
                                  </p:childTnLst>
                                </p:cTn>
                              </p:par>
                            </p:childTnLst>
                          </p:cTn>
                        </p:par>
                        <p:par>
                          <p:cTn id="40" fill="hold" nodeType="afterGroup">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35871"/>
                                        </p:tgtEl>
                                        <p:attrNameLst>
                                          <p:attrName>style.visibility</p:attrName>
                                        </p:attrNameLst>
                                      </p:cBhvr>
                                      <p:to>
                                        <p:strVal val="visible"/>
                                      </p:to>
                                    </p:set>
                                    <p:animEffect transition="in" filter="wipe(down)">
                                      <p:cBhvr>
                                        <p:cTn id="43" dur="500"/>
                                        <p:tgtEl>
                                          <p:spTgt spid="35871"/>
                                        </p:tgtEl>
                                      </p:cBhvr>
                                    </p:animEffect>
                                  </p:childTnLst>
                                </p:cTn>
                              </p:par>
                            </p:childTnLst>
                          </p:cTn>
                        </p:par>
                        <p:par>
                          <p:cTn id="44" fill="hold" nodeType="afterGroup">
                            <p:stCondLst>
                              <p:cond delay="5000"/>
                            </p:stCondLst>
                            <p:childTnLst>
                              <p:par>
                                <p:cTn id="45" presetID="9" presetClass="entr" presetSubtype="0" fill="hold" grpId="0" nodeType="afterEffect">
                                  <p:stCondLst>
                                    <p:cond delay="0"/>
                                  </p:stCondLst>
                                  <p:childTnLst>
                                    <p:set>
                                      <p:cBhvr>
                                        <p:cTn id="46" dur="1" fill="hold">
                                          <p:stCondLst>
                                            <p:cond delay="0"/>
                                          </p:stCondLst>
                                        </p:cTn>
                                        <p:tgtEl>
                                          <p:spTgt spid="35868"/>
                                        </p:tgtEl>
                                        <p:attrNameLst>
                                          <p:attrName>style.visibility</p:attrName>
                                        </p:attrNameLst>
                                      </p:cBhvr>
                                      <p:to>
                                        <p:strVal val="visible"/>
                                      </p:to>
                                    </p:set>
                                    <p:animEffect transition="in" filter="dissolve">
                                      <p:cBhvr>
                                        <p:cTn id="47" dur="500"/>
                                        <p:tgtEl>
                                          <p:spTgt spid="35868"/>
                                        </p:tgtEl>
                                      </p:cBhvr>
                                    </p:animEffect>
                                  </p:childTnLst>
                                </p:cTn>
                              </p:par>
                            </p:childTnLst>
                          </p:cTn>
                        </p:par>
                        <p:par>
                          <p:cTn id="48" fill="hold" nodeType="afterGroup">
                            <p:stCondLst>
                              <p:cond delay="5500"/>
                            </p:stCondLst>
                            <p:childTnLst>
                              <p:par>
                                <p:cTn id="49" presetID="22" presetClass="entr" presetSubtype="1" fill="hold" grpId="0" nodeType="afterEffect">
                                  <p:stCondLst>
                                    <p:cond delay="0"/>
                                  </p:stCondLst>
                                  <p:childTnLst>
                                    <p:set>
                                      <p:cBhvr>
                                        <p:cTn id="50" dur="1" fill="hold">
                                          <p:stCondLst>
                                            <p:cond delay="0"/>
                                          </p:stCondLst>
                                        </p:cTn>
                                        <p:tgtEl>
                                          <p:spTgt spid="35874"/>
                                        </p:tgtEl>
                                        <p:attrNameLst>
                                          <p:attrName>style.visibility</p:attrName>
                                        </p:attrNameLst>
                                      </p:cBhvr>
                                      <p:to>
                                        <p:strVal val="visible"/>
                                      </p:to>
                                    </p:set>
                                    <p:animEffect transition="in" filter="wipe(up)">
                                      <p:cBhvr>
                                        <p:cTn id="51" dur="500"/>
                                        <p:tgtEl>
                                          <p:spTgt spid="35874"/>
                                        </p:tgtEl>
                                      </p:cBhvr>
                                    </p:animEffect>
                                  </p:childTnLst>
                                </p:cTn>
                              </p:par>
                            </p:childTnLst>
                          </p:cTn>
                        </p:par>
                        <p:par>
                          <p:cTn id="52" fill="hold" nodeType="afterGroup">
                            <p:stCondLst>
                              <p:cond delay="6000"/>
                            </p:stCondLst>
                            <p:childTnLst>
                              <p:par>
                                <p:cTn id="53" presetID="9" presetClass="entr" presetSubtype="0" fill="hold" grpId="0" nodeType="afterEffect">
                                  <p:stCondLst>
                                    <p:cond delay="0"/>
                                  </p:stCondLst>
                                  <p:childTnLst>
                                    <p:set>
                                      <p:cBhvr>
                                        <p:cTn id="54" dur="1" fill="hold">
                                          <p:stCondLst>
                                            <p:cond delay="0"/>
                                          </p:stCondLst>
                                        </p:cTn>
                                        <p:tgtEl>
                                          <p:spTgt spid="35863"/>
                                        </p:tgtEl>
                                        <p:attrNameLst>
                                          <p:attrName>style.visibility</p:attrName>
                                        </p:attrNameLst>
                                      </p:cBhvr>
                                      <p:to>
                                        <p:strVal val="visible"/>
                                      </p:to>
                                    </p:set>
                                    <p:animEffect transition="in" filter="dissolve">
                                      <p:cBhvr>
                                        <p:cTn id="55" dur="500"/>
                                        <p:tgtEl>
                                          <p:spTgt spid="358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62" grpId="0" animBg="1"/>
      <p:bldP spid="35863" grpId="0" animBg="1"/>
      <p:bldP spid="35864" grpId="0" animBg="1"/>
      <p:bldP spid="35865" grpId="0" animBg="1"/>
      <p:bldP spid="35866" grpId="0"/>
      <p:bldP spid="35867" grpId="0"/>
      <p:bldP spid="35868" grpId="0"/>
      <p:bldP spid="35869" grpId="0" animBg="1"/>
      <p:bldP spid="35870" grpId="0" animBg="1"/>
      <p:bldP spid="35871" grpId="0" animBg="1"/>
      <p:bldP spid="35872" grpId="0" animBg="1"/>
      <p:bldP spid="35873" grpId="0" animBg="1"/>
      <p:bldP spid="35874" grpId="0" animBg="1"/>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Text Box 40"/>
          <p:cNvSpPr txBox="1">
            <a:spLocks noChangeArrowheads="1"/>
          </p:cNvSpPr>
          <p:nvPr/>
        </p:nvSpPr>
        <p:spPr bwMode="auto">
          <a:xfrm>
            <a:off x="8259763" y="152400"/>
            <a:ext cx="731837" cy="457200"/>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271</a:t>
            </a:r>
            <a:endParaRPr kumimoji="0" lang="en-US" dirty="0">
              <a:solidFill>
                <a:srgbClr val="FFFFFF"/>
              </a:solidFill>
              <a:latin typeface="Arial" panose="020B0604020202020204" pitchFamily="34" charset="0"/>
              <a:cs typeface="Arial" panose="020B0604020202020204" pitchFamily="34" charset="0"/>
            </a:endParaRPr>
          </a:p>
        </p:txBody>
      </p:sp>
      <p:sp>
        <p:nvSpPr>
          <p:cNvPr id="108585" name="WordArt 41"/>
          <p:cNvSpPr>
            <a:spLocks noChangeArrowheads="1" noChangeShapeType="1" noTextEdit="1"/>
          </p:cNvSpPr>
          <p:nvPr/>
        </p:nvSpPr>
        <p:spPr bwMode="auto">
          <a:xfrm rot="-397442">
            <a:off x="609600" y="2620963"/>
            <a:ext cx="7350125" cy="2119312"/>
          </a:xfrm>
          <a:prstGeom prst="rect">
            <a:avLst/>
          </a:prstGeom>
        </p:spPr>
        <p:txBody>
          <a:bodyPr wrap="none" fromWordArt="1">
            <a:prstTxWarp prst="textPlain">
              <a:avLst>
                <a:gd name="adj" fmla="val 50000"/>
              </a:avLst>
            </a:prstTxWarp>
          </a:bodyPr>
          <a:lstStyle/>
          <a:p>
            <a:pPr algn="ctr">
              <a:buFontTx/>
              <a:buNone/>
            </a:pPr>
            <a:r>
              <a:rPr lang="ar-JO" sz="13800" kern="10" dirty="0">
                <a:ln w="19050" cap="sq">
                  <a:solidFill>
                    <a:srgbClr val="1A0004"/>
                  </a:solidFill>
                  <a:round/>
                  <a:headEnd type="none" w="sm" len="sm"/>
                  <a:tailEnd type="none" w="sm" len="sm"/>
                </a:ln>
                <a:solidFill>
                  <a:srgbClr val="FFFFFF"/>
                </a:solidFill>
                <a:effectLst>
                  <a:outerShdw blurRad="63500" dist="38099" dir="2700000" algn="ctr" rotWithShape="0">
                    <a:srgbClr val="990000">
                      <a:alpha val="74997"/>
                    </a:srgbClr>
                  </a:outerShdw>
                </a:effectLst>
                <a:latin typeface="Impact"/>
                <a:ea typeface="Impact"/>
                <a:cs typeface="Impact"/>
              </a:rPr>
              <a:t>الحفظ</a:t>
            </a:r>
            <a:endParaRPr lang="en-US" sz="13800" kern="10" dirty="0">
              <a:ln w="19050" cap="sq">
                <a:solidFill>
                  <a:srgbClr val="1A0004"/>
                </a:solidFill>
                <a:round/>
                <a:headEnd type="none" w="sm" len="sm"/>
                <a:tailEnd type="none" w="sm" len="sm"/>
              </a:ln>
              <a:solidFill>
                <a:srgbClr val="FFFFFF"/>
              </a:solidFill>
              <a:effectLst>
                <a:outerShdw blurRad="63500" dist="38099" dir="2700000" algn="ctr" rotWithShape="0">
                  <a:srgbClr val="990000">
                    <a:alpha val="74997"/>
                  </a:srgbClr>
                </a:outerShdw>
              </a:effectLst>
              <a:latin typeface="Impact"/>
              <a:ea typeface="Impact"/>
              <a:cs typeface="Impact"/>
            </a:endParaRPr>
          </a:p>
        </p:txBody>
      </p:sp>
      <p:sp>
        <p:nvSpPr>
          <p:cNvPr id="5" name="Title 4"/>
          <p:cNvSpPr>
            <a:spLocks noGrp="1"/>
          </p:cNvSpPr>
          <p:nvPr>
            <p:ph type="title" idx="4294967295"/>
          </p:nvPr>
        </p:nvSpPr>
        <p:spPr>
          <a:xfrm>
            <a:off x="0" y="0"/>
            <a:ext cx="1905000" cy="1905000"/>
          </a:xfrm>
          <a:prstGeom prst="rect">
            <a:avLst/>
          </a:prstGeom>
          <a:ln>
            <a:miter lim="800000"/>
            <a:headEnd/>
            <a:tailEnd/>
          </a:ln>
        </p:spPr>
        <p:txBody>
          <a:bodyPr lIns="92075" tIns="46038" rIns="92075" bIns="46038" anchor="ctr"/>
          <a:lstStyle/>
          <a:p>
            <a:pPr algn="ctr" eaLnBrk="1" hangingPunct="1">
              <a:defRPr/>
            </a:pPr>
            <a:r>
              <a:rPr lang="ar-JO" b="1" dirty="0">
                <a:latin typeface="Arial" panose="020B0604020202020204" pitchFamily="34" charset="0"/>
                <a:ea typeface="ＭＳ Ｐゴシック" charset="0"/>
                <a:cs typeface="Arial" panose="020B0604020202020204" pitchFamily="34" charset="0"/>
              </a:rPr>
              <a:t>الكلمة المفتاحية</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76359765"/>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108585"/>
                                        </p:tgtEl>
                                        <p:attrNameLst>
                                          <p:attrName>style.visibility</p:attrName>
                                        </p:attrNameLst>
                                      </p:cBhvr>
                                      <p:to>
                                        <p:strVal val="visible"/>
                                      </p:to>
                                    </p:set>
                                    <p:anim calcmode="lin" valueType="num">
                                      <p:cBhvr>
                                        <p:cTn id="7" dur="1000" fill="hold"/>
                                        <p:tgtEl>
                                          <p:spTgt spid="108585"/>
                                        </p:tgtEl>
                                        <p:attrNameLst>
                                          <p:attrName>ppt_w</p:attrName>
                                        </p:attrNameLst>
                                      </p:cBhvr>
                                      <p:tavLst>
                                        <p:tav tm="0">
                                          <p:val>
                                            <p:fltVal val="0"/>
                                          </p:val>
                                        </p:tav>
                                        <p:tav tm="100000">
                                          <p:val>
                                            <p:strVal val="#ppt_w"/>
                                          </p:val>
                                        </p:tav>
                                      </p:tavLst>
                                    </p:anim>
                                    <p:anim calcmode="lin" valueType="num">
                                      <p:cBhvr>
                                        <p:cTn id="8" dur="1000" fill="hold"/>
                                        <p:tgtEl>
                                          <p:spTgt spid="108585"/>
                                        </p:tgtEl>
                                        <p:attrNameLst>
                                          <p:attrName>ppt_h</p:attrName>
                                        </p:attrNameLst>
                                      </p:cBhvr>
                                      <p:tavLst>
                                        <p:tav tm="0">
                                          <p:val>
                                            <p:fltVal val="0"/>
                                          </p:val>
                                        </p:tav>
                                        <p:tav tm="100000">
                                          <p:val>
                                            <p:strVal val="#ppt_h"/>
                                          </p:val>
                                        </p:tav>
                                      </p:tavLst>
                                    </p:anim>
                                    <p:anim calcmode="lin" valueType="num">
                                      <p:cBhvr>
                                        <p:cTn id="9" dur="1000" fill="hold"/>
                                        <p:tgtEl>
                                          <p:spTgt spid="108585"/>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108585"/>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585" grpId="0" animBg="1"/>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49" name="Rectangle 2" descr="Green marble"/>
          <p:cNvSpPr>
            <a:spLocks noChangeArrowheads="1"/>
          </p:cNvSpPr>
          <p:nvPr/>
        </p:nvSpPr>
        <p:spPr bwMode="auto">
          <a:xfrm>
            <a:off x="-76200" y="0"/>
            <a:ext cx="92202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sz="2000" dirty="0">
              <a:solidFill>
                <a:srgbClr val="000000"/>
              </a:solidFill>
              <a:latin typeface="Arial" panose="020B0604020202020204" pitchFamily="34" charset="0"/>
              <a:cs typeface="Arial" panose="020B0604020202020204" pitchFamily="34" charset="0"/>
            </a:endParaRPr>
          </a:p>
        </p:txBody>
      </p:sp>
      <p:grpSp>
        <p:nvGrpSpPr>
          <p:cNvPr id="104450" name="Group 3"/>
          <p:cNvGrpSpPr>
            <a:grpSpLocks/>
          </p:cNvGrpSpPr>
          <p:nvPr/>
        </p:nvGrpSpPr>
        <p:grpSpPr bwMode="auto">
          <a:xfrm>
            <a:off x="2401888" y="4597400"/>
            <a:ext cx="74612" cy="1570038"/>
            <a:chOff x="2352" y="3120"/>
            <a:chExt cx="48" cy="864"/>
          </a:xfrm>
        </p:grpSpPr>
        <p:sp>
          <p:nvSpPr>
            <p:cNvPr id="97284" name="Line 4"/>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grpSp>
          <p:nvGrpSpPr>
            <p:cNvPr id="104483" name="Group 5"/>
            <p:cNvGrpSpPr>
              <a:grpSpLocks/>
            </p:cNvGrpSpPr>
            <p:nvPr/>
          </p:nvGrpSpPr>
          <p:grpSpPr bwMode="auto">
            <a:xfrm>
              <a:off x="2352" y="3120"/>
              <a:ext cx="48" cy="432"/>
              <a:chOff x="2016" y="3120"/>
              <a:chExt cx="0" cy="864"/>
            </a:xfrm>
          </p:grpSpPr>
          <p:sp>
            <p:nvSpPr>
              <p:cNvPr id="97286" name="Line 6"/>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7287" name="Line 7"/>
              <p:cNvSpPr>
                <a:spLocks noChangeShapeType="1"/>
              </p:cNvSpPr>
              <p:nvPr/>
            </p:nvSpPr>
            <p:spPr bwMode="auto">
              <a:xfrm>
                <a:off x="2016" y="3553"/>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grpSp>
      </p:grpSp>
      <p:sp>
        <p:nvSpPr>
          <p:cNvPr id="97288" name="Line 8"/>
          <p:cNvSpPr>
            <a:spLocks noChangeShapeType="1"/>
          </p:cNvSpPr>
          <p:nvPr/>
        </p:nvSpPr>
        <p:spPr bwMode="auto">
          <a:xfrm flipH="1">
            <a:off x="533400" y="1612900"/>
            <a:ext cx="723900" cy="299243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7289" name="Text Box 9"/>
          <p:cNvSpPr txBox="1">
            <a:spLocks noChangeArrowheads="1"/>
          </p:cNvSpPr>
          <p:nvPr/>
        </p:nvSpPr>
        <p:spPr bwMode="auto">
          <a:xfrm>
            <a:off x="1295400" y="76200"/>
            <a:ext cx="71628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لو أن شعبي</a:t>
            </a:r>
            <a:endParaRPr kumimoji="0" lang="en-US" sz="3600" dirty="0">
              <a:solidFill>
                <a:srgbClr val="FFFFFF"/>
              </a:solidFill>
              <a:latin typeface="Arial" panose="020B0604020202020204" pitchFamily="34" charset="0"/>
              <a:cs typeface="Arial" panose="020B0604020202020204" pitchFamily="34" charset="0"/>
            </a:endParaRPr>
          </a:p>
        </p:txBody>
      </p:sp>
      <p:sp>
        <p:nvSpPr>
          <p:cNvPr id="97290" name="Text Box 10"/>
          <p:cNvSpPr txBox="1">
            <a:spLocks noChangeArrowheads="1"/>
          </p:cNvSpPr>
          <p:nvPr/>
        </p:nvSpPr>
        <p:spPr bwMode="auto">
          <a:xfrm rot="17026340">
            <a:off x="301625" y="2869555"/>
            <a:ext cx="308610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سيادة الله 1-9</a:t>
            </a:r>
            <a:endParaRPr kumimoji="0" lang="en-US" dirty="0">
              <a:solidFill>
                <a:srgbClr val="FFFFFF"/>
              </a:solidFill>
              <a:latin typeface="Arial" panose="020B0604020202020204" pitchFamily="34" charset="0"/>
              <a:cs typeface="Arial" panose="020B0604020202020204" pitchFamily="34" charset="0"/>
            </a:endParaRPr>
          </a:p>
        </p:txBody>
      </p:sp>
      <p:sp>
        <p:nvSpPr>
          <p:cNvPr id="97291" name="Text Box 11"/>
          <p:cNvSpPr txBox="1">
            <a:spLocks noChangeArrowheads="1"/>
          </p:cNvSpPr>
          <p:nvPr/>
        </p:nvSpPr>
        <p:spPr bwMode="auto">
          <a:xfrm>
            <a:off x="381000" y="4567238"/>
            <a:ext cx="21717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سجل النسب</a:t>
            </a:r>
            <a:endParaRPr kumimoji="0" lang="en-US" dirty="0">
              <a:solidFill>
                <a:srgbClr val="FFFFFF"/>
              </a:solidFill>
              <a:latin typeface="Arial" panose="020B0604020202020204" pitchFamily="34" charset="0"/>
              <a:cs typeface="Arial" panose="020B0604020202020204" pitchFamily="34" charset="0"/>
            </a:endParaRPr>
          </a:p>
        </p:txBody>
      </p:sp>
      <p:sp>
        <p:nvSpPr>
          <p:cNvPr id="97292" name="Text Box 12"/>
          <p:cNvSpPr txBox="1">
            <a:spLocks noChangeArrowheads="1"/>
          </p:cNvSpPr>
          <p:nvPr/>
        </p:nvSpPr>
        <p:spPr bwMode="auto">
          <a:xfrm rot="17044704">
            <a:off x="4064000" y="2865438"/>
            <a:ext cx="2722563"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2800" dirty="0">
                <a:solidFill>
                  <a:srgbClr val="FFFF00"/>
                </a:solidFill>
                <a:latin typeface="Arial" panose="020B0604020202020204" pitchFamily="34" charset="0"/>
                <a:cs typeface="Arial" panose="020B0604020202020204" pitchFamily="34" charset="0"/>
              </a:rPr>
              <a:t>سليمان 1-9</a:t>
            </a:r>
            <a:endParaRPr kumimoji="0" lang="en-US" sz="2800" dirty="0">
              <a:solidFill>
                <a:srgbClr val="FFFF00"/>
              </a:solidFill>
              <a:latin typeface="Arial" panose="020B0604020202020204" pitchFamily="34" charset="0"/>
              <a:cs typeface="Arial" panose="020B0604020202020204" pitchFamily="34" charset="0"/>
            </a:endParaRPr>
          </a:p>
        </p:txBody>
      </p:sp>
      <p:sp>
        <p:nvSpPr>
          <p:cNvPr id="97293" name="Text Box 13"/>
          <p:cNvSpPr txBox="1">
            <a:spLocks noChangeArrowheads="1"/>
          </p:cNvSpPr>
          <p:nvPr/>
        </p:nvSpPr>
        <p:spPr bwMode="auto">
          <a:xfrm rot="17037998">
            <a:off x="5516562" y="2671763"/>
            <a:ext cx="3122613"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2800" dirty="0">
                <a:solidFill>
                  <a:srgbClr val="FFFF00"/>
                </a:solidFill>
                <a:latin typeface="Arial" panose="020B0604020202020204" pitchFamily="34" charset="0"/>
                <a:cs typeface="Arial" panose="020B0604020202020204" pitchFamily="34" charset="0"/>
              </a:rPr>
              <a:t>الأبناء 10-36</a:t>
            </a:r>
            <a:endParaRPr kumimoji="0" lang="en-US" sz="2800" dirty="0">
              <a:solidFill>
                <a:srgbClr val="FFFF00"/>
              </a:solidFill>
              <a:latin typeface="Arial" panose="020B0604020202020204" pitchFamily="34" charset="0"/>
              <a:cs typeface="Arial" panose="020B0604020202020204" pitchFamily="34" charset="0"/>
            </a:endParaRPr>
          </a:p>
        </p:txBody>
      </p:sp>
      <p:sp>
        <p:nvSpPr>
          <p:cNvPr id="97294" name="Line 14"/>
          <p:cNvSpPr>
            <a:spLocks noChangeShapeType="1"/>
          </p:cNvSpPr>
          <p:nvPr/>
        </p:nvSpPr>
        <p:spPr bwMode="auto">
          <a:xfrm flipV="1">
            <a:off x="4879975" y="977900"/>
            <a:ext cx="1588" cy="64293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7295" name="Line 15"/>
          <p:cNvSpPr>
            <a:spLocks noChangeShapeType="1"/>
          </p:cNvSpPr>
          <p:nvPr/>
        </p:nvSpPr>
        <p:spPr bwMode="auto">
          <a:xfrm flipH="1">
            <a:off x="24003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7296" name="Line 16"/>
          <p:cNvSpPr>
            <a:spLocks noChangeShapeType="1"/>
          </p:cNvSpPr>
          <p:nvPr/>
        </p:nvSpPr>
        <p:spPr bwMode="auto">
          <a:xfrm flipH="1">
            <a:off x="41529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7297" name="Line 17"/>
          <p:cNvSpPr>
            <a:spLocks noChangeShapeType="1"/>
          </p:cNvSpPr>
          <p:nvPr/>
        </p:nvSpPr>
        <p:spPr bwMode="auto">
          <a:xfrm flipH="1">
            <a:off x="59436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7298" name="Line 18"/>
          <p:cNvSpPr>
            <a:spLocks noChangeShapeType="1"/>
          </p:cNvSpPr>
          <p:nvPr/>
        </p:nvSpPr>
        <p:spPr bwMode="auto">
          <a:xfrm flipH="1">
            <a:off x="78105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7299" name="Rectangle 19"/>
          <p:cNvSpPr>
            <a:spLocks noChangeArrowheads="1"/>
          </p:cNvSpPr>
          <p:nvPr/>
        </p:nvSpPr>
        <p:spPr bwMode="auto">
          <a:xfrm>
            <a:off x="533400" y="510063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7300" name="Text Box 20"/>
          <p:cNvSpPr txBox="1">
            <a:spLocks noChangeArrowheads="1"/>
          </p:cNvSpPr>
          <p:nvPr/>
        </p:nvSpPr>
        <p:spPr bwMode="auto">
          <a:xfrm>
            <a:off x="3562350" y="5054600"/>
            <a:ext cx="15621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متحدة</a:t>
            </a:r>
            <a:endParaRPr kumimoji="0" lang="en-US" dirty="0">
              <a:solidFill>
                <a:srgbClr val="FFFFFF"/>
              </a:solidFill>
              <a:latin typeface="Arial" panose="020B0604020202020204" pitchFamily="34" charset="0"/>
              <a:cs typeface="Arial" panose="020B0604020202020204" pitchFamily="34" charset="0"/>
            </a:endParaRPr>
          </a:p>
        </p:txBody>
      </p:sp>
      <p:sp>
        <p:nvSpPr>
          <p:cNvPr id="97301" name="Text Box 21"/>
          <p:cNvSpPr txBox="1">
            <a:spLocks noChangeArrowheads="1"/>
          </p:cNvSpPr>
          <p:nvPr/>
        </p:nvSpPr>
        <p:spPr bwMode="auto">
          <a:xfrm>
            <a:off x="5791200" y="5054600"/>
            <a:ext cx="22098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منقسمة</a:t>
            </a:r>
            <a:endParaRPr kumimoji="0" lang="en-US" dirty="0">
              <a:solidFill>
                <a:srgbClr val="FFFFFF"/>
              </a:solidFill>
              <a:latin typeface="Arial" panose="020B0604020202020204" pitchFamily="34" charset="0"/>
              <a:cs typeface="Arial" panose="020B0604020202020204" pitchFamily="34" charset="0"/>
            </a:endParaRPr>
          </a:p>
        </p:txBody>
      </p:sp>
      <p:sp>
        <p:nvSpPr>
          <p:cNvPr id="97302" name="Text Box 22"/>
          <p:cNvSpPr txBox="1">
            <a:spLocks noChangeArrowheads="1"/>
          </p:cNvSpPr>
          <p:nvPr/>
        </p:nvSpPr>
        <p:spPr bwMode="auto">
          <a:xfrm>
            <a:off x="533400" y="5602288"/>
            <a:ext cx="18288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4143-1011</a:t>
            </a:r>
            <a:endParaRPr kumimoji="0" lang="en-US" dirty="0">
              <a:solidFill>
                <a:srgbClr val="FFFFFF"/>
              </a:solidFill>
              <a:latin typeface="Arial" panose="020B0604020202020204" pitchFamily="34" charset="0"/>
              <a:cs typeface="Arial" panose="020B0604020202020204" pitchFamily="34" charset="0"/>
            </a:endParaRPr>
          </a:p>
        </p:txBody>
      </p:sp>
      <p:sp>
        <p:nvSpPr>
          <p:cNvPr id="97303" name="Text Box 23"/>
          <p:cNvSpPr txBox="1">
            <a:spLocks noChangeArrowheads="1"/>
          </p:cNvSpPr>
          <p:nvPr/>
        </p:nvSpPr>
        <p:spPr bwMode="auto">
          <a:xfrm>
            <a:off x="6019800" y="5603875"/>
            <a:ext cx="17526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931-538</a:t>
            </a:r>
            <a:endParaRPr kumimoji="0" lang="en-US" dirty="0">
              <a:solidFill>
                <a:srgbClr val="FFFFFF"/>
              </a:solidFill>
              <a:latin typeface="Arial" panose="020B0604020202020204" pitchFamily="34" charset="0"/>
              <a:cs typeface="Arial" panose="020B0604020202020204" pitchFamily="34" charset="0"/>
            </a:endParaRPr>
          </a:p>
        </p:txBody>
      </p:sp>
      <p:sp>
        <p:nvSpPr>
          <p:cNvPr id="97304" name="Rectangle 24"/>
          <p:cNvSpPr>
            <a:spLocks noChangeArrowheads="1"/>
          </p:cNvSpPr>
          <p:nvPr/>
        </p:nvSpPr>
        <p:spPr bwMode="auto">
          <a:xfrm>
            <a:off x="533400" y="561498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7305" name="Rectangle 25"/>
          <p:cNvSpPr>
            <a:spLocks noChangeArrowheads="1"/>
          </p:cNvSpPr>
          <p:nvPr/>
        </p:nvSpPr>
        <p:spPr bwMode="auto">
          <a:xfrm>
            <a:off x="533400" y="458628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lgn="ctr" eaLnBrk="1" hangingPunct="1">
              <a:lnSpc>
                <a:spcPct val="100000"/>
              </a:lnSpc>
              <a:spcBef>
                <a:spcPct val="0"/>
              </a:spcBef>
              <a:buFontTx/>
              <a:buNone/>
              <a:defRPr/>
            </a:pPr>
            <a:endParaRPr kumimoji="0" lang="en-US" sz="2000" u="sng" dirty="0">
              <a:solidFill>
                <a:srgbClr val="000000"/>
              </a:solidFill>
              <a:latin typeface="Arial" panose="020B0604020202020204" pitchFamily="34" charset="0"/>
              <a:cs typeface="Arial" panose="020B0604020202020204" pitchFamily="34" charset="0"/>
            </a:endParaRPr>
          </a:p>
        </p:txBody>
      </p:sp>
      <p:grpSp>
        <p:nvGrpSpPr>
          <p:cNvPr id="104469" name="Group 26"/>
          <p:cNvGrpSpPr>
            <a:grpSpLocks/>
          </p:cNvGrpSpPr>
          <p:nvPr/>
        </p:nvGrpSpPr>
        <p:grpSpPr bwMode="auto">
          <a:xfrm>
            <a:off x="5945188" y="5100638"/>
            <a:ext cx="74612" cy="1071562"/>
            <a:chOff x="2352" y="3120"/>
            <a:chExt cx="48" cy="864"/>
          </a:xfrm>
        </p:grpSpPr>
        <p:sp>
          <p:nvSpPr>
            <p:cNvPr id="97307" name="Line 27"/>
            <p:cNvSpPr>
              <a:spLocks noChangeShapeType="1"/>
            </p:cNvSpPr>
            <p:nvPr/>
          </p:nvSpPr>
          <p:spPr bwMode="auto">
            <a:xfrm>
              <a:off x="2352"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grpSp>
          <p:nvGrpSpPr>
            <p:cNvPr id="104479" name="Group 28"/>
            <p:cNvGrpSpPr>
              <a:grpSpLocks/>
            </p:cNvGrpSpPr>
            <p:nvPr/>
          </p:nvGrpSpPr>
          <p:grpSpPr bwMode="auto">
            <a:xfrm>
              <a:off x="2352" y="3120"/>
              <a:ext cx="48" cy="432"/>
              <a:chOff x="2016" y="3120"/>
              <a:chExt cx="0" cy="864"/>
            </a:xfrm>
          </p:grpSpPr>
          <p:sp>
            <p:nvSpPr>
              <p:cNvPr id="97309" name="Line 29"/>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7310" name="Line 30"/>
              <p:cNvSpPr>
                <a:spLocks noChangeShapeType="1"/>
              </p:cNvSpPr>
              <p:nvPr/>
            </p:nvSpPr>
            <p:spPr bwMode="auto">
              <a:xfrm>
                <a:off x="2016" y="3553"/>
                <a:ext cx="0" cy="44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grpSp>
      </p:grpSp>
      <p:sp>
        <p:nvSpPr>
          <p:cNvPr id="97311" name="Rectangle 31"/>
          <p:cNvSpPr>
            <a:spLocks noChangeArrowheads="1"/>
          </p:cNvSpPr>
          <p:nvPr/>
        </p:nvSpPr>
        <p:spPr bwMode="auto">
          <a:xfrm>
            <a:off x="1276350" y="1009650"/>
            <a:ext cx="7258050" cy="585788"/>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7312" name="Text Box 32"/>
          <p:cNvSpPr txBox="1">
            <a:spLocks noChangeArrowheads="1"/>
          </p:cNvSpPr>
          <p:nvPr/>
        </p:nvSpPr>
        <p:spPr bwMode="auto">
          <a:xfrm>
            <a:off x="1447800" y="909638"/>
            <a:ext cx="3095625"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1 أخبار الأيام</a:t>
            </a:r>
            <a:endParaRPr kumimoji="0" lang="en-US" sz="3600" dirty="0">
              <a:solidFill>
                <a:srgbClr val="FFFFFF"/>
              </a:solidFill>
              <a:latin typeface="Arial" panose="020B0604020202020204" pitchFamily="34" charset="0"/>
              <a:cs typeface="Arial" panose="020B0604020202020204" pitchFamily="34" charset="0"/>
            </a:endParaRPr>
          </a:p>
        </p:txBody>
      </p:sp>
      <p:sp>
        <p:nvSpPr>
          <p:cNvPr id="97313" name="Text Box 33"/>
          <p:cNvSpPr txBox="1">
            <a:spLocks noChangeArrowheads="1"/>
          </p:cNvSpPr>
          <p:nvPr/>
        </p:nvSpPr>
        <p:spPr bwMode="auto">
          <a:xfrm rot="17026340">
            <a:off x="2193925" y="2796530"/>
            <a:ext cx="304800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خدمة داود 10-29</a:t>
            </a:r>
            <a:endParaRPr kumimoji="0" lang="en-US" dirty="0">
              <a:solidFill>
                <a:srgbClr val="FFFFFF"/>
              </a:solidFill>
              <a:latin typeface="Arial" panose="020B0604020202020204" pitchFamily="34" charset="0"/>
              <a:cs typeface="Arial" panose="020B0604020202020204" pitchFamily="34" charset="0"/>
            </a:endParaRPr>
          </a:p>
        </p:txBody>
      </p:sp>
      <p:sp>
        <p:nvSpPr>
          <p:cNvPr id="97314" name="Text Box 34"/>
          <p:cNvSpPr txBox="1">
            <a:spLocks noChangeArrowheads="1"/>
          </p:cNvSpPr>
          <p:nvPr/>
        </p:nvSpPr>
        <p:spPr bwMode="auto">
          <a:xfrm>
            <a:off x="5133975" y="909638"/>
            <a:ext cx="3095625"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3600" dirty="0">
                <a:solidFill>
                  <a:srgbClr val="FFFF00"/>
                </a:solidFill>
                <a:latin typeface="Arial" panose="020B0604020202020204" pitchFamily="34" charset="0"/>
                <a:cs typeface="Arial" panose="020B0604020202020204" pitchFamily="34" charset="0"/>
              </a:rPr>
              <a:t>2 أخبار الأيام</a:t>
            </a:r>
            <a:endParaRPr kumimoji="0" lang="en-US" sz="3600" dirty="0">
              <a:solidFill>
                <a:srgbClr val="FFFF00"/>
              </a:solidFill>
              <a:latin typeface="Arial" panose="020B0604020202020204" pitchFamily="34" charset="0"/>
              <a:cs typeface="Arial" panose="020B0604020202020204" pitchFamily="34" charset="0"/>
            </a:endParaRPr>
          </a:p>
        </p:txBody>
      </p:sp>
      <p:sp>
        <p:nvSpPr>
          <p:cNvPr id="97315" name="Text Box 35"/>
          <p:cNvSpPr txBox="1">
            <a:spLocks noChangeArrowheads="1"/>
          </p:cNvSpPr>
          <p:nvPr/>
        </p:nvSpPr>
        <p:spPr bwMode="auto">
          <a:xfrm>
            <a:off x="3962400" y="4567238"/>
            <a:ext cx="21717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التاريخ</a:t>
            </a:r>
            <a:endParaRPr kumimoji="0" lang="en-US" dirty="0">
              <a:solidFill>
                <a:srgbClr val="FFFFFF"/>
              </a:solidFill>
              <a:latin typeface="Arial" panose="020B0604020202020204" pitchFamily="34" charset="0"/>
              <a:cs typeface="Arial" panose="020B0604020202020204" pitchFamily="34" charset="0"/>
            </a:endParaRPr>
          </a:p>
        </p:txBody>
      </p:sp>
      <p:sp>
        <p:nvSpPr>
          <p:cNvPr id="97316" name="Text Box 36"/>
          <p:cNvSpPr txBox="1">
            <a:spLocks noChangeArrowheads="1"/>
          </p:cNvSpPr>
          <p:nvPr/>
        </p:nvSpPr>
        <p:spPr bwMode="auto">
          <a:xfrm>
            <a:off x="3429000" y="5603875"/>
            <a:ext cx="18288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1011-931</a:t>
            </a:r>
            <a:endParaRPr kumimoji="0" lang="en-US" dirty="0">
              <a:solidFill>
                <a:srgbClr val="FFFFFF"/>
              </a:solidFill>
              <a:latin typeface="Arial" panose="020B0604020202020204" pitchFamily="34" charset="0"/>
              <a:cs typeface="Arial" panose="020B0604020202020204" pitchFamily="34" charset="0"/>
            </a:endParaRPr>
          </a:p>
        </p:txBody>
      </p:sp>
      <p:sp>
        <p:nvSpPr>
          <p:cNvPr id="97317" name="Text Box 37"/>
          <p:cNvSpPr txBox="1">
            <a:spLocks noChangeArrowheads="1"/>
          </p:cNvSpPr>
          <p:nvPr/>
        </p:nvSpPr>
        <p:spPr bwMode="auto">
          <a:xfrm>
            <a:off x="533400" y="5054600"/>
            <a:ext cx="19050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مجهزة</a:t>
            </a:r>
            <a:endParaRPr kumimoji="0" lang="en-US" dirty="0">
              <a:solidFill>
                <a:srgbClr val="FFFFFF"/>
              </a:solidFill>
              <a:latin typeface="Arial" panose="020B0604020202020204" pitchFamily="34" charset="0"/>
              <a:cs typeface="Arial" panose="020B0604020202020204" pitchFamily="34" charset="0"/>
            </a:endParaRPr>
          </a:p>
        </p:txBody>
      </p:sp>
      <p:sp>
        <p:nvSpPr>
          <p:cNvPr id="38" name="Title 37"/>
          <p:cNvSpPr>
            <a:spLocks noGrp="1"/>
          </p:cNvSpPr>
          <p:nvPr>
            <p:ph type="title" idx="4294967295"/>
          </p:nvPr>
        </p:nvSpPr>
        <p:spPr>
          <a:xfrm>
            <a:off x="-76200" y="0"/>
            <a:ext cx="4114800" cy="685800"/>
          </a:xfrm>
        </p:spPr>
        <p:txBody>
          <a:bodyPr/>
          <a:lstStyle/>
          <a:p>
            <a:pPr algn="l">
              <a:defRPr/>
            </a:pPr>
            <a:r>
              <a:rPr lang="ar-JO" sz="2800" b="1" dirty="0">
                <a:solidFill>
                  <a:srgbClr val="FFFFFF"/>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rPr>
              <a:t>النسل الداوودي</a:t>
            </a:r>
            <a:endParaRPr lang="en-US" sz="2800" b="1" dirty="0">
              <a:solidFill>
                <a:srgbClr val="FFFFFF"/>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39655385"/>
      </p:ext>
    </p:extLst>
  </p:cSld>
  <p:clrMapOvr>
    <a:masterClrMapping/>
  </p:clrMapOvr>
  <p:transition spd="med">
    <p:randomBar dir="vert"/>
  </p:transition>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1665" name="Group 75"/>
          <p:cNvGrpSpPr>
            <a:grpSpLocks/>
          </p:cNvGrpSpPr>
          <p:nvPr/>
        </p:nvGrpSpPr>
        <p:grpSpPr bwMode="auto">
          <a:xfrm>
            <a:off x="6178550" y="3251200"/>
            <a:ext cx="1289050" cy="1435100"/>
            <a:chOff x="1084" y="711"/>
            <a:chExt cx="2950" cy="2769"/>
          </a:xfrm>
        </p:grpSpPr>
        <p:grpSp>
          <p:nvGrpSpPr>
            <p:cNvPr id="241745" name="Group 76"/>
            <p:cNvGrpSpPr>
              <a:grpSpLocks/>
            </p:cNvGrpSpPr>
            <p:nvPr/>
          </p:nvGrpSpPr>
          <p:grpSpPr bwMode="auto">
            <a:xfrm>
              <a:off x="1084" y="711"/>
              <a:ext cx="2950" cy="2769"/>
              <a:chOff x="2707" y="548"/>
              <a:chExt cx="2950" cy="2769"/>
            </a:xfrm>
          </p:grpSpPr>
          <p:grpSp>
            <p:nvGrpSpPr>
              <p:cNvPr id="241751" name="Group 77"/>
              <p:cNvGrpSpPr>
                <a:grpSpLocks/>
              </p:cNvGrpSpPr>
              <p:nvPr/>
            </p:nvGrpSpPr>
            <p:grpSpPr bwMode="auto">
              <a:xfrm>
                <a:off x="3180" y="1046"/>
                <a:ext cx="2105" cy="1421"/>
                <a:chOff x="578" y="2316"/>
                <a:chExt cx="2105" cy="1421"/>
              </a:xfrm>
            </p:grpSpPr>
            <p:sp>
              <p:nvSpPr>
                <p:cNvPr id="241753" name="Freeform 78" descr="Cork"/>
                <p:cNvSpPr>
                  <a:spLocks/>
                </p:cNvSpPr>
                <p:nvPr/>
              </p:nvSpPr>
              <p:spPr bwMode="auto">
                <a:xfrm>
                  <a:off x="633" y="2316"/>
                  <a:ext cx="2050" cy="256"/>
                </a:xfrm>
                <a:custGeom>
                  <a:avLst/>
                  <a:gdLst>
                    <a:gd name="T0" fmla="*/ 999417295 w 592"/>
                    <a:gd name="T1" fmla="*/ 580990137 h 90"/>
                    <a:gd name="T2" fmla="*/ 2147483647 w 592"/>
                    <a:gd name="T3" fmla="*/ 284131635 h 90"/>
                    <a:gd name="T4" fmla="*/ 2147483647 w 592"/>
                    <a:gd name="T5" fmla="*/ 231474836 h 90"/>
                    <a:gd name="T6" fmla="*/ 2147483647 w 592"/>
                    <a:gd name="T7" fmla="*/ 206717673 h 90"/>
                    <a:gd name="T8" fmla="*/ 2147483647 w 592"/>
                    <a:gd name="T9" fmla="*/ 220234351 h 90"/>
                    <a:gd name="T10" fmla="*/ 2147483647 w 592"/>
                    <a:gd name="T11" fmla="*/ 258681225 h 90"/>
                    <a:gd name="T12" fmla="*/ 2147483647 w 592"/>
                    <a:gd name="T13" fmla="*/ 297660427 h 90"/>
                    <a:gd name="T14" fmla="*/ 2147483647 w 592"/>
                    <a:gd name="T15" fmla="*/ 336107332 h 90"/>
                    <a:gd name="T16" fmla="*/ 2147483647 w 592"/>
                    <a:gd name="T17" fmla="*/ 284131635 h 90"/>
                    <a:gd name="T18" fmla="*/ 2147483647 w 592"/>
                    <a:gd name="T19" fmla="*/ 104646244 h 90"/>
                    <a:gd name="T20" fmla="*/ 2147483647 w 592"/>
                    <a:gd name="T21" fmla="*/ 0 h 90"/>
                    <a:gd name="T22" fmla="*/ 2147483647 w 592"/>
                    <a:gd name="T23" fmla="*/ 13515554 h 90"/>
                    <a:gd name="T24" fmla="*/ 2147483647 w 592"/>
                    <a:gd name="T25" fmla="*/ 193016781 h 90"/>
                    <a:gd name="T26" fmla="*/ 2147483647 w 592"/>
                    <a:gd name="T27" fmla="*/ 231474836 h 90"/>
                    <a:gd name="T28" fmla="*/ 2147483647 w 592"/>
                    <a:gd name="T29" fmla="*/ 387702198 h 90"/>
                    <a:gd name="T30" fmla="*/ 2147483647 w 592"/>
                    <a:gd name="T31" fmla="*/ 426943050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54" name="Freeform 79" descr="Cork"/>
                <p:cNvSpPr>
                  <a:spLocks/>
                </p:cNvSpPr>
                <p:nvPr/>
              </p:nvSpPr>
              <p:spPr bwMode="auto">
                <a:xfrm>
                  <a:off x="578" y="2506"/>
                  <a:ext cx="2074" cy="1231"/>
                </a:xfrm>
                <a:custGeom>
                  <a:avLst/>
                  <a:gdLst>
                    <a:gd name="T0" fmla="*/ 2147483647 w 599"/>
                    <a:gd name="T1" fmla="*/ 0 h 432"/>
                    <a:gd name="T2" fmla="*/ 2147483647 w 599"/>
                    <a:gd name="T3" fmla="*/ 39219871 h 432"/>
                    <a:gd name="T4" fmla="*/ 2147483647 w 599"/>
                    <a:gd name="T5" fmla="*/ 65365849 h 432"/>
                    <a:gd name="T6" fmla="*/ 2147483647 w 599"/>
                    <a:gd name="T7" fmla="*/ 158518953 h 432"/>
                    <a:gd name="T8" fmla="*/ 2147483647 w 599"/>
                    <a:gd name="T9" fmla="*/ 610224581 h 432"/>
                    <a:gd name="T10" fmla="*/ 2147483647 w 599"/>
                    <a:gd name="T11" fmla="*/ 1380265387 h 432"/>
                    <a:gd name="T12" fmla="*/ 2147483647 w 599"/>
                    <a:gd name="T13" fmla="*/ 1764092888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0947910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095510427 w 599"/>
                    <a:gd name="T43" fmla="*/ 2147483647 h 432"/>
                    <a:gd name="T44" fmla="*/ 852385591 w 599"/>
                    <a:gd name="T45" fmla="*/ 2147483647 h 432"/>
                    <a:gd name="T46" fmla="*/ 1356547980 w 599"/>
                    <a:gd name="T47" fmla="*/ 2147483647 h 432"/>
                    <a:gd name="T48" fmla="*/ 2095510427 w 599"/>
                    <a:gd name="T49" fmla="*/ 2147483647 h 432"/>
                    <a:gd name="T50" fmla="*/ 2147483647 w 599"/>
                    <a:gd name="T51" fmla="*/ 1738857544 h 432"/>
                    <a:gd name="T52" fmla="*/ 2147483647 w 599"/>
                    <a:gd name="T53" fmla="*/ 1247019673 h 432"/>
                    <a:gd name="T54" fmla="*/ 2147483647 w 599"/>
                    <a:gd name="T55" fmla="*/ 835419979 h 432"/>
                    <a:gd name="T56" fmla="*/ 2147483647 w 599"/>
                    <a:gd name="T57" fmla="*/ 544845407 h 432"/>
                    <a:gd name="T58" fmla="*/ 2147483647 w 599"/>
                    <a:gd name="T59" fmla="*/ 197734131 h 432"/>
                    <a:gd name="T60" fmla="*/ 2147483647 w 599"/>
                    <a:gd name="T61" fmla="*/ 93153078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grpSp>
          <p:pic>
            <p:nvPicPr>
              <p:cNvPr id="241752" name="Picture 80"/>
              <p:cNvPicPr>
                <a:picLocks noChangeArrowheads="1"/>
              </p:cNvPicPr>
              <p:nvPr/>
            </p:nvPicPr>
            <p:blipFill>
              <a:blip r:embed="rId4" cstate="screen">
                <a:alphaModFix amt="46000"/>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xtLst>
                <a:ext uri="{909E8E84-426E-40dd-AFC4-6F175D3DCCD1}">
                  <a14:hiddenFill xmlns:a14="http://schemas.microsoft.com/office/drawing/2010/main" xmlns="">
                    <a:solidFill>
                      <a:srgbClr val="FFFFFF">
                        <a:alpha val="45882"/>
                      </a:srgbClr>
                    </a:solidFill>
                  </a14:hiddenFill>
                </a:ext>
                <a:ext uri="{91240B29-F687-4f45-9708-019B960494DF}">
                  <a14:hiddenLine xmlns:a14="http://schemas.microsoft.com/office/drawing/2010/main" xmlns="" w="12700">
                    <a:solidFill>
                      <a:srgbClr val="000000"/>
                    </a:solidFill>
                    <a:miter lim="800000"/>
                    <a:headEnd/>
                    <a:tailEnd/>
                  </a14:hiddenLine>
                </a:ext>
              </a:extLst>
            </p:spPr>
          </p:pic>
        </p:grpSp>
        <p:sp>
          <p:nvSpPr>
            <p:cNvPr id="241746" name="Freeform 81"/>
            <p:cNvSpPr>
              <a:spLocks/>
            </p:cNvSpPr>
            <p:nvPr/>
          </p:nvSpPr>
          <p:spPr bwMode="auto">
            <a:xfrm>
              <a:off x="1616" y="2649"/>
              <a:ext cx="88" cy="277"/>
            </a:xfrm>
            <a:custGeom>
              <a:avLst/>
              <a:gdLst>
                <a:gd name="T0" fmla="*/ 122 w 85"/>
                <a:gd name="T1" fmla="*/ 19 h 318"/>
                <a:gd name="T2" fmla="*/ 106 w 85"/>
                <a:gd name="T3" fmla="*/ 9 h 318"/>
                <a:gd name="T4" fmla="*/ 80 w 85"/>
                <a:gd name="T5" fmla="*/ 5 h 318"/>
                <a:gd name="T6" fmla="*/ 92 w 85"/>
                <a:gd name="T7" fmla="*/ 9 h 318"/>
                <a:gd name="T8" fmla="*/ 106 w 85"/>
                <a:gd name="T9" fmla="*/ 3 h 318"/>
                <a:gd name="T10" fmla="*/ 63 w 85"/>
                <a:gd name="T11" fmla="*/ 3 h 318"/>
                <a:gd name="T12" fmla="*/ 63 w 85"/>
                <a:gd name="T13" fmla="*/ 5 h 318"/>
                <a:gd name="T14" fmla="*/ 80 w 85"/>
                <a:gd name="T15" fmla="*/ 24 h 318"/>
                <a:gd name="T16" fmla="*/ 47 w 85"/>
                <a:gd name="T17" fmla="*/ 20 h 318"/>
                <a:gd name="T18" fmla="*/ 63 w 85"/>
                <a:gd name="T19" fmla="*/ 16 h 318"/>
                <a:gd name="T20" fmla="*/ 80 w 85"/>
                <a:gd name="T21" fmla="*/ 20 h 318"/>
                <a:gd name="T22" fmla="*/ 63 w 85"/>
                <a:gd name="T23" fmla="*/ 13 h 318"/>
                <a:gd name="T24" fmla="*/ 80 w 85"/>
                <a:gd name="T25" fmla="*/ 19 h 318"/>
                <a:gd name="T26" fmla="*/ 63 w 85"/>
                <a:gd name="T27" fmla="*/ 15 h 318"/>
                <a:gd name="T28" fmla="*/ 80 w 85"/>
                <a:gd name="T29" fmla="*/ 18 h 318"/>
                <a:gd name="T30" fmla="*/ 92 w 85"/>
                <a:gd name="T31" fmla="*/ 21 h 318"/>
                <a:gd name="T32" fmla="*/ 122 w 85"/>
                <a:gd name="T33" fmla="*/ 25 h 318"/>
                <a:gd name="T34" fmla="*/ 134 w 85"/>
                <a:gd name="T35" fmla="*/ 29 h 318"/>
                <a:gd name="T36" fmla="*/ 122 w 85"/>
                <a:gd name="T37" fmla="*/ 35 h 318"/>
                <a:gd name="T38" fmla="*/ 106 w 85"/>
                <a:gd name="T39" fmla="*/ 33 h 318"/>
                <a:gd name="T40" fmla="*/ 92 w 85"/>
                <a:gd name="T41" fmla="*/ 39 h 318"/>
                <a:gd name="T42" fmla="*/ 63 w 85"/>
                <a:gd name="T43" fmla="*/ 37 h 318"/>
                <a:gd name="T44" fmla="*/ 47 w 85"/>
                <a:gd name="T45" fmla="*/ 25 h 318"/>
                <a:gd name="T46" fmla="*/ 37 w 85"/>
                <a:gd name="T47" fmla="*/ 31 h 318"/>
                <a:gd name="T48" fmla="*/ 5 w 85"/>
                <a:gd name="T49" fmla="*/ 26 h 318"/>
                <a:gd name="T50" fmla="*/ 63 w 85"/>
                <a:gd name="T51" fmla="*/ 18 h 318"/>
                <a:gd name="T52" fmla="*/ 106 w 85"/>
                <a:gd name="T53" fmla="*/ 21 h 318"/>
                <a:gd name="T54" fmla="*/ 122 w 85"/>
                <a:gd name="T55" fmla="*/ 28 h 318"/>
                <a:gd name="T56" fmla="*/ 106 w 85"/>
                <a:gd name="T57" fmla="*/ 24 h 318"/>
                <a:gd name="T58" fmla="*/ 106 w 85"/>
                <a:gd name="T59" fmla="*/ 3 h 318"/>
                <a:gd name="T60" fmla="*/ 80 w 85"/>
                <a:gd name="T61" fmla="*/ 4 h 318"/>
                <a:gd name="T62" fmla="*/ 37 w 85"/>
                <a:gd name="T63" fmla="*/ 5 h 318"/>
                <a:gd name="T64" fmla="*/ 63 w 85"/>
                <a:gd name="T65" fmla="*/ 12 h 318"/>
                <a:gd name="T66" fmla="*/ 92 w 85"/>
                <a:gd name="T67" fmla="*/ 17 h 318"/>
                <a:gd name="T68" fmla="*/ 122 w 85"/>
                <a:gd name="T69" fmla="*/ 19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47" name="Freeform 82"/>
            <p:cNvSpPr>
              <a:spLocks/>
            </p:cNvSpPr>
            <p:nvPr/>
          </p:nvSpPr>
          <p:spPr bwMode="auto">
            <a:xfrm>
              <a:off x="1635" y="2647"/>
              <a:ext cx="109" cy="309"/>
            </a:xfrm>
            <a:custGeom>
              <a:avLst/>
              <a:gdLst>
                <a:gd name="T0" fmla="*/ 1 w 105"/>
                <a:gd name="T1" fmla="*/ 0 h 354"/>
                <a:gd name="T2" fmla="*/ 163 w 105"/>
                <a:gd name="T3" fmla="*/ 3 h 354"/>
                <a:gd name="T4" fmla="*/ 127 w 105"/>
                <a:gd name="T5" fmla="*/ 3 h 354"/>
                <a:gd name="T6" fmla="*/ 146 w 105"/>
                <a:gd name="T7" fmla="*/ 8 h 354"/>
                <a:gd name="T8" fmla="*/ 146 w 105"/>
                <a:gd name="T9" fmla="*/ 19 h 354"/>
                <a:gd name="T10" fmla="*/ 170 w 105"/>
                <a:gd name="T11" fmla="*/ 22 h 354"/>
                <a:gd name="T12" fmla="*/ 170 w 105"/>
                <a:gd name="T13" fmla="*/ 31 h 354"/>
                <a:gd name="T14" fmla="*/ 146 w 105"/>
                <a:gd name="T15" fmla="*/ 44 h 354"/>
                <a:gd name="T16" fmla="*/ 120 w 105"/>
                <a:gd name="T17" fmla="*/ 46 h 354"/>
                <a:gd name="T18" fmla="*/ 29 w 105"/>
                <a:gd name="T19" fmla="*/ 41 h 354"/>
                <a:gd name="T20" fmla="*/ 12 w 105"/>
                <a:gd name="T21" fmla="*/ 37 h 354"/>
                <a:gd name="T22" fmla="*/ 29 w 105"/>
                <a:gd name="T23" fmla="*/ 32 h 354"/>
                <a:gd name="T24" fmla="*/ 9 w 105"/>
                <a:gd name="T25" fmla="*/ 13 h 354"/>
                <a:gd name="T26" fmla="*/ 35 w 105"/>
                <a:gd name="T27" fmla="*/ 6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48" name="Freeform 83"/>
            <p:cNvSpPr>
              <a:spLocks/>
            </p:cNvSpPr>
            <p:nvPr/>
          </p:nvSpPr>
          <p:spPr bwMode="auto">
            <a:xfrm>
              <a:off x="3008" y="2583"/>
              <a:ext cx="155" cy="328"/>
            </a:xfrm>
            <a:custGeom>
              <a:avLst/>
              <a:gdLst>
                <a:gd name="T0" fmla="*/ 254 w 149"/>
                <a:gd name="T1" fmla="*/ 3 h 376"/>
                <a:gd name="T2" fmla="*/ 241 w 149"/>
                <a:gd name="T3" fmla="*/ 13 h 376"/>
                <a:gd name="T4" fmla="*/ 225 w 149"/>
                <a:gd name="T5" fmla="*/ 17 h 376"/>
                <a:gd name="T6" fmla="*/ 221 w 149"/>
                <a:gd name="T7" fmla="*/ 18 h 376"/>
                <a:gd name="T8" fmla="*/ 188 w 149"/>
                <a:gd name="T9" fmla="*/ 31 h 376"/>
                <a:gd name="T10" fmla="*/ 149 w 149"/>
                <a:gd name="T11" fmla="*/ 40 h 376"/>
                <a:gd name="T12" fmla="*/ 120 w 149"/>
                <a:gd name="T13" fmla="*/ 46 h 376"/>
                <a:gd name="T14" fmla="*/ 100 w 149"/>
                <a:gd name="T15" fmla="*/ 46 h 376"/>
                <a:gd name="T16" fmla="*/ 33 w 149"/>
                <a:gd name="T17" fmla="*/ 48 h 376"/>
                <a:gd name="T18" fmla="*/ 2 w 149"/>
                <a:gd name="T19" fmla="*/ 44 h 376"/>
                <a:gd name="T20" fmla="*/ 5 w 149"/>
                <a:gd name="T21" fmla="*/ 40 h 376"/>
                <a:gd name="T22" fmla="*/ 8 w 149"/>
                <a:gd name="T23" fmla="*/ 29 h 376"/>
                <a:gd name="T24" fmla="*/ 36 w 149"/>
                <a:gd name="T25" fmla="*/ 25 h 376"/>
                <a:gd name="T26" fmla="*/ 60 w 149"/>
                <a:gd name="T27" fmla="*/ 14 h 376"/>
                <a:gd name="T28" fmla="*/ 76 w 149"/>
                <a:gd name="T29" fmla="*/ 10 h 376"/>
                <a:gd name="T30" fmla="*/ 144 w 149"/>
                <a:gd name="T31" fmla="*/ 3 h 376"/>
                <a:gd name="T32" fmla="*/ 221 w 149"/>
                <a:gd name="T33" fmla="*/ 3 h 376"/>
                <a:gd name="T34" fmla="*/ 254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49" name="Freeform 84"/>
            <p:cNvSpPr>
              <a:spLocks/>
            </p:cNvSpPr>
            <p:nvPr/>
          </p:nvSpPr>
          <p:spPr bwMode="auto">
            <a:xfrm>
              <a:off x="1714" y="1020"/>
              <a:ext cx="99" cy="440"/>
            </a:xfrm>
            <a:custGeom>
              <a:avLst/>
              <a:gdLst>
                <a:gd name="T0" fmla="*/ 41 w 96"/>
                <a:gd name="T1" fmla="*/ 63 h 504"/>
                <a:gd name="T2" fmla="*/ 96 w 96"/>
                <a:gd name="T3" fmla="*/ 65 h 504"/>
                <a:gd name="T4" fmla="*/ 113 w 96"/>
                <a:gd name="T5" fmla="*/ 59 h 504"/>
                <a:gd name="T6" fmla="*/ 113 w 96"/>
                <a:gd name="T7" fmla="*/ 42 h 504"/>
                <a:gd name="T8" fmla="*/ 140 w 96"/>
                <a:gd name="T9" fmla="*/ 28 h 504"/>
                <a:gd name="T10" fmla="*/ 151 w 96"/>
                <a:gd name="T11" fmla="*/ 23 h 504"/>
                <a:gd name="T12" fmla="*/ 140 w 96"/>
                <a:gd name="T13" fmla="*/ 7 h 504"/>
                <a:gd name="T14" fmla="*/ 122 w 96"/>
                <a:gd name="T15" fmla="*/ 3 h 504"/>
                <a:gd name="T16" fmla="*/ 44 w 96"/>
                <a:gd name="T17" fmla="*/ 3 h 504"/>
                <a:gd name="T18" fmla="*/ 41 w 96"/>
                <a:gd name="T19" fmla="*/ 16 h 504"/>
                <a:gd name="T20" fmla="*/ 47 w 96"/>
                <a:gd name="T21" fmla="*/ 47 h 504"/>
                <a:gd name="T22" fmla="*/ 62 w 96"/>
                <a:gd name="T23" fmla="*/ 53 h 504"/>
                <a:gd name="T24" fmla="*/ 39 w 96"/>
                <a:gd name="T25" fmla="*/ 62 h 504"/>
                <a:gd name="T26" fmla="*/ 41 w 96"/>
                <a:gd name="T27" fmla="*/ 6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50" name="Freeform 85"/>
            <p:cNvSpPr>
              <a:spLocks/>
            </p:cNvSpPr>
            <p:nvPr/>
          </p:nvSpPr>
          <p:spPr bwMode="auto">
            <a:xfrm>
              <a:off x="3431" y="1007"/>
              <a:ext cx="156" cy="358"/>
            </a:xfrm>
            <a:custGeom>
              <a:avLst/>
              <a:gdLst>
                <a:gd name="T0" fmla="*/ 5 w 150"/>
                <a:gd name="T1" fmla="*/ 50 h 410"/>
                <a:gd name="T2" fmla="*/ 73 w 150"/>
                <a:gd name="T3" fmla="*/ 54 h 410"/>
                <a:gd name="T4" fmla="*/ 144 w 150"/>
                <a:gd name="T5" fmla="*/ 52 h 410"/>
                <a:gd name="T6" fmla="*/ 168 w 150"/>
                <a:gd name="T7" fmla="*/ 47 h 410"/>
                <a:gd name="T8" fmla="*/ 207 w 150"/>
                <a:gd name="T9" fmla="*/ 36 h 410"/>
                <a:gd name="T10" fmla="*/ 231 w 150"/>
                <a:gd name="T11" fmla="*/ 29 h 410"/>
                <a:gd name="T12" fmla="*/ 244 w 150"/>
                <a:gd name="T13" fmla="*/ 25 h 410"/>
                <a:gd name="T14" fmla="*/ 250 w 150"/>
                <a:gd name="T15" fmla="*/ 15 h 410"/>
                <a:gd name="T16" fmla="*/ 260 w 150"/>
                <a:gd name="T17" fmla="*/ 13 h 410"/>
                <a:gd name="T18" fmla="*/ 263 w 150"/>
                <a:gd name="T19" fmla="*/ 6 h 410"/>
                <a:gd name="T20" fmla="*/ 234 w 150"/>
                <a:gd name="T21" fmla="*/ 0 h 410"/>
                <a:gd name="T22" fmla="*/ 168 w 150"/>
                <a:gd name="T23" fmla="*/ 3 h 410"/>
                <a:gd name="T24" fmla="*/ 138 w 150"/>
                <a:gd name="T25" fmla="*/ 7 h 410"/>
                <a:gd name="T26" fmla="*/ 119 w 150"/>
                <a:gd name="T27" fmla="*/ 18 h 410"/>
                <a:gd name="T28" fmla="*/ 104 w 150"/>
                <a:gd name="T29" fmla="*/ 21 h 410"/>
                <a:gd name="T30" fmla="*/ 76 w 150"/>
                <a:gd name="T31" fmla="*/ 29 h 410"/>
                <a:gd name="T32" fmla="*/ 73 w 150"/>
                <a:gd name="T33" fmla="*/ 30 h 410"/>
                <a:gd name="T34" fmla="*/ 60 w 150"/>
                <a:gd name="T35" fmla="*/ 30 h 410"/>
                <a:gd name="T36" fmla="*/ 56 w 150"/>
                <a:gd name="T37" fmla="*/ 33 h 410"/>
                <a:gd name="T38" fmla="*/ 50 w 150"/>
                <a:gd name="T39" fmla="*/ 34 h 410"/>
                <a:gd name="T40" fmla="*/ 31 w 150"/>
                <a:gd name="T41" fmla="*/ 45 h 410"/>
                <a:gd name="T42" fmla="*/ 10 w 150"/>
                <a:gd name="T43" fmla="*/ 50 h 410"/>
                <a:gd name="T44" fmla="*/ 2 w 150"/>
                <a:gd name="T45" fmla="*/ 51 h 410"/>
                <a:gd name="T46" fmla="*/ 5 w 150"/>
                <a:gd name="T47" fmla="*/ 50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grpSp>
      <p:grpSp>
        <p:nvGrpSpPr>
          <p:cNvPr id="241666" name="Group 63"/>
          <p:cNvGrpSpPr>
            <a:grpSpLocks/>
          </p:cNvGrpSpPr>
          <p:nvPr/>
        </p:nvGrpSpPr>
        <p:grpSpPr bwMode="auto">
          <a:xfrm>
            <a:off x="6083300" y="1174750"/>
            <a:ext cx="1289050" cy="1435100"/>
            <a:chOff x="1084" y="711"/>
            <a:chExt cx="2950" cy="2769"/>
          </a:xfrm>
        </p:grpSpPr>
        <p:grpSp>
          <p:nvGrpSpPr>
            <p:cNvPr id="241735" name="Group 64"/>
            <p:cNvGrpSpPr>
              <a:grpSpLocks/>
            </p:cNvGrpSpPr>
            <p:nvPr/>
          </p:nvGrpSpPr>
          <p:grpSpPr bwMode="auto">
            <a:xfrm>
              <a:off x="1084" y="711"/>
              <a:ext cx="2950" cy="2769"/>
              <a:chOff x="2707" y="548"/>
              <a:chExt cx="2950" cy="2769"/>
            </a:xfrm>
          </p:grpSpPr>
          <p:grpSp>
            <p:nvGrpSpPr>
              <p:cNvPr id="241741" name="Group 65"/>
              <p:cNvGrpSpPr>
                <a:grpSpLocks/>
              </p:cNvGrpSpPr>
              <p:nvPr/>
            </p:nvGrpSpPr>
            <p:grpSpPr bwMode="auto">
              <a:xfrm>
                <a:off x="3180" y="1046"/>
                <a:ext cx="2105" cy="1421"/>
                <a:chOff x="578" y="2316"/>
                <a:chExt cx="2105" cy="1421"/>
              </a:xfrm>
            </p:grpSpPr>
            <p:sp>
              <p:nvSpPr>
                <p:cNvPr id="241743" name="Freeform 66" descr="Cork"/>
                <p:cNvSpPr>
                  <a:spLocks/>
                </p:cNvSpPr>
                <p:nvPr/>
              </p:nvSpPr>
              <p:spPr bwMode="auto">
                <a:xfrm>
                  <a:off x="633" y="2316"/>
                  <a:ext cx="2050" cy="256"/>
                </a:xfrm>
                <a:custGeom>
                  <a:avLst/>
                  <a:gdLst>
                    <a:gd name="T0" fmla="*/ 999417295 w 592"/>
                    <a:gd name="T1" fmla="*/ 580990137 h 90"/>
                    <a:gd name="T2" fmla="*/ 2147483647 w 592"/>
                    <a:gd name="T3" fmla="*/ 284131635 h 90"/>
                    <a:gd name="T4" fmla="*/ 2147483647 w 592"/>
                    <a:gd name="T5" fmla="*/ 231474836 h 90"/>
                    <a:gd name="T6" fmla="*/ 2147483647 w 592"/>
                    <a:gd name="T7" fmla="*/ 206717673 h 90"/>
                    <a:gd name="T8" fmla="*/ 2147483647 w 592"/>
                    <a:gd name="T9" fmla="*/ 220234351 h 90"/>
                    <a:gd name="T10" fmla="*/ 2147483647 w 592"/>
                    <a:gd name="T11" fmla="*/ 258681225 h 90"/>
                    <a:gd name="T12" fmla="*/ 2147483647 w 592"/>
                    <a:gd name="T13" fmla="*/ 297660427 h 90"/>
                    <a:gd name="T14" fmla="*/ 2147483647 w 592"/>
                    <a:gd name="T15" fmla="*/ 336107332 h 90"/>
                    <a:gd name="T16" fmla="*/ 2147483647 w 592"/>
                    <a:gd name="T17" fmla="*/ 284131635 h 90"/>
                    <a:gd name="T18" fmla="*/ 2147483647 w 592"/>
                    <a:gd name="T19" fmla="*/ 104646244 h 90"/>
                    <a:gd name="T20" fmla="*/ 2147483647 w 592"/>
                    <a:gd name="T21" fmla="*/ 0 h 90"/>
                    <a:gd name="T22" fmla="*/ 2147483647 w 592"/>
                    <a:gd name="T23" fmla="*/ 13515554 h 90"/>
                    <a:gd name="T24" fmla="*/ 2147483647 w 592"/>
                    <a:gd name="T25" fmla="*/ 193016781 h 90"/>
                    <a:gd name="T26" fmla="*/ 2147483647 w 592"/>
                    <a:gd name="T27" fmla="*/ 231474836 h 90"/>
                    <a:gd name="T28" fmla="*/ 2147483647 w 592"/>
                    <a:gd name="T29" fmla="*/ 387702198 h 90"/>
                    <a:gd name="T30" fmla="*/ 2147483647 w 592"/>
                    <a:gd name="T31" fmla="*/ 426943050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44" name="Freeform 67" descr="Cork"/>
                <p:cNvSpPr>
                  <a:spLocks/>
                </p:cNvSpPr>
                <p:nvPr/>
              </p:nvSpPr>
              <p:spPr bwMode="auto">
                <a:xfrm>
                  <a:off x="578" y="2506"/>
                  <a:ext cx="2074" cy="1231"/>
                </a:xfrm>
                <a:custGeom>
                  <a:avLst/>
                  <a:gdLst>
                    <a:gd name="T0" fmla="*/ 2147483647 w 599"/>
                    <a:gd name="T1" fmla="*/ 0 h 432"/>
                    <a:gd name="T2" fmla="*/ 2147483647 w 599"/>
                    <a:gd name="T3" fmla="*/ 39219871 h 432"/>
                    <a:gd name="T4" fmla="*/ 2147483647 w 599"/>
                    <a:gd name="T5" fmla="*/ 65365849 h 432"/>
                    <a:gd name="T6" fmla="*/ 2147483647 w 599"/>
                    <a:gd name="T7" fmla="*/ 158518953 h 432"/>
                    <a:gd name="T8" fmla="*/ 2147483647 w 599"/>
                    <a:gd name="T9" fmla="*/ 610224581 h 432"/>
                    <a:gd name="T10" fmla="*/ 2147483647 w 599"/>
                    <a:gd name="T11" fmla="*/ 1380265387 h 432"/>
                    <a:gd name="T12" fmla="*/ 2147483647 w 599"/>
                    <a:gd name="T13" fmla="*/ 1764092888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0947910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095510427 w 599"/>
                    <a:gd name="T43" fmla="*/ 2147483647 h 432"/>
                    <a:gd name="T44" fmla="*/ 852385591 w 599"/>
                    <a:gd name="T45" fmla="*/ 2147483647 h 432"/>
                    <a:gd name="T46" fmla="*/ 1356547980 w 599"/>
                    <a:gd name="T47" fmla="*/ 2147483647 h 432"/>
                    <a:gd name="T48" fmla="*/ 2095510427 w 599"/>
                    <a:gd name="T49" fmla="*/ 2147483647 h 432"/>
                    <a:gd name="T50" fmla="*/ 2147483647 w 599"/>
                    <a:gd name="T51" fmla="*/ 1738857544 h 432"/>
                    <a:gd name="T52" fmla="*/ 2147483647 w 599"/>
                    <a:gd name="T53" fmla="*/ 1247019673 h 432"/>
                    <a:gd name="T54" fmla="*/ 2147483647 w 599"/>
                    <a:gd name="T55" fmla="*/ 835419979 h 432"/>
                    <a:gd name="T56" fmla="*/ 2147483647 w 599"/>
                    <a:gd name="T57" fmla="*/ 544845407 h 432"/>
                    <a:gd name="T58" fmla="*/ 2147483647 w 599"/>
                    <a:gd name="T59" fmla="*/ 197734131 h 432"/>
                    <a:gd name="T60" fmla="*/ 2147483647 w 599"/>
                    <a:gd name="T61" fmla="*/ 93153078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grpSp>
          <p:pic>
            <p:nvPicPr>
              <p:cNvPr id="241742" name="Picture 68"/>
              <p:cNvPicPr>
                <a:picLocks noChangeArrowheads="1"/>
              </p:cNvPicPr>
              <p:nvPr/>
            </p:nvPicPr>
            <p:blipFill>
              <a:blip r:embed="rId4" cstate="screen">
                <a:alphaModFix amt="46000"/>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xtLst>
                <a:ext uri="{909E8E84-426E-40dd-AFC4-6F175D3DCCD1}">
                  <a14:hiddenFill xmlns:a14="http://schemas.microsoft.com/office/drawing/2010/main" xmlns="">
                    <a:solidFill>
                      <a:srgbClr val="FFFFFF">
                        <a:alpha val="45882"/>
                      </a:srgbClr>
                    </a:solidFill>
                  </a14:hiddenFill>
                </a:ext>
                <a:ext uri="{91240B29-F687-4f45-9708-019B960494DF}">
                  <a14:hiddenLine xmlns:a14="http://schemas.microsoft.com/office/drawing/2010/main" xmlns="" w="12700">
                    <a:solidFill>
                      <a:srgbClr val="000000"/>
                    </a:solidFill>
                    <a:miter lim="800000"/>
                    <a:headEnd/>
                    <a:tailEnd/>
                  </a14:hiddenLine>
                </a:ext>
              </a:extLst>
            </p:spPr>
          </p:pic>
        </p:grpSp>
        <p:sp>
          <p:nvSpPr>
            <p:cNvPr id="241736" name="Freeform 69"/>
            <p:cNvSpPr>
              <a:spLocks/>
            </p:cNvSpPr>
            <p:nvPr/>
          </p:nvSpPr>
          <p:spPr bwMode="auto">
            <a:xfrm>
              <a:off x="1616" y="2649"/>
              <a:ext cx="88" cy="277"/>
            </a:xfrm>
            <a:custGeom>
              <a:avLst/>
              <a:gdLst>
                <a:gd name="T0" fmla="*/ 122 w 85"/>
                <a:gd name="T1" fmla="*/ 19 h 318"/>
                <a:gd name="T2" fmla="*/ 106 w 85"/>
                <a:gd name="T3" fmla="*/ 9 h 318"/>
                <a:gd name="T4" fmla="*/ 80 w 85"/>
                <a:gd name="T5" fmla="*/ 5 h 318"/>
                <a:gd name="T6" fmla="*/ 92 w 85"/>
                <a:gd name="T7" fmla="*/ 9 h 318"/>
                <a:gd name="T8" fmla="*/ 106 w 85"/>
                <a:gd name="T9" fmla="*/ 3 h 318"/>
                <a:gd name="T10" fmla="*/ 63 w 85"/>
                <a:gd name="T11" fmla="*/ 3 h 318"/>
                <a:gd name="T12" fmla="*/ 63 w 85"/>
                <a:gd name="T13" fmla="*/ 5 h 318"/>
                <a:gd name="T14" fmla="*/ 80 w 85"/>
                <a:gd name="T15" fmla="*/ 24 h 318"/>
                <a:gd name="T16" fmla="*/ 47 w 85"/>
                <a:gd name="T17" fmla="*/ 20 h 318"/>
                <a:gd name="T18" fmla="*/ 63 w 85"/>
                <a:gd name="T19" fmla="*/ 16 h 318"/>
                <a:gd name="T20" fmla="*/ 80 w 85"/>
                <a:gd name="T21" fmla="*/ 20 h 318"/>
                <a:gd name="T22" fmla="*/ 63 w 85"/>
                <a:gd name="T23" fmla="*/ 13 h 318"/>
                <a:gd name="T24" fmla="*/ 80 w 85"/>
                <a:gd name="T25" fmla="*/ 19 h 318"/>
                <a:gd name="T26" fmla="*/ 63 w 85"/>
                <a:gd name="T27" fmla="*/ 15 h 318"/>
                <a:gd name="T28" fmla="*/ 80 w 85"/>
                <a:gd name="T29" fmla="*/ 18 h 318"/>
                <a:gd name="T30" fmla="*/ 92 w 85"/>
                <a:gd name="T31" fmla="*/ 21 h 318"/>
                <a:gd name="T32" fmla="*/ 122 w 85"/>
                <a:gd name="T33" fmla="*/ 25 h 318"/>
                <a:gd name="T34" fmla="*/ 134 w 85"/>
                <a:gd name="T35" fmla="*/ 29 h 318"/>
                <a:gd name="T36" fmla="*/ 122 w 85"/>
                <a:gd name="T37" fmla="*/ 35 h 318"/>
                <a:gd name="T38" fmla="*/ 106 w 85"/>
                <a:gd name="T39" fmla="*/ 33 h 318"/>
                <a:gd name="T40" fmla="*/ 92 w 85"/>
                <a:gd name="T41" fmla="*/ 39 h 318"/>
                <a:gd name="T42" fmla="*/ 63 w 85"/>
                <a:gd name="T43" fmla="*/ 37 h 318"/>
                <a:gd name="T44" fmla="*/ 47 w 85"/>
                <a:gd name="T45" fmla="*/ 25 h 318"/>
                <a:gd name="T46" fmla="*/ 37 w 85"/>
                <a:gd name="T47" fmla="*/ 31 h 318"/>
                <a:gd name="T48" fmla="*/ 5 w 85"/>
                <a:gd name="T49" fmla="*/ 26 h 318"/>
                <a:gd name="T50" fmla="*/ 63 w 85"/>
                <a:gd name="T51" fmla="*/ 18 h 318"/>
                <a:gd name="T52" fmla="*/ 106 w 85"/>
                <a:gd name="T53" fmla="*/ 21 h 318"/>
                <a:gd name="T54" fmla="*/ 122 w 85"/>
                <a:gd name="T55" fmla="*/ 28 h 318"/>
                <a:gd name="T56" fmla="*/ 106 w 85"/>
                <a:gd name="T57" fmla="*/ 24 h 318"/>
                <a:gd name="T58" fmla="*/ 106 w 85"/>
                <a:gd name="T59" fmla="*/ 3 h 318"/>
                <a:gd name="T60" fmla="*/ 80 w 85"/>
                <a:gd name="T61" fmla="*/ 4 h 318"/>
                <a:gd name="T62" fmla="*/ 37 w 85"/>
                <a:gd name="T63" fmla="*/ 5 h 318"/>
                <a:gd name="T64" fmla="*/ 63 w 85"/>
                <a:gd name="T65" fmla="*/ 12 h 318"/>
                <a:gd name="T66" fmla="*/ 92 w 85"/>
                <a:gd name="T67" fmla="*/ 17 h 318"/>
                <a:gd name="T68" fmla="*/ 122 w 85"/>
                <a:gd name="T69" fmla="*/ 19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37" name="Freeform 70"/>
            <p:cNvSpPr>
              <a:spLocks/>
            </p:cNvSpPr>
            <p:nvPr/>
          </p:nvSpPr>
          <p:spPr bwMode="auto">
            <a:xfrm>
              <a:off x="1635" y="2647"/>
              <a:ext cx="109" cy="309"/>
            </a:xfrm>
            <a:custGeom>
              <a:avLst/>
              <a:gdLst>
                <a:gd name="T0" fmla="*/ 1 w 105"/>
                <a:gd name="T1" fmla="*/ 0 h 354"/>
                <a:gd name="T2" fmla="*/ 163 w 105"/>
                <a:gd name="T3" fmla="*/ 3 h 354"/>
                <a:gd name="T4" fmla="*/ 127 w 105"/>
                <a:gd name="T5" fmla="*/ 3 h 354"/>
                <a:gd name="T6" fmla="*/ 146 w 105"/>
                <a:gd name="T7" fmla="*/ 8 h 354"/>
                <a:gd name="T8" fmla="*/ 146 w 105"/>
                <a:gd name="T9" fmla="*/ 19 h 354"/>
                <a:gd name="T10" fmla="*/ 170 w 105"/>
                <a:gd name="T11" fmla="*/ 22 h 354"/>
                <a:gd name="T12" fmla="*/ 170 w 105"/>
                <a:gd name="T13" fmla="*/ 31 h 354"/>
                <a:gd name="T14" fmla="*/ 146 w 105"/>
                <a:gd name="T15" fmla="*/ 44 h 354"/>
                <a:gd name="T16" fmla="*/ 120 w 105"/>
                <a:gd name="T17" fmla="*/ 46 h 354"/>
                <a:gd name="T18" fmla="*/ 29 w 105"/>
                <a:gd name="T19" fmla="*/ 41 h 354"/>
                <a:gd name="T20" fmla="*/ 12 w 105"/>
                <a:gd name="T21" fmla="*/ 37 h 354"/>
                <a:gd name="T22" fmla="*/ 29 w 105"/>
                <a:gd name="T23" fmla="*/ 32 h 354"/>
                <a:gd name="T24" fmla="*/ 9 w 105"/>
                <a:gd name="T25" fmla="*/ 13 h 354"/>
                <a:gd name="T26" fmla="*/ 35 w 105"/>
                <a:gd name="T27" fmla="*/ 6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38" name="Freeform 71"/>
            <p:cNvSpPr>
              <a:spLocks/>
            </p:cNvSpPr>
            <p:nvPr/>
          </p:nvSpPr>
          <p:spPr bwMode="auto">
            <a:xfrm>
              <a:off x="3008" y="2583"/>
              <a:ext cx="155" cy="328"/>
            </a:xfrm>
            <a:custGeom>
              <a:avLst/>
              <a:gdLst>
                <a:gd name="T0" fmla="*/ 254 w 149"/>
                <a:gd name="T1" fmla="*/ 3 h 376"/>
                <a:gd name="T2" fmla="*/ 241 w 149"/>
                <a:gd name="T3" fmla="*/ 13 h 376"/>
                <a:gd name="T4" fmla="*/ 225 w 149"/>
                <a:gd name="T5" fmla="*/ 17 h 376"/>
                <a:gd name="T6" fmla="*/ 221 w 149"/>
                <a:gd name="T7" fmla="*/ 18 h 376"/>
                <a:gd name="T8" fmla="*/ 188 w 149"/>
                <a:gd name="T9" fmla="*/ 31 h 376"/>
                <a:gd name="T10" fmla="*/ 149 w 149"/>
                <a:gd name="T11" fmla="*/ 40 h 376"/>
                <a:gd name="T12" fmla="*/ 120 w 149"/>
                <a:gd name="T13" fmla="*/ 46 h 376"/>
                <a:gd name="T14" fmla="*/ 100 w 149"/>
                <a:gd name="T15" fmla="*/ 46 h 376"/>
                <a:gd name="T16" fmla="*/ 33 w 149"/>
                <a:gd name="T17" fmla="*/ 48 h 376"/>
                <a:gd name="T18" fmla="*/ 2 w 149"/>
                <a:gd name="T19" fmla="*/ 44 h 376"/>
                <a:gd name="T20" fmla="*/ 5 w 149"/>
                <a:gd name="T21" fmla="*/ 40 h 376"/>
                <a:gd name="T22" fmla="*/ 8 w 149"/>
                <a:gd name="T23" fmla="*/ 29 h 376"/>
                <a:gd name="T24" fmla="*/ 36 w 149"/>
                <a:gd name="T25" fmla="*/ 25 h 376"/>
                <a:gd name="T26" fmla="*/ 60 w 149"/>
                <a:gd name="T27" fmla="*/ 14 h 376"/>
                <a:gd name="T28" fmla="*/ 76 w 149"/>
                <a:gd name="T29" fmla="*/ 10 h 376"/>
                <a:gd name="T30" fmla="*/ 144 w 149"/>
                <a:gd name="T31" fmla="*/ 3 h 376"/>
                <a:gd name="T32" fmla="*/ 221 w 149"/>
                <a:gd name="T33" fmla="*/ 3 h 376"/>
                <a:gd name="T34" fmla="*/ 254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39" name="Freeform 72"/>
            <p:cNvSpPr>
              <a:spLocks/>
            </p:cNvSpPr>
            <p:nvPr/>
          </p:nvSpPr>
          <p:spPr bwMode="auto">
            <a:xfrm>
              <a:off x="1714" y="1020"/>
              <a:ext cx="99" cy="440"/>
            </a:xfrm>
            <a:custGeom>
              <a:avLst/>
              <a:gdLst>
                <a:gd name="T0" fmla="*/ 41 w 96"/>
                <a:gd name="T1" fmla="*/ 63 h 504"/>
                <a:gd name="T2" fmla="*/ 96 w 96"/>
                <a:gd name="T3" fmla="*/ 65 h 504"/>
                <a:gd name="T4" fmla="*/ 113 w 96"/>
                <a:gd name="T5" fmla="*/ 59 h 504"/>
                <a:gd name="T6" fmla="*/ 113 w 96"/>
                <a:gd name="T7" fmla="*/ 42 h 504"/>
                <a:gd name="T8" fmla="*/ 140 w 96"/>
                <a:gd name="T9" fmla="*/ 28 h 504"/>
                <a:gd name="T10" fmla="*/ 151 w 96"/>
                <a:gd name="T11" fmla="*/ 23 h 504"/>
                <a:gd name="T12" fmla="*/ 140 w 96"/>
                <a:gd name="T13" fmla="*/ 7 h 504"/>
                <a:gd name="T14" fmla="*/ 122 w 96"/>
                <a:gd name="T15" fmla="*/ 3 h 504"/>
                <a:gd name="T16" fmla="*/ 44 w 96"/>
                <a:gd name="T17" fmla="*/ 3 h 504"/>
                <a:gd name="T18" fmla="*/ 41 w 96"/>
                <a:gd name="T19" fmla="*/ 16 h 504"/>
                <a:gd name="T20" fmla="*/ 47 w 96"/>
                <a:gd name="T21" fmla="*/ 47 h 504"/>
                <a:gd name="T22" fmla="*/ 62 w 96"/>
                <a:gd name="T23" fmla="*/ 53 h 504"/>
                <a:gd name="T24" fmla="*/ 39 w 96"/>
                <a:gd name="T25" fmla="*/ 62 h 504"/>
                <a:gd name="T26" fmla="*/ 41 w 96"/>
                <a:gd name="T27" fmla="*/ 6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40" name="Freeform 73"/>
            <p:cNvSpPr>
              <a:spLocks/>
            </p:cNvSpPr>
            <p:nvPr/>
          </p:nvSpPr>
          <p:spPr bwMode="auto">
            <a:xfrm>
              <a:off x="3431" y="1007"/>
              <a:ext cx="156" cy="358"/>
            </a:xfrm>
            <a:custGeom>
              <a:avLst/>
              <a:gdLst>
                <a:gd name="T0" fmla="*/ 5 w 150"/>
                <a:gd name="T1" fmla="*/ 50 h 410"/>
                <a:gd name="T2" fmla="*/ 73 w 150"/>
                <a:gd name="T3" fmla="*/ 54 h 410"/>
                <a:gd name="T4" fmla="*/ 144 w 150"/>
                <a:gd name="T5" fmla="*/ 52 h 410"/>
                <a:gd name="T6" fmla="*/ 168 w 150"/>
                <a:gd name="T7" fmla="*/ 47 h 410"/>
                <a:gd name="T8" fmla="*/ 207 w 150"/>
                <a:gd name="T9" fmla="*/ 36 h 410"/>
                <a:gd name="T10" fmla="*/ 231 w 150"/>
                <a:gd name="T11" fmla="*/ 29 h 410"/>
                <a:gd name="T12" fmla="*/ 244 w 150"/>
                <a:gd name="T13" fmla="*/ 25 h 410"/>
                <a:gd name="T14" fmla="*/ 250 w 150"/>
                <a:gd name="T15" fmla="*/ 15 h 410"/>
                <a:gd name="T16" fmla="*/ 260 w 150"/>
                <a:gd name="T17" fmla="*/ 13 h 410"/>
                <a:gd name="T18" fmla="*/ 263 w 150"/>
                <a:gd name="T19" fmla="*/ 6 h 410"/>
                <a:gd name="T20" fmla="*/ 234 w 150"/>
                <a:gd name="T21" fmla="*/ 0 h 410"/>
                <a:gd name="T22" fmla="*/ 168 w 150"/>
                <a:gd name="T23" fmla="*/ 3 h 410"/>
                <a:gd name="T24" fmla="*/ 138 w 150"/>
                <a:gd name="T25" fmla="*/ 7 h 410"/>
                <a:gd name="T26" fmla="*/ 119 w 150"/>
                <a:gd name="T27" fmla="*/ 18 h 410"/>
                <a:gd name="T28" fmla="*/ 104 w 150"/>
                <a:gd name="T29" fmla="*/ 21 h 410"/>
                <a:gd name="T30" fmla="*/ 76 w 150"/>
                <a:gd name="T31" fmla="*/ 29 h 410"/>
                <a:gd name="T32" fmla="*/ 73 w 150"/>
                <a:gd name="T33" fmla="*/ 30 h 410"/>
                <a:gd name="T34" fmla="*/ 60 w 150"/>
                <a:gd name="T35" fmla="*/ 30 h 410"/>
                <a:gd name="T36" fmla="*/ 56 w 150"/>
                <a:gd name="T37" fmla="*/ 33 h 410"/>
                <a:gd name="T38" fmla="*/ 50 w 150"/>
                <a:gd name="T39" fmla="*/ 34 h 410"/>
                <a:gd name="T40" fmla="*/ 31 w 150"/>
                <a:gd name="T41" fmla="*/ 45 h 410"/>
                <a:gd name="T42" fmla="*/ 10 w 150"/>
                <a:gd name="T43" fmla="*/ 50 h 410"/>
                <a:gd name="T44" fmla="*/ 2 w 150"/>
                <a:gd name="T45" fmla="*/ 51 h 410"/>
                <a:gd name="T46" fmla="*/ 5 w 150"/>
                <a:gd name="T47" fmla="*/ 50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grpSp>
      <p:sp>
        <p:nvSpPr>
          <p:cNvPr id="538626" name="Rectangle 2"/>
          <p:cNvSpPr>
            <a:spLocks noChangeArrowheads="1"/>
          </p:cNvSpPr>
          <p:nvPr/>
        </p:nvSpPr>
        <p:spPr bwMode="auto">
          <a:xfrm>
            <a:off x="3130550" y="1377950"/>
            <a:ext cx="3035300" cy="4419600"/>
          </a:xfrm>
          <a:prstGeom prst="rect">
            <a:avLst/>
          </a:prstGeom>
          <a:solidFill>
            <a:schemeClr val="tx2"/>
          </a:solidFill>
          <a:ln w="12700">
            <a:solidFill>
              <a:schemeClr val="folHlink"/>
            </a:solid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sp>
        <p:nvSpPr>
          <p:cNvPr id="241668" name="AutoShape 3"/>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folHlink"/>
            </a:solidFill>
            <a:round/>
            <a:headEnd/>
            <a:tailEnd/>
          </a:ln>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1669" name="Rectangle 4"/>
          <p:cNvSpPr>
            <a:spLocks noChangeArrowheads="1"/>
          </p:cNvSpPr>
          <p:nvPr/>
        </p:nvSpPr>
        <p:spPr bwMode="auto">
          <a:xfrm>
            <a:off x="3130550" y="1377950"/>
            <a:ext cx="2044700" cy="1054100"/>
          </a:xfrm>
          <a:prstGeom prst="rect">
            <a:avLst/>
          </a:prstGeom>
          <a:solidFill>
            <a:schemeClr val="tx2"/>
          </a:solidFill>
          <a:ln w="12700">
            <a:solidFill>
              <a:schemeClr val="tx2"/>
            </a:solidFill>
            <a:miter lim="800000"/>
            <a:headEnd/>
            <a:tailEnd/>
          </a:ln>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1670" name="Rectangle 5"/>
          <p:cNvSpPr>
            <a:spLocks noChangeArrowheads="1"/>
          </p:cNvSpPr>
          <p:nvPr/>
        </p:nvSpPr>
        <p:spPr bwMode="auto">
          <a:xfrm>
            <a:off x="3059112" y="879475"/>
            <a:ext cx="1727201" cy="4221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90487" tIns="44450" rIns="90487" bIns="44450">
            <a:spAutoFit/>
          </a:bodyPr>
          <a:lstStyle/>
          <a:p>
            <a:pPr algn="ctr"/>
            <a:r>
              <a:rPr lang="ar-JO" dirty="0">
                <a:solidFill>
                  <a:srgbClr val="790015"/>
                </a:solidFill>
                <a:latin typeface="Arial" panose="020B0604020202020204" pitchFamily="34" charset="0"/>
                <a:cs typeface="Arial" panose="020B0604020202020204" pitchFamily="34" charset="0"/>
              </a:rPr>
              <a:t>الملكية</a:t>
            </a:r>
            <a:endParaRPr lang="en-US" dirty="0">
              <a:solidFill>
                <a:srgbClr val="790015"/>
              </a:solidFill>
              <a:latin typeface="Arial" panose="020B0604020202020204" pitchFamily="34" charset="0"/>
              <a:cs typeface="Arial" panose="020B0604020202020204" pitchFamily="34" charset="0"/>
            </a:endParaRPr>
          </a:p>
        </p:txBody>
      </p:sp>
      <p:sp>
        <p:nvSpPr>
          <p:cNvPr id="241671"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538631" name="Rectangle 7"/>
          <p:cNvSpPr>
            <a:spLocks noChangeArrowheads="1"/>
          </p:cNvSpPr>
          <p:nvPr/>
        </p:nvSpPr>
        <p:spPr bwMode="auto">
          <a:xfrm>
            <a:off x="4786313" y="928688"/>
            <a:ext cx="1240723" cy="366767"/>
          </a:xfrm>
          <a:prstGeom prst="rect">
            <a:avLst/>
          </a:prstGeom>
          <a:noFill/>
          <a:ln w="12700">
            <a:noFill/>
            <a:miter lim="800000"/>
            <a:headEnd/>
            <a:tailEnd/>
          </a:ln>
          <a:effectLst>
            <a:outerShdw blurRad="63500" dist="81320" dir="3080412" algn="ctr" rotWithShape="0">
              <a:schemeClr val="bg2">
                <a:alpha val="74998"/>
              </a:schemeClr>
            </a:outerShdw>
          </a:effectLst>
        </p:spPr>
        <p:txBody>
          <a:bodyPr wrap="none" lIns="90487" tIns="44450" rIns="90487" bIns="44450">
            <a:spAutoFit/>
          </a:bodyPr>
          <a:lstStyle/>
          <a:p>
            <a:pPr>
              <a:spcBef>
                <a:spcPct val="50000"/>
              </a:spcBef>
              <a:defRPr/>
            </a:pPr>
            <a:r>
              <a:rPr lang="ar-JO" sz="2000" dirty="0">
                <a:solidFill>
                  <a:srgbClr val="FAFD00"/>
                </a:solidFill>
                <a:latin typeface="Arial" panose="020B0604020202020204" pitchFamily="34" charset="0"/>
                <a:ea typeface="Times New Roman" charset="0"/>
                <a:cs typeface="Arial" panose="020B0604020202020204" pitchFamily="34" charset="0"/>
              </a:rPr>
              <a:t>1000 ق.م</a:t>
            </a:r>
            <a:endParaRPr lang="en-US" sz="2000" dirty="0">
              <a:solidFill>
                <a:srgbClr val="FAFD00"/>
              </a:solidFill>
              <a:latin typeface="Arial" panose="020B0604020202020204" pitchFamily="34" charset="0"/>
              <a:ea typeface="Times New Roman" charset="0"/>
              <a:cs typeface="Arial" panose="020B0604020202020204" pitchFamily="34" charset="0"/>
            </a:endParaRPr>
          </a:p>
        </p:txBody>
      </p:sp>
      <p:sp>
        <p:nvSpPr>
          <p:cNvPr id="241673" name="Rectangle 9"/>
          <p:cNvSpPr>
            <a:spLocks noChangeArrowheads="1"/>
          </p:cNvSpPr>
          <p:nvPr/>
        </p:nvSpPr>
        <p:spPr bwMode="auto">
          <a:xfrm>
            <a:off x="3276600" y="1600200"/>
            <a:ext cx="152400" cy="4191000"/>
          </a:xfrm>
          <a:prstGeom prst="rect">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1674" name="Rectangle 10"/>
          <p:cNvSpPr>
            <a:spLocks noChangeArrowheads="1"/>
          </p:cNvSpPr>
          <p:nvPr/>
        </p:nvSpPr>
        <p:spPr bwMode="auto">
          <a:xfrm>
            <a:off x="3428993" y="1387475"/>
            <a:ext cx="2687372" cy="4221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90487" tIns="44450" rIns="90487" bIns="44450">
            <a:spAutoFit/>
          </a:bodyPr>
          <a:lstStyle/>
          <a:p>
            <a:r>
              <a:rPr lang="ar-JO" dirty="0">
                <a:solidFill>
                  <a:srgbClr val="790015"/>
                </a:solidFill>
                <a:latin typeface="Arial" panose="020B0604020202020204" pitchFamily="34" charset="0"/>
                <a:cs typeface="Arial" panose="020B0604020202020204" pitchFamily="34" charset="0"/>
              </a:rPr>
              <a:t>شاول-داود-سليمان</a:t>
            </a:r>
            <a:endParaRPr lang="en-US" dirty="0">
              <a:solidFill>
                <a:srgbClr val="790015"/>
              </a:solidFill>
              <a:latin typeface="Arial" panose="020B0604020202020204" pitchFamily="34" charset="0"/>
              <a:cs typeface="Arial" panose="020B0604020202020204" pitchFamily="34" charset="0"/>
            </a:endParaRPr>
          </a:p>
        </p:txBody>
      </p:sp>
      <p:sp>
        <p:nvSpPr>
          <p:cNvPr id="538636" name="Rectangle 12"/>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grpSp>
        <p:nvGrpSpPr>
          <p:cNvPr id="241676" name="Group 13"/>
          <p:cNvGrpSpPr>
            <a:grpSpLocks/>
          </p:cNvGrpSpPr>
          <p:nvPr/>
        </p:nvGrpSpPr>
        <p:grpSpPr bwMode="auto">
          <a:xfrm>
            <a:off x="901700" y="2603500"/>
            <a:ext cx="2201863" cy="1765300"/>
            <a:chOff x="568" y="1640"/>
            <a:chExt cx="1387" cy="1112"/>
          </a:xfrm>
        </p:grpSpPr>
        <p:grpSp>
          <p:nvGrpSpPr>
            <p:cNvPr id="241730" name="Group 14"/>
            <p:cNvGrpSpPr>
              <a:grpSpLocks/>
            </p:cNvGrpSpPr>
            <p:nvPr/>
          </p:nvGrpSpPr>
          <p:grpSpPr bwMode="auto">
            <a:xfrm>
              <a:off x="568" y="1640"/>
              <a:ext cx="1249" cy="1112"/>
              <a:chOff x="568" y="1640"/>
              <a:chExt cx="1249" cy="1112"/>
            </a:xfrm>
          </p:grpSpPr>
          <p:sp>
            <p:nvSpPr>
              <p:cNvPr id="538639" name="Oval 15"/>
              <p:cNvSpPr>
                <a:spLocks noChangeArrowheads="1"/>
              </p:cNvSpPr>
              <p:nvPr/>
            </p:nvSpPr>
            <p:spPr bwMode="auto">
              <a:xfrm>
                <a:off x="568" y="1740"/>
                <a:ext cx="1024" cy="1012"/>
              </a:xfrm>
              <a:prstGeom prst="ellips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sp>
            <p:nvSpPr>
              <p:cNvPr id="241733" name="Freeform 16"/>
              <p:cNvSpPr>
                <a:spLocks/>
              </p:cNvSpPr>
              <p:nvPr/>
            </p:nvSpPr>
            <p:spPr bwMode="auto">
              <a:xfrm>
                <a:off x="1024" y="1699"/>
                <a:ext cx="677" cy="571"/>
              </a:xfrm>
              <a:custGeom>
                <a:avLst/>
                <a:gdLst>
                  <a:gd name="T0" fmla="*/ 14 w 677"/>
                  <a:gd name="T1" fmla="*/ 27 h 571"/>
                  <a:gd name="T2" fmla="*/ 17 w 677"/>
                  <a:gd name="T3" fmla="*/ 75 h 571"/>
                  <a:gd name="T4" fmla="*/ 20 w 677"/>
                  <a:gd name="T5" fmla="*/ 122 h 571"/>
                  <a:gd name="T6" fmla="*/ 46 w 677"/>
                  <a:gd name="T7" fmla="*/ 145 h 571"/>
                  <a:gd name="T8" fmla="*/ 108 w 677"/>
                  <a:gd name="T9" fmla="*/ 164 h 571"/>
                  <a:gd name="T10" fmla="*/ 156 w 677"/>
                  <a:gd name="T11" fmla="*/ 185 h 571"/>
                  <a:gd name="T12" fmla="*/ 205 w 677"/>
                  <a:gd name="T13" fmla="*/ 194 h 571"/>
                  <a:gd name="T14" fmla="*/ 255 w 677"/>
                  <a:gd name="T15" fmla="*/ 214 h 571"/>
                  <a:gd name="T16" fmla="*/ 305 w 677"/>
                  <a:gd name="T17" fmla="*/ 247 h 571"/>
                  <a:gd name="T18" fmla="*/ 356 w 677"/>
                  <a:gd name="T19" fmla="*/ 280 h 571"/>
                  <a:gd name="T20" fmla="*/ 383 w 677"/>
                  <a:gd name="T21" fmla="*/ 326 h 571"/>
                  <a:gd name="T22" fmla="*/ 411 w 677"/>
                  <a:gd name="T23" fmla="*/ 372 h 571"/>
                  <a:gd name="T24" fmla="*/ 449 w 677"/>
                  <a:gd name="T25" fmla="*/ 406 h 571"/>
                  <a:gd name="T26" fmla="*/ 477 w 677"/>
                  <a:gd name="T27" fmla="*/ 452 h 571"/>
                  <a:gd name="T28" fmla="*/ 492 w 677"/>
                  <a:gd name="T29" fmla="*/ 498 h 571"/>
                  <a:gd name="T30" fmla="*/ 495 w 677"/>
                  <a:gd name="T31" fmla="*/ 546 h 571"/>
                  <a:gd name="T32" fmla="*/ 521 w 677"/>
                  <a:gd name="T33" fmla="*/ 569 h 571"/>
                  <a:gd name="T34" fmla="*/ 568 w 677"/>
                  <a:gd name="T35" fmla="*/ 565 h 571"/>
                  <a:gd name="T36" fmla="*/ 628 w 677"/>
                  <a:gd name="T37" fmla="*/ 561 h 571"/>
                  <a:gd name="T38" fmla="*/ 676 w 677"/>
                  <a:gd name="T39" fmla="*/ 558 h 571"/>
                  <a:gd name="T40" fmla="*/ 661 w 677"/>
                  <a:gd name="T41" fmla="*/ 511 h 571"/>
                  <a:gd name="T42" fmla="*/ 645 w 677"/>
                  <a:gd name="T43" fmla="*/ 464 h 571"/>
                  <a:gd name="T44" fmla="*/ 618 w 677"/>
                  <a:gd name="T45" fmla="*/ 418 h 571"/>
                  <a:gd name="T46" fmla="*/ 591 w 677"/>
                  <a:gd name="T47" fmla="*/ 372 h 571"/>
                  <a:gd name="T48" fmla="*/ 563 w 677"/>
                  <a:gd name="T49" fmla="*/ 326 h 571"/>
                  <a:gd name="T50" fmla="*/ 525 w 677"/>
                  <a:gd name="T51" fmla="*/ 280 h 571"/>
                  <a:gd name="T52" fmla="*/ 509 w 677"/>
                  <a:gd name="T53" fmla="*/ 233 h 571"/>
                  <a:gd name="T54" fmla="*/ 471 w 677"/>
                  <a:gd name="T55" fmla="*/ 199 h 571"/>
                  <a:gd name="T56" fmla="*/ 432 w 677"/>
                  <a:gd name="T57" fmla="*/ 166 h 571"/>
                  <a:gd name="T58" fmla="*/ 394 w 677"/>
                  <a:gd name="T59" fmla="*/ 132 h 571"/>
                  <a:gd name="T60" fmla="*/ 355 w 677"/>
                  <a:gd name="T61" fmla="*/ 99 h 571"/>
                  <a:gd name="T62" fmla="*/ 306 w 677"/>
                  <a:gd name="T63" fmla="*/ 78 h 571"/>
                  <a:gd name="T64" fmla="*/ 256 w 677"/>
                  <a:gd name="T65" fmla="*/ 59 h 571"/>
                  <a:gd name="T66" fmla="*/ 206 w 677"/>
                  <a:gd name="T67" fmla="*/ 38 h 571"/>
                  <a:gd name="T68" fmla="*/ 158 w 677"/>
                  <a:gd name="T69" fmla="*/ 29 h 571"/>
                  <a:gd name="T70" fmla="*/ 110 w 677"/>
                  <a:gd name="T71" fmla="*/ 21 h 571"/>
                  <a:gd name="T72" fmla="*/ 60 w 677"/>
                  <a:gd name="T73" fmla="*/ 0 h 571"/>
                  <a:gd name="T74" fmla="*/ 12 w 677"/>
                  <a:gd name="T75" fmla="*/ 3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chemeClr val="accent1"/>
                </a:solidFill>
                <a:round/>
                <a:headEnd/>
                <a:tailEnd/>
              </a:ln>
            </p:spPr>
            <p:txBody>
              <a:bodyPr/>
              <a:lstStyle/>
              <a:p>
                <a:endParaRPr lang="en-US" dirty="0">
                  <a:latin typeface="Arial" panose="020B0604020202020204" pitchFamily="34" charset="0"/>
                  <a:cs typeface="Arial" panose="020B0604020202020204" pitchFamily="34" charset="0"/>
                </a:endParaRPr>
              </a:p>
            </p:txBody>
          </p:sp>
          <p:sp>
            <p:nvSpPr>
              <p:cNvPr id="241734" name="Freeform 17"/>
              <p:cNvSpPr>
                <a:spLocks/>
              </p:cNvSpPr>
              <p:nvPr/>
            </p:nvSpPr>
            <p:spPr bwMode="auto">
              <a:xfrm>
                <a:off x="1024" y="1640"/>
                <a:ext cx="793" cy="657"/>
              </a:xfrm>
              <a:custGeom>
                <a:avLst/>
                <a:gdLst>
                  <a:gd name="T0" fmla="*/ 24 w 793"/>
                  <a:gd name="T1" fmla="*/ 8 h 657"/>
                  <a:gd name="T2" fmla="*/ 88 w 793"/>
                  <a:gd name="T3" fmla="*/ 32 h 657"/>
                  <a:gd name="T4" fmla="*/ 144 w 793"/>
                  <a:gd name="T5" fmla="*/ 40 h 657"/>
                  <a:gd name="T6" fmla="*/ 184 w 793"/>
                  <a:gd name="T7" fmla="*/ 64 h 657"/>
                  <a:gd name="T8" fmla="*/ 216 w 793"/>
                  <a:gd name="T9" fmla="*/ 80 h 657"/>
                  <a:gd name="T10" fmla="*/ 240 w 793"/>
                  <a:gd name="T11" fmla="*/ 104 h 657"/>
                  <a:gd name="T12" fmla="*/ 280 w 793"/>
                  <a:gd name="T13" fmla="*/ 120 h 657"/>
                  <a:gd name="T14" fmla="*/ 312 w 793"/>
                  <a:gd name="T15" fmla="*/ 136 h 657"/>
                  <a:gd name="T16" fmla="*/ 344 w 793"/>
                  <a:gd name="T17" fmla="*/ 152 h 657"/>
                  <a:gd name="T18" fmla="*/ 376 w 793"/>
                  <a:gd name="T19" fmla="*/ 168 h 657"/>
                  <a:gd name="T20" fmla="*/ 408 w 793"/>
                  <a:gd name="T21" fmla="*/ 184 h 657"/>
                  <a:gd name="T22" fmla="*/ 440 w 793"/>
                  <a:gd name="T23" fmla="*/ 216 h 657"/>
                  <a:gd name="T24" fmla="*/ 464 w 793"/>
                  <a:gd name="T25" fmla="*/ 240 h 657"/>
                  <a:gd name="T26" fmla="*/ 496 w 793"/>
                  <a:gd name="T27" fmla="*/ 256 h 657"/>
                  <a:gd name="T28" fmla="*/ 528 w 793"/>
                  <a:gd name="T29" fmla="*/ 272 h 657"/>
                  <a:gd name="T30" fmla="*/ 552 w 793"/>
                  <a:gd name="T31" fmla="*/ 296 h 657"/>
                  <a:gd name="T32" fmla="*/ 568 w 793"/>
                  <a:gd name="T33" fmla="*/ 328 h 657"/>
                  <a:gd name="T34" fmla="*/ 592 w 793"/>
                  <a:gd name="T35" fmla="*/ 352 h 657"/>
                  <a:gd name="T36" fmla="*/ 624 w 793"/>
                  <a:gd name="T37" fmla="*/ 376 h 657"/>
                  <a:gd name="T38" fmla="*/ 640 w 793"/>
                  <a:gd name="T39" fmla="*/ 400 h 657"/>
                  <a:gd name="T40" fmla="*/ 656 w 793"/>
                  <a:gd name="T41" fmla="*/ 432 h 657"/>
                  <a:gd name="T42" fmla="*/ 680 w 793"/>
                  <a:gd name="T43" fmla="*/ 464 h 657"/>
                  <a:gd name="T44" fmla="*/ 712 w 793"/>
                  <a:gd name="T45" fmla="*/ 472 h 657"/>
                  <a:gd name="T46" fmla="*/ 736 w 793"/>
                  <a:gd name="T47" fmla="*/ 496 h 657"/>
                  <a:gd name="T48" fmla="*/ 760 w 793"/>
                  <a:gd name="T49" fmla="*/ 520 h 657"/>
                  <a:gd name="T50" fmla="*/ 792 w 793"/>
                  <a:gd name="T51" fmla="*/ 544 h 657"/>
                  <a:gd name="T52" fmla="*/ 792 w 793"/>
                  <a:gd name="T53" fmla="*/ 576 h 657"/>
                  <a:gd name="T54" fmla="*/ 776 w 793"/>
                  <a:gd name="T55" fmla="*/ 608 h 657"/>
                  <a:gd name="T56" fmla="*/ 752 w 793"/>
                  <a:gd name="T57" fmla="*/ 632 h 657"/>
                  <a:gd name="T58" fmla="*/ 728 w 793"/>
                  <a:gd name="T59" fmla="*/ 648 h 657"/>
                  <a:gd name="T60" fmla="*/ 696 w 793"/>
                  <a:gd name="T61" fmla="*/ 656 h 657"/>
                  <a:gd name="T62" fmla="*/ 664 w 793"/>
                  <a:gd name="T63" fmla="*/ 648 h 657"/>
                  <a:gd name="T64" fmla="*/ 632 w 793"/>
                  <a:gd name="T65" fmla="*/ 648 h 657"/>
                  <a:gd name="T66" fmla="*/ 600 w 793"/>
                  <a:gd name="T67" fmla="*/ 648 h 657"/>
                  <a:gd name="T68" fmla="*/ 568 w 793"/>
                  <a:gd name="T69" fmla="*/ 648 h 657"/>
                  <a:gd name="T70" fmla="*/ 536 w 793"/>
                  <a:gd name="T71" fmla="*/ 648 h 657"/>
                  <a:gd name="T72" fmla="*/ 496 w 793"/>
                  <a:gd name="T73" fmla="*/ 648 h 657"/>
                  <a:gd name="T74" fmla="*/ 456 w 793"/>
                  <a:gd name="T75" fmla="*/ 640 h 657"/>
                  <a:gd name="T76" fmla="*/ 432 w 793"/>
                  <a:gd name="T77" fmla="*/ 608 h 657"/>
                  <a:gd name="T78" fmla="*/ 424 w 793"/>
                  <a:gd name="T79" fmla="*/ 576 h 657"/>
                  <a:gd name="T80" fmla="*/ 400 w 793"/>
                  <a:gd name="T81" fmla="*/ 536 h 657"/>
                  <a:gd name="T82" fmla="*/ 376 w 793"/>
                  <a:gd name="T83" fmla="*/ 504 h 657"/>
                  <a:gd name="T84" fmla="*/ 352 w 793"/>
                  <a:gd name="T85" fmla="*/ 472 h 657"/>
                  <a:gd name="T86" fmla="*/ 312 w 793"/>
                  <a:gd name="T87" fmla="*/ 432 h 657"/>
                  <a:gd name="T88" fmla="*/ 280 w 793"/>
                  <a:gd name="T89" fmla="*/ 392 h 657"/>
                  <a:gd name="T90" fmla="*/ 256 w 793"/>
                  <a:gd name="T91" fmla="*/ 368 h 657"/>
                  <a:gd name="T92" fmla="*/ 224 w 793"/>
                  <a:gd name="T93" fmla="*/ 352 h 657"/>
                  <a:gd name="T94" fmla="*/ 192 w 793"/>
                  <a:gd name="T95" fmla="*/ 344 h 657"/>
                  <a:gd name="T96" fmla="*/ 160 w 793"/>
                  <a:gd name="T97" fmla="*/ 336 h 657"/>
                  <a:gd name="T98" fmla="*/ 120 w 793"/>
                  <a:gd name="T99" fmla="*/ 336 h 657"/>
                  <a:gd name="T100" fmla="*/ 88 w 793"/>
                  <a:gd name="T101" fmla="*/ 328 h 657"/>
                  <a:gd name="T102" fmla="*/ 48 w 793"/>
                  <a:gd name="T103" fmla="*/ 304 h 657"/>
                  <a:gd name="T104" fmla="*/ 32 w 793"/>
                  <a:gd name="T105" fmla="*/ 272 h 657"/>
                  <a:gd name="T106" fmla="*/ 16 w 793"/>
                  <a:gd name="T107" fmla="*/ 248 h 657"/>
                  <a:gd name="T108" fmla="*/ 8 w 793"/>
                  <a:gd name="T109" fmla="*/ 216 h 657"/>
                  <a:gd name="T110" fmla="*/ 8 w 793"/>
                  <a:gd name="T111" fmla="*/ 184 h 657"/>
                  <a:gd name="T112" fmla="*/ 8 w 793"/>
                  <a:gd name="T113" fmla="*/ 152 h 657"/>
                  <a:gd name="T114" fmla="*/ 0 w 793"/>
                  <a:gd name="T115" fmla="*/ 120 h 657"/>
                  <a:gd name="T116" fmla="*/ 0 w 793"/>
                  <a:gd name="T117" fmla="*/ 88 h 657"/>
                  <a:gd name="T118" fmla="*/ 0 w 793"/>
                  <a:gd name="T119" fmla="*/ 56 h 657"/>
                  <a:gd name="T120" fmla="*/ 0 w 793"/>
                  <a:gd name="T121" fmla="*/ 24 h 657"/>
                  <a:gd name="T122" fmla="*/ 24 w 793"/>
                  <a:gd name="T123" fmla="*/ 16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endParaRPr lang="en-US" dirty="0">
                  <a:latin typeface="Arial" panose="020B0604020202020204" pitchFamily="34" charset="0"/>
                  <a:cs typeface="Arial" panose="020B0604020202020204" pitchFamily="34" charset="0"/>
                </a:endParaRPr>
              </a:p>
            </p:txBody>
          </p:sp>
        </p:grpSp>
        <p:sp>
          <p:nvSpPr>
            <p:cNvPr id="538642" name="Rectangle 18"/>
            <p:cNvSpPr>
              <a:spLocks noChangeArrowheads="1"/>
            </p:cNvSpPr>
            <p:nvPr/>
          </p:nvSpPr>
          <p:spPr bwMode="auto">
            <a:xfrm>
              <a:off x="793" y="1742"/>
              <a:ext cx="1162" cy="58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defRPr/>
              </a:pPr>
              <a:r>
                <a:rPr lang="en-US" sz="3600" dirty="0">
                  <a:solidFill>
                    <a:srgbClr val="FFD34A"/>
                  </a:solidFill>
                  <a:latin typeface="Arial" panose="020B0604020202020204" pitchFamily="34" charset="0"/>
                  <a:ea typeface="Times New Roman" charset="0"/>
                  <a:cs typeface="Arial" panose="020B0604020202020204" pitchFamily="34" charset="0"/>
                </a:rPr>
                <a:t>A </a:t>
              </a:r>
              <a:r>
                <a:rPr lang="en-US" sz="6000" dirty="0">
                  <a:solidFill>
                    <a:srgbClr val="51DC00"/>
                  </a:solidFill>
                  <a:latin typeface="Arial" panose="020B0604020202020204" pitchFamily="34" charset="0"/>
                  <a:ea typeface="Times New Roman" charset="0"/>
                  <a:cs typeface="Arial" panose="020B0604020202020204" pitchFamily="34" charset="0"/>
                </a:rPr>
                <a:t>R</a:t>
              </a:r>
              <a:r>
                <a:rPr lang="en-US" sz="3600" dirty="0">
                  <a:solidFill>
                    <a:srgbClr val="FFD34A"/>
                  </a:solidFill>
                  <a:latin typeface="Arial" panose="020B0604020202020204" pitchFamily="34" charset="0"/>
                  <a:ea typeface="Times New Roman" charset="0"/>
                  <a:cs typeface="Arial" panose="020B0604020202020204" pitchFamily="34" charset="0"/>
                </a:rPr>
                <a:t> C</a:t>
              </a:r>
            </a:p>
          </p:txBody>
        </p:sp>
      </p:grpSp>
      <p:sp>
        <p:nvSpPr>
          <p:cNvPr id="241677" name="Rectangle 19"/>
          <p:cNvSpPr>
            <a:spLocks noChangeArrowheads="1"/>
          </p:cNvSpPr>
          <p:nvPr/>
        </p:nvSpPr>
        <p:spPr bwMode="auto">
          <a:xfrm>
            <a:off x="4505325" y="5383213"/>
            <a:ext cx="304800" cy="247650"/>
          </a:xfrm>
          <a:prstGeom prst="rect">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1678" name="Line 20"/>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679" name="Line 21"/>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680" name="Line 22"/>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681" name="Line 23"/>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682" name="Line 24"/>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683" name="Line 25"/>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684" name="Line 26"/>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685" name="Line 27"/>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686" name="Line 28"/>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687" name="Rectangle 29"/>
          <p:cNvSpPr>
            <a:spLocks noChangeArrowheads="1"/>
          </p:cNvSpPr>
          <p:nvPr/>
        </p:nvSpPr>
        <p:spPr bwMode="auto">
          <a:xfrm>
            <a:off x="3824288" y="1812925"/>
            <a:ext cx="1428750"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1688" name="Rectangle 30"/>
          <p:cNvSpPr>
            <a:spLocks noChangeArrowheads="1"/>
          </p:cNvSpPr>
          <p:nvPr/>
        </p:nvSpPr>
        <p:spPr bwMode="auto">
          <a:xfrm>
            <a:off x="3959225" y="3671888"/>
            <a:ext cx="1428750" cy="519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1689" name="Rectangle 31"/>
          <p:cNvSpPr>
            <a:spLocks noChangeArrowheads="1"/>
          </p:cNvSpPr>
          <p:nvPr/>
        </p:nvSpPr>
        <p:spPr bwMode="auto">
          <a:xfrm>
            <a:off x="4522788" y="4232275"/>
            <a:ext cx="176212" cy="1347788"/>
          </a:xfrm>
          <a:prstGeom prst="rect">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538797" name="Rectangle 173"/>
          <p:cNvSpPr>
            <a:spLocks noChangeArrowheads="1"/>
          </p:cNvSpPr>
          <p:nvPr/>
        </p:nvSpPr>
        <p:spPr bwMode="auto">
          <a:xfrm>
            <a:off x="3105150" y="4670425"/>
            <a:ext cx="3094038" cy="1160463"/>
          </a:xfrm>
          <a:prstGeom prst="rect">
            <a:avLst/>
          </a:prstGeom>
          <a:solidFill>
            <a:schemeClr val="bg2">
              <a:alpha val="50195"/>
            </a:scheme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1691" name="Rectangle 32"/>
          <p:cNvSpPr>
            <a:spLocks noChangeArrowheads="1"/>
          </p:cNvSpPr>
          <p:nvPr/>
        </p:nvSpPr>
        <p:spPr bwMode="auto">
          <a:xfrm>
            <a:off x="4538663" y="2555875"/>
            <a:ext cx="160337" cy="1160463"/>
          </a:xfrm>
          <a:prstGeom prst="rect">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1692" name="Line 36"/>
          <p:cNvSpPr>
            <a:spLocks noChangeShapeType="1"/>
          </p:cNvSpPr>
          <p:nvPr/>
        </p:nvSpPr>
        <p:spPr bwMode="auto">
          <a:xfrm>
            <a:off x="4622800" y="3683000"/>
            <a:ext cx="0" cy="368300"/>
          </a:xfrm>
          <a:prstGeom prst="line">
            <a:avLst/>
          </a:prstGeom>
          <a:noFill/>
          <a:ln w="50800">
            <a:solidFill>
              <a:schemeClr val="tx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693" name="Text Box 65"/>
          <p:cNvSpPr txBox="1">
            <a:spLocks noChangeArrowheads="1"/>
          </p:cNvSpPr>
          <p:nvPr/>
        </p:nvSpPr>
        <p:spPr bwMode="auto">
          <a:xfrm>
            <a:off x="533400" y="6483350"/>
            <a:ext cx="1993900" cy="313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spcBef>
                <a:spcPct val="50000"/>
              </a:spcBef>
            </a:pPr>
            <a:endParaRPr lang="en-US" sz="1600" dirty="0">
              <a:solidFill>
                <a:srgbClr val="FFFFFF"/>
              </a:solidFill>
              <a:latin typeface="Arial" panose="020B0604020202020204" pitchFamily="34" charset="0"/>
              <a:cs typeface="Arial" panose="020B0604020202020204" pitchFamily="34" charset="0"/>
            </a:endParaRPr>
          </a:p>
        </p:txBody>
      </p:sp>
      <p:sp>
        <p:nvSpPr>
          <p:cNvPr id="538691" name="Oval 67"/>
          <p:cNvSpPr>
            <a:spLocks noChangeArrowheads="1"/>
          </p:cNvSpPr>
          <p:nvPr/>
        </p:nvSpPr>
        <p:spPr bwMode="auto">
          <a:xfrm>
            <a:off x="3587750" y="1249363"/>
            <a:ext cx="862013" cy="752475"/>
          </a:xfrm>
          <a:prstGeom prst="ellipse">
            <a:avLst/>
          </a:prstGeom>
          <a:noFill/>
          <a:ln w="76200">
            <a:solidFill>
              <a:srgbClr val="FF0000"/>
            </a:solidFill>
            <a:round/>
            <a:headEnd/>
            <a:tailEnd/>
          </a:ln>
          <a:effectLst>
            <a:outerShdw blurRad="63500" dist="89803"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sp>
        <p:nvSpPr>
          <p:cNvPr id="538692" name="Oval 68"/>
          <p:cNvSpPr>
            <a:spLocks noChangeArrowheads="1"/>
          </p:cNvSpPr>
          <p:nvPr/>
        </p:nvSpPr>
        <p:spPr bwMode="auto">
          <a:xfrm>
            <a:off x="4079875" y="1246188"/>
            <a:ext cx="862013" cy="752475"/>
          </a:xfrm>
          <a:prstGeom prst="ellipse">
            <a:avLst/>
          </a:prstGeom>
          <a:noFill/>
          <a:ln w="76200">
            <a:solidFill>
              <a:srgbClr val="FF0000"/>
            </a:solidFill>
            <a:round/>
            <a:headEnd/>
            <a:tailEnd/>
          </a:ln>
          <a:effectLst>
            <a:outerShdw blurRad="63500" dist="89803"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sp>
        <p:nvSpPr>
          <p:cNvPr id="538693" name="Oval 69"/>
          <p:cNvSpPr>
            <a:spLocks noChangeArrowheads="1"/>
          </p:cNvSpPr>
          <p:nvPr/>
        </p:nvSpPr>
        <p:spPr bwMode="auto">
          <a:xfrm>
            <a:off x="4632325" y="1220788"/>
            <a:ext cx="862013" cy="752475"/>
          </a:xfrm>
          <a:prstGeom prst="ellipse">
            <a:avLst/>
          </a:prstGeom>
          <a:noFill/>
          <a:ln w="76200">
            <a:solidFill>
              <a:srgbClr val="FF0000"/>
            </a:solidFill>
            <a:round/>
            <a:headEnd/>
            <a:tailEnd/>
          </a:ln>
          <a:effectLst>
            <a:outerShdw blurRad="63500" dist="89803"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grpSp>
        <p:nvGrpSpPr>
          <p:cNvPr id="241697" name="Group 108"/>
          <p:cNvGrpSpPr>
            <a:grpSpLocks/>
          </p:cNvGrpSpPr>
          <p:nvPr/>
        </p:nvGrpSpPr>
        <p:grpSpPr bwMode="auto">
          <a:xfrm>
            <a:off x="8018463" y="3436938"/>
            <a:ext cx="981075" cy="1843087"/>
            <a:chOff x="5051" y="2165"/>
            <a:chExt cx="618" cy="1161"/>
          </a:xfrm>
        </p:grpSpPr>
        <p:grpSp>
          <p:nvGrpSpPr>
            <p:cNvPr id="241711" name="Group 109"/>
            <p:cNvGrpSpPr>
              <a:grpSpLocks/>
            </p:cNvGrpSpPr>
            <p:nvPr/>
          </p:nvGrpSpPr>
          <p:grpSpPr bwMode="auto">
            <a:xfrm>
              <a:off x="5051" y="2165"/>
              <a:ext cx="618" cy="1161"/>
              <a:chOff x="5051" y="2165"/>
              <a:chExt cx="618" cy="1161"/>
            </a:xfrm>
          </p:grpSpPr>
          <p:sp>
            <p:nvSpPr>
              <p:cNvPr id="241713" name="Freeform 110"/>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endParaRPr lang="en-US" dirty="0">
                  <a:latin typeface="Arial" panose="020B0604020202020204" pitchFamily="34" charset="0"/>
                  <a:cs typeface="Arial" panose="020B0604020202020204" pitchFamily="34" charset="0"/>
                </a:endParaRPr>
              </a:p>
            </p:txBody>
          </p:sp>
          <p:sp>
            <p:nvSpPr>
              <p:cNvPr id="241714" name="AutoShape 111"/>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1715" name="Rectangle 112"/>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1716" name="Line 113"/>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17" name="Rectangle 114"/>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1718" name="Rectangle 115"/>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1719" name="Line 116"/>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20" name="Line 117"/>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21" name="Line 118"/>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22" name="Line 119"/>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23" name="Line 120"/>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24" name="Line 121"/>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25" name="Line 122"/>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26" name="Line 123"/>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27" name="Line 124"/>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28" name="Line 125"/>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29" name="Rectangle 126"/>
              <p:cNvSpPr>
                <a:spLocks noChangeArrowheads="1"/>
              </p:cNvSpPr>
              <p:nvPr/>
            </p:nvSpPr>
            <p:spPr bwMode="auto">
              <a:xfrm>
                <a:off x="5051" y="2165"/>
                <a:ext cx="527" cy="1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r>
                  <a:rPr lang="en-US" sz="900" dirty="0">
                    <a:solidFill>
                      <a:srgbClr val="000000"/>
                    </a:solidFill>
                    <a:latin typeface="Arial" panose="020B0604020202020204" pitchFamily="34" charset="0"/>
                    <a:cs typeface="Arial" panose="020B0604020202020204" pitchFamily="34" charset="0"/>
                  </a:rPr>
                  <a:t>ROYALTY</a:t>
                </a:r>
              </a:p>
            </p:txBody>
          </p:sp>
        </p:grpSp>
        <p:sp>
          <p:nvSpPr>
            <p:cNvPr id="241712" name="Rectangle 127"/>
            <p:cNvSpPr>
              <a:spLocks noChangeArrowheads="1"/>
            </p:cNvSpPr>
            <p:nvPr/>
          </p:nvSpPr>
          <p:spPr bwMode="auto">
            <a:xfrm>
              <a:off x="5139" y="2267"/>
              <a:ext cx="419" cy="1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r>
                <a:rPr lang="en-US" sz="900" dirty="0">
                  <a:solidFill>
                    <a:srgbClr val="000000"/>
                  </a:solidFill>
                  <a:latin typeface="Arial" panose="020B0604020202020204" pitchFamily="34" charset="0"/>
                  <a:cs typeface="Arial" panose="020B0604020202020204" pitchFamily="34" charset="0"/>
                </a:rPr>
                <a:t>S - D - S</a:t>
              </a:r>
            </a:p>
          </p:txBody>
        </p:sp>
      </p:grpSp>
      <p:sp>
        <p:nvSpPr>
          <p:cNvPr id="241698" name="Text Box 128"/>
          <p:cNvSpPr txBox="1">
            <a:spLocks noChangeArrowheads="1"/>
          </p:cNvSpPr>
          <p:nvPr/>
        </p:nvSpPr>
        <p:spPr bwMode="auto">
          <a:xfrm>
            <a:off x="8676242" y="104259"/>
            <a:ext cx="344966"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2000" dirty="0">
                <a:solidFill>
                  <a:srgbClr val="FFA27C"/>
                </a:solidFill>
                <a:latin typeface="Arial" panose="020B0604020202020204" pitchFamily="34" charset="0"/>
                <a:cs typeface="Arial" panose="020B0604020202020204" pitchFamily="34" charset="0"/>
              </a:rPr>
              <a:t> </a:t>
            </a:r>
          </a:p>
        </p:txBody>
      </p:sp>
      <p:pic>
        <p:nvPicPr>
          <p:cNvPr id="538754" name="Picture 130"/>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940050" y="2459038"/>
            <a:ext cx="2292350" cy="1835150"/>
          </a:xfrm>
          <a:prstGeom prst="rect">
            <a:avLst/>
          </a:prstGeom>
          <a:noFill/>
          <a:ln w="76200">
            <a:solidFill>
              <a:schemeClr val="accent2"/>
            </a:solidFill>
            <a:miter lim="800000"/>
            <a:headEnd/>
            <a:tailEnd/>
          </a:ln>
          <a:extLst>
            <a:ext uri="{909E8E84-426E-40dd-AFC4-6F175D3DCCD1}">
              <a14:hiddenFill xmlns:a14="http://schemas.microsoft.com/office/drawing/2010/main" xmlns="">
                <a:solidFill>
                  <a:srgbClr val="FFFFFF"/>
                </a:solidFill>
              </a14:hiddenFill>
            </a:ext>
          </a:extLst>
        </p:spPr>
      </p:pic>
      <p:sp>
        <p:nvSpPr>
          <p:cNvPr id="538756" name="Rectangle 132"/>
          <p:cNvSpPr>
            <a:spLocks noChangeArrowheads="1"/>
          </p:cNvSpPr>
          <p:nvPr/>
        </p:nvSpPr>
        <p:spPr bwMode="auto">
          <a:xfrm>
            <a:off x="8098268" y="6547321"/>
            <a:ext cx="370615" cy="230832"/>
          </a:xfrm>
          <a:prstGeom prst="rect">
            <a:avLst/>
          </a:prstGeom>
          <a:noFill/>
          <a:ln w="12700">
            <a:noFill/>
            <a:miter lim="800000"/>
            <a:headEnd/>
            <a:tailEnd/>
          </a:ln>
          <a:effectLst/>
        </p:spPr>
        <p:txBody>
          <a:bodyPr wrap="none" anchor="ctr">
            <a:spAutoFit/>
          </a:bodyPr>
          <a:lstStyle/>
          <a:p>
            <a:pPr algn="ctr">
              <a:defRPr/>
            </a:pPr>
            <a:r>
              <a:rPr lang="en-US" sz="1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36</a:t>
            </a:r>
          </a:p>
        </p:txBody>
      </p:sp>
      <p:sp>
        <p:nvSpPr>
          <p:cNvPr id="241701" name="Text Box 133"/>
          <p:cNvSpPr txBox="1">
            <a:spLocks noChangeArrowheads="1"/>
          </p:cNvSpPr>
          <p:nvPr/>
        </p:nvSpPr>
        <p:spPr bwMode="auto">
          <a:xfrm>
            <a:off x="6959145" y="6292965"/>
            <a:ext cx="1702710" cy="2585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1200" dirty="0">
                <a:solidFill>
                  <a:srgbClr val="FFFFFF"/>
                </a:solidFill>
                <a:latin typeface="Arial" panose="020B0604020202020204" pitchFamily="34" charset="0"/>
                <a:cs typeface="Arial" panose="020B0604020202020204" pitchFamily="34" charset="0"/>
              </a:rPr>
              <a:t>Handbook pg. 32-37</a:t>
            </a:r>
          </a:p>
        </p:txBody>
      </p:sp>
      <p:sp>
        <p:nvSpPr>
          <p:cNvPr id="538781" name="Rectangle 157"/>
          <p:cNvSpPr>
            <a:spLocks noChangeArrowheads="1"/>
          </p:cNvSpPr>
          <p:nvPr/>
        </p:nvSpPr>
        <p:spPr bwMode="auto">
          <a:xfrm>
            <a:off x="6213475" y="2197100"/>
            <a:ext cx="2644805" cy="828432"/>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square" lIns="90487" tIns="44450" rIns="90487" bIns="44450">
            <a:spAutoFit/>
          </a:bodyPr>
          <a:lstStyle/>
          <a:p>
            <a:pPr algn="r">
              <a:buNone/>
              <a:defRPr/>
            </a:pPr>
            <a:r>
              <a:rPr lang="ar-JO" dirty="0">
                <a:solidFill>
                  <a:srgbClr val="FFFFFF"/>
                </a:solidFill>
                <a:latin typeface="Arial" panose="020B0604020202020204" pitchFamily="34" charset="0"/>
                <a:ea typeface="Times New Roman" charset="0"/>
                <a:cs typeface="Arial" panose="020B0604020202020204" pitchFamily="34" charset="0"/>
              </a:rPr>
              <a:t>2 صم 7 : 14 - 16</a:t>
            </a:r>
            <a:endParaRPr lang="en-US" dirty="0">
              <a:solidFill>
                <a:srgbClr val="FFFFFF"/>
              </a:solidFill>
              <a:latin typeface="Arial" panose="020B0604020202020204" pitchFamily="34" charset="0"/>
              <a:ea typeface="Times New Roman" charset="0"/>
              <a:cs typeface="Arial" panose="020B0604020202020204" pitchFamily="34" charset="0"/>
            </a:endParaRPr>
          </a:p>
          <a:p>
            <a:pPr algn="r">
              <a:buNone/>
              <a:defRPr/>
            </a:pPr>
            <a:r>
              <a:rPr lang="ar-JO" dirty="0">
                <a:solidFill>
                  <a:srgbClr val="FFFFFF"/>
                </a:solidFill>
                <a:latin typeface="Arial" panose="020B0604020202020204" pitchFamily="34" charset="0"/>
                <a:ea typeface="Times New Roman" charset="0"/>
                <a:cs typeface="Arial" panose="020B0604020202020204" pitchFamily="34" charset="0"/>
              </a:rPr>
              <a:t>1 أخ 17: 3 - 15</a:t>
            </a:r>
            <a:endParaRPr lang="en-US" dirty="0">
              <a:solidFill>
                <a:srgbClr val="FFFFFF"/>
              </a:solidFill>
              <a:latin typeface="Arial" panose="020B0604020202020204" pitchFamily="34" charset="0"/>
              <a:ea typeface="Times New Roman" charset="0"/>
              <a:cs typeface="Arial" panose="020B0604020202020204" pitchFamily="34" charset="0"/>
            </a:endParaRPr>
          </a:p>
        </p:txBody>
      </p:sp>
      <p:sp>
        <p:nvSpPr>
          <p:cNvPr id="538793" name="Text Box 169"/>
          <p:cNvSpPr txBox="1">
            <a:spLocks noChangeArrowheads="1"/>
          </p:cNvSpPr>
          <p:nvPr/>
        </p:nvSpPr>
        <p:spPr bwMode="auto">
          <a:xfrm>
            <a:off x="6307138" y="1427163"/>
            <a:ext cx="2836862" cy="600075"/>
          </a:xfrm>
          <a:prstGeom prst="rect">
            <a:avLst/>
          </a:prstGeom>
          <a:noFill/>
          <a:ln w="12700">
            <a:noFill/>
            <a:miter lim="800000"/>
            <a:headEnd/>
            <a:tailEnd/>
          </a:ln>
          <a:effectLst>
            <a:outerShdw blurRad="63500" dist="46662" dir="3284183" algn="ctr" rotWithShape="0">
              <a:schemeClr val="bg2">
                <a:alpha val="74998"/>
              </a:schemeClr>
            </a:outerShdw>
          </a:effectLst>
        </p:spPr>
        <p:txBody>
          <a:bodyPr wrap="square">
            <a:spAutoFit/>
          </a:bodyPr>
          <a:lstStyle/>
          <a:p>
            <a:pPr algn="ctr">
              <a:spcBef>
                <a:spcPct val="50000"/>
              </a:spcBef>
              <a:buFontTx/>
              <a:buNone/>
              <a:defRPr/>
            </a:pPr>
            <a:r>
              <a:rPr lang="ar-JO" sz="3600" dirty="0">
                <a:solidFill>
                  <a:srgbClr val="FFFFFF"/>
                </a:solidFill>
                <a:latin typeface="Arial" panose="020B0604020202020204" pitchFamily="34" charset="0"/>
                <a:ea typeface="Times New Roman" charset="0"/>
                <a:cs typeface="Arial" panose="020B0604020202020204" pitchFamily="34" charset="0"/>
              </a:rPr>
              <a:t>العهد الداوودي</a:t>
            </a:r>
            <a:endParaRPr lang="en-US" sz="3600" dirty="0">
              <a:solidFill>
                <a:srgbClr val="FFFFFF"/>
              </a:solidFill>
              <a:latin typeface="Arial" panose="020B0604020202020204" pitchFamily="34" charset="0"/>
              <a:ea typeface="Times New Roman" charset="0"/>
              <a:cs typeface="Arial" panose="020B0604020202020204" pitchFamily="34" charset="0"/>
            </a:endParaRPr>
          </a:p>
        </p:txBody>
      </p:sp>
      <p:sp>
        <p:nvSpPr>
          <p:cNvPr id="241704" name="Text Box 171"/>
          <p:cNvSpPr txBox="1">
            <a:spLocks noChangeArrowheads="1"/>
          </p:cNvSpPr>
          <p:nvPr/>
        </p:nvSpPr>
        <p:spPr bwMode="auto">
          <a:xfrm>
            <a:off x="8571343" y="6488309"/>
            <a:ext cx="370615" cy="313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1600" dirty="0">
                <a:solidFill>
                  <a:srgbClr val="FFFFFF"/>
                </a:solidFill>
                <a:latin typeface="Arial" panose="020B0604020202020204" pitchFamily="34" charset="0"/>
                <a:cs typeface="Arial" panose="020B0604020202020204" pitchFamily="34" charset="0"/>
              </a:rPr>
              <a:t>6</a:t>
            </a:r>
            <a:endParaRPr lang="en-US" sz="1600" dirty="0">
              <a:solidFill>
                <a:srgbClr val="FFA27C"/>
              </a:solidFill>
              <a:latin typeface="Arial" panose="020B0604020202020204" pitchFamily="34" charset="0"/>
              <a:cs typeface="Arial" panose="020B0604020202020204" pitchFamily="34" charset="0"/>
            </a:endParaRPr>
          </a:p>
        </p:txBody>
      </p:sp>
      <p:sp>
        <p:nvSpPr>
          <p:cNvPr id="538799" name="Text Box 175"/>
          <p:cNvSpPr txBox="1">
            <a:spLocks noChangeArrowheads="1"/>
          </p:cNvSpPr>
          <p:nvPr/>
        </p:nvSpPr>
        <p:spPr bwMode="auto">
          <a:xfrm>
            <a:off x="0" y="5502275"/>
            <a:ext cx="9144000" cy="600075"/>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spcBef>
                <a:spcPct val="50000"/>
              </a:spcBef>
              <a:buFontTx/>
              <a:buNone/>
              <a:defRPr/>
            </a:pPr>
            <a:r>
              <a:rPr lang="ar-JO" sz="36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أمر مهم : فواتير مستحقة</a:t>
            </a:r>
            <a:endParaRPr lang="en-US" sz="36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grpSp>
        <p:nvGrpSpPr>
          <p:cNvPr id="241706" name="Group 90"/>
          <p:cNvGrpSpPr>
            <a:grpSpLocks/>
          </p:cNvGrpSpPr>
          <p:nvPr/>
        </p:nvGrpSpPr>
        <p:grpSpPr bwMode="auto">
          <a:xfrm>
            <a:off x="519113" y="117475"/>
            <a:ext cx="854075" cy="1557862"/>
            <a:chOff x="519113" y="312738"/>
            <a:chExt cx="854075" cy="1729793"/>
          </a:xfrm>
        </p:grpSpPr>
        <p:sp>
          <p:nvSpPr>
            <p:cNvPr id="92" name="Rectangle 91"/>
            <p:cNvSpPr>
              <a:spLocks noChangeArrowheads="1"/>
            </p:cNvSpPr>
            <p:nvPr/>
          </p:nvSpPr>
          <p:spPr bwMode="auto">
            <a:xfrm>
              <a:off x="519113" y="312738"/>
              <a:ext cx="854075" cy="1729793"/>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defRPr/>
              </a:pPr>
              <a:r>
                <a:rPr lang="en-US" sz="10600" dirty="0">
                  <a:solidFill>
                    <a:srgbClr val="FFFF00"/>
                  </a:solidFill>
                  <a:latin typeface="Arial" panose="020B0604020202020204" pitchFamily="34" charset="0"/>
                  <a:cs typeface="Arial" panose="020B0604020202020204" pitchFamily="34" charset="0"/>
                </a:rPr>
                <a:t>7</a:t>
              </a:r>
              <a:endParaRPr lang="en-US" dirty="0">
                <a:solidFill>
                  <a:srgbClr val="FFFFFF"/>
                </a:solidFill>
                <a:latin typeface="Arial" panose="020B0604020202020204" pitchFamily="34" charset="0"/>
                <a:cs typeface="Arial" panose="020B0604020202020204" pitchFamily="34" charset="0"/>
              </a:endParaRPr>
            </a:p>
          </p:txBody>
        </p:sp>
        <p:sp>
          <p:nvSpPr>
            <p:cNvPr id="93" name="Line 52"/>
            <p:cNvSpPr>
              <a:spLocks noChangeShapeType="1"/>
            </p:cNvSpPr>
            <p:nvPr/>
          </p:nvSpPr>
          <p:spPr bwMode="auto">
            <a:xfrm flipV="1">
              <a:off x="854075" y="1366834"/>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grpSp>
      <p:sp>
        <p:nvSpPr>
          <p:cNvPr id="137" name="Title 136"/>
          <p:cNvSpPr>
            <a:spLocks noGrp="1"/>
          </p:cNvSpPr>
          <p:nvPr>
            <p:ph type="title" idx="4294967295"/>
          </p:nvPr>
        </p:nvSpPr>
        <p:spPr>
          <a:xfrm>
            <a:off x="0" y="4891088"/>
            <a:ext cx="9144000" cy="646112"/>
          </a:xfrm>
          <a:prstGeom prst="rect">
            <a:avLst/>
          </a:prstGeom>
          <a:ln w="12700">
            <a:miter lim="800000"/>
            <a:headEnd/>
            <a:tailEnd/>
          </a:ln>
          <a:effectLst>
            <a:outerShdw blurRad="63500" dist="71842" dir="2700000" algn="ctr" rotWithShape="0">
              <a:schemeClr val="bg2">
                <a:alpha val="74998"/>
              </a:schemeClr>
            </a:outerShdw>
          </a:effectLst>
        </p:spPr>
        <p:txBody>
          <a:bodyPr>
            <a:spAutoFit/>
          </a:bodyPr>
          <a:lstStyle/>
          <a:p>
            <a:pPr algn="ctr">
              <a:spcBef>
                <a:spcPct val="50000"/>
              </a:spcBef>
              <a:defRPr/>
            </a:pPr>
            <a:r>
              <a:rPr lang="ar-JO" sz="3600" b="1" dirty="0">
                <a:solidFill>
                  <a:schemeClr val="tx1"/>
                </a:solidFill>
                <a:latin typeface="Arial" panose="020B0604020202020204" pitchFamily="34" charset="0"/>
                <a:ea typeface="ＭＳ Ｐゴシック" charset="0"/>
                <a:cs typeface="Arial" panose="020B0604020202020204" pitchFamily="34" charset="0"/>
              </a:rPr>
              <a:t>سليمان : أفكار كبيرة</a:t>
            </a:r>
            <a:endParaRPr lang="en-US" sz="36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241708" name="TextBox 138"/>
          <p:cNvSpPr txBox="1">
            <a:spLocks noChangeArrowheads="1"/>
          </p:cNvSpPr>
          <p:nvPr/>
        </p:nvSpPr>
        <p:spPr bwMode="auto">
          <a:xfrm>
            <a:off x="-1284288" y="3690938"/>
            <a:ext cx="292068" cy="4247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endParaRPr lang="en-US"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38691"/>
                                        </p:tgtEl>
                                        <p:attrNameLst>
                                          <p:attrName>style.visibility</p:attrName>
                                        </p:attrNameLst>
                                      </p:cBhvr>
                                      <p:to>
                                        <p:strVal val="visible"/>
                                      </p:to>
                                    </p:set>
                                    <p:animEffect transition="in" filter="fade">
                                      <p:cBhvr>
                                        <p:cTn id="7" dur="1000"/>
                                        <p:tgtEl>
                                          <p:spTgt spid="538691"/>
                                        </p:tgtEl>
                                      </p:cBhvr>
                                    </p:animEffect>
                                  </p:childTnLst>
                                  <p:subTnLst>
                                    <p:set>
                                      <p:cBhvr override="childStyle">
                                        <p:cTn dur="1" fill="hold" display="0" masterRel="nextClick" afterEffect="1"/>
                                        <p:tgtEl>
                                          <p:spTgt spid="538691"/>
                                        </p:tgtEl>
                                        <p:attrNameLst>
                                          <p:attrName>style.visibility</p:attrName>
                                        </p:attrNameLst>
                                      </p:cBhvr>
                                      <p:to>
                                        <p:strVal val="hidden"/>
                                      </p:to>
                                    </p:set>
                                  </p:sub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38692"/>
                                        </p:tgtEl>
                                        <p:attrNameLst>
                                          <p:attrName>style.visibility</p:attrName>
                                        </p:attrNameLst>
                                      </p:cBhvr>
                                      <p:to>
                                        <p:strVal val="visible"/>
                                      </p:to>
                                    </p:set>
                                    <p:animEffect transition="in" filter="fade">
                                      <p:cBhvr>
                                        <p:cTn id="12" dur="1000"/>
                                        <p:tgtEl>
                                          <p:spTgt spid="538692"/>
                                        </p:tgtEl>
                                      </p:cBhvr>
                                    </p:animEffect>
                                  </p:childTnLst>
                                  <p:subTnLst>
                                    <p:set>
                                      <p:cBhvr override="childStyle">
                                        <p:cTn dur="1" fill="hold" display="0" masterRel="nextClick" afterEffect="1"/>
                                        <p:tgtEl>
                                          <p:spTgt spid="538692"/>
                                        </p:tgtEl>
                                        <p:attrNameLst>
                                          <p:attrName>style.visibility</p:attrName>
                                        </p:attrNameLst>
                                      </p:cBhvr>
                                      <p:to>
                                        <p:strVal val="hidden"/>
                                      </p:to>
                                    </p:set>
                                  </p:sub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38693"/>
                                        </p:tgtEl>
                                        <p:attrNameLst>
                                          <p:attrName>style.visibility</p:attrName>
                                        </p:attrNameLst>
                                      </p:cBhvr>
                                      <p:to>
                                        <p:strVal val="visible"/>
                                      </p:to>
                                    </p:set>
                                    <p:animEffect transition="in" filter="fade">
                                      <p:cBhvr>
                                        <p:cTn id="17" dur="1000"/>
                                        <p:tgtEl>
                                          <p:spTgt spid="53869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538754"/>
                                        </p:tgtEl>
                                        <p:attrNameLst>
                                          <p:attrName>style.visibility</p:attrName>
                                        </p:attrNameLst>
                                      </p:cBhvr>
                                      <p:to>
                                        <p:strVal val="visible"/>
                                      </p:to>
                                    </p:set>
                                    <p:animEffect transition="in" filter="fade">
                                      <p:cBhvr>
                                        <p:cTn id="22" dur="1000"/>
                                        <p:tgtEl>
                                          <p:spTgt spid="538754"/>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38797"/>
                                        </p:tgtEl>
                                        <p:attrNameLst>
                                          <p:attrName>style.visibility</p:attrName>
                                        </p:attrNameLst>
                                      </p:cBhvr>
                                      <p:to>
                                        <p:strVal val="visible"/>
                                      </p:to>
                                    </p:set>
                                    <p:animEffect transition="in" filter="fade">
                                      <p:cBhvr>
                                        <p:cTn id="27" dur="1000"/>
                                        <p:tgtEl>
                                          <p:spTgt spid="538797"/>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37"/>
                                        </p:tgtEl>
                                        <p:attrNameLst>
                                          <p:attrName>style.visibility</p:attrName>
                                        </p:attrNameLst>
                                      </p:cBhvr>
                                      <p:to>
                                        <p:strVal val="visible"/>
                                      </p:to>
                                    </p:set>
                                    <p:animEffect transition="in" filter="fade">
                                      <p:cBhvr>
                                        <p:cTn id="30" dur="2000"/>
                                        <p:tgtEl>
                                          <p:spTgt spid="137"/>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538799"/>
                                        </p:tgtEl>
                                        <p:attrNameLst>
                                          <p:attrName>style.visibility</p:attrName>
                                        </p:attrNameLst>
                                      </p:cBhvr>
                                      <p:to>
                                        <p:strVal val="visible"/>
                                      </p:to>
                                    </p:set>
                                    <p:animEffect transition="in" filter="fade">
                                      <p:cBhvr>
                                        <p:cTn id="35" dur="1000"/>
                                        <p:tgtEl>
                                          <p:spTgt spid="5387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8797" grpId="0" animBg="1"/>
      <p:bldP spid="538691" grpId="0" animBg="1"/>
      <p:bldP spid="538692" grpId="0" animBg="1"/>
      <p:bldP spid="538693" grpId="0" animBg="1"/>
      <p:bldP spid="538799" grpId="0"/>
      <p:bldP spid="137" grpId="0" animBg="1"/>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0674" name="Rectangle 2"/>
          <p:cNvSpPr>
            <a:spLocks noChangeArrowheads="1"/>
          </p:cNvSpPr>
          <p:nvPr/>
        </p:nvSpPr>
        <p:spPr bwMode="auto">
          <a:xfrm>
            <a:off x="3130550" y="1377950"/>
            <a:ext cx="3035300" cy="4419600"/>
          </a:xfrm>
          <a:prstGeom prst="rect">
            <a:avLst/>
          </a:prstGeom>
          <a:solidFill>
            <a:srgbClr val="003399"/>
          </a:solid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sp>
        <p:nvSpPr>
          <p:cNvPr id="243714" name="AutoShape 3"/>
          <p:cNvSpPr>
            <a:spLocks noChangeArrowheads="1"/>
          </p:cNvSpPr>
          <p:nvPr/>
        </p:nvSpPr>
        <p:spPr bwMode="auto">
          <a:xfrm>
            <a:off x="3130550" y="996950"/>
            <a:ext cx="1663700" cy="1054100"/>
          </a:xfrm>
          <a:prstGeom prst="roundRect">
            <a:avLst>
              <a:gd name="adj" fmla="val 12495"/>
            </a:avLst>
          </a:prstGeom>
          <a:solidFill>
            <a:srgbClr val="003399"/>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15" name="Rectangle 4"/>
          <p:cNvSpPr>
            <a:spLocks noChangeArrowheads="1"/>
          </p:cNvSpPr>
          <p:nvPr/>
        </p:nvSpPr>
        <p:spPr bwMode="auto">
          <a:xfrm>
            <a:off x="3130550" y="1377950"/>
            <a:ext cx="2044700" cy="1054100"/>
          </a:xfrm>
          <a:prstGeom prst="rect">
            <a:avLst/>
          </a:prstGeom>
          <a:solidFill>
            <a:srgbClr val="003399"/>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16" name="Rectangle 5"/>
          <p:cNvSpPr>
            <a:spLocks noChangeArrowheads="1"/>
          </p:cNvSpPr>
          <p:nvPr/>
        </p:nvSpPr>
        <p:spPr bwMode="auto">
          <a:xfrm>
            <a:off x="3059113" y="879475"/>
            <a:ext cx="1793952" cy="4221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r>
              <a:rPr lang="en-US" dirty="0">
                <a:solidFill>
                  <a:srgbClr val="114FFB"/>
                </a:solidFill>
                <a:latin typeface="Arial" panose="020B0604020202020204" pitchFamily="34" charset="0"/>
                <a:cs typeface="Arial" panose="020B0604020202020204" pitchFamily="34" charset="0"/>
              </a:rPr>
              <a:t> ROYALTY</a:t>
            </a:r>
          </a:p>
        </p:txBody>
      </p:sp>
      <p:sp>
        <p:nvSpPr>
          <p:cNvPr id="243717"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540679" name="Rectangle 7"/>
          <p:cNvSpPr>
            <a:spLocks noChangeArrowheads="1"/>
          </p:cNvSpPr>
          <p:nvPr/>
        </p:nvSpPr>
        <p:spPr bwMode="auto">
          <a:xfrm>
            <a:off x="4786313" y="928688"/>
            <a:ext cx="1853070" cy="366767"/>
          </a:xfrm>
          <a:prstGeom prst="rect">
            <a:avLst/>
          </a:prstGeom>
          <a:noFill/>
          <a:ln w="12700">
            <a:noFill/>
            <a:miter lim="800000"/>
            <a:headEnd/>
            <a:tailEnd/>
          </a:ln>
          <a:effectLst>
            <a:outerShdw blurRad="63500" dist="53882" dir="2700000" algn="ctr" rotWithShape="0">
              <a:schemeClr val="bg2">
                <a:alpha val="74998"/>
              </a:schemeClr>
            </a:outerShdw>
          </a:effectLst>
        </p:spPr>
        <p:txBody>
          <a:bodyPr wrap="none" lIns="90487" tIns="44450" rIns="90487" bIns="44450">
            <a:spAutoFit/>
          </a:bodyPr>
          <a:lstStyle/>
          <a:p>
            <a:pPr>
              <a:spcBef>
                <a:spcPct val="50000"/>
              </a:spcBef>
              <a:defRPr/>
            </a:pPr>
            <a:r>
              <a:rPr lang="en-US" sz="2000" dirty="0">
                <a:solidFill>
                  <a:srgbClr val="003399"/>
                </a:solidFill>
                <a:latin typeface="Arial" panose="020B0604020202020204" pitchFamily="34" charset="0"/>
                <a:ea typeface="Times New Roman" charset="0"/>
                <a:cs typeface="Arial" panose="020B0604020202020204" pitchFamily="34" charset="0"/>
              </a:rPr>
              <a:t>ca. 1000 B.C.</a:t>
            </a:r>
          </a:p>
        </p:txBody>
      </p:sp>
      <p:sp>
        <p:nvSpPr>
          <p:cNvPr id="243719" name="Rectangle 9"/>
          <p:cNvSpPr>
            <a:spLocks noChangeArrowheads="1"/>
          </p:cNvSpPr>
          <p:nvPr/>
        </p:nvSpPr>
        <p:spPr bwMode="auto">
          <a:xfrm>
            <a:off x="3276600" y="1600200"/>
            <a:ext cx="152400" cy="4191000"/>
          </a:xfrm>
          <a:prstGeom prst="rect">
            <a:avLst/>
          </a:prstGeom>
          <a:solidFill>
            <a:srgbClr val="003399"/>
          </a:solidFill>
          <a:ln w="12700">
            <a:solidFill>
              <a:srgbClr val="003399"/>
            </a:solidFill>
            <a:miter lim="800000"/>
            <a:headEnd/>
            <a:tailEnd/>
          </a:ln>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20" name="Rectangle 10"/>
          <p:cNvSpPr>
            <a:spLocks noChangeArrowheads="1"/>
          </p:cNvSpPr>
          <p:nvPr/>
        </p:nvSpPr>
        <p:spPr bwMode="auto">
          <a:xfrm>
            <a:off x="3846513" y="1387475"/>
            <a:ext cx="1468350" cy="4221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r>
              <a:rPr lang="en-US" dirty="0">
                <a:solidFill>
                  <a:srgbClr val="114FFB"/>
                </a:solidFill>
                <a:latin typeface="Arial" panose="020B0604020202020204" pitchFamily="34" charset="0"/>
                <a:cs typeface="Arial" panose="020B0604020202020204" pitchFamily="34" charset="0"/>
              </a:rPr>
              <a:t>S - D - S</a:t>
            </a:r>
          </a:p>
        </p:txBody>
      </p:sp>
      <p:pic>
        <p:nvPicPr>
          <p:cNvPr id="243721" name="Picture 11"/>
          <p:cNvPicPr>
            <a:picLocks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223000" y="1003300"/>
            <a:ext cx="1320800" cy="1547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540684" name="Rectangle 12"/>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sp>
        <p:nvSpPr>
          <p:cNvPr id="540686" name="Oval 14"/>
          <p:cNvSpPr>
            <a:spLocks noChangeArrowheads="1"/>
          </p:cNvSpPr>
          <p:nvPr/>
        </p:nvSpPr>
        <p:spPr bwMode="auto">
          <a:xfrm>
            <a:off x="901700" y="2762250"/>
            <a:ext cx="1625600" cy="1606550"/>
          </a:xfrm>
          <a:prstGeom prst="ellipse">
            <a:avLst/>
          </a:prstGeom>
          <a:noFill/>
          <a:ln w="50800">
            <a:solidFill>
              <a:srgbClr val="003399"/>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sp>
        <p:nvSpPr>
          <p:cNvPr id="243724" name="Freeform 15"/>
          <p:cNvSpPr>
            <a:spLocks/>
          </p:cNvSpPr>
          <p:nvPr/>
        </p:nvSpPr>
        <p:spPr bwMode="auto">
          <a:xfrm>
            <a:off x="1625600" y="2697163"/>
            <a:ext cx="1074738" cy="906462"/>
          </a:xfrm>
          <a:custGeom>
            <a:avLst/>
            <a:gdLst>
              <a:gd name="T0" fmla="*/ 2147483647 w 677"/>
              <a:gd name="T1" fmla="*/ 2147483647 h 571"/>
              <a:gd name="T2" fmla="*/ 2147483647 w 677"/>
              <a:gd name="T3" fmla="*/ 2147483647 h 571"/>
              <a:gd name="T4" fmla="*/ 2147483647 w 677"/>
              <a:gd name="T5" fmla="*/ 2147483647 h 571"/>
              <a:gd name="T6" fmla="*/ 2147483647 w 677"/>
              <a:gd name="T7" fmla="*/ 2147483647 h 571"/>
              <a:gd name="T8" fmla="*/ 2147483647 w 677"/>
              <a:gd name="T9" fmla="*/ 2147483647 h 571"/>
              <a:gd name="T10" fmla="*/ 2147483647 w 677"/>
              <a:gd name="T11" fmla="*/ 2147483647 h 571"/>
              <a:gd name="T12" fmla="*/ 2147483647 w 677"/>
              <a:gd name="T13" fmla="*/ 2147483647 h 571"/>
              <a:gd name="T14" fmla="*/ 2147483647 w 677"/>
              <a:gd name="T15" fmla="*/ 2147483647 h 571"/>
              <a:gd name="T16" fmla="*/ 2147483647 w 677"/>
              <a:gd name="T17" fmla="*/ 2147483647 h 571"/>
              <a:gd name="T18" fmla="*/ 2147483647 w 677"/>
              <a:gd name="T19" fmla="*/ 2147483647 h 571"/>
              <a:gd name="T20" fmla="*/ 2147483647 w 677"/>
              <a:gd name="T21" fmla="*/ 2147483647 h 571"/>
              <a:gd name="T22" fmla="*/ 2147483647 w 677"/>
              <a:gd name="T23" fmla="*/ 2147483647 h 571"/>
              <a:gd name="T24" fmla="*/ 2147483647 w 677"/>
              <a:gd name="T25" fmla="*/ 2147483647 h 571"/>
              <a:gd name="T26" fmla="*/ 2147483647 w 677"/>
              <a:gd name="T27" fmla="*/ 2147483647 h 571"/>
              <a:gd name="T28" fmla="*/ 2147483647 w 677"/>
              <a:gd name="T29" fmla="*/ 2147483647 h 571"/>
              <a:gd name="T30" fmla="*/ 2147483647 w 677"/>
              <a:gd name="T31" fmla="*/ 2147483647 h 571"/>
              <a:gd name="T32" fmla="*/ 2147483647 w 677"/>
              <a:gd name="T33" fmla="*/ 2147483647 h 571"/>
              <a:gd name="T34" fmla="*/ 2147483647 w 677"/>
              <a:gd name="T35" fmla="*/ 2147483647 h 571"/>
              <a:gd name="T36" fmla="*/ 2147483647 w 677"/>
              <a:gd name="T37" fmla="*/ 2147483647 h 571"/>
              <a:gd name="T38" fmla="*/ 2147483647 w 677"/>
              <a:gd name="T39" fmla="*/ 2147483647 h 571"/>
              <a:gd name="T40" fmla="*/ 2147483647 w 677"/>
              <a:gd name="T41" fmla="*/ 2147483647 h 571"/>
              <a:gd name="T42" fmla="*/ 2147483647 w 677"/>
              <a:gd name="T43" fmla="*/ 2147483647 h 571"/>
              <a:gd name="T44" fmla="*/ 2147483647 w 677"/>
              <a:gd name="T45" fmla="*/ 2147483647 h 571"/>
              <a:gd name="T46" fmla="*/ 2147483647 w 677"/>
              <a:gd name="T47" fmla="*/ 2147483647 h 571"/>
              <a:gd name="T48" fmla="*/ 2147483647 w 677"/>
              <a:gd name="T49" fmla="*/ 2147483647 h 571"/>
              <a:gd name="T50" fmla="*/ 2147483647 w 677"/>
              <a:gd name="T51" fmla="*/ 2147483647 h 571"/>
              <a:gd name="T52" fmla="*/ 2147483647 w 677"/>
              <a:gd name="T53" fmla="*/ 2147483647 h 571"/>
              <a:gd name="T54" fmla="*/ 2147483647 w 677"/>
              <a:gd name="T55" fmla="*/ 2147483647 h 571"/>
              <a:gd name="T56" fmla="*/ 2147483647 w 677"/>
              <a:gd name="T57" fmla="*/ 2147483647 h 571"/>
              <a:gd name="T58" fmla="*/ 2147483647 w 677"/>
              <a:gd name="T59" fmla="*/ 2147483647 h 571"/>
              <a:gd name="T60" fmla="*/ 2147483647 w 677"/>
              <a:gd name="T61" fmla="*/ 2147483647 h 571"/>
              <a:gd name="T62" fmla="*/ 2147483647 w 677"/>
              <a:gd name="T63" fmla="*/ 2147483647 h 571"/>
              <a:gd name="T64" fmla="*/ 2147483647 w 677"/>
              <a:gd name="T65" fmla="*/ 2147483647 h 571"/>
              <a:gd name="T66" fmla="*/ 2147483647 w 677"/>
              <a:gd name="T67" fmla="*/ 2147483647 h 571"/>
              <a:gd name="T68" fmla="*/ 2147483647 w 677"/>
              <a:gd name="T69" fmla="*/ 2147483647 h 571"/>
              <a:gd name="T70" fmla="*/ 2147483647 w 677"/>
              <a:gd name="T71" fmla="*/ 2147483647 h 571"/>
              <a:gd name="T72" fmla="*/ 2147483647 w 677"/>
              <a:gd name="T73" fmla="*/ 0 h 571"/>
              <a:gd name="T74" fmla="*/ 2147483647 w 677"/>
              <a:gd name="T75" fmla="*/ 2147483647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rgbClr val="003399"/>
            </a:solidFill>
            <a:round/>
            <a:headEnd/>
            <a:tailEnd/>
          </a:ln>
        </p:spPr>
        <p:txBody>
          <a:bodyPr/>
          <a:lstStyle/>
          <a:p>
            <a:endParaRPr lang="en-US" dirty="0">
              <a:latin typeface="Arial" panose="020B0604020202020204" pitchFamily="34" charset="0"/>
              <a:cs typeface="Arial" panose="020B0604020202020204" pitchFamily="34" charset="0"/>
            </a:endParaRPr>
          </a:p>
        </p:txBody>
      </p:sp>
      <p:sp>
        <p:nvSpPr>
          <p:cNvPr id="243725" name="Freeform 16"/>
          <p:cNvSpPr>
            <a:spLocks/>
          </p:cNvSpPr>
          <p:nvPr/>
        </p:nvSpPr>
        <p:spPr bwMode="auto">
          <a:xfrm>
            <a:off x="1625600" y="2603500"/>
            <a:ext cx="1258888" cy="1042988"/>
          </a:xfrm>
          <a:custGeom>
            <a:avLst/>
            <a:gdLst>
              <a:gd name="T0" fmla="*/ 2147483647 w 793"/>
              <a:gd name="T1" fmla="*/ 2147483647 h 657"/>
              <a:gd name="T2" fmla="*/ 2147483647 w 793"/>
              <a:gd name="T3" fmla="*/ 2147483647 h 657"/>
              <a:gd name="T4" fmla="*/ 2147483647 w 793"/>
              <a:gd name="T5" fmla="*/ 2147483647 h 657"/>
              <a:gd name="T6" fmla="*/ 2147483647 w 793"/>
              <a:gd name="T7" fmla="*/ 2147483647 h 657"/>
              <a:gd name="T8" fmla="*/ 2147483647 w 793"/>
              <a:gd name="T9" fmla="*/ 2147483647 h 657"/>
              <a:gd name="T10" fmla="*/ 2147483647 w 793"/>
              <a:gd name="T11" fmla="*/ 2147483647 h 657"/>
              <a:gd name="T12" fmla="*/ 2147483647 w 793"/>
              <a:gd name="T13" fmla="*/ 2147483647 h 657"/>
              <a:gd name="T14" fmla="*/ 2147483647 w 793"/>
              <a:gd name="T15" fmla="*/ 2147483647 h 657"/>
              <a:gd name="T16" fmla="*/ 2147483647 w 793"/>
              <a:gd name="T17" fmla="*/ 2147483647 h 657"/>
              <a:gd name="T18" fmla="*/ 2147483647 w 793"/>
              <a:gd name="T19" fmla="*/ 2147483647 h 657"/>
              <a:gd name="T20" fmla="*/ 2147483647 w 793"/>
              <a:gd name="T21" fmla="*/ 2147483647 h 657"/>
              <a:gd name="T22" fmla="*/ 2147483647 w 793"/>
              <a:gd name="T23" fmla="*/ 2147483647 h 657"/>
              <a:gd name="T24" fmla="*/ 2147483647 w 793"/>
              <a:gd name="T25" fmla="*/ 2147483647 h 657"/>
              <a:gd name="T26" fmla="*/ 2147483647 w 793"/>
              <a:gd name="T27" fmla="*/ 2147483647 h 657"/>
              <a:gd name="T28" fmla="*/ 2147483647 w 793"/>
              <a:gd name="T29" fmla="*/ 2147483647 h 657"/>
              <a:gd name="T30" fmla="*/ 2147483647 w 793"/>
              <a:gd name="T31" fmla="*/ 2147483647 h 657"/>
              <a:gd name="T32" fmla="*/ 2147483647 w 793"/>
              <a:gd name="T33" fmla="*/ 2147483647 h 657"/>
              <a:gd name="T34" fmla="*/ 2147483647 w 793"/>
              <a:gd name="T35" fmla="*/ 2147483647 h 657"/>
              <a:gd name="T36" fmla="*/ 2147483647 w 793"/>
              <a:gd name="T37" fmla="*/ 2147483647 h 657"/>
              <a:gd name="T38" fmla="*/ 2147483647 w 793"/>
              <a:gd name="T39" fmla="*/ 2147483647 h 657"/>
              <a:gd name="T40" fmla="*/ 2147483647 w 793"/>
              <a:gd name="T41" fmla="*/ 2147483647 h 657"/>
              <a:gd name="T42" fmla="*/ 2147483647 w 793"/>
              <a:gd name="T43" fmla="*/ 2147483647 h 657"/>
              <a:gd name="T44" fmla="*/ 2147483647 w 793"/>
              <a:gd name="T45" fmla="*/ 2147483647 h 657"/>
              <a:gd name="T46" fmla="*/ 2147483647 w 793"/>
              <a:gd name="T47" fmla="*/ 2147483647 h 657"/>
              <a:gd name="T48" fmla="*/ 2147483647 w 793"/>
              <a:gd name="T49" fmla="*/ 2147483647 h 657"/>
              <a:gd name="T50" fmla="*/ 2147483647 w 793"/>
              <a:gd name="T51" fmla="*/ 2147483647 h 657"/>
              <a:gd name="T52" fmla="*/ 2147483647 w 793"/>
              <a:gd name="T53" fmla="*/ 2147483647 h 657"/>
              <a:gd name="T54" fmla="*/ 2147483647 w 793"/>
              <a:gd name="T55" fmla="*/ 2147483647 h 657"/>
              <a:gd name="T56" fmla="*/ 2147483647 w 793"/>
              <a:gd name="T57" fmla="*/ 2147483647 h 657"/>
              <a:gd name="T58" fmla="*/ 2147483647 w 793"/>
              <a:gd name="T59" fmla="*/ 2147483647 h 657"/>
              <a:gd name="T60" fmla="*/ 2147483647 w 793"/>
              <a:gd name="T61" fmla="*/ 2147483647 h 657"/>
              <a:gd name="T62" fmla="*/ 2147483647 w 793"/>
              <a:gd name="T63" fmla="*/ 2147483647 h 657"/>
              <a:gd name="T64" fmla="*/ 2147483647 w 793"/>
              <a:gd name="T65" fmla="*/ 2147483647 h 657"/>
              <a:gd name="T66" fmla="*/ 2147483647 w 793"/>
              <a:gd name="T67" fmla="*/ 2147483647 h 657"/>
              <a:gd name="T68" fmla="*/ 2147483647 w 793"/>
              <a:gd name="T69" fmla="*/ 2147483647 h 657"/>
              <a:gd name="T70" fmla="*/ 2147483647 w 793"/>
              <a:gd name="T71" fmla="*/ 2147483647 h 657"/>
              <a:gd name="T72" fmla="*/ 2147483647 w 793"/>
              <a:gd name="T73" fmla="*/ 2147483647 h 657"/>
              <a:gd name="T74" fmla="*/ 2147483647 w 793"/>
              <a:gd name="T75" fmla="*/ 2147483647 h 657"/>
              <a:gd name="T76" fmla="*/ 2147483647 w 793"/>
              <a:gd name="T77" fmla="*/ 2147483647 h 657"/>
              <a:gd name="T78" fmla="*/ 2147483647 w 793"/>
              <a:gd name="T79" fmla="*/ 2147483647 h 657"/>
              <a:gd name="T80" fmla="*/ 2147483647 w 793"/>
              <a:gd name="T81" fmla="*/ 2147483647 h 657"/>
              <a:gd name="T82" fmla="*/ 2147483647 w 793"/>
              <a:gd name="T83" fmla="*/ 2147483647 h 657"/>
              <a:gd name="T84" fmla="*/ 2147483647 w 793"/>
              <a:gd name="T85" fmla="*/ 2147483647 h 657"/>
              <a:gd name="T86" fmla="*/ 2147483647 w 793"/>
              <a:gd name="T87" fmla="*/ 2147483647 h 657"/>
              <a:gd name="T88" fmla="*/ 2147483647 w 793"/>
              <a:gd name="T89" fmla="*/ 2147483647 h 657"/>
              <a:gd name="T90" fmla="*/ 2147483647 w 793"/>
              <a:gd name="T91" fmla="*/ 2147483647 h 657"/>
              <a:gd name="T92" fmla="*/ 2147483647 w 793"/>
              <a:gd name="T93" fmla="*/ 2147483647 h 657"/>
              <a:gd name="T94" fmla="*/ 2147483647 w 793"/>
              <a:gd name="T95" fmla="*/ 2147483647 h 657"/>
              <a:gd name="T96" fmla="*/ 2147483647 w 793"/>
              <a:gd name="T97" fmla="*/ 2147483647 h 657"/>
              <a:gd name="T98" fmla="*/ 2147483647 w 793"/>
              <a:gd name="T99" fmla="*/ 2147483647 h 657"/>
              <a:gd name="T100" fmla="*/ 2147483647 w 793"/>
              <a:gd name="T101" fmla="*/ 2147483647 h 657"/>
              <a:gd name="T102" fmla="*/ 2147483647 w 793"/>
              <a:gd name="T103" fmla="*/ 2147483647 h 657"/>
              <a:gd name="T104" fmla="*/ 2147483647 w 793"/>
              <a:gd name="T105" fmla="*/ 2147483647 h 657"/>
              <a:gd name="T106" fmla="*/ 2147483647 w 793"/>
              <a:gd name="T107" fmla="*/ 2147483647 h 657"/>
              <a:gd name="T108" fmla="*/ 2147483647 w 793"/>
              <a:gd name="T109" fmla="*/ 2147483647 h 657"/>
              <a:gd name="T110" fmla="*/ 2147483647 w 793"/>
              <a:gd name="T111" fmla="*/ 2147483647 h 657"/>
              <a:gd name="T112" fmla="*/ 2147483647 w 793"/>
              <a:gd name="T113" fmla="*/ 2147483647 h 657"/>
              <a:gd name="T114" fmla="*/ 0 w 793"/>
              <a:gd name="T115" fmla="*/ 2147483647 h 657"/>
              <a:gd name="T116" fmla="*/ 0 w 793"/>
              <a:gd name="T117" fmla="*/ 2147483647 h 657"/>
              <a:gd name="T118" fmla="*/ 0 w 793"/>
              <a:gd name="T119" fmla="*/ 2147483647 h 657"/>
              <a:gd name="T120" fmla="*/ 0 w 793"/>
              <a:gd name="T121" fmla="*/ 2147483647 h 657"/>
              <a:gd name="T122" fmla="*/ 2147483647 w 793"/>
              <a:gd name="T123" fmla="*/ 2147483647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endParaRPr lang="en-US" dirty="0">
              <a:latin typeface="Arial" panose="020B0604020202020204" pitchFamily="34" charset="0"/>
              <a:cs typeface="Arial" panose="020B0604020202020204" pitchFamily="34" charset="0"/>
            </a:endParaRPr>
          </a:p>
        </p:txBody>
      </p:sp>
      <p:sp>
        <p:nvSpPr>
          <p:cNvPr id="540689" name="Rectangle 17"/>
          <p:cNvSpPr>
            <a:spLocks noChangeArrowheads="1"/>
          </p:cNvSpPr>
          <p:nvPr/>
        </p:nvSpPr>
        <p:spPr bwMode="auto">
          <a:xfrm>
            <a:off x="1258888" y="2765425"/>
            <a:ext cx="1844675" cy="92076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defRPr/>
            </a:pPr>
            <a:r>
              <a:rPr lang="en-US" sz="3600" dirty="0">
                <a:solidFill>
                  <a:srgbClr val="114FFB"/>
                </a:solidFill>
                <a:latin typeface="Arial" panose="020B0604020202020204" pitchFamily="34" charset="0"/>
                <a:ea typeface="Times New Roman" charset="0"/>
                <a:cs typeface="Arial" panose="020B0604020202020204" pitchFamily="34" charset="0"/>
              </a:rPr>
              <a:t>A </a:t>
            </a:r>
            <a:r>
              <a:rPr lang="en-US" sz="6000" dirty="0">
                <a:solidFill>
                  <a:srgbClr val="114FFB"/>
                </a:solidFill>
                <a:latin typeface="Arial" panose="020B0604020202020204" pitchFamily="34" charset="0"/>
                <a:ea typeface="Times New Roman" charset="0"/>
                <a:cs typeface="Arial" panose="020B0604020202020204" pitchFamily="34" charset="0"/>
              </a:rPr>
              <a:t>R</a:t>
            </a:r>
            <a:r>
              <a:rPr lang="en-US" sz="3600" dirty="0">
                <a:solidFill>
                  <a:srgbClr val="114FFB"/>
                </a:solidFill>
                <a:latin typeface="Arial" panose="020B0604020202020204" pitchFamily="34" charset="0"/>
                <a:ea typeface="Times New Roman" charset="0"/>
                <a:cs typeface="Arial" panose="020B0604020202020204" pitchFamily="34" charset="0"/>
              </a:rPr>
              <a:t> C</a:t>
            </a:r>
          </a:p>
        </p:txBody>
      </p:sp>
      <p:sp>
        <p:nvSpPr>
          <p:cNvPr id="243727" name="Line 19"/>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28" name="Line 20"/>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29" name="Line 21"/>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30" name="Line 22"/>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31" name="Line 23"/>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32" name="Line 24"/>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33" name="Line 25"/>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34" name="Line 26"/>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35" name="Line 27"/>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36" name="Rectangle 28"/>
          <p:cNvSpPr>
            <a:spLocks noChangeArrowheads="1"/>
          </p:cNvSpPr>
          <p:nvPr/>
        </p:nvSpPr>
        <p:spPr bwMode="auto">
          <a:xfrm>
            <a:off x="3824288" y="1812925"/>
            <a:ext cx="1428750"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37" name="Rectangle 29"/>
          <p:cNvSpPr>
            <a:spLocks noChangeArrowheads="1"/>
          </p:cNvSpPr>
          <p:nvPr/>
        </p:nvSpPr>
        <p:spPr bwMode="auto">
          <a:xfrm>
            <a:off x="3959225" y="3671888"/>
            <a:ext cx="1428750" cy="519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38" name="Rectangle 30"/>
          <p:cNvSpPr>
            <a:spLocks noChangeArrowheads="1"/>
          </p:cNvSpPr>
          <p:nvPr/>
        </p:nvSpPr>
        <p:spPr bwMode="auto">
          <a:xfrm>
            <a:off x="4522788" y="4232275"/>
            <a:ext cx="176212" cy="1347788"/>
          </a:xfrm>
          <a:prstGeom prst="rect">
            <a:avLst/>
          </a:prstGeom>
          <a:solidFill>
            <a:srgbClr val="003399"/>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39" name="Rectangle 31"/>
          <p:cNvSpPr>
            <a:spLocks noChangeArrowheads="1"/>
          </p:cNvSpPr>
          <p:nvPr/>
        </p:nvSpPr>
        <p:spPr bwMode="auto">
          <a:xfrm>
            <a:off x="4538663" y="2555875"/>
            <a:ext cx="160337" cy="1160463"/>
          </a:xfrm>
          <a:prstGeom prst="rect">
            <a:avLst/>
          </a:prstGeom>
          <a:solidFill>
            <a:srgbClr val="003399"/>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540705" name="Rectangle 33"/>
          <p:cNvSpPr>
            <a:spLocks noChangeArrowheads="1"/>
          </p:cNvSpPr>
          <p:nvPr/>
        </p:nvSpPr>
        <p:spPr bwMode="auto">
          <a:xfrm>
            <a:off x="6575425" y="1270000"/>
            <a:ext cx="1011494" cy="588366"/>
          </a:xfrm>
          <a:prstGeom prst="rect">
            <a:avLst/>
          </a:prstGeom>
          <a:noFill/>
          <a:ln w="12700">
            <a:noFill/>
            <a:miter lim="800000"/>
            <a:headEnd/>
            <a:tailEnd/>
          </a:ln>
          <a:effectLst>
            <a:outerShdw blurRad="63500" dist="63500" dir="3187806" algn="ctr" rotWithShape="0">
              <a:schemeClr val="bg2">
                <a:alpha val="74998"/>
              </a:schemeClr>
            </a:outerShdw>
          </a:effectLst>
        </p:spPr>
        <p:txBody>
          <a:bodyPr wrap="none" lIns="90487" tIns="44450" rIns="90487" bIns="44450">
            <a:spAutoFit/>
          </a:bodyPr>
          <a:lstStyle/>
          <a:p>
            <a:pPr>
              <a:defRPr/>
            </a:pPr>
            <a:r>
              <a:rPr lang="en-US" sz="3600" dirty="0">
                <a:solidFill>
                  <a:srgbClr val="114FFB"/>
                </a:solidFill>
                <a:latin typeface="Arial" panose="020B0604020202020204" pitchFamily="34" charset="0"/>
                <a:cs typeface="Arial" panose="020B0604020202020204" pitchFamily="34" charset="0"/>
              </a:rPr>
              <a:t>DC</a:t>
            </a:r>
            <a:endParaRPr lang="en-US" dirty="0">
              <a:solidFill>
                <a:srgbClr val="114FFB"/>
              </a:solidFill>
              <a:latin typeface="Arial" panose="020B0604020202020204" pitchFamily="34" charset="0"/>
              <a:cs typeface="Arial" panose="020B0604020202020204" pitchFamily="34" charset="0"/>
            </a:endParaRPr>
          </a:p>
        </p:txBody>
      </p:sp>
      <p:sp>
        <p:nvSpPr>
          <p:cNvPr id="540706" name="Rectangle 34"/>
          <p:cNvSpPr>
            <a:spLocks noChangeArrowheads="1"/>
          </p:cNvSpPr>
          <p:nvPr/>
        </p:nvSpPr>
        <p:spPr bwMode="auto">
          <a:xfrm>
            <a:off x="6315075" y="2159000"/>
            <a:ext cx="2600070" cy="828432"/>
          </a:xfrm>
          <a:prstGeom prst="rect">
            <a:avLst/>
          </a:prstGeom>
          <a:noFill/>
          <a:ln w="12700">
            <a:noFill/>
            <a:miter lim="800000"/>
            <a:headEnd/>
            <a:tailEnd/>
          </a:ln>
          <a:effectLst>
            <a:outerShdw blurRad="63500" dist="63500" dir="3187806" algn="ctr" rotWithShape="0">
              <a:schemeClr val="bg2">
                <a:alpha val="74998"/>
              </a:schemeClr>
            </a:outerShdw>
          </a:effectLst>
        </p:spPr>
        <p:txBody>
          <a:bodyPr wrap="none" lIns="90487" tIns="44450" rIns="90487" bIns="44450">
            <a:spAutoFit/>
          </a:bodyPr>
          <a:lstStyle/>
          <a:p>
            <a:pPr>
              <a:defRPr/>
            </a:pPr>
            <a:r>
              <a:rPr lang="en-US" dirty="0">
                <a:solidFill>
                  <a:srgbClr val="114FFB"/>
                </a:solidFill>
                <a:latin typeface="Arial" panose="020B0604020202020204" pitchFamily="34" charset="0"/>
                <a:ea typeface="Times New Roman" charset="0"/>
                <a:cs typeface="Arial" panose="020B0604020202020204" pitchFamily="34" charset="0"/>
              </a:rPr>
              <a:t>2 Sam 7: 4-16</a:t>
            </a:r>
          </a:p>
          <a:p>
            <a:pPr>
              <a:defRPr/>
            </a:pPr>
            <a:r>
              <a:rPr lang="en-US" dirty="0">
                <a:solidFill>
                  <a:srgbClr val="114FFB"/>
                </a:solidFill>
                <a:latin typeface="Arial" panose="020B0604020202020204" pitchFamily="34" charset="0"/>
                <a:ea typeface="Times New Roman" charset="0"/>
                <a:cs typeface="Arial" panose="020B0604020202020204" pitchFamily="34" charset="0"/>
              </a:rPr>
              <a:t>1 Chron 17:3-15</a:t>
            </a:r>
          </a:p>
        </p:txBody>
      </p:sp>
      <p:pic>
        <p:nvPicPr>
          <p:cNvPr id="540739" name="Picture 67"/>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877888" y="773113"/>
            <a:ext cx="7354887" cy="4552950"/>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p:spPr>
      </p:pic>
      <p:sp>
        <p:nvSpPr>
          <p:cNvPr id="540742" name="Text Box 70"/>
          <p:cNvSpPr txBox="1">
            <a:spLocks noChangeArrowheads="1"/>
          </p:cNvSpPr>
          <p:nvPr/>
        </p:nvSpPr>
        <p:spPr bwMode="auto">
          <a:xfrm>
            <a:off x="1778000" y="-12700"/>
            <a:ext cx="1908175" cy="313932"/>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spcBef>
                <a:spcPct val="50000"/>
              </a:spcBef>
              <a:defRPr/>
            </a:pPr>
            <a:r>
              <a:rPr lang="ar-JO" sz="1600" dirty="0">
                <a:solidFill>
                  <a:srgbClr val="FFFFFF"/>
                </a:solidFill>
                <a:latin typeface="Arial" panose="020B0604020202020204" pitchFamily="34" charset="0"/>
                <a:ea typeface="Times New Roman" charset="0"/>
                <a:cs typeface="Arial" panose="020B0604020202020204" pitchFamily="34" charset="0"/>
              </a:rPr>
              <a:t>1 مل 11 : 4 - 13</a:t>
            </a:r>
            <a:endParaRPr lang="en-US" sz="1600" dirty="0">
              <a:solidFill>
                <a:srgbClr val="FFFFFF"/>
              </a:solidFill>
              <a:latin typeface="Arial" panose="020B0604020202020204" pitchFamily="34" charset="0"/>
              <a:ea typeface="Times New Roman" charset="0"/>
              <a:cs typeface="Arial" panose="020B0604020202020204" pitchFamily="34" charset="0"/>
            </a:endParaRPr>
          </a:p>
        </p:txBody>
      </p:sp>
      <p:grpSp>
        <p:nvGrpSpPr>
          <p:cNvPr id="2" name="Group 148"/>
          <p:cNvGrpSpPr>
            <a:grpSpLocks/>
          </p:cNvGrpSpPr>
          <p:nvPr/>
        </p:nvGrpSpPr>
        <p:grpSpPr bwMode="auto">
          <a:xfrm>
            <a:off x="2005013" y="819150"/>
            <a:ext cx="6208712" cy="1246188"/>
            <a:chOff x="1263" y="516"/>
            <a:chExt cx="3911" cy="785"/>
          </a:xfrm>
        </p:grpSpPr>
        <p:sp>
          <p:nvSpPr>
            <p:cNvPr id="540740" name="AutoShape 68"/>
            <p:cNvSpPr>
              <a:spLocks noChangeArrowheads="1"/>
            </p:cNvSpPr>
            <p:nvPr/>
          </p:nvSpPr>
          <p:spPr bwMode="auto">
            <a:xfrm>
              <a:off x="1263" y="745"/>
              <a:ext cx="2832" cy="556"/>
            </a:xfrm>
            <a:prstGeom prst="roundRect">
              <a:avLst>
                <a:gd name="adj" fmla="val 16667"/>
              </a:avLst>
            </a:prstGeom>
            <a:noFill/>
            <a:ln w="38100">
              <a:solidFill>
                <a:srgbClr val="FFFF00"/>
              </a:solidFill>
              <a:round/>
              <a:headEnd/>
              <a:tailEnd/>
            </a:ln>
            <a:effectLst>
              <a:outerShdw blurRad="63500" dist="71842"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sp>
          <p:nvSpPr>
            <p:cNvPr id="540754" name="Text Box 82"/>
            <p:cNvSpPr txBox="1">
              <a:spLocks noChangeArrowheads="1"/>
            </p:cNvSpPr>
            <p:nvPr/>
          </p:nvSpPr>
          <p:spPr bwMode="auto">
            <a:xfrm>
              <a:off x="2647" y="516"/>
              <a:ext cx="2527" cy="268"/>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p>
              <a:pPr algn="r">
                <a:spcBef>
                  <a:spcPct val="50000"/>
                </a:spcBef>
                <a:buNone/>
                <a:defRPr/>
              </a:pPr>
              <a:r>
                <a:rPr lang="ar-JO" dirty="0">
                  <a:solidFill>
                    <a:srgbClr val="FFFF00"/>
                  </a:solidFill>
                  <a:latin typeface="Arial" panose="020B0604020202020204" pitchFamily="34" charset="0"/>
                  <a:ea typeface="Times New Roman" charset="0"/>
                  <a:cs typeface="Arial" panose="020B0604020202020204" pitchFamily="34" charset="0"/>
                </a:rPr>
                <a:t>جبل الزيتون</a:t>
              </a:r>
              <a:endParaRPr lang="en-US" dirty="0">
                <a:solidFill>
                  <a:srgbClr val="FFFF00"/>
                </a:solidFill>
                <a:latin typeface="Arial" panose="020B0604020202020204" pitchFamily="34" charset="0"/>
                <a:ea typeface="Times New Roman" charset="0"/>
                <a:cs typeface="Arial" panose="020B0604020202020204" pitchFamily="34" charset="0"/>
              </a:endParaRPr>
            </a:p>
          </p:txBody>
        </p:sp>
      </p:grpSp>
      <p:grpSp>
        <p:nvGrpSpPr>
          <p:cNvPr id="3" name="Group 94"/>
          <p:cNvGrpSpPr>
            <a:grpSpLocks/>
          </p:cNvGrpSpPr>
          <p:nvPr/>
        </p:nvGrpSpPr>
        <p:grpSpPr bwMode="auto">
          <a:xfrm>
            <a:off x="1481138" y="795338"/>
            <a:ext cx="1911350" cy="1452562"/>
            <a:chOff x="1960" y="1060"/>
            <a:chExt cx="1204" cy="915"/>
          </a:xfrm>
        </p:grpSpPr>
        <p:sp>
          <p:nvSpPr>
            <p:cNvPr id="540764" name="AutoShape 92"/>
            <p:cNvSpPr>
              <a:spLocks noChangeArrowheads="1"/>
            </p:cNvSpPr>
            <p:nvPr/>
          </p:nvSpPr>
          <p:spPr bwMode="auto">
            <a:xfrm rot="16245125">
              <a:off x="2625" y="1089"/>
              <a:ext cx="229" cy="848"/>
            </a:xfrm>
            <a:prstGeom prst="curvedLeftArrow">
              <a:avLst>
                <a:gd name="adj1" fmla="val 74061"/>
                <a:gd name="adj2" fmla="val 148122"/>
                <a:gd name="adj3" fmla="val 33333"/>
              </a:avLst>
            </a:prstGeom>
            <a:solidFill>
              <a:srgbClr val="F8131B"/>
            </a:solidFill>
            <a:ln w="1270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pic>
          <p:nvPicPr>
            <p:cNvPr id="540763" name="Picture 91"/>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1960" y="1060"/>
              <a:ext cx="403" cy="915"/>
            </a:xfrm>
            <a:prstGeom prst="rect">
              <a:avLst/>
            </a:prstGeom>
            <a:noFill/>
            <a:ln w="76200">
              <a:solidFill>
                <a:schemeClr val="accent2"/>
              </a:solidFill>
              <a:miter lim="800000"/>
              <a:headEnd/>
              <a:tailEnd/>
            </a:ln>
            <a:effectLst>
              <a:outerShdw blurRad="63500" dist="125724" dir="2700000" algn="ctr" rotWithShape="0">
                <a:schemeClr val="bg2">
                  <a:alpha val="74998"/>
                </a:schemeClr>
              </a:outerShdw>
            </a:effectLst>
          </p:spPr>
        </p:pic>
      </p:grpSp>
      <p:sp>
        <p:nvSpPr>
          <p:cNvPr id="243746" name="Text Box 135"/>
          <p:cNvSpPr txBox="1">
            <a:spLocks noChangeArrowheads="1"/>
          </p:cNvSpPr>
          <p:nvPr/>
        </p:nvSpPr>
        <p:spPr bwMode="auto">
          <a:xfrm>
            <a:off x="8676242" y="104259"/>
            <a:ext cx="344966"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2000" dirty="0">
                <a:solidFill>
                  <a:srgbClr val="FFA27C"/>
                </a:solidFill>
                <a:latin typeface="Arial" panose="020B0604020202020204" pitchFamily="34" charset="0"/>
                <a:cs typeface="Arial" panose="020B0604020202020204" pitchFamily="34" charset="0"/>
              </a:rPr>
              <a:t> </a:t>
            </a:r>
          </a:p>
        </p:txBody>
      </p:sp>
      <p:sp>
        <p:nvSpPr>
          <p:cNvPr id="540817" name="Rectangle 145"/>
          <p:cNvSpPr>
            <a:spLocks noChangeArrowheads="1"/>
          </p:cNvSpPr>
          <p:nvPr/>
        </p:nvSpPr>
        <p:spPr bwMode="auto">
          <a:xfrm>
            <a:off x="8101443" y="6550496"/>
            <a:ext cx="370615" cy="230832"/>
          </a:xfrm>
          <a:prstGeom prst="rect">
            <a:avLst/>
          </a:prstGeom>
          <a:noFill/>
          <a:ln w="12700">
            <a:noFill/>
            <a:miter lim="800000"/>
            <a:headEnd/>
            <a:tailEnd/>
          </a:ln>
          <a:effectLst/>
        </p:spPr>
        <p:txBody>
          <a:bodyPr wrap="none" anchor="ctr">
            <a:spAutoFit/>
          </a:bodyPr>
          <a:lstStyle/>
          <a:p>
            <a:pPr algn="ctr">
              <a:defRPr/>
            </a:pPr>
            <a:r>
              <a:rPr lang="en-US" sz="1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38</a:t>
            </a:r>
          </a:p>
        </p:txBody>
      </p:sp>
      <p:sp>
        <p:nvSpPr>
          <p:cNvPr id="243748" name="Text Box 146"/>
          <p:cNvSpPr txBox="1">
            <a:spLocks noChangeArrowheads="1"/>
          </p:cNvSpPr>
          <p:nvPr/>
        </p:nvSpPr>
        <p:spPr bwMode="auto">
          <a:xfrm>
            <a:off x="8571343" y="6478784"/>
            <a:ext cx="370615" cy="313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1600" dirty="0">
                <a:solidFill>
                  <a:srgbClr val="FFFFFF"/>
                </a:solidFill>
                <a:latin typeface="Arial" panose="020B0604020202020204" pitchFamily="34" charset="0"/>
                <a:cs typeface="Arial" panose="020B0604020202020204" pitchFamily="34" charset="0"/>
              </a:rPr>
              <a:t>4</a:t>
            </a:r>
            <a:endParaRPr lang="en-US" sz="1600" dirty="0">
              <a:solidFill>
                <a:srgbClr val="FFA27C"/>
              </a:solidFill>
              <a:latin typeface="Arial" panose="020B0604020202020204" pitchFamily="34" charset="0"/>
              <a:cs typeface="Arial" panose="020B0604020202020204" pitchFamily="34" charset="0"/>
            </a:endParaRPr>
          </a:p>
        </p:txBody>
      </p:sp>
      <p:sp>
        <p:nvSpPr>
          <p:cNvPr id="243749" name="Text Box 147"/>
          <p:cNvSpPr txBox="1">
            <a:spLocks noChangeArrowheads="1"/>
          </p:cNvSpPr>
          <p:nvPr/>
        </p:nvSpPr>
        <p:spPr bwMode="auto">
          <a:xfrm>
            <a:off x="6959145" y="6292965"/>
            <a:ext cx="1702710" cy="2585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1200" dirty="0">
                <a:solidFill>
                  <a:srgbClr val="FFFFFF"/>
                </a:solidFill>
                <a:latin typeface="Arial" panose="020B0604020202020204" pitchFamily="34" charset="0"/>
                <a:cs typeface="Arial" panose="020B0604020202020204" pitchFamily="34" charset="0"/>
              </a:rPr>
              <a:t>Handbook pg. 32-37</a:t>
            </a:r>
          </a:p>
        </p:txBody>
      </p:sp>
      <p:grpSp>
        <p:nvGrpSpPr>
          <p:cNvPr id="243750" name="Group 115"/>
          <p:cNvGrpSpPr>
            <a:grpSpLocks/>
          </p:cNvGrpSpPr>
          <p:nvPr/>
        </p:nvGrpSpPr>
        <p:grpSpPr bwMode="auto">
          <a:xfrm>
            <a:off x="8018463" y="3436938"/>
            <a:ext cx="981075" cy="1843087"/>
            <a:chOff x="5051" y="2165"/>
            <a:chExt cx="618" cy="1161"/>
          </a:xfrm>
        </p:grpSpPr>
        <p:grpSp>
          <p:nvGrpSpPr>
            <p:cNvPr id="243757" name="Group 116"/>
            <p:cNvGrpSpPr>
              <a:grpSpLocks/>
            </p:cNvGrpSpPr>
            <p:nvPr/>
          </p:nvGrpSpPr>
          <p:grpSpPr bwMode="auto">
            <a:xfrm>
              <a:off x="5051" y="2165"/>
              <a:ext cx="618" cy="1161"/>
              <a:chOff x="5051" y="2165"/>
              <a:chExt cx="618" cy="1161"/>
            </a:xfrm>
          </p:grpSpPr>
          <p:sp>
            <p:nvSpPr>
              <p:cNvPr id="243759" name="Freeform 117"/>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endParaRPr lang="en-US" dirty="0">
                  <a:latin typeface="Arial" panose="020B0604020202020204" pitchFamily="34" charset="0"/>
                  <a:cs typeface="Arial" panose="020B0604020202020204" pitchFamily="34" charset="0"/>
                </a:endParaRPr>
              </a:p>
            </p:txBody>
          </p:sp>
          <p:sp>
            <p:nvSpPr>
              <p:cNvPr id="243760" name="AutoShape 118"/>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61" name="Rectangle 119"/>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62" name="Line 120"/>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63" name="Rectangle 121"/>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64" name="Rectangle 122"/>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65" name="Line 123"/>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66" name="Line 124"/>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67" name="Line 125"/>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68" name="Line 126"/>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69" name="Line 127"/>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70" name="Line 128"/>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71" name="Line 129"/>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72" name="Line 130"/>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73" name="Line 131"/>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74" name="Line 132"/>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75" name="Rectangle 133"/>
              <p:cNvSpPr>
                <a:spLocks noChangeArrowheads="1"/>
              </p:cNvSpPr>
              <p:nvPr/>
            </p:nvSpPr>
            <p:spPr bwMode="auto">
              <a:xfrm>
                <a:off x="5051" y="2165"/>
                <a:ext cx="527" cy="1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r>
                  <a:rPr lang="en-US" sz="900" dirty="0">
                    <a:solidFill>
                      <a:srgbClr val="000000"/>
                    </a:solidFill>
                    <a:latin typeface="Arial" panose="020B0604020202020204" pitchFamily="34" charset="0"/>
                    <a:cs typeface="Arial" panose="020B0604020202020204" pitchFamily="34" charset="0"/>
                  </a:rPr>
                  <a:t>ROYALTY</a:t>
                </a:r>
              </a:p>
            </p:txBody>
          </p:sp>
        </p:grpSp>
        <p:sp>
          <p:nvSpPr>
            <p:cNvPr id="243758" name="Rectangle 134"/>
            <p:cNvSpPr>
              <a:spLocks noChangeArrowheads="1"/>
            </p:cNvSpPr>
            <p:nvPr/>
          </p:nvSpPr>
          <p:spPr bwMode="auto">
            <a:xfrm>
              <a:off x="5139" y="2267"/>
              <a:ext cx="419" cy="1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r>
                <a:rPr lang="en-US" sz="900" dirty="0">
                  <a:solidFill>
                    <a:srgbClr val="000000"/>
                  </a:solidFill>
                  <a:latin typeface="Arial" panose="020B0604020202020204" pitchFamily="34" charset="0"/>
                  <a:cs typeface="Arial" panose="020B0604020202020204" pitchFamily="34" charset="0"/>
                </a:rPr>
                <a:t>S - D - S</a:t>
              </a:r>
            </a:p>
          </p:txBody>
        </p:sp>
      </p:grpSp>
      <p:grpSp>
        <p:nvGrpSpPr>
          <p:cNvPr id="6" name="Group 153"/>
          <p:cNvGrpSpPr>
            <a:grpSpLocks/>
          </p:cNvGrpSpPr>
          <p:nvPr/>
        </p:nvGrpSpPr>
        <p:grpSpPr bwMode="auto">
          <a:xfrm>
            <a:off x="3471863" y="1852613"/>
            <a:ext cx="4610100" cy="1870075"/>
            <a:chOff x="2187" y="1167"/>
            <a:chExt cx="2904" cy="1178"/>
          </a:xfrm>
        </p:grpSpPr>
        <p:grpSp>
          <p:nvGrpSpPr>
            <p:cNvPr id="243753" name="Group 144"/>
            <p:cNvGrpSpPr>
              <a:grpSpLocks/>
            </p:cNvGrpSpPr>
            <p:nvPr/>
          </p:nvGrpSpPr>
          <p:grpSpPr bwMode="auto">
            <a:xfrm>
              <a:off x="2899" y="1167"/>
              <a:ext cx="2192" cy="1178"/>
              <a:chOff x="471" y="2694"/>
              <a:chExt cx="1518" cy="727"/>
            </a:xfrm>
          </p:grpSpPr>
          <p:sp>
            <p:nvSpPr>
              <p:cNvPr id="540810" name="AutoShape 138"/>
              <p:cNvSpPr>
                <a:spLocks noChangeArrowheads="1"/>
              </p:cNvSpPr>
              <p:nvPr/>
            </p:nvSpPr>
            <p:spPr bwMode="auto">
              <a:xfrm rot="5681612">
                <a:off x="779" y="2792"/>
                <a:ext cx="321" cy="937"/>
              </a:xfrm>
              <a:prstGeom prst="curvedLeftArrow">
                <a:avLst>
                  <a:gd name="adj1" fmla="val 58380"/>
                  <a:gd name="adj2" fmla="val 116760"/>
                  <a:gd name="adj3" fmla="val 33333"/>
                </a:avLst>
              </a:prstGeom>
              <a:solidFill>
                <a:srgbClr val="F8131B"/>
              </a:solidFill>
              <a:ln w="12700">
                <a:solidFill>
                  <a:schemeClr val="tx1"/>
                </a:solidFill>
                <a:miter lim="800000"/>
                <a:headEnd/>
                <a:tailEnd/>
              </a:ln>
              <a:effectLst>
                <a:outerShdw blurRad="63500" dist="99190" dir="2388334"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pic>
            <p:nvPicPr>
              <p:cNvPr id="540815" name="Picture 14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1199" y="2694"/>
                <a:ext cx="790" cy="632"/>
              </a:xfrm>
              <a:prstGeom prst="rect">
                <a:avLst/>
              </a:prstGeom>
              <a:noFill/>
              <a:ln w="76200">
                <a:solidFill>
                  <a:schemeClr val="accent2"/>
                </a:solidFill>
                <a:miter lim="800000"/>
                <a:headEnd/>
                <a:tailEnd/>
              </a:ln>
              <a:effectLst>
                <a:outerShdw blurRad="63500" dist="99190" dir="2388334" algn="ctr" rotWithShape="0">
                  <a:schemeClr val="bg2">
                    <a:alpha val="74998"/>
                  </a:schemeClr>
                </a:outerShdw>
              </a:effectLst>
            </p:spPr>
          </p:pic>
        </p:grpSp>
        <p:sp>
          <p:nvSpPr>
            <p:cNvPr id="540824" name="Text Box 152"/>
            <p:cNvSpPr txBox="1">
              <a:spLocks noChangeArrowheads="1"/>
            </p:cNvSpPr>
            <p:nvPr/>
          </p:nvSpPr>
          <p:spPr bwMode="auto">
            <a:xfrm>
              <a:off x="2187" y="1784"/>
              <a:ext cx="2143" cy="268"/>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r">
                <a:spcBef>
                  <a:spcPct val="50000"/>
                </a:spcBef>
                <a:buNone/>
                <a:defRPr/>
              </a:pPr>
              <a:r>
                <a:rPr lang="ar-JO" dirty="0">
                  <a:solidFill>
                    <a:srgbClr val="FFFFFF"/>
                  </a:solidFill>
                  <a:latin typeface="Arial" panose="020B0604020202020204" pitchFamily="34" charset="0"/>
                  <a:ea typeface="Times New Roman" charset="0"/>
                  <a:cs typeface="Arial" panose="020B0604020202020204" pitchFamily="34" charset="0"/>
                </a:rPr>
                <a:t>جبل الهيكل</a:t>
              </a:r>
              <a:endParaRPr lang="en-US" dirty="0">
                <a:solidFill>
                  <a:srgbClr val="FFFFFF"/>
                </a:solidFill>
                <a:latin typeface="Arial" panose="020B0604020202020204" pitchFamily="34" charset="0"/>
                <a:ea typeface="Times New Roman" charset="0"/>
                <a:cs typeface="Arial" panose="020B0604020202020204" pitchFamily="34" charset="0"/>
              </a:endParaRPr>
            </a:p>
          </p:txBody>
        </p:sp>
      </p:grpSp>
      <p:sp>
        <p:nvSpPr>
          <p:cNvPr id="69" name="Title 68"/>
          <p:cNvSpPr>
            <a:spLocks noGrp="1"/>
          </p:cNvSpPr>
          <p:nvPr>
            <p:ph type="title" idx="4294967295"/>
          </p:nvPr>
        </p:nvSpPr>
        <p:spPr>
          <a:xfrm>
            <a:off x="517525" y="5519738"/>
            <a:ext cx="8229600" cy="830262"/>
          </a:xfrm>
          <a:prstGeom prst="rect">
            <a:avLst/>
          </a:prstGeom>
          <a:ln w="12700">
            <a:miter lim="800000"/>
            <a:headEnd/>
            <a:tailEnd/>
          </a:ln>
          <a:effectLst>
            <a:outerShdw blurRad="63500" dist="71842" dir="2700000" algn="ctr" rotWithShape="0">
              <a:schemeClr val="bg2">
                <a:alpha val="74998"/>
              </a:schemeClr>
            </a:outerShdw>
          </a:effectLst>
        </p:spPr>
        <p:txBody>
          <a:bodyPr>
            <a:spAutoFit/>
          </a:bodyPr>
          <a:lstStyle/>
          <a:p>
            <a:pPr algn="ctr">
              <a:spcBef>
                <a:spcPct val="50000"/>
              </a:spcBef>
              <a:defRPr/>
            </a:pPr>
            <a:r>
              <a:rPr lang="ar-JO" sz="4800" b="1" dirty="0">
                <a:solidFill>
                  <a:srgbClr val="FFFF00"/>
                </a:solidFill>
                <a:latin typeface="Arial" panose="020B0604020202020204" pitchFamily="34" charset="0"/>
                <a:ea typeface="ＭＳ Ｐゴシック" charset="0"/>
                <a:cs typeface="Arial" panose="020B0604020202020204" pitchFamily="34" charset="0"/>
              </a:rPr>
              <a:t>عبادة الأصنام</a:t>
            </a:r>
            <a:endParaRPr lang="en-US" sz="4800" b="1" dirty="0">
              <a:solidFill>
                <a:srgbClr val="FFFF00"/>
              </a:solidFill>
              <a:latin typeface="Arial" panose="020B0604020202020204" pitchFamily="34" charset="0"/>
              <a:ea typeface="ＭＳ Ｐゴシック" charset="0"/>
              <a:cs typeface="Arial" panose="020B0604020202020204" pitchFamily="34" charset="0"/>
            </a:endParaRP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540739"/>
                                        </p:tgtEl>
                                        <p:attrNameLst>
                                          <p:attrName>style.visibility</p:attrName>
                                        </p:attrNameLst>
                                      </p:cBhvr>
                                      <p:to>
                                        <p:strVal val="visible"/>
                                      </p:to>
                                    </p:set>
                                    <p:animEffect transition="in" filter="fade">
                                      <p:cBhvr>
                                        <p:cTn id="7" dur="1000"/>
                                        <p:tgtEl>
                                          <p:spTgt spid="54073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1000"/>
                                        <p:tgtEl>
                                          <p:spTgt spid="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1000"/>
                                        <p:tgtEl>
                                          <p:spTgt spid="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left)">
                                      <p:cBhvr>
                                        <p:cTn id="22"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1" name="Title 1"/>
          <p:cNvSpPr>
            <a:spLocks noGrp="1"/>
          </p:cNvSpPr>
          <p:nvPr>
            <p:ph type="title"/>
          </p:nvPr>
        </p:nvSpPr>
        <p:spPr>
          <a:xfrm>
            <a:off x="0" y="-4763"/>
            <a:ext cx="7740650" cy="841376"/>
          </a:xfrm>
        </p:spPr>
        <p:txBody>
          <a:bodyPr/>
          <a:lstStyle/>
          <a:p>
            <a:r>
              <a:rPr lang="ar-JO" sz="3600" dirty="0">
                <a:solidFill>
                  <a:srgbClr val="FFFFFF"/>
                </a:solidFill>
                <a:ea typeface="ＭＳ Ｐゴシック" charset="0"/>
              </a:rPr>
              <a:t>تحذير للملوك (1400 ق.م)</a:t>
            </a:r>
            <a:endParaRPr lang="en-US" sz="3600" dirty="0">
              <a:solidFill>
                <a:srgbClr val="FFFFFF"/>
              </a:solidFill>
              <a:ea typeface="ＭＳ Ｐゴシック" charset="0"/>
            </a:endParaRPr>
          </a:p>
        </p:txBody>
      </p:sp>
      <p:sp>
        <p:nvSpPr>
          <p:cNvPr id="3" name="Title 1"/>
          <p:cNvSpPr txBox="1">
            <a:spLocks/>
          </p:cNvSpPr>
          <p:nvPr/>
        </p:nvSpPr>
        <p:spPr bwMode="auto">
          <a:xfrm>
            <a:off x="0" y="908720"/>
            <a:ext cx="5400600" cy="5805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ar-JO" sz="2800" dirty="0">
                <a:solidFill>
                  <a:srgbClr val="FFFFFF"/>
                </a:solidFill>
                <a:effectLst>
                  <a:glow rad="228600">
                    <a:srgbClr val="000000"/>
                  </a:glow>
                </a:effectLst>
                <a:latin typeface="Arial" panose="020B0604020202020204" pitchFamily="34" charset="0"/>
                <a:cs typeface="Arial" panose="020B0604020202020204" pitchFamily="34" charset="0"/>
              </a:rPr>
              <a:t>متى أتيت إلى الأرض التي يعطيك الرب إلهك وامتلكتها وسكنت فيها فإن قلت أجعل علي ملكاً كجميع الأمم الذين حولي فإنك تجعل عليك ملكاً الذي يختاره الرب إلهك من وسط إخوتك تجعل عليك ملكاً لا يحل لك أن تجعل عليك رجلاً أجنبياً ليس هو أخاك</a:t>
            </a:r>
          </a:p>
          <a:p>
            <a:pPr>
              <a:lnSpc>
                <a:spcPct val="100000"/>
              </a:lnSpc>
              <a:buFontTx/>
              <a:buNone/>
              <a:defRPr/>
            </a:pPr>
            <a:r>
              <a:rPr kumimoji="0" lang="ar-JO" sz="2800" dirty="0">
                <a:solidFill>
                  <a:srgbClr val="FFFFFF"/>
                </a:solidFill>
                <a:effectLst>
                  <a:glow rad="228600">
                    <a:srgbClr val="000000"/>
                  </a:glow>
                </a:effectLst>
                <a:latin typeface="Arial" panose="020B0604020202020204" pitchFamily="34" charset="0"/>
                <a:cs typeface="Arial" panose="020B0604020202020204" pitchFamily="34" charset="0"/>
              </a:rPr>
              <a:t>(تث 17: 14-15)</a:t>
            </a:r>
            <a:endParaRPr kumimoji="0" lang="en-US" sz="2800" dirty="0">
              <a:solidFill>
                <a:srgbClr val="FFFFFF"/>
              </a:solidFill>
              <a:effectLst>
                <a:glow rad="228600">
                  <a:srgbClr val="000000"/>
                </a:glow>
              </a:effectLst>
              <a:latin typeface="Arial" panose="020B0604020202020204" pitchFamily="34" charset="0"/>
              <a:cs typeface="Arial" panose="020B0604020202020204" pitchFamily="34" charset="0"/>
            </a:endParaRPr>
          </a:p>
        </p:txBody>
      </p:sp>
      <p:pic>
        <p:nvPicPr>
          <p:cNvPr id="245763"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5470525" y="1341438"/>
            <a:ext cx="3390900" cy="3743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15 praising-hands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07503" y="188640"/>
            <a:ext cx="8885511" cy="666936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1. </a:t>
            </a:r>
            <a:r>
              <a:rPr lang="ar-JO" sz="4800" dirty="0">
                <a:solidFill>
                  <a:srgbClr val="FFFF00"/>
                </a:solidFill>
                <a:effectLst>
                  <a:glow rad="127000">
                    <a:schemeClr val="tx1"/>
                  </a:glow>
                </a:effectLst>
                <a:ea typeface="ＭＳ Ｐゴシック" charset="0"/>
              </a:rPr>
              <a:t>يبارك</a:t>
            </a:r>
            <a:r>
              <a:rPr lang="ar-JO" sz="4800" dirty="0">
                <a:effectLst>
                  <a:glow rad="127000">
                    <a:schemeClr val="tx1"/>
                  </a:glow>
                </a:effectLst>
                <a:ea typeface="ＭＳ Ｐゴシック" charset="0"/>
              </a:rPr>
              <a:t> الله عبادتنا</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 1-9</a:t>
            </a:r>
            <a:endParaRPr kumimoji="0"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6579832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Title 1"/>
          <p:cNvSpPr>
            <a:spLocks noGrp="1"/>
          </p:cNvSpPr>
          <p:nvPr>
            <p:ph type="title"/>
          </p:nvPr>
        </p:nvSpPr>
        <p:spPr>
          <a:xfrm>
            <a:off x="0" y="-4763"/>
            <a:ext cx="7740650" cy="841376"/>
          </a:xfrm>
        </p:spPr>
        <p:txBody>
          <a:bodyPr/>
          <a:lstStyle/>
          <a:p>
            <a:r>
              <a:rPr lang="ar-JO" sz="3600" dirty="0">
                <a:solidFill>
                  <a:srgbClr val="FFFFFF"/>
                </a:solidFill>
                <a:ea typeface="ＭＳ Ｐゴシック" charset="0"/>
              </a:rPr>
              <a:t>تحذير للملوك 1400 ق.م</a:t>
            </a:r>
            <a:endParaRPr lang="en-US" sz="3600" dirty="0">
              <a:solidFill>
                <a:srgbClr val="FFFFFF"/>
              </a:solidFill>
              <a:ea typeface="ＭＳ Ｐゴシック" charset="0"/>
            </a:endParaRPr>
          </a:p>
        </p:txBody>
      </p:sp>
      <p:sp>
        <p:nvSpPr>
          <p:cNvPr id="3" name="Title 1"/>
          <p:cNvSpPr txBox="1">
            <a:spLocks/>
          </p:cNvSpPr>
          <p:nvPr/>
        </p:nvSpPr>
        <p:spPr bwMode="auto">
          <a:xfrm>
            <a:off x="179512" y="1268760"/>
            <a:ext cx="3888432" cy="49685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ar-JO" sz="2800" dirty="0">
                <a:solidFill>
                  <a:srgbClr val="FFFFFF"/>
                </a:solidFill>
                <a:effectLst>
                  <a:glow rad="228600">
                    <a:srgbClr val="000000"/>
                  </a:glow>
                </a:effectLst>
                <a:latin typeface="Arial" panose="020B0604020202020204" pitchFamily="34" charset="0"/>
                <a:cs typeface="Arial" panose="020B0604020202020204" pitchFamily="34" charset="0"/>
              </a:rPr>
              <a:t>ولكن لا يكثر له الخيل ولا يرد الشعب إلى مصر لكي يكثر الخيل والرب قد قال لكم لا تعودوا ترجعون في هذه الطريق أيضاً </a:t>
            </a:r>
          </a:p>
          <a:p>
            <a:pPr>
              <a:lnSpc>
                <a:spcPct val="100000"/>
              </a:lnSpc>
              <a:buFontTx/>
              <a:buNone/>
              <a:defRPr/>
            </a:pPr>
            <a:r>
              <a:rPr kumimoji="0" lang="ar-JO" sz="2800" dirty="0">
                <a:solidFill>
                  <a:srgbClr val="FFFFFF"/>
                </a:solidFill>
                <a:effectLst>
                  <a:glow rad="228600">
                    <a:srgbClr val="000000"/>
                  </a:glow>
                </a:effectLst>
                <a:latin typeface="Arial" panose="020B0604020202020204" pitchFamily="34" charset="0"/>
                <a:cs typeface="Arial" panose="020B0604020202020204" pitchFamily="34" charset="0"/>
              </a:rPr>
              <a:t>(تث 17: 16)</a:t>
            </a:r>
            <a:endParaRPr kumimoji="0" lang="en-US" sz="2800" dirty="0">
              <a:solidFill>
                <a:srgbClr val="FFFFFF"/>
              </a:solidFill>
              <a:effectLst>
                <a:glow rad="228600">
                  <a:srgbClr val="000000"/>
                </a:glow>
              </a:effectLst>
              <a:latin typeface="Arial" panose="020B0604020202020204" pitchFamily="34" charset="0"/>
              <a:cs typeface="Arial" panose="020B0604020202020204" pitchFamily="34" charset="0"/>
            </a:endParaRPr>
          </a:p>
        </p:txBody>
      </p:sp>
      <p:pic>
        <p:nvPicPr>
          <p:cNvPr id="246787"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025900" y="1052513"/>
            <a:ext cx="5118100" cy="5130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7809" name="Picture 3"/>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882650"/>
            <a:ext cx="9144000" cy="5989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7810" name="Title 1"/>
          <p:cNvSpPr>
            <a:spLocks noGrp="1"/>
          </p:cNvSpPr>
          <p:nvPr>
            <p:ph type="title"/>
          </p:nvPr>
        </p:nvSpPr>
        <p:spPr>
          <a:xfrm>
            <a:off x="0" y="-4763"/>
            <a:ext cx="7740650" cy="841376"/>
          </a:xfrm>
        </p:spPr>
        <p:txBody>
          <a:bodyPr/>
          <a:lstStyle/>
          <a:p>
            <a:r>
              <a:rPr lang="ar-JO" sz="3600" dirty="0">
                <a:solidFill>
                  <a:srgbClr val="FFFFFF"/>
                </a:solidFill>
                <a:ea typeface="ＭＳ Ｐゴシック" charset="0"/>
              </a:rPr>
              <a:t>تحذير للملوك (1400 ق.م)</a:t>
            </a:r>
            <a:endParaRPr lang="en-US" sz="3600" dirty="0">
              <a:solidFill>
                <a:srgbClr val="FFFFFF"/>
              </a:solidFill>
              <a:ea typeface="ＭＳ Ｐゴシック" charset="0"/>
            </a:endParaRPr>
          </a:p>
        </p:txBody>
      </p:sp>
      <p:sp>
        <p:nvSpPr>
          <p:cNvPr id="3" name="Title 1"/>
          <p:cNvSpPr txBox="1">
            <a:spLocks/>
          </p:cNvSpPr>
          <p:nvPr/>
        </p:nvSpPr>
        <p:spPr bwMode="auto">
          <a:xfrm>
            <a:off x="0" y="5517232"/>
            <a:ext cx="9144000"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defPPr>
              <a:defRPr lang="en-US"/>
            </a:defPPr>
            <a:lvl1pPr eaLnBrk="0" hangingPunct="0">
              <a:defRPr>
                <a:solidFill>
                  <a:srgbClr val="FFFFFF"/>
                </a:solidFill>
                <a:effectLst>
                  <a:glow rad="228600">
                    <a:schemeClr val="tx1"/>
                  </a:glow>
                </a:effectLst>
                <a:latin typeface="Arial"/>
                <a:ea typeface="ＭＳ Ｐゴシック" pitchFamily="-112" charset="-128"/>
                <a:cs typeface="Arial"/>
              </a:defRPr>
            </a:lvl1pPr>
            <a:lvl2pPr eaLnBrk="0" hangingPunct="0">
              <a:defRPr sz="4400">
                <a:solidFill>
                  <a:schemeClr val="tx2"/>
                </a:solidFill>
                <a:latin typeface="Arial" charset="0"/>
                <a:ea typeface="ＭＳ Ｐゴシック" pitchFamily="-112" charset="-128"/>
                <a:cs typeface="ＭＳ Ｐゴシック" pitchFamily="-112" charset="-128"/>
              </a:defRPr>
            </a:lvl2pPr>
            <a:lvl3pPr eaLnBrk="0" hangingPunct="0">
              <a:defRPr sz="4400">
                <a:solidFill>
                  <a:schemeClr val="tx2"/>
                </a:solidFill>
                <a:latin typeface="Arial" charset="0"/>
                <a:ea typeface="ＭＳ Ｐゴシック" pitchFamily="-112" charset="-128"/>
                <a:cs typeface="ＭＳ Ｐゴシック" pitchFamily="-112" charset="-128"/>
              </a:defRPr>
            </a:lvl3pPr>
            <a:lvl4pPr eaLnBrk="0" hangingPunct="0">
              <a:defRPr sz="4400">
                <a:solidFill>
                  <a:schemeClr val="tx2"/>
                </a:solidFill>
                <a:latin typeface="Arial" charset="0"/>
                <a:ea typeface="ＭＳ Ｐゴシック" pitchFamily="-112" charset="-128"/>
                <a:cs typeface="ＭＳ Ｐゴシック" pitchFamily="-112" charset="-128"/>
              </a:defRPr>
            </a:lvl4pPr>
            <a:lvl5pPr eaLnBrk="0" hangingPunct="0">
              <a:defRPr sz="4400">
                <a:solidFill>
                  <a:schemeClr val="tx2"/>
                </a:solidFill>
                <a:latin typeface="Arial" charset="0"/>
                <a:ea typeface="ＭＳ Ｐゴシック" pitchFamily="-112" charset="-128"/>
                <a:cs typeface="ＭＳ Ｐゴシック" pitchFamily="-112" charset="-128"/>
              </a:defRPr>
            </a:lvl5pPr>
            <a:lvl6pPr marL="457200" algn="ctr" fontAlgn="base">
              <a:spcBef>
                <a:spcPct val="0"/>
              </a:spcBef>
              <a:spcAft>
                <a:spcPct val="0"/>
              </a:spcAft>
              <a:defRPr sz="4400">
                <a:solidFill>
                  <a:schemeClr val="tx2"/>
                </a:solidFill>
                <a:latin typeface="Times New Roman" pitchFamily="-112" charset="0"/>
              </a:defRPr>
            </a:lvl6pPr>
            <a:lvl7pPr marL="914400" algn="ctr" fontAlgn="base">
              <a:spcBef>
                <a:spcPct val="0"/>
              </a:spcBef>
              <a:spcAft>
                <a:spcPct val="0"/>
              </a:spcAft>
              <a:defRPr sz="4400">
                <a:solidFill>
                  <a:schemeClr val="tx2"/>
                </a:solidFill>
                <a:latin typeface="Times New Roman" pitchFamily="-112" charset="0"/>
              </a:defRPr>
            </a:lvl7pPr>
            <a:lvl8pPr marL="1371600" algn="ctr" fontAlgn="base">
              <a:spcBef>
                <a:spcPct val="0"/>
              </a:spcBef>
              <a:spcAft>
                <a:spcPct val="0"/>
              </a:spcAft>
              <a:defRPr sz="4400">
                <a:solidFill>
                  <a:schemeClr val="tx2"/>
                </a:solidFill>
                <a:latin typeface="Times New Roman" pitchFamily="-112" charset="0"/>
              </a:defRPr>
            </a:lvl8pPr>
            <a:lvl9pPr marL="1828800" algn="ctr" fontAlgn="base">
              <a:spcBef>
                <a:spcPct val="0"/>
              </a:spcBef>
              <a:spcAft>
                <a:spcPct val="0"/>
              </a:spcAft>
              <a:defRPr sz="4400">
                <a:solidFill>
                  <a:schemeClr val="tx2"/>
                </a:solidFill>
                <a:latin typeface="Times New Roman" pitchFamily="-112" charset="0"/>
              </a:defRPr>
            </a:lvl9pPr>
          </a:lstStyle>
          <a:p>
            <a:pPr algn="ctr">
              <a:lnSpc>
                <a:spcPct val="100000"/>
              </a:lnSpc>
              <a:spcBef>
                <a:spcPct val="0"/>
              </a:spcBef>
              <a:buFontTx/>
              <a:buNone/>
              <a:defRPr/>
            </a:pPr>
            <a:r>
              <a:rPr kumimoji="0" lang="ar-JO" sz="2800" dirty="0">
                <a:effectLst>
                  <a:glow rad="228600">
                    <a:srgbClr val="000000"/>
                  </a:glow>
                </a:effectLst>
                <a:latin typeface="Arial" panose="020B0604020202020204" pitchFamily="34" charset="0"/>
                <a:cs typeface="Arial" panose="020B0604020202020204" pitchFamily="34" charset="0"/>
              </a:rPr>
              <a:t>ولا يكثر له نساء لئلا يزيغ قلبه (تث 17 : 17أ)</a:t>
            </a:r>
            <a:endParaRPr kumimoji="0" lang="en-US" sz="2800" dirty="0">
              <a:effectLst>
                <a:glow rad="228600">
                  <a:srgbClr val="000000"/>
                </a:glow>
              </a:effectLst>
              <a:latin typeface="Arial" panose="020B0604020202020204" pitchFamily="34" charset="0"/>
              <a:cs typeface="Arial" panose="020B0604020202020204" pitchFamily="34" charset="0"/>
            </a:endParaRPr>
          </a:p>
        </p:txBody>
      </p:sp>
    </p:spTree>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11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921167607"/>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2193" name="Picture 2" descr="CANAAN"/>
          <p:cNvPicPr>
            <a:picLocks noChangeAspect="1" noChangeArrowheads="1"/>
          </p:cNvPicPr>
          <p:nvPr/>
        </p:nvPicPr>
        <p:blipFill>
          <a:blip r:embed="rId3">
            <a:lum bright="-52000"/>
            <a:extLst>
              <a:ext uri="{28A0092B-C50C-407E-A947-70E740481C1C}">
                <a14:useLocalDpi xmlns:a14="http://schemas.microsoft.com/office/drawing/2010/main"/>
              </a:ext>
            </a:extLst>
          </a:blip>
          <a:srcRect/>
          <a:stretch>
            <a:fillRect/>
          </a:stretch>
        </p:blipFill>
        <p:spPr bwMode="auto">
          <a:xfrm>
            <a:off x="4321175" y="0"/>
            <a:ext cx="48228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7332" name="Text Box 4"/>
          <p:cNvSpPr txBox="1">
            <a:spLocks noChangeArrowheads="1"/>
          </p:cNvSpPr>
          <p:nvPr/>
        </p:nvSpPr>
        <p:spPr bwMode="auto">
          <a:xfrm>
            <a:off x="228600" y="2209800"/>
            <a:ext cx="4103650" cy="107721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نصَبَ يربعام أصنام عجولٍ في بيت إيل ودان (1ملوك 12: 26-33)</a:t>
            </a:r>
            <a:endParaRPr kumimoji="0" lang="en-US" sz="3200" b="1" i="0" u="none" strike="noStrike" kern="1200" cap="none" spc="0" normalizeH="0" baseline="0" noProof="0" dirty="0">
              <a:ln>
                <a:noFill/>
              </a:ln>
              <a:solidFill>
                <a:srgbClr val="FFFFFF"/>
              </a:solidFill>
              <a:effectLst>
                <a:outerShdw blurRad="53975" dist="63500" dir="2700000" algn="tl" rotWithShape="0">
                  <a:srgbClr val="000000">
                    <a:alpha val="77000"/>
                  </a:srgbClr>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227334" name="Text Box 6"/>
          <p:cNvSpPr txBox="1">
            <a:spLocks noChangeArrowheads="1"/>
          </p:cNvSpPr>
          <p:nvPr/>
        </p:nvSpPr>
        <p:spPr bwMode="auto">
          <a:xfrm>
            <a:off x="4876800" y="5181600"/>
            <a:ext cx="2743200" cy="66357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outerShdw blurRad="53975" dist="63500" dir="2700000" algn="tl" rotWithShape="0">
                    <a:srgbClr val="000000">
                      <a:alpha val="77000"/>
                    </a:srgbClr>
                  </a:outerShdw>
                </a:effectLst>
                <a:uLnTx/>
                <a:uFillTx/>
                <a:latin typeface="Traditional Arabic" panose="02020603050405020304" pitchFamily="18" charset="-78"/>
                <a:ea typeface="ＭＳ Ｐゴシック" charset="0"/>
                <a:cs typeface="Traditional Arabic" panose="02020603050405020304" pitchFamily="18" charset="-78"/>
              </a:rPr>
              <a:t>أورشليم</a:t>
            </a:r>
            <a:endParaRPr kumimoji="0" lang="en-US" sz="3600" b="1" i="0" u="none" strike="noStrike" kern="1200" cap="none" spc="0" normalizeH="0" baseline="0" noProof="0" dirty="0">
              <a:ln>
                <a:noFill/>
              </a:ln>
              <a:solidFill>
                <a:srgbClr val="FFFFFF"/>
              </a:solidFill>
              <a:effectLst>
                <a:outerShdw blurRad="53975" dist="63500" dir="2700000" algn="tl" rotWithShape="0">
                  <a:srgbClr val="000000">
                    <a:alpha val="77000"/>
                  </a:srgbClr>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227335" name="Text Box 7"/>
          <p:cNvSpPr txBox="1">
            <a:spLocks noChangeArrowheads="1"/>
          </p:cNvSpPr>
          <p:nvPr/>
        </p:nvSpPr>
        <p:spPr bwMode="auto">
          <a:xfrm>
            <a:off x="5715000" y="4114800"/>
            <a:ext cx="1828800" cy="66357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outerShdw blurRad="53975" dist="63500" dir="2700000" algn="tl" rotWithShape="0">
                    <a:srgbClr val="000000">
                      <a:alpha val="77000"/>
                    </a:srgbClr>
                  </a:outerShdw>
                </a:effectLst>
                <a:uLnTx/>
                <a:uFillTx/>
                <a:latin typeface="Traditional Arabic" panose="02020603050405020304" pitchFamily="18" charset="-78"/>
                <a:ea typeface="ＭＳ Ｐゴシック" charset="0"/>
                <a:cs typeface="Traditional Arabic" panose="02020603050405020304" pitchFamily="18" charset="-78"/>
              </a:rPr>
              <a:t>بيت إيل</a:t>
            </a:r>
            <a:endParaRPr kumimoji="0" lang="en-US" sz="3600" b="1" i="0" u="none" strike="noStrike" kern="1200" cap="none" spc="0" normalizeH="0" baseline="0" noProof="0" dirty="0">
              <a:ln>
                <a:noFill/>
              </a:ln>
              <a:solidFill>
                <a:srgbClr val="FFFFFF"/>
              </a:solidFill>
              <a:effectLst>
                <a:outerShdw blurRad="53975" dist="63500" dir="2700000" algn="tl" rotWithShape="0">
                  <a:srgbClr val="000000">
                    <a:alpha val="77000"/>
                  </a:srgbClr>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227336" name="Text Box 8"/>
          <p:cNvSpPr txBox="1">
            <a:spLocks noChangeArrowheads="1"/>
          </p:cNvSpPr>
          <p:nvPr/>
        </p:nvSpPr>
        <p:spPr bwMode="auto">
          <a:xfrm>
            <a:off x="6858000" y="990600"/>
            <a:ext cx="1828800" cy="66357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outerShdw blurRad="53975" dist="63500" dir="2700000" algn="tl" rotWithShape="0">
                    <a:srgbClr val="000000">
                      <a:alpha val="77000"/>
                    </a:srgbClr>
                  </a:outerShdw>
                </a:effectLst>
                <a:uLnTx/>
                <a:uFillTx/>
                <a:latin typeface="Traditional Arabic" panose="02020603050405020304" pitchFamily="18" charset="-78"/>
                <a:ea typeface="ＭＳ Ｐゴシック" charset="0"/>
                <a:cs typeface="Traditional Arabic" panose="02020603050405020304" pitchFamily="18" charset="-78"/>
              </a:rPr>
              <a:t>دان</a:t>
            </a:r>
            <a:endParaRPr kumimoji="0" lang="en-US" sz="3600" b="1" i="0" u="none" strike="noStrike" kern="1200" cap="none" spc="0" normalizeH="0" baseline="0" noProof="0" dirty="0">
              <a:ln>
                <a:noFill/>
              </a:ln>
              <a:solidFill>
                <a:srgbClr val="FFFFFF"/>
              </a:solidFill>
              <a:effectLst>
                <a:outerShdw blurRad="53975" dist="63500" dir="2700000" algn="tl" rotWithShape="0">
                  <a:srgbClr val="000000">
                    <a:alpha val="77000"/>
                  </a:srgbClr>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227337" name="AutoShape 9"/>
          <p:cNvSpPr>
            <a:spLocks noChangeArrowheads="1"/>
          </p:cNvSpPr>
          <p:nvPr/>
        </p:nvSpPr>
        <p:spPr bwMode="auto">
          <a:xfrm rot="4884853">
            <a:off x="6454775" y="3467100"/>
            <a:ext cx="762000" cy="685800"/>
          </a:xfrm>
          <a:prstGeom prst="rightArrow">
            <a:avLst>
              <a:gd name="adj1" fmla="val 50000"/>
              <a:gd name="adj2" fmla="val 27778"/>
            </a:avLst>
          </a:pr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227338" name="AutoShape 10"/>
          <p:cNvSpPr>
            <a:spLocks noChangeArrowheads="1"/>
          </p:cNvSpPr>
          <p:nvPr/>
        </p:nvSpPr>
        <p:spPr bwMode="auto">
          <a:xfrm rot="-3268553">
            <a:off x="6819900" y="1562100"/>
            <a:ext cx="762000" cy="685800"/>
          </a:xfrm>
          <a:prstGeom prst="rightArrow">
            <a:avLst>
              <a:gd name="adj1" fmla="val 50000"/>
              <a:gd name="adj2" fmla="val 27778"/>
            </a:avLst>
          </a:pr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2" name="Rectangle 5">
            <a:extLst>
              <a:ext uri="{FF2B5EF4-FFF2-40B4-BE49-F238E27FC236}">
                <a16:creationId xmlns:a16="http://schemas.microsoft.com/office/drawing/2014/main" id="{96A14C95-86D4-E569-5F66-9322E012589E}"/>
              </a:ext>
            </a:extLst>
          </p:cNvPr>
          <p:cNvSpPr txBox="1">
            <a:spLocks noChangeArrowheads="1"/>
          </p:cNvSpPr>
          <p:nvPr/>
        </p:nvSpPr>
        <p:spPr bwMode="auto">
          <a:xfrm>
            <a:off x="228600" y="4572000"/>
            <a:ext cx="4127376" cy="1828800"/>
          </a:xfrm>
          <a:prstGeom prst="rect">
            <a:avLst/>
          </a:prstGeom>
          <a:noFill/>
          <a:ln w="9525">
            <a:noFill/>
            <a:miter lim="800000"/>
            <a:headEnd/>
            <a:tailEnd/>
          </a:ln>
          <a:effectLst/>
        </p:spPr>
        <p:txBody>
          <a:bodyPr wrap="square">
            <a:spAutoFit/>
          </a:bodyPr>
          <a:lstStyle>
            <a:defPPr>
              <a:defRPr lang="en-GB"/>
            </a:defPPr>
            <a:lvl1pPr marL="0" marR="0" lvl="0" indent="0" algn="ctr" defTabSz="914400" eaLnBrk="1" latinLnBrk="0" hangingPunct="1">
              <a:lnSpc>
                <a:spcPct val="100000"/>
              </a:lnSpc>
              <a:buClrTx/>
              <a:buSzTx/>
              <a:buFontTx/>
              <a:buNone/>
              <a:tabLst/>
              <a:defRPr kumimoji="0" sz="3200" b="1" i="0" u="none" strike="noStrike" cap="none" spc="0" normalizeH="0" baseline="0">
                <a:ln>
                  <a:noFill/>
                </a:ln>
                <a:solidFill>
                  <a:srgbClr val="FFFFFF"/>
                </a:solidFill>
                <a:effectLst/>
                <a:uLnTx/>
                <a:uFillTx/>
                <a:latin typeface="Traditional Arabic" panose="02020603050405020304" pitchFamily="18" charset="-78"/>
                <a:cs typeface="Traditional Arabic" panose="02020603050405020304" pitchFamily="18" charset="-78"/>
              </a:defRPr>
            </a:lvl1pPr>
            <a:lvl2pPr algn="ctr" rtl="0" eaLnBrk="0" fontAlgn="base" hangingPunct="0">
              <a:spcBef>
                <a:spcPct val="0"/>
              </a:spcBef>
              <a:spcAft>
                <a:spcPct val="0"/>
              </a:spcAft>
              <a:defRPr sz="4400" b="1">
                <a:solidFill>
                  <a:schemeClr val="tx2"/>
                </a:solidFill>
                <a:latin typeface="Arial" pitchFamily="-112"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2"/>
                </a:solidFill>
                <a:latin typeface="Arial" pitchFamily="-112"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2"/>
                </a:solidFill>
                <a:latin typeface="Arial" pitchFamily="-112"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2"/>
                </a:solidFill>
                <a:latin typeface="Arial" pitchFamily="-112"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2"/>
                </a:solidFill>
                <a:latin typeface="Arial" pitchFamily="-112" charset="0"/>
              </a:defRPr>
            </a:lvl6pPr>
            <a:lvl7pPr marL="914400" algn="ctr" rtl="0" fontAlgn="base">
              <a:spcBef>
                <a:spcPct val="0"/>
              </a:spcBef>
              <a:spcAft>
                <a:spcPct val="0"/>
              </a:spcAft>
              <a:defRPr sz="4400" b="1">
                <a:solidFill>
                  <a:schemeClr val="tx2"/>
                </a:solidFill>
                <a:latin typeface="Arial" pitchFamily="-112" charset="0"/>
              </a:defRPr>
            </a:lvl7pPr>
            <a:lvl8pPr marL="1371600" algn="ctr" rtl="0" fontAlgn="base">
              <a:spcBef>
                <a:spcPct val="0"/>
              </a:spcBef>
              <a:spcAft>
                <a:spcPct val="0"/>
              </a:spcAft>
              <a:defRPr sz="4400" b="1">
                <a:solidFill>
                  <a:schemeClr val="tx2"/>
                </a:solidFill>
                <a:latin typeface="Arial" pitchFamily="-112" charset="0"/>
              </a:defRPr>
            </a:lvl8pPr>
            <a:lvl9pPr marL="1828800" algn="ctr" rtl="0" fontAlgn="base">
              <a:spcBef>
                <a:spcPct val="0"/>
              </a:spcBef>
              <a:spcAft>
                <a:spcPct val="0"/>
              </a:spcAft>
              <a:defRPr sz="4400" b="1">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br>
              <a:rPr kumimoji="0" lang="en-US" sz="3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br>
            <a:r>
              <a:rPr kumimoji="0" lang="ar-JO" sz="3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أحضر آخاب وإيزابيل عبادة البعل إلى إسرائيل</a:t>
            </a:r>
            <a:br>
              <a:rPr kumimoji="0" lang="ar-JO" sz="3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br>
            <a:r>
              <a:rPr kumimoji="0" lang="ar-JO" sz="3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(1 ملوك 16 : 29 – 34)</a:t>
            </a:r>
            <a:endParaRPr kumimoji="0" lang="en-US" sz="3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3" name="AutoShape 11">
            <a:extLst>
              <a:ext uri="{FF2B5EF4-FFF2-40B4-BE49-F238E27FC236}">
                <a16:creationId xmlns:a16="http://schemas.microsoft.com/office/drawing/2014/main" id="{D1BC2AC2-AAAE-49FE-E79E-82C895DF790F}"/>
              </a:ext>
            </a:extLst>
          </p:cNvPr>
          <p:cNvSpPr>
            <a:spLocks noChangeArrowheads="1"/>
          </p:cNvSpPr>
          <p:nvPr/>
        </p:nvSpPr>
        <p:spPr bwMode="auto">
          <a:xfrm rot="-685626">
            <a:off x="5791200" y="1524000"/>
            <a:ext cx="914400" cy="1828800"/>
          </a:xfrm>
          <a:prstGeom prst="curvedRightArrow">
            <a:avLst>
              <a:gd name="adj1" fmla="val 40000"/>
              <a:gd name="adj2" fmla="val 80000"/>
              <a:gd name="adj3" fmla="val 33333"/>
            </a:avLst>
          </a:pr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 name="Text Box 12">
            <a:extLst>
              <a:ext uri="{FF2B5EF4-FFF2-40B4-BE49-F238E27FC236}">
                <a16:creationId xmlns:a16="http://schemas.microsoft.com/office/drawing/2014/main" id="{039247CA-C221-F047-DB23-D73773083CF2}"/>
              </a:ext>
            </a:extLst>
          </p:cNvPr>
          <p:cNvSpPr txBox="1">
            <a:spLocks noChangeArrowheads="1"/>
          </p:cNvSpPr>
          <p:nvPr/>
        </p:nvSpPr>
        <p:spPr bwMode="auto">
          <a:xfrm>
            <a:off x="5334000" y="1219200"/>
            <a:ext cx="1828800" cy="66357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200" cap="none" spc="0" normalizeH="0" baseline="0" noProof="0" dirty="0">
                <a:ln>
                  <a:noFill/>
                </a:ln>
                <a:solidFill>
                  <a:srgbClr val="FFFFFF"/>
                </a:solidFill>
                <a:effectLst>
                  <a:outerShdw blurRad="53975" dist="635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rPr>
              <a:t>بعل</a:t>
            </a:r>
            <a:endParaRPr kumimoji="0" lang="en-US" sz="3600" b="0" i="0" u="none" strike="noStrike" kern="1200" cap="none" spc="0" normalizeH="0" baseline="0" noProof="0" dirty="0">
              <a:ln>
                <a:noFill/>
              </a:ln>
              <a:solidFill>
                <a:srgbClr val="FFFFFF"/>
              </a:solidFill>
              <a:effectLst>
                <a:outerShdw blurRad="53975" dist="635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 name="WordArt 3">
            <a:extLst>
              <a:ext uri="{FF2B5EF4-FFF2-40B4-BE49-F238E27FC236}">
                <a16:creationId xmlns:a16="http://schemas.microsoft.com/office/drawing/2014/main" id="{CC439602-22BA-285A-A90D-70F6D3744108}"/>
              </a:ext>
            </a:extLst>
          </p:cNvPr>
          <p:cNvSpPr>
            <a:spLocks noChangeArrowheads="1" noChangeShapeType="1" noTextEdit="1"/>
          </p:cNvSpPr>
          <p:nvPr/>
        </p:nvSpPr>
        <p:spPr bwMode="auto">
          <a:xfrm>
            <a:off x="457200" y="476672"/>
            <a:ext cx="5181600" cy="9906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0" cap="none" spc="0" normalizeH="0" baseline="0" noProof="0" dirty="0">
                <a:ln w="9525">
                  <a:solidFill>
                    <a:srgbClr val="0A0E5B"/>
                  </a:solidFill>
                  <a:round/>
                  <a:headEnd/>
                  <a:tailEnd/>
                </a:ln>
                <a:solidFill>
                  <a:srgbClr val="FFFFFF"/>
                </a:solidFill>
                <a:effectLst>
                  <a:outerShdw blurRad="63500" dist="563972" dir="14049741" sx="125000" sy="125000" algn="tl" rotWithShape="0">
                    <a:srgbClr val="4460EE">
                      <a:alpha val="50000"/>
                    </a:srgbClr>
                  </a:outerShdw>
                </a:effectLst>
                <a:uLnTx/>
                <a:uFillTx/>
                <a:latin typeface="KidTYPEPaint"/>
                <a:ea typeface="KidTYPEPaint"/>
                <a:cs typeface="KidTYPEPaint"/>
              </a:rPr>
              <a:t>إحضار الوثنية</a:t>
            </a:r>
            <a:endParaRPr kumimoji="0" lang="en-US" sz="3600" b="1" i="0" u="none" strike="noStrike" kern="10" cap="none" spc="0" normalizeH="0" baseline="0" noProof="0" dirty="0">
              <a:ln w="9525">
                <a:solidFill>
                  <a:srgbClr val="0A0E5B"/>
                </a:solidFill>
                <a:round/>
                <a:headEnd/>
                <a:tailEnd/>
              </a:ln>
              <a:solidFill>
                <a:srgbClr val="FFFFFF"/>
              </a:solidFill>
              <a:effectLst>
                <a:outerShdw blurRad="63500" dist="563972" dir="14049741" sx="125000" sy="125000" algn="tl" rotWithShape="0">
                  <a:srgbClr val="4460EE">
                    <a:alpha val="50000"/>
                  </a:srgbClr>
                </a:outerShdw>
              </a:effectLst>
              <a:uLnTx/>
              <a:uFillTx/>
              <a:latin typeface="KidTYPEPaint"/>
              <a:ea typeface="KidTYPEPaint"/>
              <a:cs typeface="KidTYPEPaint"/>
            </a:endParaRPr>
          </a:p>
        </p:txBody>
      </p:sp>
    </p:spTree>
    <p:extLst>
      <p:ext uri="{BB962C8B-B14F-4D97-AF65-F5344CB8AC3E}">
        <p14:creationId xmlns:p14="http://schemas.microsoft.com/office/powerpoint/2010/main" val="95920816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27332">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2" presetClass="entr" presetSubtype="1" fill="hold" grpId="0" nodeType="clickEffect">
                                  <p:stCondLst>
                                    <p:cond delay="0"/>
                                  </p:stCondLst>
                                  <p:childTnLst>
                                    <p:set>
                                      <p:cBhvr>
                                        <p:cTn id="10" dur="1" fill="hold">
                                          <p:stCondLst>
                                            <p:cond delay="0"/>
                                          </p:stCondLst>
                                        </p:cTn>
                                        <p:tgtEl>
                                          <p:spTgt spid="227337"/>
                                        </p:tgtEl>
                                        <p:attrNameLst>
                                          <p:attrName>style.visibility</p:attrName>
                                        </p:attrNameLst>
                                      </p:cBhvr>
                                      <p:to>
                                        <p:strVal val="visible"/>
                                      </p:to>
                                    </p:set>
                                    <p:animEffect transition="in" filter="wipe(up)">
                                      <p:cBhvr>
                                        <p:cTn id="11" dur="500"/>
                                        <p:tgtEl>
                                          <p:spTgt spid="227337"/>
                                        </p:tgtEl>
                                      </p:cBhvr>
                                    </p:animEffect>
                                  </p:childTnLst>
                                </p:cTn>
                              </p:par>
                            </p:childTnLst>
                          </p:cTn>
                        </p:par>
                        <p:par>
                          <p:cTn id="12" fill="hold" nodeType="afterGroup">
                            <p:stCondLst>
                              <p:cond delay="500"/>
                            </p:stCondLst>
                            <p:childTnLst>
                              <p:par>
                                <p:cTn id="13" presetID="1" presetClass="entr" presetSubtype="0" fill="hold" grpId="0" nodeType="afterEffect">
                                  <p:stCondLst>
                                    <p:cond delay="0"/>
                                  </p:stCondLst>
                                  <p:childTnLst>
                                    <p:set>
                                      <p:cBhvr>
                                        <p:cTn id="14" dur="1" fill="hold">
                                          <p:stCondLst>
                                            <p:cond delay="499"/>
                                          </p:stCondLst>
                                        </p:cTn>
                                        <p:tgtEl>
                                          <p:spTgt spid="227335">
                                            <p:txEl>
                                              <p:pRg st="0" end="0"/>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227338"/>
                                        </p:tgtEl>
                                        <p:attrNameLst>
                                          <p:attrName>style.visibility</p:attrName>
                                        </p:attrNameLst>
                                      </p:cBhvr>
                                      <p:to>
                                        <p:strVal val="visible"/>
                                      </p:to>
                                    </p:set>
                                    <p:animEffect transition="in" filter="wipe(down)">
                                      <p:cBhvr>
                                        <p:cTn id="19" dur="500"/>
                                        <p:tgtEl>
                                          <p:spTgt spid="227338"/>
                                        </p:tgtEl>
                                      </p:cBhvr>
                                    </p:animEffect>
                                  </p:childTnLst>
                                </p:cTn>
                              </p:par>
                            </p:childTnLst>
                          </p:cTn>
                        </p:par>
                        <p:par>
                          <p:cTn id="20" fill="hold" nodeType="afterGroup">
                            <p:stCondLst>
                              <p:cond delay="500"/>
                            </p:stCondLst>
                            <p:childTnLst>
                              <p:par>
                                <p:cTn id="21" presetID="1" presetClass="entr" presetSubtype="0" fill="hold" grpId="0" nodeType="afterEffect">
                                  <p:stCondLst>
                                    <p:cond delay="0"/>
                                  </p:stCondLst>
                                  <p:childTnLst>
                                    <p:set>
                                      <p:cBhvr>
                                        <p:cTn id="22" dur="1" fill="hold">
                                          <p:stCondLst>
                                            <p:cond delay="499"/>
                                          </p:stCondLst>
                                        </p:cTn>
                                        <p:tgtEl>
                                          <p:spTgt spid="227336">
                                            <p:txEl>
                                              <p:pRg st="0" end="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2">
                                            <p:txEl>
                                              <p:pRg st="0" end="0"/>
                                            </p:txEl>
                                          </p:spTgt>
                                        </p:tgtEl>
                                        <p:attrNameLst>
                                          <p:attrName>style.visibility</p:attrName>
                                        </p:attrNameLst>
                                      </p:cBhvr>
                                      <p:to>
                                        <p:strVal val="visible"/>
                                      </p:to>
                                    </p:set>
                                  </p:childTnLst>
                                </p:cTn>
                              </p:par>
                            </p:childTnLst>
                          </p:cTn>
                        </p:par>
                        <p:par>
                          <p:cTn id="27" fill="hold">
                            <p:stCondLst>
                              <p:cond delay="500"/>
                            </p:stCondLst>
                            <p:childTnLst>
                              <p:par>
                                <p:cTn id="28" presetID="1" presetClass="entr" presetSubtype="0" fill="hold" grpId="0" nodeType="afterEffect">
                                  <p:stCondLst>
                                    <p:cond delay="0"/>
                                  </p:stCondLst>
                                  <p:childTnLst>
                                    <p:set>
                                      <p:cBhvr>
                                        <p:cTn id="29" dur="1" fill="hold">
                                          <p:stCondLst>
                                            <p:cond delay="499"/>
                                          </p:stCondLst>
                                        </p:cTn>
                                        <p:tgtEl>
                                          <p:spTgt spid="4">
                                            <p:txEl>
                                              <p:pRg st="0" end="0"/>
                                            </p:txEl>
                                          </p:spTgt>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22" presetClass="entr" presetSubtype="1" fill="hold" grpId="0" nodeType="clickEffect">
                                  <p:stCondLst>
                                    <p:cond delay="0"/>
                                  </p:stCondLst>
                                  <p:childTnLst>
                                    <p:set>
                                      <p:cBhvr>
                                        <p:cTn id="33" dur="1" fill="hold">
                                          <p:stCondLst>
                                            <p:cond delay="0"/>
                                          </p:stCondLst>
                                        </p:cTn>
                                        <p:tgtEl>
                                          <p:spTgt spid="3"/>
                                        </p:tgtEl>
                                        <p:attrNameLst>
                                          <p:attrName>style.visibility</p:attrName>
                                        </p:attrNameLst>
                                      </p:cBhvr>
                                      <p:to>
                                        <p:strVal val="visible"/>
                                      </p:to>
                                    </p:set>
                                    <p:animEffect transition="in" filter="wipe(up)">
                                      <p:cBhvr>
                                        <p:cTn id="3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7332" grpId="0" build="p" autoUpdateAnimBg="0"/>
      <p:bldP spid="227335" grpId="0" build="p" autoUpdateAnimBg="0"/>
      <p:bldP spid="227336" grpId="0" build="p" autoUpdateAnimBg="0"/>
      <p:bldP spid="227337" grpId="0" animBg="1"/>
      <p:bldP spid="227338" grpId="0" animBg="1"/>
      <p:bldP spid="2" grpId="0" build="p" autoUpdateAnimBg="0"/>
      <p:bldP spid="3" grpId="0" animBg="1"/>
      <p:bldP spid="4" grpId="0" build="p" autoUpdateAnimBg="0"/>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12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673496794"/>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32- Egyptian infantryman of Pharaoh Shishak (927 BCE) | Ancient warfare,  Ancient babylon, Egyptian warrior">
            <a:extLst>
              <a:ext uri="{FF2B5EF4-FFF2-40B4-BE49-F238E27FC236}">
                <a16:creationId xmlns:a16="http://schemas.microsoft.com/office/drawing/2014/main" id="{AAAF70CE-9FA9-0FD5-68D3-00F4649C4B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57504" y="2616200"/>
            <a:ext cx="2686496" cy="4365556"/>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God's Breath Publications » GOD'S DISCIPLINE THROUGH SHISHAK OF EGYPT">
            <a:extLst>
              <a:ext uri="{FF2B5EF4-FFF2-40B4-BE49-F238E27FC236}">
                <a16:creationId xmlns:a16="http://schemas.microsoft.com/office/drawing/2014/main" id="{5C530E1F-C4A6-F86E-9B13-1DB6E18C6A3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512" y="2616200"/>
            <a:ext cx="6350000" cy="42418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9469"/>
            <a:ext cx="9144000" cy="2751459"/>
          </a:xfrm>
          <a:solidFill>
            <a:srgbClr val="000000"/>
          </a:solidFill>
          <a:effectLst>
            <a:outerShdw blurRad="63500" dist="35921" dir="2700000" algn="ctr" rotWithShape="0">
              <a:schemeClr val="tx2">
                <a:alpha val="74998"/>
              </a:schemeClr>
            </a:outerShdw>
          </a:effectLst>
        </p:spPr>
        <p:txBody>
          <a:bodyPr anchor="ctr"/>
          <a:lstStyle/>
          <a:p>
            <a:pPr>
              <a:defRPr/>
            </a:pPr>
            <a:r>
              <a:rPr lang="ar-SA" sz="3600" dirty="0">
                <a:effectLst>
                  <a:glow rad="127000">
                    <a:schemeClr val="tx1"/>
                  </a:glow>
                </a:effectLst>
                <a:ea typeface="ＭＳ Ｐゴシック" charset="0"/>
              </a:rPr>
              <a:t>يوم وقفت مقابله يوم سبت الأعاجم قدرته ودخلت الغرباء أبوابه وألقوا قرعة على أورشليم كنت أنت أيضاً كواحد منهم (عوبديا 11)</a:t>
            </a:r>
            <a:endParaRPr lang="en-US" sz="3600" dirty="0">
              <a:effectLst>
                <a:glow rad="127000">
                  <a:schemeClr val="tx1"/>
                </a:glow>
              </a:effectLst>
              <a:ea typeface="ＭＳ Ｐゴシック" charset="0"/>
            </a:endParaRPr>
          </a:p>
        </p:txBody>
      </p:sp>
      <p:sp>
        <p:nvSpPr>
          <p:cNvPr id="6" name="Rectangle 2">
            <a:extLst>
              <a:ext uri="{FF2B5EF4-FFF2-40B4-BE49-F238E27FC236}">
                <a16:creationId xmlns:a16="http://schemas.microsoft.com/office/drawing/2014/main" id="{4DFBDEB6-9E83-887F-BF3C-C5DAF37C2AEC}"/>
              </a:ext>
            </a:extLst>
          </p:cNvPr>
          <p:cNvSpPr txBox="1">
            <a:spLocks noChangeArrowheads="1"/>
          </p:cNvSpPr>
          <p:nvPr/>
        </p:nvSpPr>
        <p:spPr bwMode="auto">
          <a:xfrm>
            <a:off x="3347864" y="5877272"/>
            <a:ext cx="2746537" cy="790133"/>
          </a:xfrm>
          <a:prstGeom prst="rect">
            <a:avLst/>
          </a:prstGeom>
          <a:solidFill>
            <a:srgbClr val="000000"/>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شيش</a:t>
            </a:r>
            <a:r>
              <a:rPr kumimoji="0" lang="ar-JO" sz="4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ق</a:t>
            </a:r>
            <a:endParaRPr kumimoji="0" lang="en-US" sz="4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90789690"/>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32- Egyptian infantryman of Pharaoh Shishak (927 BCE) | Ancient warfare,  Ancient babylon, Egyptian warrior">
            <a:extLst>
              <a:ext uri="{FF2B5EF4-FFF2-40B4-BE49-F238E27FC236}">
                <a16:creationId xmlns:a16="http://schemas.microsoft.com/office/drawing/2014/main" id="{AAAF70CE-9FA9-0FD5-68D3-00F4649C4B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48561" y="908720"/>
            <a:ext cx="2686496" cy="4365556"/>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144016" y="29469"/>
            <a:ext cx="6084168" cy="6567883"/>
          </a:xfrm>
          <a:solidFill>
            <a:srgbClr val="000000"/>
          </a:solidFill>
          <a:effectLst>
            <a:outerShdw blurRad="63500" dist="35921" dir="2700000" algn="ctr" rotWithShape="0">
              <a:schemeClr val="tx2">
                <a:alpha val="74998"/>
              </a:schemeClr>
            </a:outerShdw>
          </a:effectLst>
        </p:spPr>
        <p:txBody>
          <a:bodyPr anchor="ctr"/>
          <a:lstStyle/>
          <a:p>
            <a:pPr algn="r"/>
            <a:r>
              <a:rPr lang="ar-SA" sz="3600" dirty="0">
                <a:effectLst>
                  <a:glow rad="127000">
                    <a:schemeClr val="tx1"/>
                  </a:glow>
                </a:effectLst>
                <a:ea typeface="ＭＳ Ｐゴシック" charset="0"/>
              </a:rPr>
              <a:t>٢ اخبار ١٢ : ١-٣</a:t>
            </a:r>
            <a:br>
              <a:rPr lang="en-US" sz="3600" dirty="0">
                <a:effectLst>
                  <a:glow rad="127000">
                    <a:schemeClr val="tx1"/>
                  </a:glow>
                </a:effectLst>
                <a:ea typeface="ＭＳ Ｐゴシック" charset="0"/>
              </a:rPr>
            </a:br>
            <a:br>
              <a:rPr lang="ar-SA" sz="3600" dirty="0">
                <a:effectLst>
                  <a:glow rad="127000">
                    <a:schemeClr val="tx1"/>
                  </a:glow>
                </a:effectLst>
                <a:ea typeface="ＭＳ Ｐゴシック" charset="0"/>
              </a:rPr>
            </a:br>
            <a:r>
              <a:rPr lang="ar-SA" sz="3600" dirty="0">
                <a:effectLst>
                  <a:glow rad="127000">
                    <a:schemeClr val="tx1"/>
                  </a:glow>
                </a:effectLst>
                <a:ea typeface="ＭＳ Ｐゴシック" charset="0"/>
              </a:rPr>
              <a:t>١ وَلَمَّا تَثَبَّتَتْ مَمْلَكَةُ رَحُبْعَامَ وَتَشَدَّدَتْ تَرَكَ شَرِيعَةَ الرَّبِّ هُوَ وَكُلُّ إِسْرَائِيلَ مَعَهُ. ٢ وَفِي السَّنَةِ الْخَامِسَةِ لِلْمَلِكِ رَحُبْعَامَ صَعِدَ </a:t>
            </a:r>
            <a:r>
              <a:rPr lang="ar-SA" sz="3600" dirty="0" err="1">
                <a:effectLst>
                  <a:glow rad="127000">
                    <a:schemeClr val="tx1"/>
                  </a:glow>
                </a:effectLst>
                <a:ea typeface="ＭＳ Ｐゴシック" charset="0"/>
              </a:rPr>
              <a:t>شِيشَقُ</a:t>
            </a:r>
            <a:r>
              <a:rPr lang="ar-SA" sz="3600" dirty="0">
                <a:effectLst>
                  <a:glow rad="127000">
                    <a:schemeClr val="tx1"/>
                  </a:glow>
                </a:effectLst>
                <a:ea typeface="ＭＳ Ｐゴシック" charset="0"/>
              </a:rPr>
              <a:t> مَلِكُ مِصْرَ عَلَى أُورُشَلِيمَ - لأَنَّهُمْ خَانُوا الرَّبَّ - ٣ بِأَلْفٍ وَمِئَتَيْ مَرْكَبَةٍ وَسِتِّينَ أَلْفَ فَارِسٍ وَلَمْ يَكُنْ عَدَدٌ لِلشَّعْبِ الَّذِينَ جَاءُوا مَعَهُ مِنْ مِصْرَ: لُوبِيِّينَ </a:t>
            </a:r>
            <a:r>
              <a:rPr lang="ar-SA" sz="3600" dirty="0" err="1">
                <a:effectLst>
                  <a:glow rad="127000">
                    <a:schemeClr val="tx1"/>
                  </a:glow>
                </a:effectLst>
                <a:ea typeface="ＭＳ Ｐゴシック" charset="0"/>
              </a:rPr>
              <a:t>وَسُكِّيِّينَ</a:t>
            </a:r>
            <a:r>
              <a:rPr lang="ar-SA" sz="3600" dirty="0">
                <a:effectLst>
                  <a:glow rad="127000">
                    <a:schemeClr val="tx1"/>
                  </a:glow>
                </a:effectLst>
                <a:ea typeface="ＭＳ Ｐゴシック" charset="0"/>
              </a:rPr>
              <a:t> وَكُوشِيِّينَ. </a:t>
            </a:r>
          </a:p>
        </p:txBody>
      </p:sp>
      <p:sp>
        <p:nvSpPr>
          <p:cNvPr id="5" name="Rectangle 2">
            <a:extLst>
              <a:ext uri="{FF2B5EF4-FFF2-40B4-BE49-F238E27FC236}">
                <a16:creationId xmlns:a16="http://schemas.microsoft.com/office/drawing/2014/main" id="{D67A3E32-EF5C-FB88-ECA0-B862A6F3D86D}"/>
              </a:ext>
            </a:extLst>
          </p:cNvPr>
          <p:cNvSpPr txBox="1">
            <a:spLocks noChangeArrowheads="1"/>
          </p:cNvSpPr>
          <p:nvPr/>
        </p:nvSpPr>
        <p:spPr bwMode="auto">
          <a:xfrm>
            <a:off x="6388520" y="5318318"/>
            <a:ext cx="2746537" cy="1135018"/>
          </a:xfrm>
          <a:prstGeom prst="rect">
            <a:avLst/>
          </a:prstGeom>
          <a:solidFill>
            <a:srgbClr val="000000"/>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المحارب المصري</a:t>
            </a:r>
            <a:endPar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26707679"/>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32- Egyptian infantryman of Pharaoh Shishak (927 BCE) | Ancient warfare,  Ancient babylon, Egyptian warrior">
            <a:extLst>
              <a:ext uri="{FF2B5EF4-FFF2-40B4-BE49-F238E27FC236}">
                <a16:creationId xmlns:a16="http://schemas.microsoft.com/office/drawing/2014/main" id="{AAAF70CE-9FA9-0FD5-68D3-00F4649C4B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48561" y="908720"/>
            <a:ext cx="2686496" cy="4365556"/>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72008" y="29469"/>
            <a:ext cx="6228184" cy="6711899"/>
          </a:xfrm>
          <a:solidFill>
            <a:srgbClr val="000000"/>
          </a:solid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p>
            <a:pPr algn="r"/>
            <a:r>
              <a:rPr lang="ar-SA" sz="3600" dirty="0">
                <a:effectLst>
                  <a:glow rad="127000">
                    <a:schemeClr val="tx1"/>
                  </a:glow>
                </a:effectLst>
                <a:ea typeface="ＭＳ Ｐゴシック" charset="0"/>
              </a:rPr>
              <a:t>٢ اخبار ١٢ : ٤-٦</a:t>
            </a:r>
            <a:br>
              <a:rPr lang="en-US" sz="3600" dirty="0">
                <a:effectLst>
                  <a:glow rad="127000">
                    <a:schemeClr val="tx1"/>
                  </a:glow>
                </a:effectLst>
                <a:ea typeface="ＭＳ Ｐゴシック" charset="0"/>
              </a:rPr>
            </a:br>
            <a:br>
              <a:rPr lang="ar-SA" sz="3600" dirty="0">
                <a:effectLst>
                  <a:glow rad="127000">
                    <a:schemeClr val="tx1"/>
                  </a:glow>
                </a:effectLst>
                <a:ea typeface="ＭＳ Ｐゴシック" charset="0"/>
              </a:rPr>
            </a:br>
            <a:r>
              <a:rPr lang="ar-SA" sz="3600" dirty="0">
                <a:effectLst>
                  <a:glow rad="127000">
                    <a:schemeClr val="tx1"/>
                  </a:glow>
                </a:effectLst>
                <a:ea typeface="ＭＳ Ｐゴシック" charset="0"/>
              </a:rPr>
              <a:t>٤ وَأَخَذَ الْمُدُنَ الْحَصِينَةَ الَّتِي لِيَهُوذَا وَأَتَى إِلَى أُورُشَلِيمَ. ٥ فَجَاءَ شَمَعْيَا النَّبِيُّ إِلَى رَحُبْعَامَ وَرُؤَسَاءِ يَهُوذَا الَّذِينَ اجْتَمَعُوا فِي أُورُشَلِيمَ مِنْ وَجْهِ </a:t>
            </a:r>
            <a:r>
              <a:rPr lang="ar-SA" sz="3600" dirty="0" err="1">
                <a:effectLst>
                  <a:glow rad="127000">
                    <a:schemeClr val="tx1"/>
                  </a:glow>
                </a:effectLst>
                <a:ea typeface="ＭＳ Ｐゴシック" charset="0"/>
              </a:rPr>
              <a:t>شِيشَقَ</a:t>
            </a:r>
            <a:r>
              <a:rPr lang="ar-SA" sz="3600" dirty="0">
                <a:effectLst>
                  <a:glow rad="127000">
                    <a:schemeClr val="tx1"/>
                  </a:glow>
                </a:effectLst>
                <a:ea typeface="ＭＳ Ｐゴシック" charset="0"/>
              </a:rPr>
              <a:t> وَقَالَ لَهُمْ: [هَكَذَا قَالَ الرَّبُّ: أَنْتُمْ تَرَكْتُمُونِي وَأَنَا أَيْضاً تَرَكْتُكُمْ لِيَدِ </a:t>
            </a:r>
            <a:r>
              <a:rPr lang="ar-SA" sz="3600" dirty="0" err="1">
                <a:effectLst>
                  <a:glow rad="127000">
                    <a:schemeClr val="tx1"/>
                  </a:glow>
                </a:effectLst>
                <a:ea typeface="ＭＳ Ｐゴシック" charset="0"/>
              </a:rPr>
              <a:t>شِيشَقَ</a:t>
            </a:r>
            <a:r>
              <a:rPr lang="ar-SA" sz="3600" dirty="0">
                <a:effectLst>
                  <a:glow rad="127000">
                    <a:schemeClr val="tx1"/>
                  </a:glow>
                </a:effectLst>
                <a:ea typeface="ＭＳ Ｐゴシック" charset="0"/>
              </a:rPr>
              <a:t>]. ٦ فَتَذَلَّلَ رُؤَسَاءُ إِسْرَائِيلَ وَالْمَلِكُ وَقَالُوا: [بَارٌّ هُوَ الرَّبُّ]. </a:t>
            </a:r>
          </a:p>
        </p:txBody>
      </p:sp>
      <p:sp>
        <p:nvSpPr>
          <p:cNvPr id="6" name="Rectangle 2">
            <a:extLst>
              <a:ext uri="{FF2B5EF4-FFF2-40B4-BE49-F238E27FC236}">
                <a16:creationId xmlns:a16="http://schemas.microsoft.com/office/drawing/2014/main" id="{4DFBDEB6-9E83-887F-BF3C-C5DAF37C2AEC}"/>
              </a:ext>
            </a:extLst>
          </p:cNvPr>
          <p:cNvSpPr txBox="1">
            <a:spLocks noChangeArrowheads="1"/>
          </p:cNvSpPr>
          <p:nvPr/>
        </p:nvSpPr>
        <p:spPr bwMode="auto">
          <a:xfrm>
            <a:off x="6388520" y="5318318"/>
            <a:ext cx="2746537" cy="1135018"/>
          </a:xfrm>
          <a:prstGeom prst="rect">
            <a:avLst/>
          </a:prstGeom>
          <a:solidFill>
            <a:srgbClr val="000000"/>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المحارب المصري</a:t>
            </a:r>
            <a:endPar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16443891"/>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32- Egyptian infantryman of Pharaoh Shishak (927 BCE) | Ancient warfare,  Ancient babylon, Egyptian warrior">
            <a:extLst>
              <a:ext uri="{FF2B5EF4-FFF2-40B4-BE49-F238E27FC236}">
                <a16:creationId xmlns:a16="http://schemas.microsoft.com/office/drawing/2014/main" id="{AAAF70CE-9FA9-0FD5-68D3-00F4649C4B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48561" y="908720"/>
            <a:ext cx="2686496" cy="4365556"/>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72008" y="29469"/>
            <a:ext cx="6228184" cy="6711899"/>
          </a:xfrm>
          <a:solidFill>
            <a:srgbClr val="000000"/>
          </a:solid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p>
            <a:pPr algn="r"/>
            <a:r>
              <a:rPr lang="ar-SA" sz="3600" dirty="0">
                <a:effectLst>
                  <a:glow rad="127000">
                    <a:schemeClr val="tx1"/>
                  </a:glow>
                </a:effectLst>
                <a:ea typeface="ＭＳ Ｐゴシック" charset="0"/>
              </a:rPr>
              <a:t>٢ اخبار ١٢ : ٧-٨</a:t>
            </a:r>
            <a:br>
              <a:rPr lang="en-US" sz="3600" dirty="0">
                <a:effectLst>
                  <a:glow rad="127000">
                    <a:schemeClr val="tx1"/>
                  </a:glow>
                </a:effectLst>
                <a:ea typeface="ＭＳ Ｐゴシック" charset="0"/>
              </a:rPr>
            </a:br>
            <a:br>
              <a:rPr lang="ar-SA" sz="3600" dirty="0">
                <a:effectLst>
                  <a:glow rad="127000">
                    <a:schemeClr val="tx1"/>
                  </a:glow>
                </a:effectLst>
                <a:ea typeface="ＭＳ Ｐゴシック" charset="0"/>
              </a:rPr>
            </a:br>
            <a:r>
              <a:rPr lang="ar-SA" sz="3600" dirty="0">
                <a:effectLst>
                  <a:glow rad="127000">
                    <a:schemeClr val="tx1"/>
                  </a:glow>
                </a:effectLst>
                <a:ea typeface="ＭＳ Ｐゴシック" charset="0"/>
              </a:rPr>
              <a:t>٧ فَلَمَّا رَأَى الرَّبُّ أَنَّهُمْ تَذَلَّلُوا كَانَ كَلاَمُ الرَّبِّ إِلَى شَمَعْيَا: [قَدْ تَذَلَّلُوا فَلاَ أُهْلِكُهُمْ بَلْ أُعْطِيهِمْ قَلِيلاً مِنَ النَّجَاةِ وَلاَ يَنْصَبُّ غَضَبِي عَلَى أُورُشَلِيمَ بِيَدِ </a:t>
            </a:r>
            <a:r>
              <a:rPr lang="ar-SA" sz="3600" dirty="0" err="1">
                <a:effectLst>
                  <a:glow rad="127000">
                    <a:schemeClr val="tx1"/>
                  </a:glow>
                </a:effectLst>
                <a:ea typeface="ＭＳ Ｐゴシック" charset="0"/>
              </a:rPr>
              <a:t>شِيشَقَ</a:t>
            </a:r>
            <a:r>
              <a:rPr lang="ar-SA" sz="3600" dirty="0">
                <a:effectLst>
                  <a:glow rad="127000">
                    <a:schemeClr val="tx1"/>
                  </a:glow>
                </a:effectLst>
                <a:ea typeface="ＭＳ Ｐゴシック" charset="0"/>
              </a:rPr>
              <a:t> ٨ لَكِنَّهُمْ يَكُونُونَ لَهُ عَبِيداً وَيَعْلَمُونَ خِدْمَتِي وَخِدْمَةَ مَمَالِكِ الأَرَاضِي]. </a:t>
            </a:r>
          </a:p>
        </p:txBody>
      </p:sp>
      <p:sp>
        <p:nvSpPr>
          <p:cNvPr id="5" name="Rectangle 2">
            <a:extLst>
              <a:ext uri="{FF2B5EF4-FFF2-40B4-BE49-F238E27FC236}">
                <a16:creationId xmlns:a16="http://schemas.microsoft.com/office/drawing/2014/main" id="{EE86FB0D-4BDC-1B31-4C65-AAE4EDF91485}"/>
              </a:ext>
            </a:extLst>
          </p:cNvPr>
          <p:cNvSpPr txBox="1">
            <a:spLocks noChangeArrowheads="1"/>
          </p:cNvSpPr>
          <p:nvPr/>
        </p:nvSpPr>
        <p:spPr bwMode="auto">
          <a:xfrm>
            <a:off x="6388520" y="5318318"/>
            <a:ext cx="2746537" cy="1135018"/>
          </a:xfrm>
          <a:prstGeom prst="rect">
            <a:avLst/>
          </a:prstGeom>
          <a:solidFill>
            <a:srgbClr val="000000"/>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المحارب المصري</a:t>
            </a:r>
            <a:endPar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21879020"/>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32- Egyptian infantryman of Pharaoh Shishak (927 BCE) | Ancient warfare,  Ancient babylon, Egyptian warrior">
            <a:extLst>
              <a:ext uri="{FF2B5EF4-FFF2-40B4-BE49-F238E27FC236}">
                <a16:creationId xmlns:a16="http://schemas.microsoft.com/office/drawing/2014/main" id="{AAAF70CE-9FA9-0FD5-68D3-00F4649C4B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48561" y="908720"/>
            <a:ext cx="2686496" cy="4365556"/>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72008" y="29469"/>
            <a:ext cx="6228184" cy="6711899"/>
          </a:xfrm>
          <a:solidFill>
            <a:srgbClr val="000000"/>
          </a:solid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p>
            <a:pPr algn="r"/>
            <a:r>
              <a:rPr lang="ar-SA" sz="3600" dirty="0">
                <a:effectLst>
                  <a:glow rad="127000">
                    <a:schemeClr val="tx1"/>
                  </a:glow>
                </a:effectLst>
                <a:ea typeface="ＭＳ Ｐゴシック" charset="0"/>
              </a:rPr>
              <a:t>٢ اخبار ١٢ : ٩</a:t>
            </a:r>
            <a:br>
              <a:rPr lang="en-US" sz="3600" dirty="0">
                <a:effectLst>
                  <a:glow rad="127000">
                    <a:schemeClr val="tx1"/>
                  </a:glow>
                </a:effectLst>
                <a:ea typeface="ＭＳ Ｐゴシック" charset="0"/>
              </a:rPr>
            </a:br>
            <a:br>
              <a:rPr lang="ar-SA" sz="3600" dirty="0">
                <a:effectLst>
                  <a:glow rad="127000">
                    <a:schemeClr val="tx1"/>
                  </a:glow>
                </a:effectLst>
                <a:ea typeface="ＭＳ Ｐゴシック" charset="0"/>
              </a:rPr>
            </a:br>
            <a:r>
              <a:rPr lang="ar-SA" sz="3600" dirty="0">
                <a:effectLst>
                  <a:glow rad="127000">
                    <a:schemeClr val="tx1"/>
                  </a:glow>
                </a:effectLst>
                <a:ea typeface="ＭＳ Ｐゴシック" charset="0"/>
              </a:rPr>
              <a:t>٩ فَصَعِدَ </a:t>
            </a:r>
            <a:r>
              <a:rPr lang="ar-SA" sz="3600" dirty="0" err="1">
                <a:effectLst>
                  <a:glow rad="127000">
                    <a:schemeClr val="tx1"/>
                  </a:glow>
                </a:effectLst>
                <a:ea typeface="ＭＳ Ｐゴシック" charset="0"/>
              </a:rPr>
              <a:t>شِيشَقُ</a:t>
            </a:r>
            <a:r>
              <a:rPr lang="ar-SA" sz="3600" dirty="0">
                <a:effectLst>
                  <a:glow rad="127000">
                    <a:schemeClr val="tx1"/>
                  </a:glow>
                </a:effectLst>
                <a:ea typeface="ＭＳ Ｐゴシック" charset="0"/>
              </a:rPr>
              <a:t> مَلِكُ مِصْرَ عَلَى أُورُشَلِيمَ وَأَخَذَ خَزَائِنَ بَيْتِ الرَّبِّ وَخَزَائِنَ بَيْتِ الْمَلِكِ أَخَذَ الْجَمِيعَ وَأَخَذَ أَتْرَاسَ الذَّهَبِ الَّتِي عَمِلَهَا سُلَيْمَانُ. </a:t>
            </a:r>
          </a:p>
        </p:txBody>
      </p:sp>
      <p:sp>
        <p:nvSpPr>
          <p:cNvPr id="5" name="Rectangle 2">
            <a:extLst>
              <a:ext uri="{FF2B5EF4-FFF2-40B4-BE49-F238E27FC236}">
                <a16:creationId xmlns:a16="http://schemas.microsoft.com/office/drawing/2014/main" id="{7ED4E1CA-E9F0-CFB2-30B3-D5079D12CB1F}"/>
              </a:ext>
            </a:extLst>
          </p:cNvPr>
          <p:cNvSpPr txBox="1">
            <a:spLocks noChangeArrowheads="1"/>
          </p:cNvSpPr>
          <p:nvPr/>
        </p:nvSpPr>
        <p:spPr bwMode="auto">
          <a:xfrm>
            <a:off x="6388520" y="5318318"/>
            <a:ext cx="2746537" cy="1135018"/>
          </a:xfrm>
          <a:prstGeom prst="rect">
            <a:avLst/>
          </a:prstGeom>
          <a:solidFill>
            <a:srgbClr val="000000"/>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المحارب المصري</a:t>
            </a:r>
            <a:endPar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3511882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Worship Background For Church Service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567"/>
            <a:ext cx="9144000" cy="6856433"/>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4"/>
            <a:ext cx="9144000" cy="2227088"/>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2. </a:t>
            </a:r>
            <a:r>
              <a:rPr lang="ar-JO" sz="4800" dirty="0">
                <a:solidFill>
                  <a:srgbClr val="FFFF00"/>
                </a:solidFill>
                <a:effectLst>
                  <a:glow rad="127000">
                    <a:schemeClr val="tx1"/>
                  </a:glow>
                </a:effectLst>
                <a:ea typeface="ＭＳ Ｐゴシック" charset="0"/>
              </a:rPr>
              <a:t>يحفظنا</a:t>
            </a:r>
            <a:r>
              <a:rPr lang="ar-JO" sz="4800" dirty="0">
                <a:effectLst>
                  <a:glow rad="127000">
                    <a:schemeClr val="tx1"/>
                  </a:glow>
                </a:effectLst>
                <a:ea typeface="ＭＳ Ｐゴシック" charset="0"/>
              </a:rPr>
              <a:t> الله حتى خلال التأديب</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 10-36 </a:t>
            </a:r>
            <a:endParaRPr kumimoji="0"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9465779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9469"/>
            <a:ext cx="9144000" cy="1542493"/>
          </a:xfrm>
          <a:effectLst>
            <a:outerShdw blurRad="63500" dist="35921" dir="2700000" algn="ctr" rotWithShape="0">
              <a:schemeClr val="tx2">
                <a:alpha val="74998"/>
              </a:schemeClr>
            </a:outerShdw>
          </a:effectLst>
        </p:spPr>
        <p:txBody>
          <a:bodyPr anchor="ctr"/>
          <a:lstStyle/>
          <a:p>
            <a:pPr>
              <a:defRPr/>
            </a:pPr>
            <a:r>
              <a:rPr lang="ar-JO" sz="4000" dirty="0">
                <a:effectLst>
                  <a:glow rad="127000">
                    <a:schemeClr val="tx1"/>
                  </a:glow>
                </a:effectLst>
                <a:ea typeface="ＭＳ Ｐゴシック" charset="0"/>
              </a:rPr>
              <a:t>ينقسم الملوك إلى أربعة أنواع أساسية</a:t>
            </a:r>
            <a:endParaRPr lang="en-US" sz="40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0" y="1571962"/>
            <a:ext cx="9207160" cy="3837606"/>
          </a:xfrm>
          <a:prstGeom prst="rect">
            <a:avLst/>
          </a:prstGeom>
        </p:spPr>
      </p:pic>
    </p:spTree>
    <p:extLst>
      <p:ext uri="{BB962C8B-B14F-4D97-AF65-F5344CB8AC3E}">
        <p14:creationId xmlns:p14="http://schemas.microsoft.com/office/powerpoint/2010/main" val="2803538250"/>
      </p:ext>
    </p:extLst>
  </p:cSld>
  <p:clrMapOvr>
    <a:masterClrMapping/>
  </p:clrMapOvr>
  <p:transition/>
</p:sld>
</file>

<file path=ppt/slides/slide171.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7" name="Group 6"/>
          <p:cNvGrpSpPr>
            <a:grpSpLocks/>
          </p:cNvGrpSpPr>
          <p:nvPr/>
        </p:nvGrpSpPr>
        <p:grpSpPr bwMode="auto">
          <a:xfrm>
            <a:off x="1239838" y="703263"/>
            <a:ext cx="2971800" cy="2628900"/>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1800" u="sng" dirty="0">
                  <a:solidFill>
                    <a:srgbClr val="000090"/>
                  </a:solidFill>
                  <a:latin typeface="Arial" panose="020B0604020202020204" pitchFamily="34" charset="0"/>
                  <a:ea typeface="ÇlÇr ñæí©" charset="0"/>
                  <a:cs typeface="Arial" panose="020B0604020202020204" pitchFamily="34" charset="0"/>
                </a:rPr>
                <a:t>صالحين مع نهاية شريرة (8)</a:t>
              </a:r>
              <a:endParaRPr lang="en-US" sz="18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1400" dirty="0">
                  <a:solidFill>
                    <a:srgbClr val="000090"/>
                  </a:solidFill>
                  <a:latin typeface="Arial" panose="020B0604020202020204" pitchFamily="34" charset="0"/>
                  <a:cs typeface="Arial" panose="020B0604020202020204" pitchFamily="34" charset="0"/>
                </a:rPr>
                <a:t>(سليمان (1: 1), آسا (14: 2), يهوشافاط (17: 3, 20: 37), يؤاش (24: 22), عمسيا (25: 19و 27), عزيا (26: 16), حزقيا (32: 25), يوشيا (34: 1-36: 1)</a:t>
              </a:r>
              <a:endParaRPr lang="en-US" dirty="0">
                <a:solidFill>
                  <a:srgbClr val="000090"/>
                </a:solidFill>
                <a:latin typeface="Arial" panose="020B0604020202020204" pitchFamily="34" charset="0"/>
                <a:cs typeface="Arial" panose="020B0604020202020204" pitchFamily="34"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13" name="Group 12"/>
          <p:cNvGrpSpPr>
            <a:grpSpLocks/>
          </p:cNvGrpSpPr>
          <p:nvPr/>
        </p:nvGrpSpPr>
        <p:grpSpPr bwMode="auto">
          <a:xfrm>
            <a:off x="4356100" y="703263"/>
            <a:ext cx="2971800" cy="2628900"/>
            <a:chOff x="3822700" y="2570163"/>
            <a:chExt cx="2971800" cy="2628900"/>
          </a:xfrm>
        </p:grpSpPr>
        <p:sp>
          <p:nvSpPr>
            <p:cNvPr id="275473" name="Text Box 6"/>
            <p:cNvSpPr txBox="1">
              <a:spLocks noChangeArrowheads="1"/>
            </p:cNvSpPr>
            <p:nvPr/>
          </p:nvSpPr>
          <p:spPr bwMode="auto">
            <a:xfrm>
              <a:off x="38227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1800" u="sng" dirty="0">
                  <a:solidFill>
                    <a:srgbClr val="000090"/>
                  </a:solidFill>
                  <a:latin typeface="Arial" panose="020B0604020202020204" pitchFamily="34" charset="0"/>
                  <a:ea typeface="ÇlÇr ñæí©" charset="0"/>
                  <a:cs typeface="Arial" panose="020B0604020202020204" pitchFamily="34" charset="0"/>
                </a:rPr>
                <a:t>أشرار مع نهاية صالحة (3)</a:t>
              </a:r>
              <a:endParaRPr lang="en-US" sz="18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1400" dirty="0">
                  <a:solidFill>
                    <a:srgbClr val="000090"/>
                  </a:solidFill>
                  <a:latin typeface="Arial" panose="020B0604020202020204" pitchFamily="34" charset="0"/>
                  <a:cs typeface="Arial" panose="020B0604020202020204" pitchFamily="34" charset="0"/>
                </a:rPr>
                <a:t>رحبعام (12: 6-7 و12), أبيا = أبيام (13: 10, 1 مل 15: 3), منسى (33: 12 و19)</a:t>
              </a:r>
              <a:endParaRPr lang="en-US" dirty="0">
                <a:solidFill>
                  <a:srgbClr val="000090"/>
                </a:solidFill>
                <a:latin typeface="Arial" panose="020B0604020202020204" pitchFamily="34" charset="0"/>
                <a:cs typeface="Arial" panose="020B0604020202020204" pitchFamily="34" charset="0"/>
              </a:endParaRPr>
            </a:p>
          </p:txBody>
        </p:sp>
        <p:sp>
          <p:nvSpPr>
            <p:cNvPr id="275474" name="Line 7"/>
            <p:cNvSpPr>
              <a:spLocks noChangeShapeType="1"/>
            </p:cNvSpPr>
            <p:nvPr/>
          </p:nvSpPr>
          <p:spPr bwMode="auto">
            <a:xfrm flipV="1">
              <a:off x="4051300" y="3829050"/>
              <a:ext cx="0" cy="12573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5" name="Line 8"/>
            <p:cNvSpPr>
              <a:spLocks noChangeShapeType="1"/>
            </p:cNvSpPr>
            <p:nvPr/>
          </p:nvSpPr>
          <p:spPr bwMode="auto">
            <a:xfrm rot="5400000" flipV="1">
              <a:off x="5194300" y="3714750"/>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6" name="Line 9"/>
            <p:cNvSpPr>
              <a:spLocks noChangeShapeType="1"/>
            </p:cNvSpPr>
            <p:nvPr/>
          </p:nvSpPr>
          <p:spPr bwMode="auto">
            <a:xfrm rot="7101103" flipH="1" flipV="1">
              <a:off x="4759325" y="3452813"/>
              <a:ext cx="368300" cy="184785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7" name="Line 10"/>
            <p:cNvSpPr>
              <a:spLocks noChangeShapeType="1"/>
            </p:cNvSpPr>
            <p:nvPr/>
          </p:nvSpPr>
          <p:spPr bwMode="auto">
            <a:xfrm rot="7101103" flipH="1" flipV="1">
              <a:off x="5807075" y="4213225"/>
              <a:ext cx="714375" cy="23812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18" name="Group 17"/>
          <p:cNvGrpSpPr>
            <a:grpSpLocks/>
          </p:cNvGrpSpPr>
          <p:nvPr/>
        </p:nvGrpSpPr>
        <p:grpSpPr bwMode="auto">
          <a:xfrm>
            <a:off x="1239838" y="3500438"/>
            <a:ext cx="2971800" cy="2687637"/>
            <a:chOff x="736600" y="3501008"/>
            <a:chExt cx="2971800" cy="2687638"/>
          </a:xfrm>
        </p:grpSpPr>
        <p:sp>
          <p:nvSpPr>
            <p:cNvPr id="275469" name="Text Box 11"/>
            <p:cNvSpPr txBox="1">
              <a:spLocks noChangeArrowheads="1"/>
            </p:cNvSpPr>
            <p:nvPr/>
          </p:nvSpPr>
          <p:spPr bwMode="auto">
            <a:xfrm>
              <a:off x="736600" y="350100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1800" u="sng" dirty="0">
                  <a:solidFill>
                    <a:srgbClr val="000090"/>
                  </a:solidFill>
                  <a:latin typeface="Arial" panose="020B0604020202020204" pitchFamily="34" charset="0"/>
                  <a:ea typeface="ÇlÇr ñæí©" charset="0"/>
                  <a:cs typeface="Arial" panose="020B0604020202020204" pitchFamily="34" charset="0"/>
                </a:rPr>
                <a:t>من جيد إلى أفضل (2)</a:t>
              </a:r>
              <a:endParaRPr lang="en-US" sz="18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1400" dirty="0">
                  <a:solidFill>
                    <a:srgbClr val="000090"/>
                  </a:solidFill>
                  <a:latin typeface="Arial" panose="020B0604020202020204" pitchFamily="34" charset="0"/>
                  <a:ea typeface="ÇlÇr ñæí©" charset="0"/>
                  <a:cs typeface="Arial" panose="020B0604020202020204" pitchFamily="34" charset="0"/>
                </a:rPr>
                <a:t>داود ( 1مل 3: 6)</a:t>
              </a:r>
            </a:p>
            <a:p>
              <a:pPr algn="ctr">
                <a:buFontTx/>
                <a:buNone/>
              </a:pPr>
              <a:r>
                <a:rPr lang="ar-JO" sz="1400" dirty="0">
                  <a:solidFill>
                    <a:srgbClr val="000090"/>
                  </a:solidFill>
                  <a:latin typeface="Arial" panose="020B0604020202020204" pitchFamily="34" charset="0"/>
                  <a:ea typeface="ÇlÇr ñæí©" charset="0"/>
                  <a:cs typeface="Arial" panose="020B0604020202020204" pitchFamily="34" charset="0"/>
                </a:rPr>
                <a:t>يوثام (27: 6)</a:t>
              </a:r>
              <a:endParaRPr lang="en-US" sz="1400" dirty="0">
                <a:solidFill>
                  <a:srgbClr val="000090"/>
                </a:solidFill>
                <a:latin typeface="Arial" panose="020B0604020202020204" pitchFamily="34" charset="0"/>
                <a:ea typeface="ÇlÇr ñæí©" charset="0"/>
                <a:cs typeface="Arial" panose="020B0604020202020204" pitchFamily="34" charset="0"/>
              </a:endParaRPr>
            </a:p>
            <a:p>
              <a:pPr algn="ctr">
                <a:buFontTx/>
                <a:buNone/>
              </a:pPr>
              <a:endParaRPr lang="en-US" dirty="0">
                <a:solidFill>
                  <a:srgbClr val="000090"/>
                </a:solidFill>
                <a:latin typeface="Arial" panose="020B0604020202020204" pitchFamily="34" charset="0"/>
                <a:cs typeface="Arial" panose="020B0604020202020204" pitchFamily="34" charset="0"/>
              </a:endParaRPr>
            </a:p>
          </p:txBody>
        </p:sp>
        <p:sp>
          <p:nvSpPr>
            <p:cNvPr id="275470" name="Line 12"/>
            <p:cNvSpPr>
              <a:spLocks noChangeShapeType="1"/>
            </p:cNvSpPr>
            <p:nvPr/>
          </p:nvSpPr>
          <p:spPr bwMode="auto">
            <a:xfrm flipV="1">
              <a:off x="965200" y="4758308"/>
              <a:ext cx="0" cy="12573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1" name="Line 13"/>
            <p:cNvSpPr>
              <a:spLocks noChangeShapeType="1"/>
            </p:cNvSpPr>
            <p:nvPr/>
          </p:nvSpPr>
          <p:spPr bwMode="auto">
            <a:xfrm rot="5400000" flipV="1">
              <a:off x="2108200" y="4644008"/>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2" name="Line 14"/>
            <p:cNvSpPr>
              <a:spLocks noChangeShapeType="1"/>
            </p:cNvSpPr>
            <p:nvPr/>
          </p:nvSpPr>
          <p:spPr bwMode="auto">
            <a:xfrm rot="7101103" flipH="1" flipV="1">
              <a:off x="1130300" y="4531296"/>
              <a:ext cx="1828800" cy="14859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 name="Group 26"/>
          <p:cNvGrpSpPr>
            <a:grpSpLocks/>
          </p:cNvGrpSpPr>
          <p:nvPr/>
        </p:nvGrpSpPr>
        <p:grpSpPr bwMode="auto">
          <a:xfrm>
            <a:off x="4356100" y="3500438"/>
            <a:ext cx="2971800" cy="2628900"/>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1400" u="sng" dirty="0">
                  <a:solidFill>
                    <a:srgbClr val="000090"/>
                  </a:solidFill>
                  <a:latin typeface="Arial" panose="020B0604020202020204" pitchFamily="34" charset="0"/>
                  <a:ea typeface="ÇlÇr ñæí©" charset="0"/>
                  <a:cs typeface="Arial" panose="020B0604020202020204" pitchFamily="34" charset="0"/>
                </a:rPr>
                <a:t>سيء إلى أسوأ (9)</a:t>
              </a:r>
              <a:endParaRPr lang="en-US" sz="14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1400" dirty="0">
                  <a:solidFill>
                    <a:srgbClr val="000090"/>
                  </a:solidFill>
                  <a:latin typeface="Arial" panose="020B0604020202020204" pitchFamily="34" charset="0"/>
                  <a:cs typeface="Arial" panose="020B0604020202020204" pitchFamily="34" charset="0"/>
                </a:rPr>
                <a:t>يهورام (21: 6و11-12), أخزيا (20: 35, 22: 3) عثليا (22: 10), آحاز (28: 22), آمون (33: 20-25), يهوآحاز (36: 1, 2 مل 13: 2), يهوياقيم (36: 5), يهوياكين (36: 9), صدقيا (36: 12)</a:t>
              </a: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27694325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72.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13" name="Group 12"/>
          <p:cNvGrpSpPr>
            <a:grpSpLocks/>
          </p:cNvGrpSpPr>
          <p:nvPr/>
        </p:nvGrpSpPr>
        <p:grpSpPr bwMode="auto">
          <a:xfrm>
            <a:off x="755576" y="703262"/>
            <a:ext cx="7560840" cy="5606057"/>
            <a:chOff x="3822700" y="2570163"/>
            <a:chExt cx="2971800" cy="2628900"/>
          </a:xfrm>
        </p:grpSpPr>
        <p:sp>
          <p:nvSpPr>
            <p:cNvPr id="275473" name="Text Box 6"/>
            <p:cNvSpPr txBox="1">
              <a:spLocks noChangeArrowheads="1"/>
            </p:cNvSpPr>
            <p:nvPr/>
          </p:nvSpPr>
          <p:spPr bwMode="auto">
            <a:xfrm>
              <a:off x="38227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000" u="sng" dirty="0">
                  <a:solidFill>
                    <a:srgbClr val="000090"/>
                  </a:solidFill>
                  <a:latin typeface="Arial" panose="020B0604020202020204" pitchFamily="34" charset="0"/>
                  <a:ea typeface="ÇlÇr ñæí©" charset="0"/>
                  <a:cs typeface="Arial" panose="020B0604020202020204" pitchFamily="34" charset="0"/>
                </a:rPr>
                <a:t>أشرار مع نهاية صالحة (3)</a:t>
              </a:r>
              <a:endParaRPr lang="en-US" sz="40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FF0000"/>
                  </a:solidFill>
                  <a:latin typeface="Arial" panose="020B0604020202020204" pitchFamily="34" charset="0"/>
                  <a:ea typeface="ÇlÇr ñæí©" charset="0"/>
                  <a:cs typeface="Arial" panose="020B0604020202020204" pitchFamily="34" charset="0"/>
                </a:rPr>
                <a:t>رحبعام (12: 6-7, 12)</a:t>
              </a:r>
              <a:endParaRPr lang="en-US" sz="3200" dirty="0">
                <a:solidFill>
                  <a:srgbClr val="FF000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000090"/>
                  </a:solidFill>
                  <a:latin typeface="Arial" panose="020B0604020202020204" pitchFamily="34" charset="0"/>
                  <a:ea typeface="ÇlÇr ñæí©" charset="0"/>
                  <a:cs typeface="Arial" panose="020B0604020202020204" pitchFamily="34" charset="0"/>
                </a:rPr>
                <a:t>أبيا ** (= أبيام 13: 10, 1 مل 15: 3)</a:t>
              </a:r>
              <a:endParaRPr lang="en-US" sz="3200"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000090"/>
                  </a:solidFill>
                  <a:latin typeface="Arial" panose="020B0604020202020204" pitchFamily="34" charset="0"/>
                  <a:cs typeface="Arial" panose="020B0604020202020204" pitchFamily="34" charset="0"/>
                </a:rPr>
                <a:t>منسى (33: 12، 19)</a:t>
              </a:r>
              <a:endParaRPr lang="en-US" sz="4800" dirty="0">
                <a:solidFill>
                  <a:srgbClr val="000090"/>
                </a:solidFill>
                <a:latin typeface="Arial" panose="020B0604020202020204" pitchFamily="34" charset="0"/>
                <a:cs typeface="Arial" panose="020B0604020202020204" pitchFamily="34" charset="0"/>
              </a:endParaRPr>
            </a:p>
          </p:txBody>
        </p:sp>
        <p:sp>
          <p:nvSpPr>
            <p:cNvPr id="275474" name="Line 7"/>
            <p:cNvSpPr>
              <a:spLocks noChangeShapeType="1"/>
            </p:cNvSpPr>
            <p:nvPr/>
          </p:nvSpPr>
          <p:spPr bwMode="auto">
            <a:xfrm flipV="1">
              <a:off x="4051300" y="3829050"/>
              <a:ext cx="0" cy="12573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5" name="Line 8"/>
            <p:cNvSpPr>
              <a:spLocks noChangeShapeType="1"/>
            </p:cNvSpPr>
            <p:nvPr/>
          </p:nvSpPr>
          <p:spPr bwMode="auto">
            <a:xfrm rot="5400000" flipV="1">
              <a:off x="5194300" y="3714750"/>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6" name="Line 9"/>
            <p:cNvSpPr>
              <a:spLocks noChangeShapeType="1"/>
            </p:cNvSpPr>
            <p:nvPr/>
          </p:nvSpPr>
          <p:spPr bwMode="auto">
            <a:xfrm rot="7101103" flipH="1" flipV="1">
              <a:off x="4759325" y="3452813"/>
              <a:ext cx="368300" cy="184785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7" name="Line 10"/>
            <p:cNvSpPr>
              <a:spLocks noChangeShapeType="1"/>
            </p:cNvSpPr>
            <p:nvPr/>
          </p:nvSpPr>
          <p:spPr bwMode="auto">
            <a:xfrm rot="7101103" flipH="1" flipV="1">
              <a:off x="5807075" y="4213225"/>
              <a:ext cx="714375" cy="23812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2" name="Lightning Bolt 1"/>
          <p:cNvSpPr/>
          <p:nvPr/>
        </p:nvSpPr>
        <p:spPr bwMode="auto">
          <a:xfrm rot="4884758">
            <a:off x="7665124" y="3736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28319645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1" name="Rectangle 2" descr="Green marble"/>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
        <p:nvSpPr>
          <p:cNvPr id="101379" name="Text Box 3"/>
          <p:cNvSpPr txBox="1">
            <a:spLocks noChangeArrowheads="1"/>
          </p:cNvSpPr>
          <p:nvPr/>
        </p:nvSpPr>
        <p:spPr bwMode="auto">
          <a:xfrm>
            <a:off x="838200" y="304800"/>
            <a:ext cx="8534400" cy="65595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85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رحبعام 11-12</a:t>
            </a:r>
            <a:endParaRPr kumimoji="0" lang="en-US" sz="3600" dirty="0">
              <a:solidFill>
                <a:srgbClr val="FFFFFF"/>
              </a:solidFill>
              <a:latin typeface="Arial" panose="020B0604020202020204" pitchFamily="34" charset="0"/>
              <a:cs typeface="Arial" panose="020B0604020202020204" pitchFamily="34" charset="0"/>
            </a:endParaRPr>
          </a:p>
          <a:p>
            <a:pPr eaLnBrk="1" hangingPunct="1">
              <a:lnSpc>
                <a:spcPct val="85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أبيا 13</a:t>
            </a:r>
            <a:endParaRPr kumimoji="0" lang="en-US" sz="3600" dirty="0">
              <a:solidFill>
                <a:srgbClr val="FFFFFF"/>
              </a:solidFill>
              <a:latin typeface="Arial" panose="020B0604020202020204" pitchFamily="34" charset="0"/>
              <a:cs typeface="Arial" panose="020B0604020202020204" pitchFamily="34" charset="0"/>
            </a:endParaRPr>
          </a:p>
          <a:p>
            <a:pPr eaLnBrk="1" hangingPunct="1">
              <a:lnSpc>
                <a:spcPct val="85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آسا 14-16**</a:t>
            </a:r>
            <a:endParaRPr kumimoji="0" lang="en-US" sz="3600" dirty="0">
              <a:solidFill>
                <a:srgbClr val="FFFFFF"/>
              </a:solidFill>
              <a:latin typeface="Arial" panose="020B0604020202020204" pitchFamily="34" charset="0"/>
              <a:cs typeface="Arial" panose="020B0604020202020204" pitchFamily="34" charset="0"/>
            </a:endParaRPr>
          </a:p>
          <a:p>
            <a:pPr eaLnBrk="1" hangingPunct="1">
              <a:lnSpc>
                <a:spcPct val="85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يهوشافاط 17-20**</a:t>
            </a:r>
            <a:endParaRPr kumimoji="0" lang="en-US" sz="3600" dirty="0">
              <a:solidFill>
                <a:srgbClr val="FFFFFF"/>
              </a:solidFill>
              <a:latin typeface="Arial" panose="020B0604020202020204" pitchFamily="34" charset="0"/>
              <a:cs typeface="Arial" panose="020B0604020202020204" pitchFamily="34" charset="0"/>
            </a:endParaRPr>
          </a:p>
          <a:p>
            <a:pPr eaLnBrk="1" hangingPunct="1">
              <a:lnSpc>
                <a:spcPct val="85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يهورام 21</a:t>
            </a:r>
            <a:endParaRPr kumimoji="0" lang="en-US" sz="3600" dirty="0">
              <a:solidFill>
                <a:srgbClr val="FFFFFF"/>
              </a:solidFill>
              <a:latin typeface="Arial" panose="020B0604020202020204" pitchFamily="34" charset="0"/>
              <a:cs typeface="Arial" panose="020B0604020202020204" pitchFamily="34" charset="0"/>
            </a:endParaRPr>
          </a:p>
          <a:p>
            <a:pPr eaLnBrk="1" hangingPunct="1">
              <a:lnSpc>
                <a:spcPct val="85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أخزيا 22</a:t>
            </a:r>
            <a:endParaRPr kumimoji="0" lang="en-US" sz="3600" dirty="0">
              <a:solidFill>
                <a:srgbClr val="FFFFFF"/>
              </a:solidFill>
              <a:latin typeface="Arial" panose="020B0604020202020204" pitchFamily="34" charset="0"/>
              <a:cs typeface="Arial" panose="020B0604020202020204" pitchFamily="34" charset="0"/>
            </a:endParaRPr>
          </a:p>
          <a:p>
            <a:pPr eaLnBrk="1" hangingPunct="1">
              <a:lnSpc>
                <a:spcPct val="85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عثليا 23</a:t>
            </a:r>
            <a:endParaRPr kumimoji="0" lang="en-US" sz="3600" dirty="0">
              <a:solidFill>
                <a:srgbClr val="FFFFFF"/>
              </a:solidFill>
              <a:latin typeface="Arial" panose="020B0604020202020204" pitchFamily="34" charset="0"/>
              <a:cs typeface="Arial" panose="020B0604020202020204" pitchFamily="34" charset="0"/>
            </a:endParaRPr>
          </a:p>
          <a:p>
            <a:pPr eaLnBrk="1" hangingPunct="1">
              <a:lnSpc>
                <a:spcPct val="85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يؤاش 24**</a:t>
            </a:r>
            <a:endParaRPr kumimoji="0" lang="en-US" sz="3600" dirty="0">
              <a:solidFill>
                <a:srgbClr val="FFFFFF"/>
              </a:solidFill>
              <a:latin typeface="Arial" panose="020B0604020202020204" pitchFamily="34" charset="0"/>
              <a:cs typeface="Arial" panose="020B0604020202020204" pitchFamily="34" charset="0"/>
            </a:endParaRPr>
          </a:p>
          <a:p>
            <a:pPr eaLnBrk="1" hangingPunct="1">
              <a:lnSpc>
                <a:spcPct val="85000"/>
              </a:lnSpc>
              <a:spcBef>
                <a:spcPct val="50000"/>
              </a:spcBef>
              <a:buFontTx/>
              <a:buNone/>
              <a:defRPr/>
            </a:pPr>
            <a:endParaRPr kumimoji="0" lang="en-US" sz="3600" dirty="0">
              <a:solidFill>
                <a:srgbClr val="FFFFFF"/>
              </a:solidFill>
              <a:latin typeface="Arial" panose="020B0604020202020204" pitchFamily="34" charset="0"/>
              <a:cs typeface="Arial" panose="020B0604020202020204" pitchFamily="34" charset="0"/>
            </a:endParaRPr>
          </a:p>
        </p:txBody>
      </p:sp>
      <p:sp>
        <p:nvSpPr>
          <p:cNvPr id="112643" name="Title 3"/>
          <p:cNvSpPr>
            <a:spLocks noGrp="1"/>
          </p:cNvSpPr>
          <p:nvPr>
            <p:ph type="title" idx="4294967295"/>
          </p:nvPr>
        </p:nvSpPr>
        <p:spPr>
          <a:xfrm>
            <a:off x="5334000" y="0"/>
            <a:ext cx="4114800" cy="2438400"/>
          </a:xfrm>
          <a:solidFill>
            <a:schemeClr val="tx1"/>
          </a:solidFill>
        </p:spPr>
        <p:txBody>
          <a:bodyPr/>
          <a:lstStyle/>
          <a:p>
            <a:r>
              <a:rPr lang="ar-JO" b="1" dirty="0">
                <a:solidFill>
                  <a:schemeClr val="bg1"/>
                </a:solidFill>
                <a:latin typeface="Arial" panose="020B0604020202020204" pitchFamily="34" charset="0"/>
                <a:ea typeface="ＭＳ Ｐゴシック" charset="0"/>
                <a:cs typeface="Arial" panose="020B0604020202020204" pitchFamily="34" charset="0"/>
              </a:rPr>
              <a:t>ملوك يهوذا في       2 أخبار الأيام     11-24</a:t>
            </a:r>
            <a:endParaRPr lang="en-US" b="1" dirty="0">
              <a:solidFill>
                <a:schemeClr val="bg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71890077"/>
      </p:ext>
    </p:extLst>
  </p:cSld>
  <p:clrMapOvr>
    <a:masterClrMapping/>
  </p:clrMapOvr>
  <p:transition spd="med">
    <p:randomBar dir="vert"/>
  </p:transition>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2" descr="Green marble"/>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
        <p:nvSpPr>
          <p:cNvPr id="102403" name="Text Box 3"/>
          <p:cNvSpPr txBox="1">
            <a:spLocks noChangeArrowheads="1"/>
          </p:cNvSpPr>
          <p:nvPr/>
        </p:nvSpPr>
        <p:spPr bwMode="auto">
          <a:xfrm>
            <a:off x="838200" y="304800"/>
            <a:ext cx="8534400" cy="58118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85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عمسيا 25*</a:t>
            </a:r>
            <a:endParaRPr kumimoji="0" lang="en-US" sz="3600" dirty="0">
              <a:solidFill>
                <a:srgbClr val="FFFFFF"/>
              </a:solidFill>
              <a:latin typeface="Arial" panose="020B0604020202020204" pitchFamily="34" charset="0"/>
              <a:cs typeface="Arial" panose="020B0604020202020204" pitchFamily="34" charset="0"/>
            </a:endParaRPr>
          </a:p>
          <a:p>
            <a:pPr eaLnBrk="1" hangingPunct="1">
              <a:lnSpc>
                <a:spcPct val="85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عزيا 26*</a:t>
            </a:r>
            <a:endParaRPr kumimoji="0" lang="en-US" sz="3600" dirty="0">
              <a:solidFill>
                <a:srgbClr val="FFFFFF"/>
              </a:solidFill>
              <a:latin typeface="Arial" panose="020B0604020202020204" pitchFamily="34" charset="0"/>
              <a:cs typeface="Arial" panose="020B0604020202020204" pitchFamily="34" charset="0"/>
            </a:endParaRPr>
          </a:p>
          <a:p>
            <a:pPr eaLnBrk="1" hangingPunct="1">
              <a:lnSpc>
                <a:spcPct val="85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يوثام 27*</a:t>
            </a:r>
            <a:endParaRPr kumimoji="0" lang="en-US" sz="3600" dirty="0">
              <a:solidFill>
                <a:srgbClr val="FFFFFF"/>
              </a:solidFill>
              <a:latin typeface="Arial" panose="020B0604020202020204" pitchFamily="34" charset="0"/>
              <a:cs typeface="Arial" panose="020B0604020202020204" pitchFamily="34" charset="0"/>
            </a:endParaRPr>
          </a:p>
          <a:p>
            <a:pPr eaLnBrk="1" hangingPunct="1">
              <a:lnSpc>
                <a:spcPct val="85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آحاز 28</a:t>
            </a:r>
            <a:endParaRPr kumimoji="0" lang="en-US" sz="3600" dirty="0">
              <a:solidFill>
                <a:srgbClr val="FFFFFF"/>
              </a:solidFill>
              <a:latin typeface="Arial" panose="020B0604020202020204" pitchFamily="34" charset="0"/>
              <a:cs typeface="Arial" panose="020B0604020202020204" pitchFamily="34" charset="0"/>
            </a:endParaRPr>
          </a:p>
          <a:p>
            <a:pPr eaLnBrk="1" hangingPunct="1">
              <a:lnSpc>
                <a:spcPct val="85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حزقيا 29-32**</a:t>
            </a:r>
            <a:endParaRPr kumimoji="0" lang="en-US" sz="3600" dirty="0">
              <a:solidFill>
                <a:srgbClr val="FFFFFF"/>
              </a:solidFill>
              <a:latin typeface="Arial" panose="020B0604020202020204" pitchFamily="34" charset="0"/>
              <a:cs typeface="Arial" panose="020B0604020202020204" pitchFamily="34" charset="0"/>
            </a:endParaRPr>
          </a:p>
          <a:p>
            <a:pPr eaLnBrk="1" hangingPunct="1">
              <a:lnSpc>
                <a:spcPct val="85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منسى 33</a:t>
            </a:r>
            <a:endParaRPr kumimoji="0" lang="en-US" sz="3600" dirty="0">
              <a:solidFill>
                <a:srgbClr val="FFFFFF"/>
              </a:solidFill>
              <a:latin typeface="Arial" panose="020B0604020202020204" pitchFamily="34" charset="0"/>
              <a:cs typeface="Arial" panose="020B0604020202020204" pitchFamily="34" charset="0"/>
            </a:endParaRPr>
          </a:p>
          <a:p>
            <a:pPr eaLnBrk="1" hangingPunct="1">
              <a:lnSpc>
                <a:spcPct val="85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يوشيا 34-35**</a:t>
            </a:r>
            <a:endParaRPr kumimoji="0" lang="en-US" sz="3600" dirty="0">
              <a:solidFill>
                <a:srgbClr val="FFFFFF"/>
              </a:solidFill>
              <a:latin typeface="Arial" panose="020B0604020202020204" pitchFamily="34" charset="0"/>
              <a:cs typeface="Arial" panose="020B0604020202020204" pitchFamily="34" charset="0"/>
            </a:endParaRPr>
          </a:p>
          <a:p>
            <a:pPr eaLnBrk="1" hangingPunct="1">
              <a:lnSpc>
                <a:spcPct val="85000"/>
              </a:lnSpc>
              <a:spcBef>
                <a:spcPct val="50000"/>
              </a:spcBef>
              <a:buFontTx/>
              <a:buNone/>
              <a:defRPr/>
            </a:pPr>
            <a:endParaRPr kumimoji="0" lang="en-US" sz="3600" dirty="0">
              <a:solidFill>
                <a:srgbClr val="FFFFFF"/>
              </a:solidFill>
              <a:latin typeface="Arial" panose="020B0604020202020204" pitchFamily="34" charset="0"/>
              <a:cs typeface="Arial" panose="020B0604020202020204" pitchFamily="34" charset="0"/>
            </a:endParaRPr>
          </a:p>
        </p:txBody>
      </p:sp>
      <p:sp>
        <p:nvSpPr>
          <p:cNvPr id="114691" name="Title 3"/>
          <p:cNvSpPr>
            <a:spLocks noGrp="1"/>
          </p:cNvSpPr>
          <p:nvPr>
            <p:ph type="title" idx="4294967295"/>
          </p:nvPr>
        </p:nvSpPr>
        <p:spPr>
          <a:xfrm>
            <a:off x="5334000" y="0"/>
            <a:ext cx="4114800" cy="2438400"/>
          </a:xfrm>
          <a:solidFill>
            <a:schemeClr val="tx1"/>
          </a:solidFill>
        </p:spPr>
        <p:txBody>
          <a:bodyPr/>
          <a:lstStyle/>
          <a:p>
            <a:r>
              <a:rPr lang="ar-JO" b="1" dirty="0">
                <a:solidFill>
                  <a:schemeClr val="bg1"/>
                </a:solidFill>
                <a:latin typeface="Arial" panose="020B0604020202020204" pitchFamily="34" charset="0"/>
                <a:ea typeface="ＭＳ Ｐゴシック" charset="0"/>
                <a:cs typeface="Arial" panose="020B0604020202020204" pitchFamily="34" charset="0"/>
              </a:rPr>
              <a:t>ملوك يهوذا</a:t>
            </a:r>
            <a:br>
              <a:rPr lang="ar-JO" b="1" dirty="0">
                <a:solidFill>
                  <a:schemeClr val="bg1"/>
                </a:solidFill>
                <a:latin typeface="Arial" panose="020B0604020202020204" pitchFamily="34" charset="0"/>
                <a:ea typeface="ＭＳ Ｐゴシック" charset="0"/>
                <a:cs typeface="Arial" panose="020B0604020202020204" pitchFamily="34" charset="0"/>
              </a:rPr>
            </a:br>
            <a:r>
              <a:rPr lang="ar-JO" b="1" dirty="0">
                <a:solidFill>
                  <a:schemeClr val="bg1"/>
                </a:solidFill>
                <a:latin typeface="Arial" panose="020B0604020202020204" pitchFamily="34" charset="0"/>
                <a:ea typeface="ＭＳ Ｐゴシック" charset="0"/>
                <a:cs typeface="Arial" panose="020B0604020202020204" pitchFamily="34" charset="0"/>
              </a:rPr>
              <a:t>في 2 أخبار الأيام 25-35</a:t>
            </a:r>
            <a:endParaRPr lang="en-US" b="1" dirty="0">
              <a:solidFill>
                <a:schemeClr val="bg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52197943"/>
      </p:ext>
    </p:extLst>
  </p:cSld>
  <p:clrMapOvr>
    <a:masterClrMapping/>
  </p:clrMapOvr>
  <p:transition spd="med">
    <p:randomBar dir="vert"/>
  </p:transition>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13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465389934"/>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cs typeface="Arial" panose="020B0604020202020204" pitchFamily="34" charset="0"/>
              </a:rPr>
              <a:t>أنماط الحكم الملكي</a:t>
            </a:r>
            <a:endParaRPr lang="en-US" sz="1600" dirty="0">
              <a:solidFill>
                <a:schemeClr val="tx1"/>
              </a:solidFill>
              <a:ea typeface="SimSun" charset="0"/>
              <a:cs typeface="Arial" panose="020B0604020202020204" pitchFamily="34"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3" name="Group 12"/>
          <p:cNvGrpSpPr>
            <a:grpSpLocks/>
          </p:cNvGrpSpPr>
          <p:nvPr/>
        </p:nvGrpSpPr>
        <p:grpSpPr bwMode="auto">
          <a:xfrm>
            <a:off x="755576" y="703262"/>
            <a:ext cx="7560840" cy="5606057"/>
            <a:chOff x="3822700" y="2570163"/>
            <a:chExt cx="2971800" cy="2628900"/>
          </a:xfrm>
        </p:grpSpPr>
        <p:sp>
          <p:nvSpPr>
            <p:cNvPr id="275473" name="Text Box 6"/>
            <p:cNvSpPr txBox="1">
              <a:spLocks noChangeArrowheads="1"/>
            </p:cNvSpPr>
            <p:nvPr/>
          </p:nvSpPr>
          <p:spPr bwMode="auto">
            <a:xfrm>
              <a:off x="38227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000" u="sng" dirty="0">
                  <a:solidFill>
                    <a:srgbClr val="000090"/>
                  </a:solidFill>
                  <a:latin typeface="Arial" panose="020B0604020202020204" pitchFamily="34" charset="0"/>
                  <a:ea typeface="ÇlÇr ñæí©" charset="0"/>
                  <a:cs typeface="Arial" panose="020B0604020202020204" pitchFamily="34" charset="0"/>
                </a:rPr>
                <a:t>أشرار مع نهاية صالحة (3)</a:t>
              </a:r>
              <a:endParaRPr lang="en-US" sz="40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chemeClr val="accent2"/>
                  </a:solidFill>
                  <a:latin typeface="Arial" panose="020B0604020202020204" pitchFamily="34" charset="0"/>
                  <a:ea typeface="ÇlÇr ñæí©" charset="0"/>
                  <a:cs typeface="Arial" panose="020B0604020202020204" pitchFamily="34" charset="0"/>
                </a:rPr>
                <a:t>رحبعام (12: 6-7, 12)</a:t>
              </a:r>
              <a:endParaRPr lang="en-US" sz="3200" dirty="0">
                <a:solidFill>
                  <a:schemeClr val="accent2"/>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FF0000"/>
                  </a:solidFill>
                  <a:latin typeface="Arial" panose="020B0604020202020204" pitchFamily="34" charset="0"/>
                  <a:ea typeface="ÇlÇr ñæí©" charset="0"/>
                  <a:cs typeface="Arial" panose="020B0604020202020204" pitchFamily="34" charset="0"/>
                </a:rPr>
                <a:t>أبيا ** (= أبيام 13: 10, 1 مل 15: 3)</a:t>
              </a:r>
              <a:endParaRPr lang="en-US" sz="3200" dirty="0">
                <a:solidFill>
                  <a:srgbClr val="FF000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000090"/>
                  </a:solidFill>
                  <a:latin typeface="Arial" panose="020B0604020202020204" pitchFamily="34" charset="0"/>
                  <a:cs typeface="Arial" panose="020B0604020202020204" pitchFamily="34" charset="0"/>
                </a:rPr>
                <a:t>منسى (33: 12، 19)</a:t>
              </a:r>
              <a:endParaRPr lang="en-US" sz="4800" dirty="0">
                <a:solidFill>
                  <a:srgbClr val="000090"/>
                </a:solidFill>
                <a:latin typeface="Arial" panose="020B0604020202020204" pitchFamily="34" charset="0"/>
                <a:cs typeface="Arial" panose="020B0604020202020204" pitchFamily="34" charset="0"/>
              </a:endParaRPr>
            </a:p>
          </p:txBody>
        </p:sp>
        <p:sp>
          <p:nvSpPr>
            <p:cNvPr id="275474" name="Line 7"/>
            <p:cNvSpPr>
              <a:spLocks noChangeShapeType="1"/>
            </p:cNvSpPr>
            <p:nvPr/>
          </p:nvSpPr>
          <p:spPr bwMode="auto">
            <a:xfrm flipV="1">
              <a:off x="4051300" y="3829050"/>
              <a:ext cx="0" cy="12573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5" name="Line 8"/>
            <p:cNvSpPr>
              <a:spLocks noChangeShapeType="1"/>
            </p:cNvSpPr>
            <p:nvPr/>
          </p:nvSpPr>
          <p:spPr bwMode="auto">
            <a:xfrm rot="5400000" flipV="1">
              <a:off x="5194300" y="3714750"/>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6" name="Line 9"/>
            <p:cNvSpPr>
              <a:spLocks noChangeShapeType="1"/>
            </p:cNvSpPr>
            <p:nvPr/>
          </p:nvSpPr>
          <p:spPr bwMode="auto">
            <a:xfrm rot="7101103" flipH="1" flipV="1">
              <a:off x="4759325" y="3452813"/>
              <a:ext cx="368300" cy="184785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7" name="Line 10"/>
            <p:cNvSpPr>
              <a:spLocks noChangeShapeType="1"/>
            </p:cNvSpPr>
            <p:nvPr/>
          </p:nvSpPr>
          <p:spPr bwMode="auto">
            <a:xfrm rot="7101103" flipH="1" flipV="1">
              <a:off x="5807075" y="4213225"/>
              <a:ext cx="714375" cy="23812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2" name="Lightning Bolt 1"/>
          <p:cNvSpPr/>
          <p:nvPr/>
        </p:nvSpPr>
        <p:spPr bwMode="auto">
          <a:xfrm rot="4884758">
            <a:off x="7665124" y="3736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28319645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77.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a:xfrm>
            <a:off x="152400" y="76200"/>
            <a:ext cx="7467600" cy="762000"/>
          </a:xfrm>
          <a:solidFill>
            <a:schemeClr val="tx1"/>
          </a:solidFill>
          <a:ln>
            <a:solidFill>
              <a:schemeClr val="tx1"/>
            </a:solidFill>
            <a:miter lim="800000"/>
            <a:headEnd/>
            <a:tailEnd/>
          </a:ln>
        </p:spPr>
        <p:txBody>
          <a:bodyPr/>
          <a:lstStyle/>
          <a:p>
            <a:pPr eaLnBrk="1" hangingPunct="1"/>
            <a:r>
              <a:rPr lang="ar-JO" altLang="zh-CN" sz="3600" b="1" dirty="0">
                <a:solidFill>
                  <a:srgbClr val="FFFFFF"/>
                </a:solidFill>
                <a:latin typeface="Arial" panose="020B0604020202020204" pitchFamily="34" charset="0"/>
                <a:ea typeface="宋体" charset="0"/>
                <a:cs typeface="Arial" panose="020B0604020202020204" pitchFamily="34" charset="0"/>
              </a:rPr>
              <a:t>أخبار الأيام مقابل صموئيل/الملوك</a:t>
            </a:r>
            <a:endParaRPr lang="en-US" sz="3600" b="1" dirty="0">
              <a:solidFill>
                <a:srgbClr val="FFFFFF"/>
              </a:solidFill>
              <a:latin typeface="Arial" panose="020B0604020202020204" pitchFamily="34" charset="0"/>
              <a:ea typeface="宋体" charset="0"/>
              <a:cs typeface="Arial" panose="020B0604020202020204" pitchFamily="34" charset="0"/>
            </a:endParaRPr>
          </a:p>
        </p:txBody>
      </p:sp>
      <p:sp>
        <p:nvSpPr>
          <p:cNvPr id="88067" name="Text Box 3"/>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267أ</a:t>
            </a:r>
            <a:endParaRPr kumimoji="0" lang="en-US" dirty="0">
              <a:solidFill>
                <a:srgbClr val="FFFFFF"/>
              </a:solidFill>
              <a:latin typeface="Arial" panose="020B0604020202020204" pitchFamily="34" charset="0"/>
              <a:cs typeface="Arial" panose="020B0604020202020204" pitchFamily="34" charset="0"/>
            </a:endParaRPr>
          </a:p>
        </p:txBody>
      </p:sp>
      <p:grpSp>
        <p:nvGrpSpPr>
          <p:cNvPr id="88068" name="Group 95"/>
          <p:cNvGrpSpPr>
            <a:grpSpLocks/>
          </p:cNvGrpSpPr>
          <p:nvPr/>
        </p:nvGrpSpPr>
        <p:grpSpPr bwMode="auto">
          <a:xfrm>
            <a:off x="0" y="914400"/>
            <a:ext cx="9144000" cy="5943600"/>
            <a:chOff x="-4" y="-4"/>
            <a:chExt cx="3976" cy="5474"/>
          </a:xfrm>
        </p:grpSpPr>
        <p:grpSp>
          <p:nvGrpSpPr>
            <p:cNvPr id="88069" name="Group 93"/>
            <p:cNvGrpSpPr>
              <a:grpSpLocks/>
            </p:cNvGrpSpPr>
            <p:nvPr/>
          </p:nvGrpSpPr>
          <p:grpSpPr bwMode="auto">
            <a:xfrm>
              <a:off x="-4" y="0"/>
              <a:ext cx="3976" cy="5466"/>
              <a:chOff x="-4" y="0"/>
              <a:chExt cx="3976" cy="5466"/>
            </a:xfrm>
          </p:grpSpPr>
          <p:grpSp>
            <p:nvGrpSpPr>
              <p:cNvPr id="88071" name="Group 66"/>
              <p:cNvGrpSpPr>
                <a:grpSpLocks/>
              </p:cNvGrpSpPr>
              <p:nvPr/>
            </p:nvGrpSpPr>
            <p:grpSpPr bwMode="auto">
              <a:xfrm>
                <a:off x="-4" y="0"/>
                <a:ext cx="1988" cy="748"/>
                <a:chOff x="-4" y="0"/>
                <a:chExt cx="1988" cy="748"/>
              </a:xfrm>
            </p:grpSpPr>
            <p:sp>
              <p:nvSpPr>
                <p:cNvPr id="88111" name="Rectangle 51"/>
                <p:cNvSpPr>
                  <a:spLocks noChangeArrowheads="1"/>
                </p:cNvSpPr>
                <p:nvPr/>
              </p:nvSpPr>
              <p:spPr bwMode="auto">
                <a:xfrm>
                  <a:off x="-4" y="0"/>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مقتل عائلة شاول                                               (1 صم 21: 1-14)</a:t>
                  </a:r>
                  <a:r>
                    <a:rPr kumimoji="0" lang="en-US" sz="2000" dirty="0">
                      <a:solidFill>
                        <a:srgbClr val="000000"/>
                      </a:solidFill>
                      <a:latin typeface="Arial" panose="020B0604020202020204" pitchFamily="34" charset="0"/>
                      <a:cs typeface="Arial" panose="020B0604020202020204" pitchFamily="34" charset="0"/>
                    </a:rPr>
                    <a:t> </a:t>
                  </a:r>
                </a:p>
              </p:txBody>
            </p:sp>
            <p:sp>
              <p:nvSpPr>
                <p:cNvPr id="88112" name="Rectangle 65"/>
                <p:cNvSpPr>
                  <a:spLocks noChangeArrowheads="1"/>
                </p:cNvSpPr>
                <p:nvPr/>
              </p:nvSpPr>
              <p:spPr bwMode="auto">
                <a:xfrm>
                  <a:off x="0" y="0"/>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2" name="Group 68"/>
              <p:cNvGrpSpPr>
                <a:grpSpLocks/>
              </p:cNvGrpSpPr>
              <p:nvPr/>
            </p:nvGrpSpPr>
            <p:grpSpPr bwMode="auto">
              <a:xfrm>
                <a:off x="1984" y="0"/>
                <a:ext cx="1988" cy="748"/>
                <a:chOff x="1984" y="0"/>
                <a:chExt cx="1988" cy="748"/>
              </a:xfrm>
            </p:grpSpPr>
            <p:sp>
              <p:nvSpPr>
                <p:cNvPr id="88109" name="Rectangle 52"/>
                <p:cNvSpPr>
                  <a:spLocks noChangeArrowheads="1"/>
                </p:cNvSpPr>
                <p:nvPr/>
              </p:nvSpPr>
              <p:spPr bwMode="auto">
                <a:xfrm>
                  <a:off x="1984" y="0"/>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أبيام ملك يهوذا يهزم يربعام ملك إسرائيل بتمجيد الهيكل (2 أخ 13: 3-21)</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10" name="Rectangle 67"/>
                <p:cNvSpPr>
                  <a:spLocks noChangeArrowheads="1"/>
                </p:cNvSpPr>
                <p:nvPr/>
              </p:nvSpPr>
              <p:spPr bwMode="auto">
                <a:xfrm>
                  <a:off x="1984" y="0"/>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3" name="Group 70"/>
              <p:cNvGrpSpPr>
                <a:grpSpLocks/>
              </p:cNvGrpSpPr>
              <p:nvPr/>
            </p:nvGrpSpPr>
            <p:grpSpPr bwMode="auto">
              <a:xfrm>
                <a:off x="-4" y="748"/>
                <a:ext cx="1988" cy="748"/>
                <a:chOff x="-4" y="748"/>
                <a:chExt cx="1988" cy="748"/>
              </a:xfrm>
            </p:grpSpPr>
            <p:sp>
              <p:nvSpPr>
                <p:cNvPr id="88107" name="Rectangle 53"/>
                <p:cNvSpPr>
                  <a:spLocks noChangeArrowheads="1"/>
                </p:cNvSpPr>
                <p:nvPr/>
              </p:nvSpPr>
              <p:spPr bwMode="auto">
                <a:xfrm>
                  <a:off x="-4" y="748"/>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eaLnBrk="1" hangingPunct="1">
                    <a:lnSpc>
                      <a:spcPct val="100000"/>
                    </a:lnSpc>
                    <a:spcBef>
                      <a:spcPct val="0"/>
                    </a:spcBef>
                    <a:buFontTx/>
                    <a:buNone/>
                  </a:pPr>
                  <a:r>
                    <a:rPr kumimoji="0" lang="en-US" sz="2000" dirty="0">
                      <a:solidFill>
                        <a:srgbClr val="000000"/>
                      </a:solidFill>
                      <a:latin typeface="Arial" panose="020B0604020202020204" pitchFamily="34" charset="0"/>
                      <a:cs typeface="Arial" panose="020B0604020202020204" pitchFamily="34" charset="0"/>
                    </a:rPr>
                    <a:t>  </a:t>
                  </a:r>
                  <a:r>
                    <a:rPr kumimoji="0" lang="ar-JO" sz="2000" dirty="0">
                      <a:solidFill>
                        <a:srgbClr val="000000"/>
                      </a:solidFill>
                      <a:latin typeface="Arial" panose="020B0604020202020204" pitchFamily="34" charset="0"/>
                      <a:cs typeface="Arial" panose="020B0604020202020204" pitchFamily="34" charset="0"/>
                    </a:rPr>
                    <a:t> تمرد أدونيا ضد داود أبيه (1 مل 1)</a:t>
                  </a:r>
                </a:p>
                <a:p>
                  <a:pP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       </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8" name="Rectangle 69"/>
                <p:cNvSpPr>
                  <a:spLocks noChangeArrowheads="1"/>
                </p:cNvSpPr>
                <p:nvPr/>
              </p:nvSpPr>
              <p:spPr bwMode="auto">
                <a:xfrm>
                  <a:off x="0" y="748"/>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4" name="Group 72"/>
              <p:cNvGrpSpPr>
                <a:grpSpLocks/>
              </p:cNvGrpSpPr>
              <p:nvPr/>
            </p:nvGrpSpPr>
            <p:grpSpPr bwMode="auto">
              <a:xfrm>
                <a:off x="1984" y="748"/>
                <a:ext cx="1988" cy="748"/>
                <a:chOff x="1984" y="748"/>
                <a:chExt cx="1988" cy="748"/>
              </a:xfrm>
            </p:grpSpPr>
            <p:sp>
              <p:nvSpPr>
                <p:cNvPr id="88105" name="Rectangle 54"/>
                <p:cNvSpPr>
                  <a:spLocks noChangeArrowheads="1"/>
                </p:cNvSpPr>
                <p:nvPr/>
              </p:nvSpPr>
              <p:spPr bwMode="auto">
                <a:xfrm>
                  <a:off x="1984" y="748"/>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نهضات خلال حكم 6 ملوك من يهوذا كلهم من أبناء داود</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6" name="Rectangle 71"/>
                <p:cNvSpPr>
                  <a:spLocks noChangeArrowheads="1"/>
                </p:cNvSpPr>
                <p:nvPr/>
              </p:nvSpPr>
              <p:spPr bwMode="auto">
                <a:xfrm>
                  <a:off x="1984" y="748"/>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5" name="Group 74"/>
              <p:cNvGrpSpPr>
                <a:grpSpLocks/>
              </p:cNvGrpSpPr>
              <p:nvPr/>
            </p:nvGrpSpPr>
            <p:grpSpPr bwMode="auto">
              <a:xfrm>
                <a:off x="-4" y="1496"/>
                <a:ext cx="1988" cy="748"/>
                <a:chOff x="-4" y="1496"/>
                <a:chExt cx="1988" cy="748"/>
              </a:xfrm>
            </p:grpSpPr>
            <p:sp>
              <p:nvSpPr>
                <p:cNvPr id="88103" name="Rectangle 55"/>
                <p:cNvSpPr>
                  <a:spLocks noChangeArrowheads="1"/>
                </p:cNvSpPr>
                <p:nvPr/>
              </p:nvSpPr>
              <p:spPr bwMode="auto">
                <a:xfrm>
                  <a:off x="-4" y="1496"/>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تكليف داود لسليمان بالإنتقام من مقاوميه </a:t>
                  </a:r>
                </a:p>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(1 مل 2: 1-9)</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4" name="Rectangle 73"/>
                <p:cNvSpPr>
                  <a:spLocks noChangeArrowheads="1"/>
                </p:cNvSpPr>
                <p:nvPr/>
              </p:nvSpPr>
              <p:spPr bwMode="auto">
                <a:xfrm>
                  <a:off x="0" y="1496"/>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6" name="Group 76"/>
              <p:cNvGrpSpPr>
                <a:grpSpLocks/>
              </p:cNvGrpSpPr>
              <p:nvPr/>
            </p:nvGrpSpPr>
            <p:grpSpPr bwMode="auto">
              <a:xfrm>
                <a:off x="1984" y="1496"/>
                <a:ext cx="1988" cy="748"/>
                <a:chOff x="1984" y="1496"/>
                <a:chExt cx="1988" cy="748"/>
              </a:xfrm>
            </p:grpSpPr>
            <p:sp>
              <p:nvSpPr>
                <p:cNvPr id="88101" name="Rectangle 56"/>
                <p:cNvSpPr>
                  <a:spLocks noChangeArrowheads="1"/>
                </p:cNvSpPr>
                <p:nvPr/>
              </p:nvSpPr>
              <p:spPr bwMode="auto">
                <a:xfrm>
                  <a:off x="1984" y="1496"/>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تكليف داود لسليمان ببناء الهيكل </a:t>
                  </a:r>
                </a:p>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(1 أخ 22: 2-19)</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2" name="Rectangle 75"/>
                <p:cNvSpPr>
                  <a:spLocks noChangeArrowheads="1"/>
                </p:cNvSpPr>
                <p:nvPr/>
              </p:nvSpPr>
              <p:spPr bwMode="auto">
                <a:xfrm>
                  <a:off x="1984" y="1496"/>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7" name="Group 78"/>
              <p:cNvGrpSpPr>
                <a:grpSpLocks/>
              </p:cNvGrpSpPr>
              <p:nvPr/>
            </p:nvGrpSpPr>
            <p:grpSpPr bwMode="auto">
              <a:xfrm>
                <a:off x="-4" y="2244"/>
                <a:ext cx="1988" cy="863"/>
                <a:chOff x="-4" y="2244"/>
                <a:chExt cx="1988" cy="863"/>
              </a:xfrm>
            </p:grpSpPr>
            <p:sp>
              <p:nvSpPr>
                <p:cNvPr id="88099" name="Rectangle 57"/>
                <p:cNvSpPr>
                  <a:spLocks noChangeArrowheads="1"/>
                </p:cNvSpPr>
                <p:nvPr/>
              </p:nvSpPr>
              <p:spPr bwMode="auto">
                <a:xfrm>
                  <a:off x="-4" y="2244"/>
                  <a:ext cx="1988" cy="86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معلومات سلبية عن ملوك إسرائيل  (1 مل 13: 1-14: 20) عن يربعام, 1 مل 15: 25-21: 29)عن الآخرين)</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0" name="Rectangle 77"/>
                <p:cNvSpPr>
                  <a:spLocks noChangeArrowheads="1"/>
                </p:cNvSpPr>
                <p:nvPr/>
              </p:nvSpPr>
              <p:spPr bwMode="auto">
                <a:xfrm>
                  <a:off x="0" y="2244"/>
                  <a:ext cx="1984" cy="86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8" name="Group 80"/>
              <p:cNvGrpSpPr>
                <a:grpSpLocks/>
              </p:cNvGrpSpPr>
              <p:nvPr/>
            </p:nvGrpSpPr>
            <p:grpSpPr bwMode="auto">
              <a:xfrm>
                <a:off x="1984" y="2244"/>
                <a:ext cx="1988" cy="863"/>
                <a:chOff x="1984" y="2244"/>
                <a:chExt cx="1988" cy="863"/>
              </a:xfrm>
            </p:grpSpPr>
            <p:sp>
              <p:nvSpPr>
                <p:cNvPr id="88097" name="Rectangle 58"/>
                <p:cNvSpPr>
                  <a:spLocks noChangeArrowheads="1"/>
                </p:cNvSpPr>
                <p:nvPr/>
              </p:nvSpPr>
              <p:spPr bwMode="auto">
                <a:xfrm>
                  <a:off x="1984" y="2246"/>
                  <a:ext cx="1988" cy="861"/>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1900" dirty="0">
                      <a:solidFill>
                        <a:srgbClr val="000000"/>
                      </a:solidFill>
                      <a:latin typeface="Arial" panose="020B0604020202020204" pitchFamily="34" charset="0"/>
                      <a:cs typeface="Arial" panose="020B0604020202020204" pitchFamily="34" charset="0"/>
                    </a:rPr>
                    <a:t>.</a:t>
                  </a:r>
                </a:p>
                <a:p>
                  <a:pPr algn="ctr" eaLnBrk="1" hangingPunct="1">
                    <a:lnSpc>
                      <a:spcPct val="100000"/>
                    </a:lnSpc>
                    <a:spcBef>
                      <a:spcPct val="0"/>
                    </a:spcBef>
                    <a:buFontTx/>
                    <a:buNone/>
                  </a:pPr>
                  <a:r>
                    <a:rPr kumimoji="0" lang="ar-JO" sz="1900" dirty="0">
                      <a:solidFill>
                        <a:srgbClr val="000000"/>
                      </a:solidFill>
                      <a:latin typeface="Arial" panose="020B0604020202020204" pitchFamily="34" charset="0"/>
                      <a:cs typeface="Arial" panose="020B0604020202020204" pitchFamily="34" charset="0"/>
                    </a:rPr>
                    <a:t>تفاصيل إيجابية عن ملوك يهوذا : آسا (1 أخ 14: 6-15: 15) , يهوشافاط (2 أخ 17: 1-19) حزقيا (2 أخ 32: 27-30) الخ</a:t>
                  </a:r>
                  <a:endParaRPr kumimoji="0" lang="en-US" sz="1900" dirty="0">
                    <a:solidFill>
                      <a:srgbClr val="000000"/>
                    </a:solidFill>
                    <a:latin typeface="Arial" panose="020B0604020202020204" pitchFamily="34" charset="0"/>
                    <a:cs typeface="Arial" panose="020B0604020202020204" pitchFamily="34" charset="0"/>
                  </a:endParaRPr>
                </a:p>
              </p:txBody>
            </p:sp>
            <p:sp>
              <p:nvSpPr>
                <p:cNvPr id="88098" name="Rectangle 79"/>
                <p:cNvSpPr>
                  <a:spLocks noChangeArrowheads="1"/>
                </p:cNvSpPr>
                <p:nvPr/>
              </p:nvSpPr>
              <p:spPr bwMode="auto">
                <a:xfrm>
                  <a:off x="1984" y="2244"/>
                  <a:ext cx="1984" cy="86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9" name="Group 82"/>
              <p:cNvGrpSpPr>
                <a:grpSpLocks/>
              </p:cNvGrpSpPr>
              <p:nvPr/>
            </p:nvGrpSpPr>
            <p:grpSpPr bwMode="auto">
              <a:xfrm>
                <a:off x="-4" y="3107"/>
                <a:ext cx="1988" cy="863"/>
                <a:chOff x="-4" y="3107"/>
                <a:chExt cx="1988" cy="863"/>
              </a:xfrm>
            </p:grpSpPr>
            <p:sp>
              <p:nvSpPr>
                <p:cNvPr id="88095" name="Rectangle 59"/>
                <p:cNvSpPr>
                  <a:spLocks noChangeArrowheads="1"/>
                </p:cNvSpPr>
                <p:nvPr/>
              </p:nvSpPr>
              <p:spPr bwMode="auto">
                <a:xfrm>
                  <a:off x="-4" y="3107"/>
                  <a:ext cx="1988" cy="86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قصص إيليا (1 مل 15: 25-21: 29) وأليشع (2 مل 2: 1-8: 15, 13: 14-25) كونهما خدما في إسرائيل</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96" name="Rectangle 81"/>
                <p:cNvSpPr>
                  <a:spLocks noChangeArrowheads="1"/>
                </p:cNvSpPr>
                <p:nvPr/>
              </p:nvSpPr>
              <p:spPr bwMode="auto">
                <a:xfrm>
                  <a:off x="0" y="3107"/>
                  <a:ext cx="1984" cy="86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0" name="Group 84"/>
              <p:cNvGrpSpPr>
                <a:grpSpLocks/>
              </p:cNvGrpSpPr>
              <p:nvPr/>
            </p:nvGrpSpPr>
            <p:grpSpPr bwMode="auto">
              <a:xfrm>
                <a:off x="1984" y="3107"/>
                <a:ext cx="1988" cy="863"/>
                <a:chOff x="1984" y="3107"/>
                <a:chExt cx="1988" cy="863"/>
              </a:xfrm>
            </p:grpSpPr>
            <p:sp>
              <p:nvSpPr>
                <p:cNvPr id="88093" name="Rectangle 60"/>
                <p:cNvSpPr>
                  <a:spLocks noChangeArrowheads="1"/>
                </p:cNvSpPr>
                <p:nvPr/>
              </p:nvSpPr>
              <p:spPr bwMode="auto">
                <a:xfrm>
                  <a:off x="1984" y="3107"/>
                  <a:ext cx="1988" cy="86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تأديب الله من خلال الضربات وغزوات الأعداء على يورام ملك يهوذا لطرقه الشريرة (1 أخ 21: 11-20)</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94" name="Rectangle 83"/>
                <p:cNvSpPr>
                  <a:spLocks noChangeArrowheads="1"/>
                </p:cNvSpPr>
                <p:nvPr/>
              </p:nvSpPr>
              <p:spPr bwMode="auto">
                <a:xfrm>
                  <a:off x="1984" y="3107"/>
                  <a:ext cx="1984" cy="86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1" name="Group 86"/>
              <p:cNvGrpSpPr>
                <a:grpSpLocks/>
              </p:cNvGrpSpPr>
              <p:nvPr/>
            </p:nvGrpSpPr>
            <p:grpSpPr bwMode="auto">
              <a:xfrm>
                <a:off x="-4" y="3970"/>
                <a:ext cx="1988" cy="748"/>
                <a:chOff x="-4" y="3970"/>
                <a:chExt cx="1988" cy="748"/>
              </a:xfrm>
            </p:grpSpPr>
            <p:sp>
              <p:nvSpPr>
                <p:cNvPr id="88091" name="Rectangle 61"/>
                <p:cNvSpPr>
                  <a:spLocks noChangeArrowheads="1"/>
                </p:cNvSpPr>
                <p:nvPr/>
              </p:nvSpPr>
              <p:spPr bwMode="auto">
                <a:xfrm>
                  <a:off x="-4" y="3970"/>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أحداث سلبية بعد سقوط يهوذا</a:t>
                  </a:r>
                  <a:endParaRPr kumimoji="0" lang="en-US" sz="2000" dirty="0">
                    <a:solidFill>
                      <a:srgbClr val="000000"/>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r>
                    <a:rPr kumimoji="0" lang="en-US" sz="2000" dirty="0">
                      <a:solidFill>
                        <a:srgbClr val="000000"/>
                      </a:solidFill>
                      <a:latin typeface="Arial" panose="020B0604020202020204" pitchFamily="34" charset="0"/>
                      <a:cs typeface="Arial" panose="020B0604020202020204" pitchFamily="34" charset="0"/>
                    </a:rPr>
                    <a:t>(</a:t>
                  </a:r>
                  <a:r>
                    <a:rPr kumimoji="0" lang="ar-JO" sz="2000" dirty="0">
                      <a:solidFill>
                        <a:srgbClr val="000000"/>
                      </a:solidFill>
                      <a:latin typeface="Arial" panose="020B0604020202020204" pitchFamily="34" charset="0"/>
                      <a:cs typeface="Arial" panose="020B0604020202020204" pitchFamily="34" charset="0"/>
                    </a:rPr>
                    <a:t>2 مل 25</a:t>
                  </a:r>
                  <a:r>
                    <a:rPr kumimoji="0" lang="en-US" sz="2000" dirty="0">
                      <a:solidFill>
                        <a:srgbClr val="000000"/>
                      </a:solidFill>
                      <a:latin typeface="Arial" panose="020B0604020202020204" pitchFamily="34" charset="0"/>
                      <a:cs typeface="Arial" panose="020B0604020202020204" pitchFamily="34" charset="0"/>
                    </a:rPr>
                    <a:t>)</a:t>
                  </a:r>
                </a:p>
              </p:txBody>
            </p:sp>
            <p:sp>
              <p:nvSpPr>
                <p:cNvPr id="88092" name="Rectangle 85"/>
                <p:cNvSpPr>
                  <a:spLocks noChangeArrowheads="1"/>
                </p:cNvSpPr>
                <p:nvPr/>
              </p:nvSpPr>
              <p:spPr bwMode="auto">
                <a:xfrm>
                  <a:off x="0" y="3970"/>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2" name="Group 88"/>
              <p:cNvGrpSpPr>
                <a:grpSpLocks/>
              </p:cNvGrpSpPr>
              <p:nvPr/>
            </p:nvGrpSpPr>
            <p:grpSpPr bwMode="auto">
              <a:xfrm>
                <a:off x="1984" y="3970"/>
                <a:ext cx="1988" cy="748"/>
                <a:chOff x="1984" y="3970"/>
                <a:chExt cx="1988" cy="748"/>
              </a:xfrm>
            </p:grpSpPr>
            <p:sp>
              <p:nvSpPr>
                <p:cNvPr id="88089" name="Rectangle 62"/>
                <p:cNvSpPr>
                  <a:spLocks noChangeArrowheads="1"/>
                </p:cNvSpPr>
                <p:nvPr/>
              </p:nvSpPr>
              <p:spPr bwMode="auto">
                <a:xfrm>
                  <a:off x="1984" y="3970"/>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تجديد الفصح (2 أخ 30) وإصلاحات أخرى في العبادة (2 أخ 31)</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90" name="Rectangle 87"/>
                <p:cNvSpPr>
                  <a:spLocks noChangeArrowheads="1"/>
                </p:cNvSpPr>
                <p:nvPr/>
              </p:nvSpPr>
              <p:spPr bwMode="auto">
                <a:xfrm>
                  <a:off x="1984" y="3970"/>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3" name="Group 90"/>
              <p:cNvGrpSpPr>
                <a:grpSpLocks/>
              </p:cNvGrpSpPr>
              <p:nvPr/>
            </p:nvGrpSpPr>
            <p:grpSpPr bwMode="auto">
              <a:xfrm>
                <a:off x="-4" y="4718"/>
                <a:ext cx="1988" cy="748"/>
                <a:chOff x="-4" y="4718"/>
                <a:chExt cx="1988" cy="748"/>
              </a:xfrm>
            </p:grpSpPr>
            <p:sp>
              <p:nvSpPr>
                <p:cNvPr id="88087" name="Rectangle 63"/>
                <p:cNvSpPr>
                  <a:spLocks noChangeArrowheads="1"/>
                </p:cNvSpPr>
                <p:nvPr/>
              </p:nvSpPr>
              <p:spPr bwMode="auto">
                <a:xfrm>
                  <a:off x="-4" y="4718"/>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سقوطا إسرائيل (2 مل 17: 1-41 و17:5-6, 18: 9-12)</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88" name="Rectangle 89"/>
                <p:cNvSpPr>
                  <a:spLocks noChangeArrowheads="1"/>
                </p:cNvSpPr>
                <p:nvPr/>
              </p:nvSpPr>
              <p:spPr bwMode="auto">
                <a:xfrm>
                  <a:off x="0" y="4718"/>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4" name="Group 92"/>
              <p:cNvGrpSpPr>
                <a:grpSpLocks/>
              </p:cNvGrpSpPr>
              <p:nvPr/>
            </p:nvGrpSpPr>
            <p:grpSpPr bwMode="auto">
              <a:xfrm>
                <a:off x="1984" y="4718"/>
                <a:ext cx="1988" cy="748"/>
                <a:chOff x="1984" y="4718"/>
                <a:chExt cx="1988" cy="748"/>
              </a:xfrm>
            </p:grpSpPr>
            <p:sp>
              <p:nvSpPr>
                <p:cNvPr id="88085" name="Rectangle 64"/>
                <p:cNvSpPr>
                  <a:spLocks noChangeArrowheads="1"/>
                </p:cNvSpPr>
                <p:nvPr/>
              </p:nvSpPr>
              <p:spPr bwMode="auto">
                <a:xfrm>
                  <a:off x="1984" y="4718"/>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نهاية سبي يهوذا (2 أخ 36: 22-23)</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86" name="Rectangle 91"/>
                <p:cNvSpPr>
                  <a:spLocks noChangeArrowheads="1"/>
                </p:cNvSpPr>
                <p:nvPr/>
              </p:nvSpPr>
              <p:spPr bwMode="auto">
                <a:xfrm>
                  <a:off x="1984" y="4718"/>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sp>
          <p:nvSpPr>
            <p:cNvPr id="88070" name="Rectangle 94"/>
            <p:cNvSpPr>
              <a:spLocks noChangeArrowheads="1"/>
            </p:cNvSpPr>
            <p:nvPr/>
          </p:nvSpPr>
          <p:spPr bwMode="auto">
            <a:xfrm>
              <a:off x="-4" y="-4"/>
              <a:ext cx="3976" cy="5474"/>
            </a:xfrm>
            <a:prstGeom prst="rect">
              <a:avLst/>
            </a:prstGeom>
            <a:noFill/>
            <a:ln w="1428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sp>
        <p:nvSpPr>
          <p:cNvPr id="49" name="Cloud 48"/>
          <p:cNvSpPr/>
          <p:nvPr/>
        </p:nvSpPr>
        <p:spPr bwMode="auto">
          <a:xfrm>
            <a:off x="3995936" y="764704"/>
            <a:ext cx="5362410" cy="1021222"/>
          </a:xfrm>
          <a:prstGeom prst="cloud">
            <a:avLst/>
          </a:prstGeom>
          <a:noFill/>
          <a:ln w="76200" cap="sq" cmpd="sng" algn="ctr">
            <a:solidFill>
              <a:srgbClr val="0000FF"/>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372845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1000" fill="hold"/>
                                        <p:tgtEl>
                                          <p:spTgt spid="49"/>
                                        </p:tgtEl>
                                        <p:attrNameLst>
                                          <p:attrName>ppt_w</p:attrName>
                                        </p:attrNameLst>
                                      </p:cBhvr>
                                      <p:tavLst>
                                        <p:tav tm="0">
                                          <p:val>
                                            <p:fltVal val="0"/>
                                          </p:val>
                                        </p:tav>
                                        <p:tav tm="100000">
                                          <p:val>
                                            <p:strVal val="#ppt_w"/>
                                          </p:val>
                                        </p:tav>
                                      </p:tavLst>
                                    </p:anim>
                                    <p:anim calcmode="lin" valueType="num">
                                      <p:cBhvr>
                                        <p:cTn id="8" dur="1000" fill="hold"/>
                                        <p:tgtEl>
                                          <p:spTgt spid="49"/>
                                        </p:tgtEl>
                                        <p:attrNameLst>
                                          <p:attrName>ppt_h</p:attrName>
                                        </p:attrNameLst>
                                      </p:cBhvr>
                                      <p:tavLst>
                                        <p:tav tm="0">
                                          <p:val>
                                            <p:fltVal val="0"/>
                                          </p:val>
                                        </p:tav>
                                        <p:tav tm="100000">
                                          <p:val>
                                            <p:strVal val="#ppt_h"/>
                                          </p:val>
                                        </p:tav>
                                      </p:tavLst>
                                    </p:anim>
                                    <p:anim calcmode="lin" valueType="num">
                                      <p:cBhvr>
                                        <p:cTn id="9" dur="1000" fill="hold"/>
                                        <p:tgtEl>
                                          <p:spTgt spid="49"/>
                                        </p:tgtEl>
                                        <p:attrNameLst>
                                          <p:attrName>style.rotation</p:attrName>
                                        </p:attrNameLst>
                                      </p:cBhvr>
                                      <p:tavLst>
                                        <p:tav tm="0">
                                          <p:val>
                                            <p:fltVal val="90"/>
                                          </p:val>
                                        </p:tav>
                                        <p:tav tm="100000">
                                          <p:val>
                                            <p:fltVal val="0"/>
                                          </p:val>
                                        </p:tav>
                                      </p:tavLst>
                                    </p:anim>
                                    <p:animEffect transition="in" filter="fade">
                                      <p:cBhvr>
                                        <p:cTn id="10" dur="10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14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191972762"/>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نمط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000" u="sng" dirty="0">
                  <a:solidFill>
                    <a:srgbClr val="000090"/>
                  </a:solidFill>
                  <a:latin typeface="Arial" panose="020B0604020202020204" pitchFamily="34" charset="0"/>
                  <a:ea typeface="ÇlÇr ñæí©" charset="0"/>
                  <a:cs typeface="Arial" panose="020B0604020202020204" pitchFamily="34" charset="0"/>
                </a:rPr>
                <a:t>صالحين مع نهاية شريرة (8)</a:t>
              </a:r>
              <a:endParaRPr lang="en-US" sz="40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000090"/>
                  </a:solidFill>
                  <a:latin typeface="Arial" panose="020B0604020202020204" pitchFamily="34" charset="0"/>
                  <a:cs typeface="Arial" panose="020B0604020202020204" pitchFamily="34" charset="0"/>
                </a:rPr>
                <a:t>سليمان*(1:1), </a:t>
              </a:r>
              <a:r>
                <a:rPr lang="ar-JO" sz="3200" dirty="0">
                  <a:solidFill>
                    <a:srgbClr val="FF0000"/>
                  </a:solidFill>
                  <a:latin typeface="Arial" panose="020B0604020202020204" pitchFamily="34" charset="0"/>
                  <a:cs typeface="Arial" panose="020B0604020202020204" pitchFamily="34" charset="0"/>
                </a:rPr>
                <a:t>آسا (14: 2)</a:t>
              </a:r>
              <a:r>
                <a:rPr lang="ar-JO" sz="3200" dirty="0">
                  <a:solidFill>
                    <a:srgbClr val="000090"/>
                  </a:solidFill>
                  <a:latin typeface="Arial" panose="020B0604020202020204" pitchFamily="34" charset="0"/>
                  <a:cs typeface="Arial" panose="020B0604020202020204" pitchFamily="34" charset="0"/>
                </a:rPr>
                <a:t>،                  يهوشافاط (17: 3، 20: 37)، يؤاش               (24: 22)، عمسيا (25: 19و27)، عزيا           (26: 16)، حزقيا (32: 25)، يؤشيا                (34: 1-36: 1)</a:t>
              </a: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18893207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108760"/>
          </a:xfrm>
          <a:solidFill>
            <a:srgbClr val="0000FF"/>
          </a:solidFill>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الفكرة الرئيسية</a:t>
            </a:r>
            <a:endParaRPr lang="en-US" sz="5400" dirty="0">
              <a:effectLst>
                <a:glow rad="127000">
                  <a:schemeClr val="tx1"/>
                </a:glow>
              </a:effectLst>
              <a:ea typeface="ＭＳ Ｐゴシック" charset="0"/>
            </a:endParaRPr>
          </a:p>
        </p:txBody>
      </p:sp>
      <p:sp>
        <p:nvSpPr>
          <p:cNvPr id="3" name="Rectangle 2"/>
          <p:cNvSpPr txBox="1">
            <a:spLocks noChangeArrowheads="1"/>
          </p:cNvSpPr>
          <p:nvPr/>
        </p:nvSpPr>
        <p:spPr bwMode="auto">
          <a:xfrm>
            <a:off x="0" y="2100290"/>
            <a:ext cx="9144000" cy="182877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ar-JO" sz="5400" dirty="0">
                <a:solidFill>
                  <a:srgbClr val="FFFF00"/>
                </a:solidFill>
                <a:effectLst>
                  <a:glow rad="127000">
                    <a:srgbClr val="000000"/>
                  </a:glow>
                </a:effectLst>
                <a:latin typeface="Arial" panose="020B0604020202020204" pitchFamily="34" charset="0"/>
                <a:ea typeface="ＭＳ Ｐゴシック" charset="0"/>
                <a:cs typeface="Arial" panose="020B0604020202020204" pitchFamily="34" charset="0"/>
              </a:rPr>
              <a:t>يباركنا</a:t>
            </a:r>
            <a:r>
              <a:rPr kumimoji="0" lang="ar-JO" sz="54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الله و</a:t>
            </a:r>
            <a:r>
              <a:rPr kumimoji="0" lang="ar-JO" sz="5400" dirty="0">
                <a:solidFill>
                  <a:srgbClr val="FFFF00"/>
                </a:solidFill>
                <a:effectLst>
                  <a:glow rad="127000">
                    <a:srgbClr val="000000"/>
                  </a:glow>
                </a:effectLst>
                <a:latin typeface="Arial" panose="020B0604020202020204" pitchFamily="34" charset="0"/>
                <a:ea typeface="ＭＳ Ｐゴシック" charset="0"/>
                <a:cs typeface="Arial" panose="020B0604020202020204" pitchFamily="34" charset="0"/>
              </a:rPr>
              <a:t>يحفظنا</a:t>
            </a:r>
            <a:r>
              <a:rPr kumimoji="0" lang="ar-JO" sz="54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لنعبده</a:t>
            </a:r>
            <a:endParaRPr kumimoji="0" lang="en-US" sz="54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2" name="Rectangle 2">
            <a:extLst>
              <a:ext uri="{FF2B5EF4-FFF2-40B4-BE49-F238E27FC236}">
                <a16:creationId xmlns:a16="http://schemas.microsoft.com/office/drawing/2014/main" id="{D64EB27F-AC70-D11C-36DE-342E07E641A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a:t>
            </a:r>
            <a:endParaRPr kumimoji="0"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489569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10"/>
          <p:cNvSpPr>
            <a:spLocks noChangeArrowheads="1"/>
          </p:cNvSpPr>
          <p:nvPr/>
        </p:nvSpPr>
        <p:spPr bwMode="auto">
          <a:xfrm>
            <a:off x="533400" y="1676400"/>
            <a:ext cx="8458200" cy="495300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marL="571500" marR="0" lvl="0" indent="-571500" algn="ctr"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4434" name="Rectangle 2"/>
          <p:cNvSpPr>
            <a:spLocks noGrp="1" noChangeArrowheads="1"/>
          </p:cNvSpPr>
          <p:nvPr>
            <p:ph type="title"/>
          </p:nvPr>
        </p:nvSpPr>
        <p:spPr>
          <a:xfrm>
            <a:off x="685800" y="620713"/>
            <a:ext cx="7772400" cy="979487"/>
          </a:xfrm>
        </p:spPr>
        <p:txBody>
          <a:bodyPr/>
          <a:lstStyle/>
          <a:p>
            <a:r>
              <a:rPr lang="ar-JO" altLang="zh-CN" dirty="0">
                <a:ea typeface="SimSun" charset="0"/>
              </a:rPr>
              <a:t>إنحدار يهوذا</a:t>
            </a:r>
            <a:endParaRPr lang="en-US" dirty="0">
              <a:ea typeface="SimSun" charset="0"/>
            </a:endParaRPr>
          </a:p>
        </p:txBody>
      </p:sp>
      <p:sp>
        <p:nvSpPr>
          <p:cNvPr id="274435"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278</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4436" name="Text Box 15"/>
          <p:cNvSpPr txBox="1">
            <a:spLocks noChangeArrowheads="1"/>
          </p:cNvSpPr>
          <p:nvPr/>
        </p:nvSpPr>
        <p:spPr bwMode="auto">
          <a:xfrm>
            <a:off x="3581400" y="3352800"/>
            <a:ext cx="763029"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spAutoFit/>
          </a:bodyPr>
          <a:lstStyle>
            <a:lvl1pPr marL="342900" indent="-5715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62" name="WordArt 22"/>
          <p:cNvSpPr>
            <a:spLocks noChangeArrowheads="1" noChangeShapeType="1" noTextEdit="1"/>
          </p:cNvSpPr>
          <p:nvPr/>
        </p:nvSpPr>
        <p:spPr bwMode="auto">
          <a:xfrm>
            <a:off x="868288" y="3282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رحبعام</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63" name="WordArt 23"/>
          <p:cNvSpPr>
            <a:spLocks noChangeArrowheads="1" noChangeShapeType="1" noTextEdit="1"/>
          </p:cNvSpPr>
          <p:nvPr/>
        </p:nvSpPr>
        <p:spPr bwMode="auto">
          <a:xfrm>
            <a:off x="5364088" y="5949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صدقيا</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64" name="WordArt 24"/>
          <p:cNvSpPr>
            <a:spLocks noChangeArrowheads="1" noChangeShapeType="1" noTextEdit="1"/>
          </p:cNvSpPr>
          <p:nvPr/>
        </p:nvSpPr>
        <p:spPr bwMode="auto">
          <a:xfrm>
            <a:off x="2239888" y="42728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عثليا</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65" name="WordArt 25"/>
          <p:cNvSpPr>
            <a:spLocks noChangeArrowheads="1" noChangeShapeType="1" noTextEdit="1"/>
          </p:cNvSpPr>
          <p:nvPr/>
        </p:nvSpPr>
        <p:spPr bwMode="auto">
          <a:xfrm>
            <a:off x="3763888" y="5187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منسى</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66" name="WordArt 26"/>
          <p:cNvSpPr>
            <a:spLocks noChangeArrowheads="1" noChangeShapeType="1" noTextEdit="1"/>
          </p:cNvSpPr>
          <p:nvPr/>
        </p:nvSpPr>
        <p:spPr bwMode="auto">
          <a:xfrm>
            <a:off x="3124200" y="1628800"/>
            <a:ext cx="1159768" cy="592088"/>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آسا</a:t>
            </a:r>
            <a:endParaRPr kumimoji="1" lang="en-US"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endParaRPr>
          </a:p>
        </p:txBody>
      </p:sp>
      <p:sp>
        <p:nvSpPr>
          <p:cNvPr id="35867" name="WordArt 27"/>
          <p:cNvSpPr>
            <a:spLocks noChangeArrowheads="1" noChangeShapeType="1" noTextEdit="1"/>
          </p:cNvSpPr>
          <p:nvPr/>
        </p:nvSpPr>
        <p:spPr bwMode="auto">
          <a:xfrm>
            <a:off x="4267200" y="2467000"/>
            <a:ext cx="1981098" cy="592088"/>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حزقيا</a:t>
            </a:r>
            <a:endParaRPr kumimoji="1" lang="en-US"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endParaRPr>
          </a:p>
        </p:txBody>
      </p:sp>
      <p:sp>
        <p:nvSpPr>
          <p:cNvPr id="35868" name="WordArt 28"/>
          <p:cNvSpPr>
            <a:spLocks noChangeArrowheads="1" noChangeShapeType="1" noTextEdit="1"/>
          </p:cNvSpPr>
          <p:nvPr/>
        </p:nvSpPr>
        <p:spPr bwMode="auto">
          <a:xfrm>
            <a:off x="5943600" y="3381400"/>
            <a:ext cx="1981098" cy="592088"/>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يوشيا</a:t>
            </a:r>
            <a:endParaRPr kumimoji="1" lang="en-US"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endParaRPr>
          </a:p>
        </p:txBody>
      </p:sp>
      <p:sp>
        <p:nvSpPr>
          <p:cNvPr id="35869" name="Line 29"/>
          <p:cNvSpPr>
            <a:spLocks noChangeShapeType="1"/>
          </p:cNvSpPr>
          <p:nvPr/>
        </p:nvSpPr>
        <p:spPr bwMode="auto">
          <a:xfrm flipV="1">
            <a:off x="2286000" y="2590800"/>
            <a:ext cx="685800" cy="685800"/>
          </a:xfrm>
          <a:prstGeom prst="line">
            <a:avLst/>
          </a:prstGeom>
          <a:noFill/>
          <a:ln w="76200">
            <a:solidFill>
              <a:schemeClr val="accent1"/>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0" name="Line 30"/>
          <p:cNvSpPr>
            <a:spLocks noChangeShapeType="1"/>
          </p:cNvSpPr>
          <p:nvPr/>
        </p:nvSpPr>
        <p:spPr bwMode="auto">
          <a:xfrm flipV="1">
            <a:off x="3886200" y="3505200"/>
            <a:ext cx="685800" cy="685800"/>
          </a:xfrm>
          <a:prstGeom prst="line">
            <a:avLst/>
          </a:prstGeom>
          <a:noFill/>
          <a:ln w="76200">
            <a:solidFill>
              <a:schemeClr val="accent1"/>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1" name="Line 31"/>
          <p:cNvSpPr>
            <a:spLocks noChangeShapeType="1"/>
          </p:cNvSpPr>
          <p:nvPr/>
        </p:nvSpPr>
        <p:spPr bwMode="auto">
          <a:xfrm flipV="1">
            <a:off x="5410200" y="4419600"/>
            <a:ext cx="685800" cy="685800"/>
          </a:xfrm>
          <a:prstGeom prst="line">
            <a:avLst/>
          </a:prstGeom>
          <a:noFill/>
          <a:ln w="76200">
            <a:solidFill>
              <a:schemeClr val="accent1"/>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2" name="Line 32"/>
          <p:cNvSpPr>
            <a:spLocks noChangeShapeType="1"/>
          </p:cNvSpPr>
          <p:nvPr/>
        </p:nvSpPr>
        <p:spPr bwMode="auto">
          <a:xfrm>
            <a:off x="3505200" y="2514600"/>
            <a:ext cx="0" cy="1600200"/>
          </a:xfrm>
          <a:prstGeom prst="line">
            <a:avLst/>
          </a:prstGeom>
          <a:noFill/>
          <a:ln w="76200">
            <a:solidFill>
              <a:srgbClr val="CC0000"/>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3" name="Line 33"/>
          <p:cNvSpPr>
            <a:spLocks noChangeShapeType="1"/>
          </p:cNvSpPr>
          <p:nvPr/>
        </p:nvSpPr>
        <p:spPr bwMode="auto">
          <a:xfrm>
            <a:off x="5029200" y="3505200"/>
            <a:ext cx="0" cy="1600200"/>
          </a:xfrm>
          <a:prstGeom prst="line">
            <a:avLst/>
          </a:prstGeom>
          <a:noFill/>
          <a:ln w="76200">
            <a:solidFill>
              <a:srgbClr val="CC0000"/>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4" name="Line 34"/>
          <p:cNvSpPr>
            <a:spLocks noChangeShapeType="1"/>
          </p:cNvSpPr>
          <p:nvPr/>
        </p:nvSpPr>
        <p:spPr bwMode="auto">
          <a:xfrm>
            <a:off x="6705600" y="4267200"/>
            <a:ext cx="0" cy="1600200"/>
          </a:xfrm>
          <a:prstGeom prst="line">
            <a:avLst/>
          </a:prstGeom>
          <a:noFill/>
          <a:ln w="76200">
            <a:solidFill>
              <a:srgbClr val="CC0000"/>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4450" name="TextBox 18"/>
          <p:cNvSpPr txBox="1">
            <a:spLocks noChangeArrowheads="1"/>
          </p:cNvSpPr>
          <p:nvPr/>
        </p:nvSpPr>
        <p:spPr bwMode="auto">
          <a:xfrm>
            <a:off x="533400" y="6235700"/>
            <a:ext cx="3911648" cy="313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en-US" altLang="zh-CN" sz="16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Huang Sabin, Singapore Bible College</a:t>
            </a:r>
            <a:endParaRPr kumimoji="1" lang="en-US" sz="1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1251730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862"/>
                                        </p:tgtEl>
                                        <p:attrNameLst>
                                          <p:attrName>style.visibility</p:attrName>
                                        </p:attrNameLst>
                                      </p:cBhvr>
                                      <p:to>
                                        <p:strVal val="visible"/>
                                      </p:to>
                                    </p:set>
                                    <p:animEffect transition="in" filter="dissolve">
                                      <p:cBhvr>
                                        <p:cTn id="7" dur="500"/>
                                        <p:tgtEl>
                                          <p:spTgt spid="35862"/>
                                        </p:tgtEl>
                                      </p:cBhvr>
                                    </p:animEffect>
                                  </p:childTnLst>
                                </p:cTn>
                              </p:par>
                            </p:childTnLst>
                          </p:cTn>
                        </p:par>
                        <p:par>
                          <p:cTn id="8" fill="hold" nodeType="afterGroup">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869"/>
                                        </p:tgtEl>
                                        <p:attrNameLst>
                                          <p:attrName>style.visibility</p:attrName>
                                        </p:attrNameLst>
                                      </p:cBhvr>
                                      <p:to>
                                        <p:strVal val="visible"/>
                                      </p:to>
                                    </p:set>
                                    <p:animEffect transition="in" filter="wipe(down)">
                                      <p:cBhvr>
                                        <p:cTn id="11" dur="500"/>
                                        <p:tgtEl>
                                          <p:spTgt spid="35869"/>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35866"/>
                                        </p:tgtEl>
                                        <p:attrNameLst>
                                          <p:attrName>style.visibility</p:attrName>
                                        </p:attrNameLst>
                                      </p:cBhvr>
                                      <p:to>
                                        <p:strVal val="visible"/>
                                      </p:to>
                                    </p:set>
                                    <p:animEffect transition="in" filter="dissolve">
                                      <p:cBhvr>
                                        <p:cTn id="15" dur="500"/>
                                        <p:tgtEl>
                                          <p:spTgt spid="35866"/>
                                        </p:tgtEl>
                                      </p:cBhvr>
                                    </p:animEffect>
                                  </p:childTnLst>
                                </p:cTn>
                              </p:par>
                            </p:childTnLst>
                          </p:cTn>
                        </p:par>
                        <p:par>
                          <p:cTn id="16" fill="hold" nodeType="afterGroup">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35872"/>
                                        </p:tgtEl>
                                        <p:attrNameLst>
                                          <p:attrName>style.visibility</p:attrName>
                                        </p:attrNameLst>
                                      </p:cBhvr>
                                      <p:to>
                                        <p:strVal val="visible"/>
                                      </p:to>
                                    </p:set>
                                    <p:animEffect transition="in" filter="wipe(up)">
                                      <p:cBhvr>
                                        <p:cTn id="19" dur="500"/>
                                        <p:tgtEl>
                                          <p:spTgt spid="35872"/>
                                        </p:tgtEl>
                                      </p:cBhvr>
                                    </p:animEffect>
                                  </p:childTnLst>
                                </p:cTn>
                              </p:par>
                            </p:childTnLst>
                          </p:cTn>
                        </p:par>
                        <p:par>
                          <p:cTn id="20" fill="hold" nodeType="afterGroup">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35864"/>
                                        </p:tgtEl>
                                        <p:attrNameLst>
                                          <p:attrName>style.visibility</p:attrName>
                                        </p:attrNameLst>
                                      </p:cBhvr>
                                      <p:to>
                                        <p:strVal val="visible"/>
                                      </p:to>
                                    </p:set>
                                    <p:animEffect transition="in" filter="dissolve">
                                      <p:cBhvr>
                                        <p:cTn id="23" dur="500"/>
                                        <p:tgtEl>
                                          <p:spTgt spid="35864"/>
                                        </p:tgtEl>
                                      </p:cBhvr>
                                    </p:animEffect>
                                  </p:childTnLst>
                                </p:cTn>
                              </p:par>
                            </p:childTnLst>
                          </p:cTn>
                        </p:par>
                        <p:par>
                          <p:cTn id="24" fill="hold" nodeType="afterGroup">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5870"/>
                                        </p:tgtEl>
                                        <p:attrNameLst>
                                          <p:attrName>style.visibility</p:attrName>
                                        </p:attrNameLst>
                                      </p:cBhvr>
                                      <p:to>
                                        <p:strVal val="visible"/>
                                      </p:to>
                                    </p:set>
                                    <p:animEffect transition="in" filter="wipe(down)">
                                      <p:cBhvr>
                                        <p:cTn id="27" dur="500"/>
                                        <p:tgtEl>
                                          <p:spTgt spid="35870"/>
                                        </p:tgtEl>
                                      </p:cBhvr>
                                    </p:animEffect>
                                  </p:childTnLst>
                                </p:cTn>
                              </p:par>
                            </p:childTnLst>
                          </p:cTn>
                        </p:par>
                        <p:par>
                          <p:cTn id="28" fill="hold" nodeType="afterGroup">
                            <p:stCondLst>
                              <p:cond delay="3000"/>
                            </p:stCondLst>
                            <p:childTnLst>
                              <p:par>
                                <p:cTn id="29" presetID="9" presetClass="entr" presetSubtype="0" fill="hold" grpId="0" nodeType="afterEffect">
                                  <p:stCondLst>
                                    <p:cond delay="0"/>
                                  </p:stCondLst>
                                  <p:childTnLst>
                                    <p:set>
                                      <p:cBhvr>
                                        <p:cTn id="30" dur="1" fill="hold">
                                          <p:stCondLst>
                                            <p:cond delay="0"/>
                                          </p:stCondLst>
                                        </p:cTn>
                                        <p:tgtEl>
                                          <p:spTgt spid="35867"/>
                                        </p:tgtEl>
                                        <p:attrNameLst>
                                          <p:attrName>style.visibility</p:attrName>
                                        </p:attrNameLst>
                                      </p:cBhvr>
                                      <p:to>
                                        <p:strVal val="visible"/>
                                      </p:to>
                                    </p:set>
                                    <p:animEffect transition="in" filter="dissolve">
                                      <p:cBhvr>
                                        <p:cTn id="31" dur="500"/>
                                        <p:tgtEl>
                                          <p:spTgt spid="35867"/>
                                        </p:tgtEl>
                                      </p:cBhvr>
                                    </p:animEffect>
                                  </p:childTnLst>
                                </p:cTn>
                              </p:par>
                            </p:childTnLst>
                          </p:cTn>
                        </p:par>
                        <p:par>
                          <p:cTn id="32" fill="hold" nodeType="afterGroup">
                            <p:stCondLst>
                              <p:cond delay="3500"/>
                            </p:stCondLst>
                            <p:childTnLst>
                              <p:par>
                                <p:cTn id="33" presetID="22" presetClass="entr" presetSubtype="1" fill="hold" grpId="0" nodeType="afterEffect">
                                  <p:stCondLst>
                                    <p:cond delay="0"/>
                                  </p:stCondLst>
                                  <p:childTnLst>
                                    <p:set>
                                      <p:cBhvr>
                                        <p:cTn id="34" dur="1" fill="hold">
                                          <p:stCondLst>
                                            <p:cond delay="0"/>
                                          </p:stCondLst>
                                        </p:cTn>
                                        <p:tgtEl>
                                          <p:spTgt spid="35873"/>
                                        </p:tgtEl>
                                        <p:attrNameLst>
                                          <p:attrName>style.visibility</p:attrName>
                                        </p:attrNameLst>
                                      </p:cBhvr>
                                      <p:to>
                                        <p:strVal val="visible"/>
                                      </p:to>
                                    </p:set>
                                    <p:animEffect transition="in" filter="wipe(up)">
                                      <p:cBhvr>
                                        <p:cTn id="35" dur="500"/>
                                        <p:tgtEl>
                                          <p:spTgt spid="35873"/>
                                        </p:tgtEl>
                                      </p:cBhvr>
                                    </p:animEffect>
                                  </p:childTnLst>
                                </p:cTn>
                              </p:par>
                            </p:childTnLst>
                          </p:cTn>
                        </p:par>
                        <p:par>
                          <p:cTn id="36" fill="hold" nodeType="afterGroup">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35865"/>
                                        </p:tgtEl>
                                        <p:attrNameLst>
                                          <p:attrName>style.visibility</p:attrName>
                                        </p:attrNameLst>
                                      </p:cBhvr>
                                      <p:to>
                                        <p:strVal val="visible"/>
                                      </p:to>
                                    </p:set>
                                    <p:animEffect transition="in" filter="dissolve">
                                      <p:cBhvr>
                                        <p:cTn id="39" dur="500"/>
                                        <p:tgtEl>
                                          <p:spTgt spid="35865"/>
                                        </p:tgtEl>
                                      </p:cBhvr>
                                    </p:animEffect>
                                  </p:childTnLst>
                                </p:cTn>
                              </p:par>
                            </p:childTnLst>
                          </p:cTn>
                        </p:par>
                        <p:par>
                          <p:cTn id="40" fill="hold" nodeType="afterGroup">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35871"/>
                                        </p:tgtEl>
                                        <p:attrNameLst>
                                          <p:attrName>style.visibility</p:attrName>
                                        </p:attrNameLst>
                                      </p:cBhvr>
                                      <p:to>
                                        <p:strVal val="visible"/>
                                      </p:to>
                                    </p:set>
                                    <p:animEffect transition="in" filter="wipe(down)">
                                      <p:cBhvr>
                                        <p:cTn id="43" dur="500"/>
                                        <p:tgtEl>
                                          <p:spTgt spid="35871"/>
                                        </p:tgtEl>
                                      </p:cBhvr>
                                    </p:animEffect>
                                  </p:childTnLst>
                                </p:cTn>
                              </p:par>
                            </p:childTnLst>
                          </p:cTn>
                        </p:par>
                        <p:par>
                          <p:cTn id="44" fill="hold" nodeType="afterGroup">
                            <p:stCondLst>
                              <p:cond delay="5000"/>
                            </p:stCondLst>
                            <p:childTnLst>
                              <p:par>
                                <p:cTn id="45" presetID="9" presetClass="entr" presetSubtype="0" fill="hold" grpId="0" nodeType="afterEffect">
                                  <p:stCondLst>
                                    <p:cond delay="0"/>
                                  </p:stCondLst>
                                  <p:childTnLst>
                                    <p:set>
                                      <p:cBhvr>
                                        <p:cTn id="46" dur="1" fill="hold">
                                          <p:stCondLst>
                                            <p:cond delay="0"/>
                                          </p:stCondLst>
                                        </p:cTn>
                                        <p:tgtEl>
                                          <p:spTgt spid="35868"/>
                                        </p:tgtEl>
                                        <p:attrNameLst>
                                          <p:attrName>style.visibility</p:attrName>
                                        </p:attrNameLst>
                                      </p:cBhvr>
                                      <p:to>
                                        <p:strVal val="visible"/>
                                      </p:to>
                                    </p:set>
                                    <p:animEffect transition="in" filter="dissolve">
                                      <p:cBhvr>
                                        <p:cTn id="47" dur="500"/>
                                        <p:tgtEl>
                                          <p:spTgt spid="35868"/>
                                        </p:tgtEl>
                                      </p:cBhvr>
                                    </p:animEffect>
                                  </p:childTnLst>
                                </p:cTn>
                              </p:par>
                            </p:childTnLst>
                          </p:cTn>
                        </p:par>
                        <p:par>
                          <p:cTn id="48" fill="hold" nodeType="afterGroup">
                            <p:stCondLst>
                              <p:cond delay="5500"/>
                            </p:stCondLst>
                            <p:childTnLst>
                              <p:par>
                                <p:cTn id="49" presetID="22" presetClass="entr" presetSubtype="1" fill="hold" grpId="0" nodeType="afterEffect">
                                  <p:stCondLst>
                                    <p:cond delay="0"/>
                                  </p:stCondLst>
                                  <p:childTnLst>
                                    <p:set>
                                      <p:cBhvr>
                                        <p:cTn id="50" dur="1" fill="hold">
                                          <p:stCondLst>
                                            <p:cond delay="0"/>
                                          </p:stCondLst>
                                        </p:cTn>
                                        <p:tgtEl>
                                          <p:spTgt spid="35874"/>
                                        </p:tgtEl>
                                        <p:attrNameLst>
                                          <p:attrName>style.visibility</p:attrName>
                                        </p:attrNameLst>
                                      </p:cBhvr>
                                      <p:to>
                                        <p:strVal val="visible"/>
                                      </p:to>
                                    </p:set>
                                    <p:animEffect transition="in" filter="wipe(up)">
                                      <p:cBhvr>
                                        <p:cTn id="51" dur="500"/>
                                        <p:tgtEl>
                                          <p:spTgt spid="35874"/>
                                        </p:tgtEl>
                                      </p:cBhvr>
                                    </p:animEffect>
                                  </p:childTnLst>
                                </p:cTn>
                              </p:par>
                            </p:childTnLst>
                          </p:cTn>
                        </p:par>
                        <p:par>
                          <p:cTn id="52" fill="hold" nodeType="afterGroup">
                            <p:stCondLst>
                              <p:cond delay="6000"/>
                            </p:stCondLst>
                            <p:childTnLst>
                              <p:par>
                                <p:cTn id="53" presetID="9" presetClass="entr" presetSubtype="0" fill="hold" grpId="0" nodeType="afterEffect">
                                  <p:stCondLst>
                                    <p:cond delay="0"/>
                                  </p:stCondLst>
                                  <p:childTnLst>
                                    <p:set>
                                      <p:cBhvr>
                                        <p:cTn id="54" dur="1" fill="hold">
                                          <p:stCondLst>
                                            <p:cond delay="0"/>
                                          </p:stCondLst>
                                        </p:cTn>
                                        <p:tgtEl>
                                          <p:spTgt spid="35863"/>
                                        </p:tgtEl>
                                        <p:attrNameLst>
                                          <p:attrName>style.visibility</p:attrName>
                                        </p:attrNameLst>
                                      </p:cBhvr>
                                      <p:to>
                                        <p:strVal val="visible"/>
                                      </p:to>
                                    </p:set>
                                    <p:animEffect transition="in" filter="dissolve">
                                      <p:cBhvr>
                                        <p:cTn id="55" dur="500"/>
                                        <p:tgtEl>
                                          <p:spTgt spid="358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62" grpId="0" animBg="1"/>
      <p:bldP spid="35863" grpId="0" animBg="1"/>
      <p:bldP spid="35864" grpId="0" animBg="1"/>
      <p:bldP spid="35865" grpId="0" animBg="1"/>
      <p:bldP spid="35866" grpId="0"/>
      <p:bldP spid="35867" grpId="0"/>
      <p:bldP spid="35868" grpId="0"/>
      <p:bldP spid="35869" grpId="0" animBg="1"/>
      <p:bldP spid="35870" grpId="0" animBg="1"/>
      <p:bldP spid="35871" grpId="0" animBg="1"/>
      <p:bldP spid="35872" grpId="0" animBg="1"/>
      <p:bldP spid="35873" grpId="0" animBg="1"/>
      <p:bldP spid="35874" grpId="0" animBg="1"/>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15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136000396"/>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ar-JO" altLang="zh-CN" dirty="0">
                <a:ea typeface="SimSun" charset="0"/>
              </a:rPr>
              <a:t>النهضات في 2 أخبار الأيام</a:t>
            </a:r>
            <a:endParaRPr lang="en-US" dirty="0">
              <a:ea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280</a:t>
            </a:r>
            <a:endParaRPr kumimoji="0" lang="en-US" dirty="0">
              <a:solidFill>
                <a:srgbClr val="FFFFFF"/>
              </a:solidFill>
              <a:latin typeface="Arial" panose="020B0604020202020204" pitchFamily="34" charset="0"/>
              <a:cs typeface="Arial" panose="020B0604020202020204" pitchFamily="34" charset="0"/>
            </a:endParaRPr>
          </a:p>
        </p:txBody>
      </p:sp>
      <p:grpSp>
        <p:nvGrpSpPr>
          <p:cNvPr id="276487" name="Group 127"/>
          <p:cNvGrpSpPr>
            <a:grpSpLocks/>
          </p:cNvGrpSpPr>
          <p:nvPr/>
        </p:nvGrpSpPr>
        <p:grpSpPr bwMode="auto">
          <a:xfrm>
            <a:off x="152400" y="1600200"/>
            <a:ext cx="883920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2000" dirty="0">
                        <a:solidFill>
                          <a:srgbClr val="FFFFFF"/>
                        </a:solidFill>
                        <a:latin typeface="Arial" panose="020B0604020202020204" pitchFamily="34" charset="0"/>
                        <a:ea typeface="SimSun" charset="0"/>
                        <a:cs typeface="Arial" panose="020B0604020202020204" pitchFamily="34" charset="0"/>
                      </a:rPr>
                      <a:t>رقم النهضة</a:t>
                    </a:r>
                    <a:endParaRPr kumimoji="0" lang="en-US" altLang="zh-CN" sz="2000" dirty="0">
                      <a:solidFill>
                        <a:srgbClr val="FFFFFF"/>
                      </a:solidFill>
                      <a:latin typeface="Arial" panose="020B0604020202020204" pitchFamily="34" charset="0"/>
                      <a:ea typeface="SimSun" charset="0"/>
                      <a:cs typeface="Arial" panose="020B0604020202020204" pitchFamily="34" charset="0"/>
                    </a:endParaRP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1</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3</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4</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6</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2200" dirty="0">
                      <a:solidFill>
                        <a:srgbClr val="FFFFFF"/>
                      </a:solidFill>
                      <a:latin typeface="Arial" panose="020B0604020202020204" pitchFamily="34" charset="0"/>
                      <a:ea typeface="SimSun" charset="0"/>
                      <a:cs typeface="Arial" panose="020B0604020202020204" pitchFamily="34" charset="0"/>
                    </a:rPr>
                    <a:t>الإصحاحات</a:t>
                  </a:r>
                  <a:endParaRPr kumimoji="0" lang="en-US" altLang="zh-CN" sz="2200" dirty="0">
                    <a:solidFill>
                      <a:srgbClr val="FFFFFF"/>
                    </a:solidFill>
                    <a:latin typeface="Arial" panose="020B0604020202020204" pitchFamily="34" charset="0"/>
                    <a:ea typeface="SimSun" charset="0"/>
                    <a:cs typeface="Arial" panose="020B0604020202020204" pitchFamily="34" charset="0"/>
                  </a:endParaRP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15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20</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23-24</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29-31</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34-35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الملوك</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آسا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1600" dirty="0">
                      <a:solidFill>
                        <a:srgbClr val="FFFFFF"/>
                      </a:solidFill>
                      <a:latin typeface="Arial" panose="020B0604020202020204" pitchFamily="34" charset="0"/>
                      <a:ea typeface="SimSun" charset="0"/>
                      <a:cs typeface="Arial" panose="020B0604020202020204" pitchFamily="34" charset="0"/>
                    </a:rPr>
                    <a:t>يهوشافاط</a:t>
                  </a:r>
                  <a:endParaRPr kumimoji="0" lang="en-US" altLang="zh-CN" sz="1600" dirty="0">
                    <a:solidFill>
                      <a:srgbClr val="FFFFFF"/>
                    </a:solidFill>
                    <a:latin typeface="Arial" panose="020B0604020202020204" pitchFamily="34" charset="0"/>
                    <a:ea typeface="SimSun" charset="0"/>
                    <a:cs typeface="Arial" panose="020B0604020202020204" pitchFamily="34" charset="0"/>
                  </a:endParaRP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1600" dirty="0">
                      <a:solidFill>
                        <a:srgbClr val="FFFFFF"/>
                      </a:solidFill>
                      <a:latin typeface="Arial" panose="020B0604020202020204" pitchFamily="34" charset="0"/>
                      <a:ea typeface="SimSun" charset="0"/>
                      <a:cs typeface="Arial" panose="020B0604020202020204" pitchFamily="34" charset="0"/>
                    </a:rPr>
                    <a:t>يؤاش</a:t>
                  </a:r>
                </a:p>
                <a:p>
                  <a:pPr algn="ctr" eaLnBrk="1" hangingPunct="1">
                    <a:lnSpc>
                      <a:spcPct val="100000"/>
                    </a:lnSpc>
                    <a:spcBef>
                      <a:spcPct val="0"/>
                    </a:spcBef>
                    <a:buFontTx/>
                    <a:buNone/>
                  </a:pPr>
                  <a:r>
                    <a:rPr kumimoji="0" lang="ar-JO" altLang="zh-CN" sz="1600" dirty="0">
                      <a:solidFill>
                        <a:srgbClr val="FFFFFF"/>
                      </a:solidFill>
                      <a:latin typeface="Arial" panose="020B0604020202020204" pitchFamily="34" charset="0"/>
                      <a:ea typeface="SimSun" charset="0"/>
                      <a:cs typeface="Arial" panose="020B0604020202020204" pitchFamily="34" charset="0"/>
                    </a:rPr>
                    <a:t>(بمساعدة يهوياداع)</a:t>
                  </a:r>
                  <a:endParaRPr kumimoji="0" lang="en-US" altLang="zh-CN" sz="1600" dirty="0">
                    <a:solidFill>
                      <a:srgbClr val="FFFFFF"/>
                    </a:solidFill>
                    <a:latin typeface="Arial" panose="020B0604020202020204" pitchFamily="34" charset="0"/>
                    <a:ea typeface="SimSun" charset="0"/>
                    <a:cs typeface="Arial" panose="020B0604020202020204" pitchFamily="34" charset="0"/>
                  </a:endParaRP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عمسيا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حزقيا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يوشيا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الأعمال</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النتائج</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Rounded Rectangle 2"/>
          <p:cNvSpPr/>
          <p:nvPr/>
        </p:nvSpPr>
        <p:spPr bwMode="auto">
          <a:xfrm>
            <a:off x="1403648" y="1556792"/>
            <a:ext cx="1368152" cy="1656184"/>
          </a:xfrm>
          <a:prstGeom prst="roundRect">
            <a:avLst/>
          </a:prstGeom>
          <a:noFill/>
          <a:ln w="762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u="none" strike="noStrike" cap="none" normalizeH="0" baseline="0" dirty="0">
              <a:ln>
                <a:noFill/>
              </a:ln>
              <a:solidFill>
                <a:schemeClr val="tx1"/>
              </a:solidFill>
              <a:effectLst/>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29386286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16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088637873"/>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17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059367812"/>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cs typeface="Arial" panose="020B0604020202020204" pitchFamily="34" charset="0"/>
              </a:rPr>
              <a:t>نمط الحكم الملكي</a:t>
            </a:r>
            <a:endParaRPr lang="en-US" sz="1600" dirty="0">
              <a:solidFill>
                <a:schemeClr val="tx1"/>
              </a:solidFill>
              <a:ea typeface="SimSun" charset="0"/>
              <a:cs typeface="Arial" panose="020B0604020202020204" pitchFamily="34"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2"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000" u="sng" dirty="0">
                  <a:solidFill>
                    <a:srgbClr val="000090"/>
                  </a:solidFill>
                  <a:latin typeface="Arial" panose="020B0604020202020204" pitchFamily="34" charset="0"/>
                  <a:ea typeface="ÇlÇr ñæí©" charset="0"/>
                  <a:cs typeface="Arial" panose="020B0604020202020204" pitchFamily="34" charset="0"/>
                </a:rPr>
                <a:t>صالحين مع نهاية شريرة (8)</a:t>
              </a:r>
              <a:endParaRPr lang="en-US" sz="40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000090"/>
                  </a:solidFill>
                  <a:latin typeface="Arial" panose="020B0604020202020204" pitchFamily="34" charset="0"/>
                  <a:cs typeface="Arial" panose="020B0604020202020204" pitchFamily="34" charset="0"/>
                </a:rPr>
                <a:t>سليمان*(1:1), </a:t>
              </a:r>
              <a:r>
                <a:rPr lang="ar-JO" sz="3200" dirty="0">
                  <a:solidFill>
                    <a:schemeClr val="accent2"/>
                  </a:solidFill>
                  <a:latin typeface="Arial" panose="020B0604020202020204" pitchFamily="34" charset="0"/>
                  <a:cs typeface="Arial" panose="020B0604020202020204" pitchFamily="34" charset="0"/>
                </a:rPr>
                <a:t>آسا (14: 2)،                  </a:t>
              </a:r>
              <a:r>
                <a:rPr lang="ar-JO" sz="3200" dirty="0">
                  <a:solidFill>
                    <a:srgbClr val="FF0000"/>
                  </a:solidFill>
                  <a:latin typeface="Arial" panose="020B0604020202020204" pitchFamily="34" charset="0"/>
                  <a:cs typeface="Arial" panose="020B0604020202020204" pitchFamily="34" charset="0"/>
                </a:rPr>
                <a:t>يهوشافاط (17: 3، 20: 37)، </a:t>
              </a:r>
              <a:r>
                <a:rPr lang="ar-JO" sz="3200" dirty="0">
                  <a:solidFill>
                    <a:srgbClr val="000090"/>
                  </a:solidFill>
                  <a:latin typeface="Arial" panose="020B0604020202020204" pitchFamily="34" charset="0"/>
                  <a:cs typeface="Arial" panose="020B0604020202020204" pitchFamily="34" charset="0"/>
                </a:rPr>
                <a:t>يؤاش               (24: 22)، عمسيا (25: 19و27)، عزيا           (26: 16)، حزقيا (32: 25)، يؤشيا                (34: 1-36: 1)</a:t>
              </a: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18893207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86.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a:xfrm>
            <a:off x="152400" y="76200"/>
            <a:ext cx="7467600" cy="762000"/>
          </a:xfrm>
          <a:solidFill>
            <a:schemeClr val="tx1"/>
          </a:solidFill>
          <a:ln>
            <a:solidFill>
              <a:schemeClr val="tx1"/>
            </a:solidFill>
            <a:miter lim="800000"/>
            <a:headEnd/>
            <a:tailEnd/>
          </a:ln>
        </p:spPr>
        <p:txBody>
          <a:bodyPr/>
          <a:lstStyle/>
          <a:p>
            <a:pPr eaLnBrk="1" hangingPunct="1"/>
            <a:r>
              <a:rPr lang="ar-JO" altLang="zh-CN" sz="3600" b="1" dirty="0">
                <a:solidFill>
                  <a:srgbClr val="FFFFFF"/>
                </a:solidFill>
                <a:latin typeface="Arial" panose="020B0604020202020204" pitchFamily="34" charset="0"/>
                <a:ea typeface="宋体" charset="0"/>
                <a:cs typeface="Arial" panose="020B0604020202020204" pitchFamily="34" charset="0"/>
              </a:rPr>
              <a:t>أخبار الأيام مقابل صموئيل/الملوك</a:t>
            </a:r>
            <a:endParaRPr lang="en-US" sz="3600" b="1" dirty="0">
              <a:solidFill>
                <a:srgbClr val="FFFFFF"/>
              </a:solidFill>
              <a:latin typeface="Arial" panose="020B0604020202020204" pitchFamily="34" charset="0"/>
              <a:ea typeface="宋体" charset="0"/>
              <a:cs typeface="Arial" panose="020B0604020202020204" pitchFamily="34" charset="0"/>
            </a:endParaRPr>
          </a:p>
        </p:txBody>
      </p:sp>
      <p:sp>
        <p:nvSpPr>
          <p:cNvPr id="88067" name="Text Box 3"/>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267أ</a:t>
            </a:r>
            <a:endParaRPr kumimoji="0" lang="en-US" dirty="0">
              <a:solidFill>
                <a:srgbClr val="FFFFFF"/>
              </a:solidFill>
              <a:latin typeface="Arial" panose="020B0604020202020204" pitchFamily="34" charset="0"/>
              <a:cs typeface="Arial" panose="020B0604020202020204" pitchFamily="34" charset="0"/>
            </a:endParaRPr>
          </a:p>
        </p:txBody>
      </p:sp>
      <p:grpSp>
        <p:nvGrpSpPr>
          <p:cNvPr id="88068" name="Group 95"/>
          <p:cNvGrpSpPr>
            <a:grpSpLocks/>
          </p:cNvGrpSpPr>
          <p:nvPr/>
        </p:nvGrpSpPr>
        <p:grpSpPr bwMode="auto">
          <a:xfrm>
            <a:off x="0" y="914400"/>
            <a:ext cx="9144000" cy="5943600"/>
            <a:chOff x="-4" y="-4"/>
            <a:chExt cx="3976" cy="5474"/>
          </a:xfrm>
        </p:grpSpPr>
        <p:grpSp>
          <p:nvGrpSpPr>
            <p:cNvPr id="88069" name="Group 93"/>
            <p:cNvGrpSpPr>
              <a:grpSpLocks/>
            </p:cNvGrpSpPr>
            <p:nvPr/>
          </p:nvGrpSpPr>
          <p:grpSpPr bwMode="auto">
            <a:xfrm>
              <a:off x="-4" y="0"/>
              <a:ext cx="3976" cy="5466"/>
              <a:chOff x="-4" y="0"/>
              <a:chExt cx="3976" cy="5466"/>
            </a:xfrm>
          </p:grpSpPr>
          <p:grpSp>
            <p:nvGrpSpPr>
              <p:cNvPr id="88071" name="Group 66"/>
              <p:cNvGrpSpPr>
                <a:grpSpLocks/>
              </p:cNvGrpSpPr>
              <p:nvPr/>
            </p:nvGrpSpPr>
            <p:grpSpPr bwMode="auto">
              <a:xfrm>
                <a:off x="-4" y="0"/>
                <a:ext cx="1988" cy="748"/>
                <a:chOff x="-4" y="0"/>
                <a:chExt cx="1988" cy="748"/>
              </a:xfrm>
            </p:grpSpPr>
            <p:sp>
              <p:nvSpPr>
                <p:cNvPr id="88111" name="Rectangle 51"/>
                <p:cNvSpPr>
                  <a:spLocks noChangeArrowheads="1"/>
                </p:cNvSpPr>
                <p:nvPr/>
              </p:nvSpPr>
              <p:spPr bwMode="auto">
                <a:xfrm>
                  <a:off x="-4" y="0"/>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مقتل عائلة شاول                                               (1 صم 21: 1-14)</a:t>
                  </a:r>
                  <a:r>
                    <a:rPr kumimoji="0" lang="en-US" sz="2000" dirty="0">
                      <a:solidFill>
                        <a:srgbClr val="000000"/>
                      </a:solidFill>
                      <a:latin typeface="Arial" panose="020B0604020202020204" pitchFamily="34" charset="0"/>
                      <a:cs typeface="Arial" panose="020B0604020202020204" pitchFamily="34" charset="0"/>
                    </a:rPr>
                    <a:t> </a:t>
                  </a:r>
                </a:p>
              </p:txBody>
            </p:sp>
            <p:sp>
              <p:nvSpPr>
                <p:cNvPr id="88112" name="Rectangle 65"/>
                <p:cNvSpPr>
                  <a:spLocks noChangeArrowheads="1"/>
                </p:cNvSpPr>
                <p:nvPr/>
              </p:nvSpPr>
              <p:spPr bwMode="auto">
                <a:xfrm>
                  <a:off x="0" y="0"/>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2" name="Group 68"/>
              <p:cNvGrpSpPr>
                <a:grpSpLocks/>
              </p:cNvGrpSpPr>
              <p:nvPr/>
            </p:nvGrpSpPr>
            <p:grpSpPr bwMode="auto">
              <a:xfrm>
                <a:off x="1984" y="0"/>
                <a:ext cx="1988" cy="748"/>
                <a:chOff x="1984" y="0"/>
                <a:chExt cx="1988" cy="748"/>
              </a:xfrm>
            </p:grpSpPr>
            <p:sp>
              <p:nvSpPr>
                <p:cNvPr id="88109" name="Rectangle 52"/>
                <p:cNvSpPr>
                  <a:spLocks noChangeArrowheads="1"/>
                </p:cNvSpPr>
                <p:nvPr/>
              </p:nvSpPr>
              <p:spPr bwMode="auto">
                <a:xfrm>
                  <a:off x="1984" y="0"/>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أبيام ملك يهوذا يهزم يربعام ملك إسرائيل بتمجيد الهيكل (2 أخ 13: 3-21)</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10" name="Rectangle 67"/>
                <p:cNvSpPr>
                  <a:spLocks noChangeArrowheads="1"/>
                </p:cNvSpPr>
                <p:nvPr/>
              </p:nvSpPr>
              <p:spPr bwMode="auto">
                <a:xfrm>
                  <a:off x="1984" y="0"/>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3" name="Group 70"/>
              <p:cNvGrpSpPr>
                <a:grpSpLocks/>
              </p:cNvGrpSpPr>
              <p:nvPr/>
            </p:nvGrpSpPr>
            <p:grpSpPr bwMode="auto">
              <a:xfrm>
                <a:off x="-4" y="748"/>
                <a:ext cx="1988" cy="748"/>
                <a:chOff x="-4" y="748"/>
                <a:chExt cx="1988" cy="748"/>
              </a:xfrm>
            </p:grpSpPr>
            <p:sp>
              <p:nvSpPr>
                <p:cNvPr id="88107" name="Rectangle 53"/>
                <p:cNvSpPr>
                  <a:spLocks noChangeArrowheads="1"/>
                </p:cNvSpPr>
                <p:nvPr/>
              </p:nvSpPr>
              <p:spPr bwMode="auto">
                <a:xfrm>
                  <a:off x="-4" y="748"/>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eaLnBrk="1" hangingPunct="1">
                    <a:lnSpc>
                      <a:spcPct val="100000"/>
                    </a:lnSpc>
                    <a:spcBef>
                      <a:spcPct val="0"/>
                    </a:spcBef>
                    <a:buFontTx/>
                    <a:buNone/>
                  </a:pPr>
                  <a:r>
                    <a:rPr kumimoji="0" lang="en-US" sz="2000" dirty="0">
                      <a:solidFill>
                        <a:srgbClr val="000000"/>
                      </a:solidFill>
                      <a:latin typeface="Arial" panose="020B0604020202020204" pitchFamily="34" charset="0"/>
                      <a:cs typeface="Arial" panose="020B0604020202020204" pitchFamily="34" charset="0"/>
                    </a:rPr>
                    <a:t>  </a:t>
                  </a:r>
                  <a:r>
                    <a:rPr kumimoji="0" lang="ar-JO" sz="2000" dirty="0">
                      <a:solidFill>
                        <a:srgbClr val="000000"/>
                      </a:solidFill>
                      <a:latin typeface="Arial" panose="020B0604020202020204" pitchFamily="34" charset="0"/>
                      <a:cs typeface="Arial" panose="020B0604020202020204" pitchFamily="34" charset="0"/>
                    </a:rPr>
                    <a:t> تمرد أدونيا ضد داود أبيه (1 مل 1)</a:t>
                  </a:r>
                </a:p>
                <a:p>
                  <a:pP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       </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8" name="Rectangle 69"/>
                <p:cNvSpPr>
                  <a:spLocks noChangeArrowheads="1"/>
                </p:cNvSpPr>
                <p:nvPr/>
              </p:nvSpPr>
              <p:spPr bwMode="auto">
                <a:xfrm>
                  <a:off x="0" y="748"/>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4" name="Group 72"/>
              <p:cNvGrpSpPr>
                <a:grpSpLocks/>
              </p:cNvGrpSpPr>
              <p:nvPr/>
            </p:nvGrpSpPr>
            <p:grpSpPr bwMode="auto">
              <a:xfrm>
                <a:off x="1984" y="748"/>
                <a:ext cx="1988" cy="748"/>
                <a:chOff x="1984" y="748"/>
                <a:chExt cx="1988" cy="748"/>
              </a:xfrm>
            </p:grpSpPr>
            <p:sp>
              <p:nvSpPr>
                <p:cNvPr id="88105" name="Rectangle 54"/>
                <p:cNvSpPr>
                  <a:spLocks noChangeArrowheads="1"/>
                </p:cNvSpPr>
                <p:nvPr/>
              </p:nvSpPr>
              <p:spPr bwMode="auto">
                <a:xfrm>
                  <a:off x="1984" y="748"/>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نهضات خلال حكم 6 ملوك من يهوذا كلهم من أبناء داود</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6" name="Rectangle 71"/>
                <p:cNvSpPr>
                  <a:spLocks noChangeArrowheads="1"/>
                </p:cNvSpPr>
                <p:nvPr/>
              </p:nvSpPr>
              <p:spPr bwMode="auto">
                <a:xfrm>
                  <a:off x="1984" y="748"/>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5" name="Group 74"/>
              <p:cNvGrpSpPr>
                <a:grpSpLocks/>
              </p:cNvGrpSpPr>
              <p:nvPr/>
            </p:nvGrpSpPr>
            <p:grpSpPr bwMode="auto">
              <a:xfrm>
                <a:off x="-4" y="1496"/>
                <a:ext cx="1988" cy="748"/>
                <a:chOff x="-4" y="1496"/>
                <a:chExt cx="1988" cy="748"/>
              </a:xfrm>
            </p:grpSpPr>
            <p:sp>
              <p:nvSpPr>
                <p:cNvPr id="88103" name="Rectangle 55"/>
                <p:cNvSpPr>
                  <a:spLocks noChangeArrowheads="1"/>
                </p:cNvSpPr>
                <p:nvPr/>
              </p:nvSpPr>
              <p:spPr bwMode="auto">
                <a:xfrm>
                  <a:off x="-4" y="1496"/>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تكليف داود لسليمان بالإنتقام من مقاوميه </a:t>
                  </a:r>
                </a:p>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(1 مل 2: 1-9)</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4" name="Rectangle 73"/>
                <p:cNvSpPr>
                  <a:spLocks noChangeArrowheads="1"/>
                </p:cNvSpPr>
                <p:nvPr/>
              </p:nvSpPr>
              <p:spPr bwMode="auto">
                <a:xfrm>
                  <a:off x="0" y="1496"/>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6" name="Group 76"/>
              <p:cNvGrpSpPr>
                <a:grpSpLocks/>
              </p:cNvGrpSpPr>
              <p:nvPr/>
            </p:nvGrpSpPr>
            <p:grpSpPr bwMode="auto">
              <a:xfrm>
                <a:off x="1984" y="1496"/>
                <a:ext cx="1988" cy="748"/>
                <a:chOff x="1984" y="1496"/>
                <a:chExt cx="1988" cy="748"/>
              </a:xfrm>
            </p:grpSpPr>
            <p:sp>
              <p:nvSpPr>
                <p:cNvPr id="88101" name="Rectangle 56"/>
                <p:cNvSpPr>
                  <a:spLocks noChangeArrowheads="1"/>
                </p:cNvSpPr>
                <p:nvPr/>
              </p:nvSpPr>
              <p:spPr bwMode="auto">
                <a:xfrm>
                  <a:off x="1984" y="1496"/>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تكليف داود لسليمان ببناء الهيكل </a:t>
                  </a:r>
                </a:p>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(1 أخ 22: 2-19)</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2" name="Rectangle 75"/>
                <p:cNvSpPr>
                  <a:spLocks noChangeArrowheads="1"/>
                </p:cNvSpPr>
                <p:nvPr/>
              </p:nvSpPr>
              <p:spPr bwMode="auto">
                <a:xfrm>
                  <a:off x="1984" y="1496"/>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7" name="Group 78"/>
              <p:cNvGrpSpPr>
                <a:grpSpLocks/>
              </p:cNvGrpSpPr>
              <p:nvPr/>
            </p:nvGrpSpPr>
            <p:grpSpPr bwMode="auto">
              <a:xfrm>
                <a:off x="-4" y="2244"/>
                <a:ext cx="1988" cy="863"/>
                <a:chOff x="-4" y="2244"/>
                <a:chExt cx="1988" cy="863"/>
              </a:xfrm>
            </p:grpSpPr>
            <p:sp>
              <p:nvSpPr>
                <p:cNvPr id="88099" name="Rectangle 57"/>
                <p:cNvSpPr>
                  <a:spLocks noChangeArrowheads="1"/>
                </p:cNvSpPr>
                <p:nvPr/>
              </p:nvSpPr>
              <p:spPr bwMode="auto">
                <a:xfrm>
                  <a:off x="-4" y="2244"/>
                  <a:ext cx="1988" cy="86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معلومات سلبية عن ملوك إسرائيل  (1 مل 13: 1-14: 20) عن يربعام, 1 مل 15: 25-21: 29)عن الآخرين)</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0" name="Rectangle 77"/>
                <p:cNvSpPr>
                  <a:spLocks noChangeArrowheads="1"/>
                </p:cNvSpPr>
                <p:nvPr/>
              </p:nvSpPr>
              <p:spPr bwMode="auto">
                <a:xfrm>
                  <a:off x="0" y="2244"/>
                  <a:ext cx="1984" cy="86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8" name="Group 80"/>
              <p:cNvGrpSpPr>
                <a:grpSpLocks/>
              </p:cNvGrpSpPr>
              <p:nvPr/>
            </p:nvGrpSpPr>
            <p:grpSpPr bwMode="auto">
              <a:xfrm>
                <a:off x="1984" y="2244"/>
                <a:ext cx="1988" cy="863"/>
                <a:chOff x="1984" y="2244"/>
                <a:chExt cx="1988" cy="863"/>
              </a:xfrm>
            </p:grpSpPr>
            <p:sp>
              <p:nvSpPr>
                <p:cNvPr id="88097" name="Rectangle 58"/>
                <p:cNvSpPr>
                  <a:spLocks noChangeArrowheads="1"/>
                </p:cNvSpPr>
                <p:nvPr/>
              </p:nvSpPr>
              <p:spPr bwMode="auto">
                <a:xfrm>
                  <a:off x="1984" y="2244"/>
                  <a:ext cx="1988" cy="86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1900" dirty="0">
                      <a:solidFill>
                        <a:srgbClr val="000000"/>
                      </a:solidFill>
                      <a:latin typeface="Arial" panose="020B0604020202020204" pitchFamily="34" charset="0"/>
                      <a:cs typeface="Arial" panose="020B0604020202020204" pitchFamily="34" charset="0"/>
                    </a:rPr>
                    <a:t>.</a:t>
                  </a:r>
                </a:p>
                <a:p>
                  <a:pPr algn="ctr" eaLnBrk="1" hangingPunct="1">
                    <a:lnSpc>
                      <a:spcPct val="100000"/>
                    </a:lnSpc>
                    <a:spcBef>
                      <a:spcPct val="0"/>
                    </a:spcBef>
                    <a:buFontTx/>
                    <a:buNone/>
                  </a:pPr>
                  <a:r>
                    <a:rPr kumimoji="0" lang="ar-JO" sz="1900" dirty="0">
                      <a:solidFill>
                        <a:srgbClr val="000000"/>
                      </a:solidFill>
                      <a:latin typeface="Arial" panose="020B0604020202020204" pitchFamily="34" charset="0"/>
                      <a:cs typeface="Arial" panose="020B0604020202020204" pitchFamily="34" charset="0"/>
                    </a:rPr>
                    <a:t>تفاصيل إيجابية عن ملوك يهوذا : آسا (1 أخ 14: 6-15: 15) , يهوشافاط (2 أخ 17: 1-19) حزقيا (2 أخ 32: 27-30) الخ</a:t>
                  </a:r>
                  <a:endParaRPr kumimoji="0" lang="en-US" sz="1900" dirty="0">
                    <a:solidFill>
                      <a:srgbClr val="000000"/>
                    </a:solidFill>
                    <a:latin typeface="Arial" panose="020B0604020202020204" pitchFamily="34" charset="0"/>
                    <a:cs typeface="Arial" panose="020B0604020202020204" pitchFamily="34" charset="0"/>
                  </a:endParaRPr>
                </a:p>
              </p:txBody>
            </p:sp>
            <p:sp>
              <p:nvSpPr>
                <p:cNvPr id="88098" name="Rectangle 79"/>
                <p:cNvSpPr>
                  <a:spLocks noChangeArrowheads="1"/>
                </p:cNvSpPr>
                <p:nvPr/>
              </p:nvSpPr>
              <p:spPr bwMode="auto">
                <a:xfrm>
                  <a:off x="1984" y="2244"/>
                  <a:ext cx="1984" cy="86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9" name="Group 82"/>
              <p:cNvGrpSpPr>
                <a:grpSpLocks/>
              </p:cNvGrpSpPr>
              <p:nvPr/>
            </p:nvGrpSpPr>
            <p:grpSpPr bwMode="auto">
              <a:xfrm>
                <a:off x="-4" y="3107"/>
                <a:ext cx="1988" cy="863"/>
                <a:chOff x="-4" y="3107"/>
                <a:chExt cx="1988" cy="863"/>
              </a:xfrm>
            </p:grpSpPr>
            <p:sp>
              <p:nvSpPr>
                <p:cNvPr id="88095" name="Rectangle 59"/>
                <p:cNvSpPr>
                  <a:spLocks noChangeArrowheads="1"/>
                </p:cNvSpPr>
                <p:nvPr/>
              </p:nvSpPr>
              <p:spPr bwMode="auto">
                <a:xfrm>
                  <a:off x="-4" y="3107"/>
                  <a:ext cx="1988" cy="86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قصص إيليا (1 مل 15: 25-21: 29) وأليشع (2 مل 2: 1-8: 15, 13: 14-25) كونهما خدما في إسرائيل</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96" name="Rectangle 81"/>
                <p:cNvSpPr>
                  <a:spLocks noChangeArrowheads="1"/>
                </p:cNvSpPr>
                <p:nvPr/>
              </p:nvSpPr>
              <p:spPr bwMode="auto">
                <a:xfrm>
                  <a:off x="0" y="3107"/>
                  <a:ext cx="1984" cy="86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0" name="Group 84"/>
              <p:cNvGrpSpPr>
                <a:grpSpLocks/>
              </p:cNvGrpSpPr>
              <p:nvPr/>
            </p:nvGrpSpPr>
            <p:grpSpPr bwMode="auto">
              <a:xfrm>
                <a:off x="1984" y="3107"/>
                <a:ext cx="1988" cy="863"/>
                <a:chOff x="1984" y="3107"/>
                <a:chExt cx="1988" cy="863"/>
              </a:xfrm>
            </p:grpSpPr>
            <p:sp>
              <p:nvSpPr>
                <p:cNvPr id="88093" name="Rectangle 60"/>
                <p:cNvSpPr>
                  <a:spLocks noChangeArrowheads="1"/>
                </p:cNvSpPr>
                <p:nvPr/>
              </p:nvSpPr>
              <p:spPr bwMode="auto">
                <a:xfrm>
                  <a:off x="1984" y="3107"/>
                  <a:ext cx="1988" cy="86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تأديب الله من خلال الضربات وغزوات الأعداء على يورام ملك يهوذا لطرقه الشريرة (1 أخ 21: 11-20)</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94" name="Rectangle 83"/>
                <p:cNvSpPr>
                  <a:spLocks noChangeArrowheads="1"/>
                </p:cNvSpPr>
                <p:nvPr/>
              </p:nvSpPr>
              <p:spPr bwMode="auto">
                <a:xfrm>
                  <a:off x="1984" y="3107"/>
                  <a:ext cx="1984" cy="86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1" name="Group 86"/>
              <p:cNvGrpSpPr>
                <a:grpSpLocks/>
              </p:cNvGrpSpPr>
              <p:nvPr/>
            </p:nvGrpSpPr>
            <p:grpSpPr bwMode="auto">
              <a:xfrm>
                <a:off x="-4" y="3970"/>
                <a:ext cx="1988" cy="748"/>
                <a:chOff x="-4" y="3970"/>
                <a:chExt cx="1988" cy="748"/>
              </a:xfrm>
            </p:grpSpPr>
            <p:sp>
              <p:nvSpPr>
                <p:cNvPr id="88091" name="Rectangle 61"/>
                <p:cNvSpPr>
                  <a:spLocks noChangeArrowheads="1"/>
                </p:cNvSpPr>
                <p:nvPr/>
              </p:nvSpPr>
              <p:spPr bwMode="auto">
                <a:xfrm>
                  <a:off x="-4" y="3970"/>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أحداث سلبية بعد سقوط يهوذا</a:t>
                  </a:r>
                  <a:endParaRPr kumimoji="0" lang="en-US" sz="2000" dirty="0">
                    <a:solidFill>
                      <a:srgbClr val="000000"/>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r>
                    <a:rPr kumimoji="0" lang="en-US" sz="2000" dirty="0">
                      <a:solidFill>
                        <a:srgbClr val="000000"/>
                      </a:solidFill>
                      <a:latin typeface="Arial" panose="020B0604020202020204" pitchFamily="34" charset="0"/>
                      <a:cs typeface="Arial" panose="020B0604020202020204" pitchFamily="34" charset="0"/>
                    </a:rPr>
                    <a:t>(</a:t>
                  </a:r>
                  <a:r>
                    <a:rPr kumimoji="0" lang="ar-JO" sz="2000" dirty="0">
                      <a:solidFill>
                        <a:srgbClr val="000000"/>
                      </a:solidFill>
                      <a:latin typeface="Arial" panose="020B0604020202020204" pitchFamily="34" charset="0"/>
                      <a:cs typeface="Arial" panose="020B0604020202020204" pitchFamily="34" charset="0"/>
                    </a:rPr>
                    <a:t>2 مل 25</a:t>
                  </a:r>
                  <a:r>
                    <a:rPr kumimoji="0" lang="en-US" sz="2000" dirty="0">
                      <a:solidFill>
                        <a:srgbClr val="000000"/>
                      </a:solidFill>
                      <a:latin typeface="Arial" panose="020B0604020202020204" pitchFamily="34" charset="0"/>
                      <a:cs typeface="Arial" panose="020B0604020202020204" pitchFamily="34" charset="0"/>
                    </a:rPr>
                    <a:t>)</a:t>
                  </a:r>
                </a:p>
              </p:txBody>
            </p:sp>
            <p:sp>
              <p:nvSpPr>
                <p:cNvPr id="88092" name="Rectangle 85"/>
                <p:cNvSpPr>
                  <a:spLocks noChangeArrowheads="1"/>
                </p:cNvSpPr>
                <p:nvPr/>
              </p:nvSpPr>
              <p:spPr bwMode="auto">
                <a:xfrm>
                  <a:off x="0" y="3970"/>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2" name="Group 88"/>
              <p:cNvGrpSpPr>
                <a:grpSpLocks/>
              </p:cNvGrpSpPr>
              <p:nvPr/>
            </p:nvGrpSpPr>
            <p:grpSpPr bwMode="auto">
              <a:xfrm>
                <a:off x="1984" y="3970"/>
                <a:ext cx="1988" cy="748"/>
                <a:chOff x="1984" y="3970"/>
                <a:chExt cx="1988" cy="748"/>
              </a:xfrm>
            </p:grpSpPr>
            <p:sp>
              <p:nvSpPr>
                <p:cNvPr id="88089" name="Rectangle 62"/>
                <p:cNvSpPr>
                  <a:spLocks noChangeArrowheads="1"/>
                </p:cNvSpPr>
                <p:nvPr/>
              </p:nvSpPr>
              <p:spPr bwMode="auto">
                <a:xfrm>
                  <a:off x="1984" y="3970"/>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تجديد الفصح (2 أخ 30) وإصلاحات أخرى في العبادة (2 أخ 31)</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90" name="Rectangle 87"/>
                <p:cNvSpPr>
                  <a:spLocks noChangeArrowheads="1"/>
                </p:cNvSpPr>
                <p:nvPr/>
              </p:nvSpPr>
              <p:spPr bwMode="auto">
                <a:xfrm>
                  <a:off x="1984" y="3970"/>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3" name="Group 90"/>
              <p:cNvGrpSpPr>
                <a:grpSpLocks/>
              </p:cNvGrpSpPr>
              <p:nvPr/>
            </p:nvGrpSpPr>
            <p:grpSpPr bwMode="auto">
              <a:xfrm>
                <a:off x="-4" y="4718"/>
                <a:ext cx="1988" cy="748"/>
                <a:chOff x="-4" y="4718"/>
                <a:chExt cx="1988" cy="748"/>
              </a:xfrm>
            </p:grpSpPr>
            <p:sp>
              <p:nvSpPr>
                <p:cNvPr id="88087" name="Rectangle 63"/>
                <p:cNvSpPr>
                  <a:spLocks noChangeArrowheads="1"/>
                </p:cNvSpPr>
                <p:nvPr/>
              </p:nvSpPr>
              <p:spPr bwMode="auto">
                <a:xfrm>
                  <a:off x="-4" y="4718"/>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سقوطا إسرائيل (2 مل 17: 1-41 و17:5-6, 18: 9-12)</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88" name="Rectangle 89"/>
                <p:cNvSpPr>
                  <a:spLocks noChangeArrowheads="1"/>
                </p:cNvSpPr>
                <p:nvPr/>
              </p:nvSpPr>
              <p:spPr bwMode="auto">
                <a:xfrm>
                  <a:off x="0" y="4718"/>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4" name="Group 92"/>
              <p:cNvGrpSpPr>
                <a:grpSpLocks/>
              </p:cNvGrpSpPr>
              <p:nvPr/>
            </p:nvGrpSpPr>
            <p:grpSpPr bwMode="auto">
              <a:xfrm>
                <a:off x="1984" y="4718"/>
                <a:ext cx="1988" cy="748"/>
                <a:chOff x="1984" y="4718"/>
                <a:chExt cx="1988" cy="748"/>
              </a:xfrm>
            </p:grpSpPr>
            <p:sp>
              <p:nvSpPr>
                <p:cNvPr id="88085" name="Rectangle 64"/>
                <p:cNvSpPr>
                  <a:spLocks noChangeArrowheads="1"/>
                </p:cNvSpPr>
                <p:nvPr/>
              </p:nvSpPr>
              <p:spPr bwMode="auto">
                <a:xfrm>
                  <a:off x="1984" y="4718"/>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نهاية سبي يهوذا (2 أخ 36: 22-23)</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86" name="Rectangle 91"/>
                <p:cNvSpPr>
                  <a:spLocks noChangeArrowheads="1"/>
                </p:cNvSpPr>
                <p:nvPr/>
              </p:nvSpPr>
              <p:spPr bwMode="auto">
                <a:xfrm>
                  <a:off x="1984" y="4718"/>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sp>
          <p:nvSpPr>
            <p:cNvPr id="88070" name="Rectangle 94"/>
            <p:cNvSpPr>
              <a:spLocks noChangeArrowheads="1"/>
            </p:cNvSpPr>
            <p:nvPr/>
          </p:nvSpPr>
          <p:spPr bwMode="auto">
            <a:xfrm>
              <a:off x="-4" y="-4"/>
              <a:ext cx="3976" cy="5474"/>
            </a:xfrm>
            <a:prstGeom prst="rect">
              <a:avLst/>
            </a:prstGeom>
            <a:noFill/>
            <a:ln w="1428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sp>
        <p:nvSpPr>
          <p:cNvPr id="49" name="Cloud 48"/>
          <p:cNvSpPr/>
          <p:nvPr/>
        </p:nvSpPr>
        <p:spPr bwMode="auto">
          <a:xfrm>
            <a:off x="4139952" y="3284984"/>
            <a:ext cx="5184576" cy="1152128"/>
          </a:xfrm>
          <a:prstGeom prst="cloud">
            <a:avLst/>
          </a:prstGeom>
          <a:noFill/>
          <a:ln w="76200" cap="sq" cmpd="sng" algn="ctr">
            <a:solidFill>
              <a:srgbClr val="0000FF"/>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868264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1000" fill="hold"/>
                                        <p:tgtEl>
                                          <p:spTgt spid="49"/>
                                        </p:tgtEl>
                                        <p:attrNameLst>
                                          <p:attrName>ppt_w</p:attrName>
                                        </p:attrNameLst>
                                      </p:cBhvr>
                                      <p:tavLst>
                                        <p:tav tm="0">
                                          <p:val>
                                            <p:fltVal val="0"/>
                                          </p:val>
                                        </p:tav>
                                        <p:tav tm="100000">
                                          <p:val>
                                            <p:strVal val="#ppt_w"/>
                                          </p:val>
                                        </p:tav>
                                      </p:tavLst>
                                    </p:anim>
                                    <p:anim calcmode="lin" valueType="num">
                                      <p:cBhvr>
                                        <p:cTn id="8" dur="1000" fill="hold"/>
                                        <p:tgtEl>
                                          <p:spTgt spid="49"/>
                                        </p:tgtEl>
                                        <p:attrNameLst>
                                          <p:attrName>ppt_h</p:attrName>
                                        </p:attrNameLst>
                                      </p:cBhvr>
                                      <p:tavLst>
                                        <p:tav tm="0">
                                          <p:val>
                                            <p:fltVal val="0"/>
                                          </p:val>
                                        </p:tav>
                                        <p:tav tm="100000">
                                          <p:val>
                                            <p:strVal val="#ppt_h"/>
                                          </p:val>
                                        </p:tav>
                                      </p:tavLst>
                                    </p:anim>
                                    <p:anim calcmode="lin" valueType="num">
                                      <p:cBhvr>
                                        <p:cTn id="9" dur="1000" fill="hold"/>
                                        <p:tgtEl>
                                          <p:spTgt spid="49"/>
                                        </p:tgtEl>
                                        <p:attrNameLst>
                                          <p:attrName>style.rotation</p:attrName>
                                        </p:attrNameLst>
                                      </p:cBhvr>
                                      <p:tavLst>
                                        <p:tav tm="0">
                                          <p:val>
                                            <p:fltVal val="90"/>
                                          </p:val>
                                        </p:tav>
                                        <p:tav tm="100000">
                                          <p:val>
                                            <p:fltVal val="0"/>
                                          </p:val>
                                        </p:tav>
                                      </p:tavLst>
                                    </p:anim>
                                    <p:animEffect transition="in" filter="fade">
                                      <p:cBhvr>
                                        <p:cTn id="10" dur="10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6578" name="Rectangle 2"/>
          <p:cNvSpPr>
            <a:spLocks noChangeArrowheads="1"/>
          </p:cNvSpPr>
          <p:nvPr/>
        </p:nvSpPr>
        <p:spPr bwMode="auto">
          <a:xfrm>
            <a:off x="3130550" y="1377950"/>
            <a:ext cx="3035300" cy="4419600"/>
          </a:xfrm>
          <a:prstGeom prst="rect">
            <a:avLst/>
          </a:prstGeom>
          <a:solidFill>
            <a:schemeClr val="tx2"/>
          </a:solidFill>
          <a:ln w="12700">
            <a:solidFill>
              <a:schemeClr val="folHlink"/>
            </a:solid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18" name="AutoShape 3"/>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folHlink"/>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19" name="Rectangle 4"/>
          <p:cNvSpPr>
            <a:spLocks noChangeArrowheads="1"/>
          </p:cNvSpPr>
          <p:nvPr/>
        </p:nvSpPr>
        <p:spPr bwMode="auto">
          <a:xfrm>
            <a:off x="3130550" y="1377950"/>
            <a:ext cx="2044700" cy="1054100"/>
          </a:xfrm>
          <a:prstGeom prst="rect">
            <a:avLst/>
          </a:prstGeom>
          <a:solidFill>
            <a:schemeClr val="tx2"/>
          </a:solidFill>
          <a:ln w="12700">
            <a:solidFill>
              <a:schemeClr val="tx2"/>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20" name="Rectangle 5"/>
          <p:cNvSpPr>
            <a:spLocks noChangeArrowheads="1"/>
          </p:cNvSpPr>
          <p:nvPr/>
        </p:nvSpPr>
        <p:spPr bwMode="auto">
          <a:xfrm>
            <a:off x="3059113" y="879475"/>
            <a:ext cx="1146147" cy="5206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ملكية    </a:t>
            </a:r>
            <a:endParaRPr kumimoji="0" lang="en-US" sz="24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endParaRPr>
          </a:p>
        </p:txBody>
      </p:sp>
      <p:sp>
        <p:nvSpPr>
          <p:cNvPr id="86021"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36583" name="Rectangle 7"/>
          <p:cNvSpPr>
            <a:spLocks noChangeArrowheads="1"/>
          </p:cNvSpPr>
          <p:nvPr/>
        </p:nvSpPr>
        <p:spPr bwMode="auto">
          <a:xfrm>
            <a:off x="4786313" y="928688"/>
            <a:ext cx="1819408" cy="39754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1000 ق. م تقريبا </a:t>
            </a:r>
            <a:endParaRPr kumimoji="0" lang="en-US" sz="2000" b="1" i="0"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endParaRPr>
          </a:p>
        </p:txBody>
      </p:sp>
      <p:sp>
        <p:nvSpPr>
          <p:cNvPr id="86023" name="Rectangle 9"/>
          <p:cNvSpPr>
            <a:spLocks noChangeArrowheads="1"/>
          </p:cNvSpPr>
          <p:nvPr/>
        </p:nvSpPr>
        <p:spPr bwMode="auto">
          <a:xfrm>
            <a:off x="3276600" y="1600200"/>
            <a:ext cx="152400" cy="4191000"/>
          </a:xfrm>
          <a:prstGeom prst="rect">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24" name="Rectangle 10"/>
          <p:cNvSpPr>
            <a:spLocks noChangeArrowheads="1"/>
          </p:cNvSpPr>
          <p:nvPr/>
        </p:nvSpPr>
        <p:spPr bwMode="auto">
          <a:xfrm>
            <a:off x="3846513" y="1387475"/>
            <a:ext cx="1558118" cy="5206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1A0004"/>
                </a:solidFill>
                <a:effectLst/>
                <a:uLnTx/>
                <a:uFillTx/>
                <a:latin typeface="Arial" panose="020B0604020202020204" pitchFamily="34" charset="0"/>
                <a:ea typeface="ＭＳ Ｐゴシック" charset="0"/>
                <a:cs typeface="Arial" panose="020B0604020202020204" pitchFamily="34" charset="0"/>
              </a:rPr>
              <a:t>S - D - S</a:t>
            </a:r>
          </a:p>
        </p:txBody>
      </p:sp>
      <p:sp>
        <p:nvSpPr>
          <p:cNvPr id="536587" name="Rectangle 11"/>
          <p:cNvSpPr>
            <a:spLocks noChangeArrowheads="1"/>
          </p:cNvSpPr>
          <p:nvPr/>
        </p:nvSpPr>
        <p:spPr bwMode="auto">
          <a:xfrm>
            <a:off x="3643313" y="3216275"/>
            <a:ext cx="2080697" cy="5206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10</a:t>
            </a:r>
            <a:r>
              <a:rPr kumimoji="0" lang="en-US"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2</a:t>
            </a:r>
            <a:endParaRPr kumimoji="0" lang="en-US"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endParaRPr>
          </a:p>
        </p:txBody>
      </p:sp>
      <p:sp>
        <p:nvSpPr>
          <p:cNvPr id="536589" name="Rectangle 13"/>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nvGrpSpPr>
          <p:cNvPr id="86027" name="Group 14"/>
          <p:cNvGrpSpPr>
            <a:grpSpLocks/>
          </p:cNvGrpSpPr>
          <p:nvPr/>
        </p:nvGrpSpPr>
        <p:grpSpPr bwMode="auto">
          <a:xfrm>
            <a:off x="901700" y="2603500"/>
            <a:ext cx="2201863" cy="1765300"/>
            <a:chOff x="568" y="1640"/>
            <a:chExt cx="1387" cy="1112"/>
          </a:xfrm>
        </p:grpSpPr>
        <p:grpSp>
          <p:nvGrpSpPr>
            <p:cNvPr id="86109" name="Group 15"/>
            <p:cNvGrpSpPr>
              <a:grpSpLocks/>
            </p:cNvGrpSpPr>
            <p:nvPr/>
          </p:nvGrpSpPr>
          <p:grpSpPr bwMode="auto">
            <a:xfrm>
              <a:off x="568" y="1640"/>
              <a:ext cx="1249" cy="1112"/>
              <a:chOff x="568" y="1640"/>
              <a:chExt cx="1249" cy="1112"/>
            </a:xfrm>
          </p:grpSpPr>
          <p:sp>
            <p:nvSpPr>
              <p:cNvPr id="536592" name="Oval 16"/>
              <p:cNvSpPr>
                <a:spLocks noChangeArrowheads="1"/>
              </p:cNvSpPr>
              <p:nvPr/>
            </p:nvSpPr>
            <p:spPr bwMode="auto">
              <a:xfrm>
                <a:off x="568" y="1740"/>
                <a:ext cx="1024" cy="1012"/>
              </a:xfrm>
              <a:prstGeom prst="ellips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112" name="Freeform 17"/>
              <p:cNvSpPr>
                <a:spLocks/>
              </p:cNvSpPr>
              <p:nvPr/>
            </p:nvSpPr>
            <p:spPr bwMode="auto">
              <a:xfrm>
                <a:off x="1024" y="1699"/>
                <a:ext cx="677" cy="571"/>
              </a:xfrm>
              <a:custGeom>
                <a:avLst/>
                <a:gdLst>
                  <a:gd name="T0" fmla="*/ 14 w 677"/>
                  <a:gd name="T1" fmla="*/ 27 h 571"/>
                  <a:gd name="T2" fmla="*/ 17 w 677"/>
                  <a:gd name="T3" fmla="*/ 75 h 571"/>
                  <a:gd name="T4" fmla="*/ 20 w 677"/>
                  <a:gd name="T5" fmla="*/ 122 h 571"/>
                  <a:gd name="T6" fmla="*/ 46 w 677"/>
                  <a:gd name="T7" fmla="*/ 145 h 571"/>
                  <a:gd name="T8" fmla="*/ 108 w 677"/>
                  <a:gd name="T9" fmla="*/ 164 h 571"/>
                  <a:gd name="T10" fmla="*/ 156 w 677"/>
                  <a:gd name="T11" fmla="*/ 185 h 571"/>
                  <a:gd name="T12" fmla="*/ 205 w 677"/>
                  <a:gd name="T13" fmla="*/ 194 h 571"/>
                  <a:gd name="T14" fmla="*/ 255 w 677"/>
                  <a:gd name="T15" fmla="*/ 214 h 571"/>
                  <a:gd name="T16" fmla="*/ 305 w 677"/>
                  <a:gd name="T17" fmla="*/ 247 h 571"/>
                  <a:gd name="T18" fmla="*/ 356 w 677"/>
                  <a:gd name="T19" fmla="*/ 280 h 571"/>
                  <a:gd name="T20" fmla="*/ 383 w 677"/>
                  <a:gd name="T21" fmla="*/ 326 h 571"/>
                  <a:gd name="T22" fmla="*/ 411 w 677"/>
                  <a:gd name="T23" fmla="*/ 372 h 571"/>
                  <a:gd name="T24" fmla="*/ 449 w 677"/>
                  <a:gd name="T25" fmla="*/ 406 h 571"/>
                  <a:gd name="T26" fmla="*/ 477 w 677"/>
                  <a:gd name="T27" fmla="*/ 452 h 571"/>
                  <a:gd name="T28" fmla="*/ 492 w 677"/>
                  <a:gd name="T29" fmla="*/ 498 h 571"/>
                  <a:gd name="T30" fmla="*/ 495 w 677"/>
                  <a:gd name="T31" fmla="*/ 546 h 571"/>
                  <a:gd name="T32" fmla="*/ 521 w 677"/>
                  <a:gd name="T33" fmla="*/ 569 h 571"/>
                  <a:gd name="T34" fmla="*/ 568 w 677"/>
                  <a:gd name="T35" fmla="*/ 565 h 571"/>
                  <a:gd name="T36" fmla="*/ 628 w 677"/>
                  <a:gd name="T37" fmla="*/ 561 h 571"/>
                  <a:gd name="T38" fmla="*/ 676 w 677"/>
                  <a:gd name="T39" fmla="*/ 558 h 571"/>
                  <a:gd name="T40" fmla="*/ 661 w 677"/>
                  <a:gd name="T41" fmla="*/ 511 h 571"/>
                  <a:gd name="T42" fmla="*/ 645 w 677"/>
                  <a:gd name="T43" fmla="*/ 464 h 571"/>
                  <a:gd name="T44" fmla="*/ 618 w 677"/>
                  <a:gd name="T45" fmla="*/ 418 h 571"/>
                  <a:gd name="T46" fmla="*/ 591 w 677"/>
                  <a:gd name="T47" fmla="*/ 372 h 571"/>
                  <a:gd name="T48" fmla="*/ 563 w 677"/>
                  <a:gd name="T49" fmla="*/ 326 h 571"/>
                  <a:gd name="T50" fmla="*/ 525 w 677"/>
                  <a:gd name="T51" fmla="*/ 280 h 571"/>
                  <a:gd name="T52" fmla="*/ 509 w 677"/>
                  <a:gd name="T53" fmla="*/ 233 h 571"/>
                  <a:gd name="T54" fmla="*/ 471 w 677"/>
                  <a:gd name="T55" fmla="*/ 199 h 571"/>
                  <a:gd name="T56" fmla="*/ 432 w 677"/>
                  <a:gd name="T57" fmla="*/ 166 h 571"/>
                  <a:gd name="T58" fmla="*/ 394 w 677"/>
                  <a:gd name="T59" fmla="*/ 132 h 571"/>
                  <a:gd name="T60" fmla="*/ 355 w 677"/>
                  <a:gd name="T61" fmla="*/ 99 h 571"/>
                  <a:gd name="T62" fmla="*/ 306 w 677"/>
                  <a:gd name="T63" fmla="*/ 78 h 571"/>
                  <a:gd name="T64" fmla="*/ 256 w 677"/>
                  <a:gd name="T65" fmla="*/ 59 h 571"/>
                  <a:gd name="T66" fmla="*/ 206 w 677"/>
                  <a:gd name="T67" fmla="*/ 38 h 571"/>
                  <a:gd name="T68" fmla="*/ 158 w 677"/>
                  <a:gd name="T69" fmla="*/ 29 h 571"/>
                  <a:gd name="T70" fmla="*/ 110 w 677"/>
                  <a:gd name="T71" fmla="*/ 21 h 571"/>
                  <a:gd name="T72" fmla="*/ 60 w 677"/>
                  <a:gd name="T73" fmla="*/ 0 h 571"/>
                  <a:gd name="T74" fmla="*/ 12 w 677"/>
                  <a:gd name="T75" fmla="*/ 3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chemeClr val="accent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113" name="Freeform 18"/>
              <p:cNvSpPr>
                <a:spLocks/>
              </p:cNvSpPr>
              <p:nvPr/>
            </p:nvSpPr>
            <p:spPr bwMode="auto">
              <a:xfrm>
                <a:off x="1024" y="1640"/>
                <a:ext cx="793" cy="657"/>
              </a:xfrm>
              <a:custGeom>
                <a:avLst/>
                <a:gdLst>
                  <a:gd name="T0" fmla="*/ 24 w 793"/>
                  <a:gd name="T1" fmla="*/ 8 h 657"/>
                  <a:gd name="T2" fmla="*/ 88 w 793"/>
                  <a:gd name="T3" fmla="*/ 32 h 657"/>
                  <a:gd name="T4" fmla="*/ 144 w 793"/>
                  <a:gd name="T5" fmla="*/ 40 h 657"/>
                  <a:gd name="T6" fmla="*/ 184 w 793"/>
                  <a:gd name="T7" fmla="*/ 64 h 657"/>
                  <a:gd name="T8" fmla="*/ 216 w 793"/>
                  <a:gd name="T9" fmla="*/ 80 h 657"/>
                  <a:gd name="T10" fmla="*/ 240 w 793"/>
                  <a:gd name="T11" fmla="*/ 104 h 657"/>
                  <a:gd name="T12" fmla="*/ 280 w 793"/>
                  <a:gd name="T13" fmla="*/ 120 h 657"/>
                  <a:gd name="T14" fmla="*/ 312 w 793"/>
                  <a:gd name="T15" fmla="*/ 136 h 657"/>
                  <a:gd name="T16" fmla="*/ 344 w 793"/>
                  <a:gd name="T17" fmla="*/ 152 h 657"/>
                  <a:gd name="T18" fmla="*/ 376 w 793"/>
                  <a:gd name="T19" fmla="*/ 168 h 657"/>
                  <a:gd name="T20" fmla="*/ 408 w 793"/>
                  <a:gd name="T21" fmla="*/ 184 h 657"/>
                  <a:gd name="T22" fmla="*/ 440 w 793"/>
                  <a:gd name="T23" fmla="*/ 216 h 657"/>
                  <a:gd name="T24" fmla="*/ 464 w 793"/>
                  <a:gd name="T25" fmla="*/ 240 h 657"/>
                  <a:gd name="T26" fmla="*/ 496 w 793"/>
                  <a:gd name="T27" fmla="*/ 256 h 657"/>
                  <a:gd name="T28" fmla="*/ 528 w 793"/>
                  <a:gd name="T29" fmla="*/ 272 h 657"/>
                  <a:gd name="T30" fmla="*/ 552 w 793"/>
                  <a:gd name="T31" fmla="*/ 296 h 657"/>
                  <a:gd name="T32" fmla="*/ 568 w 793"/>
                  <a:gd name="T33" fmla="*/ 328 h 657"/>
                  <a:gd name="T34" fmla="*/ 592 w 793"/>
                  <a:gd name="T35" fmla="*/ 352 h 657"/>
                  <a:gd name="T36" fmla="*/ 624 w 793"/>
                  <a:gd name="T37" fmla="*/ 376 h 657"/>
                  <a:gd name="T38" fmla="*/ 640 w 793"/>
                  <a:gd name="T39" fmla="*/ 400 h 657"/>
                  <a:gd name="T40" fmla="*/ 656 w 793"/>
                  <a:gd name="T41" fmla="*/ 432 h 657"/>
                  <a:gd name="T42" fmla="*/ 680 w 793"/>
                  <a:gd name="T43" fmla="*/ 464 h 657"/>
                  <a:gd name="T44" fmla="*/ 712 w 793"/>
                  <a:gd name="T45" fmla="*/ 472 h 657"/>
                  <a:gd name="T46" fmla="*/ 736 w 793"/>
                  <a:gd name="T47" fmla="*/ 496 h 657"/>
                  <a:gd name="T48" fmla="*/ 760 w 793"/>
                  <a:gd name="T49" fmla="*/ 520 h 657"/>
                  <a:gd name="T50" fmla="*/ 792 w 793"/>
                  <a:gd name="T51" fmla="*/ 544 h 657"/>
                  <a:gd name="T52" fmla="*/ 792 w 793"/>
                  <a:gd name="T53" fmla="*/ 576 h 657"/>
                  <a:gd name="T54" fmla="*/ 776 w 793"/>
                  <a:gd name="T55" fmla="*/ 608 h 657"/>
                  <a:gd name="T56" fmla="*/ 752 w 793"/>
                  <a:gd name="T57" fmla="*/ 632 h 657"/>
                  <a:gd name="T58" fmla="*/ 728 w 793"/>
                  <a:gd name="T59" fmla="*/ 648 h 657"/>
                  <a:gd name="T60" fmla="*/ 696 w 793"/>
                  <a:gd name="T61" fmla="*/ 656 h 657"/>
                  <a:gd name="T62" fmla="*/ 664 w 793"/>
                  <a:gd name="T63" fmla="*/ 648 h 657"/>
                  <a:gd name="T64" fmla="*/ 632 w 793"/>
                  <a:gd name="T65" fmla="*/ 648 h 657"/>
                  <a:gd name="T66" fmla="*/ 600 w 793"/>
                  <a:gd name="T67" fmla="*/ 648 h 657"/>
                  <a:gd name="T68" fmla="*/ 568 w 793"/>
                  <a:gd name="T69" fmla="*/ 648 h 657"/>
                  <a:gd name="T70" fmla="*/ 536 w 793"/>
                  <a:gd name="T71" fmla="*/ 648 h 657"/>
                  <a:gd name="T72" fmla="*/ 496 w 793"/>
                  <a:gd name="T73" fmla="*/ 648 h 657"/>
                  <a:gd name="T74" fmla="*/ 456 w 793"/>
                  <a:gd name="T75" fmla="*/ 640 h 657"/>
                  <a:gd name="T76" fmla="*/ 432 w 793"/>
                  <a:gd name="T77" fmla="*/ 608 h 657"/>
                  <a:gd name="T78" fmla="*/ 424 w 793"/>
                  <a:gd name="T79" fmla="*/ 576 h 657"/>
                  <a:gd name="T80" fmla="*/ 400 w 793"/>
                  <a:gd name="T81" fmla="*/ 536 h 657"/>
                  <a:gd name="T82" fmla="*/ 376 w 793"/>
                  <a:gd name="T83" fmla="*/ 504 h 657"/>
                  <a:gd name="T84" fmla="*/ 352 w 793"/>
                  <a:gd name="T85" fmla="*/ 472 h 657"/>
                  <a:gd name="T86" fmla="*/ 312 w 793"/>
                  <a:gd name="T87" fmla="*/ 432 h 657"/>
                  <a:gd name="T88" fmla="*/ 280 w 793"/>
                  <a:gd name="T89" fmla="*/ 392 h 657"/>
                  <a:gd name="T90" fmla="*/ 256 w 793"/>
                  <a:gd name="T91" fmla="*/ 368 h 657"/>
                  <a:gd name="T92" fmla="*/ 224 w 793"/>
                  <a:gd name="T93" fmla="*/ 352 h 657"/>
                  <a:gd name="T94" fmla="*/ 192 w 793"/>
                  <a:gd name="T95" fmla="*/ 344 h 657"/>
                  <a:gd name="T96" fmla="*/ 160 w 793"/>
                  <a:gd name="T97" fmla="*/ 336 h 657"/>
                  <a:gd name="T98" fmla="*/ 120 w 793"/>
                  <a:gd name="T99" fmla="*/ 336 h 657"/>
                  <a:gd name="T100" fmla="*/ 88 w 793"/>
                  <a:gd name="T101" fmla="*/ 328 h 657"/>
                  <a:gd name="T102" fmla="*/ 48 w 793"/>
                  <a:gd name="T103" fmla="*/ 304 h 657"/>
                  <a:gd name="T104" fmla="*/ 32 w 793"/>
                  <a:gd name="T105" fmla="*/ 272 h 657"/>
                  <a:gd name="T106" fmla="*/ 16 w 793"/>
                  <a:gd name="T107" fmla="*/ 248 h 657"/>
                  <a:gd name="T108" fmla="*/ 8 w 793"/>
                  <a:gd name="T109" fmla="*/ 216 h 657"/>
                  <a:gd name="T110" fmla="*/ 8 w 793"/>
                  <a:gd name="T111" fmla="*/ 184 h 657"/>
                  <a:gd name="T112" fmla="*/ 8 w 793"/>
                  <a:gd name="T113" fmla="*/ 152 h 657"/>
                  <a:gd name="T114" fmla="*/ 0 w 793"/>
                  <a:gd name="T115" fmla="*/ 120 h 657"/>
                  <a:gd name="T116" fmla="*/ 0 w 793"/>
                  <a:gd name="T117" fmla="*/ 88 h 657"/>
                  <a:gd name="T118" fmla="*/ 0 w 793"/>
                  <a:gd name="T119" fmla="*/ 56 h 657"/>
                  <a:gd name="T120" fmla="*/ 0 w 793"/>
                  <a:gd name="T121" fmla="*/ 24 h 657"/>
                  <a:gd name="T122" fmla="*/ 24 w 793"/>
                  <a:gd name="T123" fmla="*/ 16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536595" name="Rectangle 19"/>
            <p:cNvSpPr>
              <a:spLocks noChangeArrowheads="1"/>
            </p:cNvSpPr>
            <p:nvPr/>
          </p:nvSpPr>
          <p:spPr bwMode="auto">
            <a:xfrm>
              <a:off x="793" y="1742"/>
              <a:ext cx="1162" cy="632"/>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A </a:t>
              </a:r>
              <a:r>
                <a:rPr kumimoji="0" lang="en-US" sz="6000" b="1" i="0" u="none" strike="noStrike" kern="1200" cap="none" spc="0" normalizeH="0" baseline="0" noProof="0" dirty="0">
                  <a:ln>
                    <a:noFill/>
                  </a:ln>
                  <a:solidFill>
                    <a:srgbClr val="51DC00"/>
                  </a:solidFill>
                  <a:effectLst/>
                  <a:uLnTx/>
                  <a:uFillTx/>
                  <a:latin typeface="Arial" panose="020B0604020202020204" pitchFamily="34" charset="0"/>
                  <a:ea typeface="ＭＳ Ｐゴシック" charset="0"/>
                  <a:cs typeface="Arial" panose="020B0604020202020204" pitchFamily="34" charset="0"/>
                </a:rPr>
                <a:t>R</a:t>
              </a:r>
              <a:r>
                <a:rPr kumimoji="0" lang="en-US" sz="36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 C</a:t>
              </a:r>
            </a:p>
          </p:txBody>
        </p:sp>
      </p:grpSp>
      <p:sp>
        <p:nvSpPr>
          <p:cNvPr id="536596" name="Rectangle 20"/>
          <p:cNvSpPr>
            <a:spLocks noChangeArrowheads="1"/>
          </p:cNvSpPr>
          <p:nvPr/>
        </p:nvSpPr>
        <p:spPr bwMode="auto">
          <a:xfrm>
            <a:off x="3033713" y="2246313"/>
            <a:ext cx="3898900" cy="515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الشمال     </a:t>
            </a:r>
            <a:r>
              <a:rPr kumimoji="0" lang="en-US"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الجنوب </a:t>
            </a:r>
            <a:endParaRPr kumimoji="0" lang="en-US"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endParaRPr>
          </a:p>
        </p:txBody>
      </p:sp>
      <p:sp>
        <p:nvSpPr>
          <p:cNvPr id="536597" name="Rectangle 21"/>
          <p:cNvSpPr>
            <a:spLocks noChangeArrowheads="1"/>
          </p:cNvSpPr>
          <p:nvPr/>
        </p:nvSpPr>
        <p:spPr bwMode="auto">
          <a:xfrm>
            <a:off x="3143250" y="2746375"/>
            <a:ext cx="2495875" cy="5206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إسرائيل    </a:t>
            </a:r>
            <a:r>
              <a:rPr kumimoji="0" lang="en-US"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يهوذا  </a:t>
            </a:r>
            <a:endParaRPr kumimoji="0" lang="en-US"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endParaRPr>
          </a:p>
        </p:txBody>
      </p:sp>
      <p:sp>
        <p:nvSpPr>
          <p:cNvPr id="86030" name="Rectangle 22"/>
          <p:cNvSpPr>
            <a:spLocks noChangeArrowheads="1"/>
          </p:cNvSpPr>
          <p:nvPr/>
        </p:nvSpPr>
        <p:spPr bwMode="auto">
          <a:xfrm>
            <a:off x="4505325" y="5383213"/>
            <a:ext cx="304800" cy="247650"/>
          </a:xfrm>
          <a:prstGeom prst="rect">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31" name="Line 23"/>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32" name="Line 24"/>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33" name="Line 25"/>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34" name="Line 26"/>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35" name="Line 27"/>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36" name="Line 28"/>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37" name="Line 29"/>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38" name="Line 30"/>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39" name="Line 31"/>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40" name="Rectangle 32"/>
          <p:cNvSpPr>
            <a:spLocks noChangeArrowheads="1"/>
          </p:cNvSpPr>
          <p:nvPr/>
        </p:nvSpPr>
        <p:spPr bwMode="auto">
          <a:xfrm>
            <a:off x="3824288" y="1812925"/>
            <a:ext cx="1428750"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41" name="Rectangle 33"/>
          <p:cNvSpPr>
            <a:spLocks noChangeArrowheads="1"/>
          </p:cNvSpPr>
          <p:nvPr/>
        </p:nvSpPr>
        <p:spPr bwMode="auto">
          <a:xfrm>
            <a:off x="3959225" y="3671888"/>
            <a:ext cx="1428750" cy="519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42" name="Rectangle 34"/>
          <p:cNvSpPr>
            <a:spLocks noChangeArrowheads="1"/>
          </p:cNvSpPr>
          <p:nvPr/>
        </p:nvSpPr>
        <p:spPr bwMode="auto">
          <a:xfrm>
            <a:off x="4522788" y="4232275"/>
            <a:ext cx="176212" cy="1347788"/>
          </a:xfrm>
          <a:prstGeom prst="rect">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43" name="Rectangle 35"/>
          <p:cNvSpPr>
            <a:spLocks noChangeArrowheads="1"/>
          </p:cNvSpPr>
          <p:nvPr/>
        </p:nvSpPr>
        <p:spPr bwMode="auto">
          <a:xfrm>
            <a:off x="4538663" y="2555875"/>
            <a:ext cx="160337" cy="1160463"/>
          </a:xfrm>
          <a:prstGeom prst="rect">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36614" name="Rectangle 38"/>
          <p:cNvSpPr>
            <a:spLocks noChangeArrowheads="1"/>
          </p:cNvSpPr>
          <p:nvPr/>
        </p:nvSpPr>
        <p:spPr bwMode="auto">
          <a:xfrm>
            <a:off x="6176371" y="2159000"/>
            <a:ext cx="3339055" cy="951543"/>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صموئيل 7: 4 – 16</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أخبار الأيام 17: 3- 15</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36615" name="Rectangle 39"/>
          <p:cNvSpPr>
            <a:spLocks noChangeArrowheads="1"/>
          </p:cNvSpPr>
          <p:nvPr/>
        </p:nvSpPr>
        <p:spPr bwMode="auto">
          <a:xfrm>
            <a:off x="3173413" y="1781175"/>
            <a:ext cx="2899832" cy="520655"/>
          </a:xfrm>
          <a:prstGeom prst="rect">
            <a:avLst/>
          </a:prstGeom>
          <a:noFill/>
          <a:ln w="12700">
            <a:noFill/>
            <a:miter lim="800000"/>
            <a:headEnd/>
            <a:tailEnd/>
          </a:ln>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114FFB"/>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&lt;&lt;&lt;&lt;</a:t>
            </a:r>
            <a:r>
              <a:rPr kumimoji="0" lang="ar-JO" sz="2800" b="1" i="0" u="none" strike="noStrike" kern="1200" cap="none" spc="0" normalizeH="0" baseline="0" noProof="0" dirty="0">
                <a:ln>
                  <a:noFill/>
                </a:ln>
                <a:solidFill>
                  <a:srgbClr val="114FFB"/>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انقسام </a:t>
            </a:r>
            <a:r>
              <a:rPr kumimoji="0" lang="en-US" sz="2800" b="1" i="0" u="none" strike="noStrike" kern="1200" cap="none" spc="0" normalizeH="0" baseline="0" noProof="0" dirty="0">
                <a:ln>
                  <a:noFill/>
                </a:ln>
                <a:solidFill>
                  <a:srgbClr val="114FFB"/>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&gt;&gt;&gt;&gt;</a:t>
            </a:r>
          </a:p>
        </p:txBody>
      </p:sp>
      <p:sp>
        <p:nvSpPr>
          <p:cNvPr id="86046" name="Line 40"/>
          <p:cNvSpPr>
            <a:spLocks noChangeShapeType="1"/>
          </p:cNvSpPr>
          <p:nvPr/>
        </p:nvSpPr>
        <p:spPr bwMode="auto">
          <a:xfrm>
            <a:off x="4622800" y="3683000"/>
            <a:ext cx="0" cy="368300"/>
          </a:xfrm>
          <a:prstGeom prst="line">
            <a:avLst/>
          </a:prstGeom>
          <a:noFill/>
          <a:ln w="50800">
            <a:solidFill>
              <a:schemeClr val="tx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36619" name="Line 43"/>
          <p:cNvSpPr>
            <a:spLocks noChangeShapeType="1"/>
          </p:cNvSpPr>
          <p:nvPr/>
        </p:nvSpPr>
        <p:spPr bwMode="auto">
          <a:xfrm>
            <a:off x="4614863" y="2298700"/>
            <a:ext cx="0" cy="3327400"/>
          </a:xfrm>
          <a:prstGeom prst="line">
            <a:avLst/>
          </a:prstGeom>
          <a:noFill/>
          <a:ln w="50800">
            <a:solidFill>
              <a:srgbClr val="FC0128"/>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36646" name="Text Box 70"/>
          <p:cNvSpPr txBox="1">
            <a:spLocks noChangeArrowheads="1"/>
          </p:cNvSpPr>
          <p:nvPr/>
        </p:nvSpPr>
        <p:spPr bwMode="auto">
          <a:xfrm>
            <a:off x="1765300" y="-9525"/>
            <a:ext cx="7034213"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الملوك الأول 12: 25 إلى 14: 31</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36649" name="Line 73"/>
          <p:cNvSpPr>
            <a:spLocks noChangeShapeType="1"/>
          </p:cNvSpPr>
          <p:nvPr/>
        </p:nvSpPr>
        <p:spPr bwMode="auto">
          <a:xfrm>
            <a:off x="4905375" y="1333500"/>
            <a:ext cx="301625" cy="603250"/>
          </a:xfrm>
          <a:prstGeom prst="line">
            <a:avLst/>
          </a:prstGeom>
          <a:noFill/>
          <a:ln w="76200">
            <a:solidFill>
              <a:srgbClr val="FF0000"/>
            </a:solidFill>
            <a:round/>
            <a:headEnd/>
            <a:tailEnd/>
          </a:ln>
          <a:effectLst>
            <a:outerShdw blurRad="63500" dist="135003" dir="2471156"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36650" name="Line 74"/>
          <p:cNvSpPr>
            <a:spLocks noChangeShapeType="1"/>
          </p:cNvSpPr>
          <p:nvPr/>
        </p:nvSpPr>
        <p:spPr bwMode="auto">
          <a:xfrm flipH="1">
            <a:off x="4803775" y="1343025"/>
            <a:ext cx="460375" cy="619125"/>
          </a:xfrm>
          <a:prstGeom prst="line">
            <a:avLst/>
          </a:prstGeom>
          <a:noFill/>
          <a:ln w="76200">
            <a:solidFill>
              <a:srgbClr val="FF0000"/>
            </a:solidFill>
            <a:round/>
            <a:headEnd/>
            <a:tailEnd/>
          </a:ln>
          <a:effectLst>
            <a:outerShdw blurRad="63500" dist="135003" dir="2471156"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nvGrpSpPr>
          <p:cNvPr id="86051" name="Group 116"/>
          <p:cNvGrpSpPr>
            <a:grpSpLocks/>
          </p:cNvGrpSpPr>
          <p:nvPr/>
        </p:nvGrpSpPr>
        <p:grpSpPr bwMode="auto">
          <a:xfrm>
            <a:off x="8018463" y="3436938"/>
            <a:ext cx="981075" cy="1843087"/>
            <a:chOff x="5051" y="2165"/>
            <a:chExt cx="618" cy="1161"/>
          </a:xfrm>
        </p:grpSpPr>
        <p:grpSp>
          <p:nvGrpSpPr>
            <p:cNvPr id="86090" name="Group 117"/>
            <p:cNvGrpSpPr>
              <a:grpSpLocks/>
            </p:cNvGrpSpPr>
            <p:nvPr/>
          </p:nvGrpSpPr>
          <p:grpSpPr bwMode="auto">
            <a:xfrm>
              <a:off x="5051" y="2165"/>
              <a:ext cx="618" cy="1161"/>
              <a:chOff x="5051" y="2165"/>
              <a:chExt cx="618" cy="1161"/>
            </a:xfrm>
          </p:grpSpPr>
          <p:sp>
            <p:nvSpPr>
              <p:cNvPr id="86092" name="Freeform 118"/>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93" name="AutoShape 119"/>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94" name="Rectangle 120"/>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95" name="Line 121"/>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96" name="Rectangle 122"/>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97" name="Rectangle 123"/>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98" name="Line 124"/>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99" name="Line 125"/>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100" name="Line 126"/>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101" name="Line 127"/>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102" name="Line 128"/>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103" name="Line 129"/>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104" name="Line 130"/>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105" name="Line 131"/>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106" name="Line 132"/>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107" name="Line 133"/>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108" name="Rectangle 134"/>
              <p:cNvSpPr>
                <a:spLocks noChangeArrowheads="1"/>
              </p:cNvSpPr>
              <p:nvPr/>
            </p:nvSpPr>
            <p:spPr bwMode="auto">
              <a:xfrm>
                <a:off x="5051" y="2165"/>
                <a:ext cx="527"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ملكية     </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86091" name="Rectangle 135"/>
            <p:cNvSpPr>
              <a:spLocks noChangeArrowheads="1"/>
            </p:cNvSpPr>
            <p:nvPr/>
          </p:nvSpPr>
          <p:spPr bwMode="auto">
            <a:xfrm>
              <a:off x="5139" y="2267"/>
              <a:ext cx="394"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 - D - S</a:t>
              </a:r>
            </a:p>
          </p:txBody>
        </p:sp>
      </p:grpSp>
      <p:sp>
        <p:nvSpPr>
          <p:cNvPr id="536712" name="Rectangle 136"/>
          <p:cNvSpPr>
            <a:spLocks noChangeArrowheads="1"/>
          </p:cNvSpPr>
          <p:nvPr/>
        </p:nvSpPr>
        <p:spPr bwMode="auto">
          <a:xfrm>
            <a:off x="8051800" y="3789363"/>
            <a:ext cx="849591" cy="228268"/>
          </a:xfrm>
          <a:prstGeom prst="rect">
            <a:avLst/>
          </a:prstGeom>
          <a:noFill/>
          <a:ln w="12700">
            <a:noFill/>
            <a:miter lim="800000"/>
            <a:headEnd/>
            <a:tailEnd/>
          </a:ln>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rPr>
              <a:t> ••• </a:t>
            </a:r>
            <a:r>
              <a:rPr kumimoji="0" lang="ar-JO" sz="9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rPr>
              <a:t>انقسام  </a:t>
            </a:r>
            <a:r>
              <a:rPr kumimoji="0" lang="en-US" sz="9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rPr>
              <a:t> ••• </a:t>
            </a:r>
          </a:p>
        </p:txBody>
      </p:sp>
      <p:sp>
        <p:nvSpPr>
          <p:cNvPr id="86053" name="Rectangle 138"/>
          <p:cNvSpPr>
            <a:spLocks noChangeArrowheads="1"/>
          </p:cNvSpPr>
          <p:nvPr/>
        </p:nvSpPr>
        <p:spPr bwMode="auto">
          <a:xfrm>
            <a:off x="8032750" y="3973513"/>
            <a:ext cx="995464" cy="2128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الشمال   </a:t>
            </a:r>
            <a:r>
              <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الجنوب  </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86054" name="Group 143"/>
          <p:cNvGrpSpPr>
            <a:grpSpLocks/>
          </p:cNvGrpSpPr>
          <p:nvPr/>
        </p:nvGrpSpPr>
        <p:grpSpPr bwMode="auto">
          <a:xfrm>
            <a:off x="8061325" y="4151318"/>
            <a:ext cx="931863" cy="379413"/>
            <a:chOff x="5078" y="2615"/>
            <a:chExt cx="587" cy="239"/>
          </a:xfrm>
        </p:grpSpPr>
        <p:sp>
          <p:nvSpPr>
            <p:cNvPr id="86087" name="Rectangle 137"/>
            <p:cNvSpPr>
              <a:spLocks noChangeArrowheads="1"/>
            </p:cNvSpPr>
            <p:nvPr/>
          </p:nvSpPr>
          <p:spPr bwMode="auto">
            <a:xfrm>
              <a:off x="5078" y="2615"/>
              <a:ext cx="383" cy="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إسرائيل  </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6088" name="Rectangle 139"/>
            <p:cNvSpPr>
              <a:spLocks noChangeArrowheads="1"/>
            </p:cNvSpPr>
            <p:nvPr/>
          </p:nvSpPr>
          <p:spPr bwMode="auto">
            <a:xfrm>
              <a:off x="5306" y="2615"/>
              <a:ext cx="359" cy="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يهوذا </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6089" name="Rectangle 140"/>
            <p:cNvSpPr>
              <a:spLocks noChangeArrowheads="1"/>
            </p:cNvSpPr>
            <p:nvPr/>
          </p:nvSpPr>
          <p:spPr bwMode="auto">
            <a:xfrm>
              <a:off x="5105" y="2720"/>
              <a:ext cx="499" cy="1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10 </a:t>
              </a:r>
              <a:r>
                <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86055" name="Text Box 141"/>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sp>
        <p:nvSpPr>
          <p:cNvPr id="86056" name="Text Box 142"/>
          <p:cNvSpPr txBox="1">
            <a:spLocks noChangeArrowheads="1"/>
          </p:cNvSpPr>
          <p:nvPr/>
        </p:nvSpPr>
        <p:spPr bwMode="auto">
          <a:xfrm>
            <a:off x="8602663" y="6473825"/>
            <a:ext cx="300083"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a:t>
            </a:r>
            <a:endParaRPr kumimoji="0" lang="en-US" sz="16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sp>
        <p:nvSpPr>
          <p:cNvPr id="536720" name="Rectangle 144"/>
          <p:cNvSpPr>
            <a:spLocks noChangeArrowheads="1"/>
          </p:cNvSpPr>
          <p:nvPr/>
        </p:nvSpPr>
        <p:spPr bwMode="auto">
          <a:xfrm>
            <a:off x="8123885" y="6545977"/>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39</a:t>
            </a:r>
          </a:p>
        </p:txBody>
      </p:sp>
      <p:sp>
        <p:nvSpPr>
          <p:cNvPr id="86058" name="Text Box 145"/>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Handbook pg. 32-37</a:t>
            </a:r>
          </a:p>
        </p:txBody>
      </p:sp>
      <p:sp>
        <p:nvSpPr>
          <p:cNvPr id="536748" name="AutoShape 172"/>
          <p:cNvSpPr>
            <a:spLocks noChangeArrowheads="1"/>
          </p:cNvSpPr>
          <p:nvPr/>
        </p:nvSpPr>
        <p:spPr bwMode="auto">
          <a:xfrm>
            <a:off x="3006725" y="2214563"/>
            <a:ext cx="3178175" cy="1550987"/>
          </a:xfrm>
          <a:prstGeom prst="roundRect">
            <a:avLst>
              <a:gd name="adj" fmla="val 16667"/>
            </a:avLst>
          </a:prstGeom>
          <a:noFill/>
          <a:ln w="76200">
            <a:solidFill>
              <a:srgbClr val="F8131B"/>
            </a:solidFill>
            <a:round/>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nvGrpSpPr>
          <p:cNvPr id="86060" name="Group 97"/>
          <p:cNvGrpSpPr>
            <a:grpSpLocks/>
          </p:cNvGrpSpPr>
          <p:nvPr/>
        </p:nvGrpSpPr>
        <p:grpSpPr bwMode="auto">
          <a:xfrm>
            <a:off x="519113" y="117475"/>
            <a:ext cx="854075" cy="1720984"/>
            <a:chOff x="519113" y="312738"/>
            <a:chExt cx="854075" cy="1910918"/>
          </a:xfrm>
        </p:grpSpPr>
        <p:sp>
          <p:nvSpPr>
            <p:cNvPr id="99" name="Rectangle 98"/>
            <p:cNvSpPr>
              <a:spLocks noChangeArrowheads="1"/>
            </p:cNvSpPr>
            <p:nvPr/>
          </p:nvSpPr>
          <p:spPr bwMode="auto">
            <a:xfrm>
              <a:off x="519113" y="312738"/>
              <a:ext cx="854075" cy="1910918"/>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7</a:t>
              </a: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0" name="Line 52"/>
            <p:cNvSpPr>
              <a:spLocks noChangeShapeType="1"/>
            </p:cNvSpPr>
            <p:nvPr/>
          </p:nvSpPr>
          <p:spPr bwMode="auto">
            <a:xfrm flipV="1">
              <a:off x="854075" y="1185276"/>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123" name="Title 122"/>
          <p:cNvSpPr>
            <a:spLocks noGrp="1"/>
          </p:cNvSpPr>
          <p:nvPr>
            <p:ph type="title" idx="4294967295"/>
          </p:nvPr>
        </p:nvSpPr>
        <p:spPr>
          <a:xfrm>
            <a:off x="1862138" y="341313"/>
            <a:ext cx="5846762" cy="755650"/>
          </a:xfrm>
          <a:prstGeom prst="rect">
            <a:avLst/>
          </a:prstGeom>
        </p:spPr>
        <p:txBody>
          <a:bodyPr/>
          <a:lstStyle/>
          <a:p>
            <a:pPr>
              <a:defRPr/>
            </a:pPr>
            <a:r>
              <a:rPr lang="ar-JO" sz="3600" b="1" dirty="0">
                <a:latin typeface="Arial" panose="020B0604020202020204" pitchFamily="34" charset="0"/>
                <a:ea typeface="ＭＳ Ｐゴシック" charset="0"/>
                <a:cs typeface="Arial" panose="020B0604020202020204" pitchFamily="34" charset="0"/>
              </a:rPr>
              <a:t>بعد سليمان    </a:t>
            </a:r>
            <a:endParaRPr lang="en-US" sz="3600" b="1" dirty="0">
              <a:latin typeface="Arial" panose="020B0604020202020204" pitchFamily="34" charset="0"/>
              <a:ea typeface="ＭＳ Ｐゴシック" charset="0"/>
              <a:cs typeface="Arial" panose="020B0604020202020204" pitchFamily="34" charset="0"/>
            </a:endParaRPr>
          </a:p>
        </p:txBody>
      </p:sp>
      <p:grpSp>
        <p:nvGrpSpPr>
          <p:cNvPr id="86062" name="Group 113"/>
          <p:cNvGrpSpPr>
            <a:grpSpLocks/>
          </p:cNvGrpSpPr>
          <p:nvPr/>
        </p:nvGrpSpPr>
        <p:grpSpPr bwMode="auto">
          <a:xfrm>
            <a:off x="6097368" y="1136650"/>
            <a:ext cx="1289050" cy="1435100"/>
            <a:chOff x="1084" y="711"/>
            <a:chExt cx="2950" cy="2769"/>
          </a:xfrm>
        </p:grpSpPr>
        <p:grpSp>
          <p:nvGrpSpPr>
            <p:cNvPr id="86075" name="Group 114"/>
            <p:cNvGrpSpPr>
              <a:grpSpLocks/>
            </p:cNvGrpSpPr>
            <p:nvPr/>
          </p:nvGrpSpPr>
          <p:grpSpPr bwMode="auto">
            <a:xfrm>
              <a:off x="1084" y="711"/>
              <a:ext cx="2950" cy="2769"/>
              <a:chOff x="2707" y="548"/>
              <a:chExt cx="2950" cy="2769"/>
            </a:xfrm>
          </p:grpSpPr>
          <p:grpSp>
            <p:nvGrpSpPr>
              <p:cNvPr id="86081" name="Group 115"/>
              <p:cNvGrpSpPr>
                <a:grpSpLocks/>
              </p:cNvGrpSpPr>
              <p:nvPr/>
            </p:nvGrpSpPr>
            <p:grpSpPr bwMode="auto">
              <a:xfrm>
                <a:off x="3180" y="1046"/>
                <a:ext cx="2105" cy="1421"/>
                <a:chOff x="578" y="2316"/>
                <a:chExt cx="2105" cy="1421"/>
              </a:xfrm>
            </p:grpSpPr>
            <p:sp>
              <p:nvSpPr>
                <p:cNvPr id="86083" name="Freeform 11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84" name="Freeform 11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pic>
            <p:nvPicPr>
              <p:cNvPr id="86082" name="Picture 118"/>
              <p:cNvPicPr>
                <a:picLocks noChangeArrowheads="1"/>
              </p:cNvPicPr>
              <p:nvPr/>
            </p:nvPicPr>
            <p:blipFill>
              <a:blip r:embed="rId4" cstate="screen">
                <a:lum bright="-14000"/>
                <a:alphaModFix amt="0"/>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xtLst>
                <a:ext uri="{909E8E84-426E-40dd-AFC4-6F175D3DCCD1}">
                  <a14:hiddenFill xmlns:a14="http://schemas.microsoft.com/office/drawing/2010/main" xmlns="">
                    <a:solidFill>
                      <a:srgbClr val="FFFFFF">
                        <a:alpha val="0"/>
                      </a:srgbClr>
                    </a:solidFill>
                  </a14:hiddenFill>
                </a:ext>
                <a:ext uri="{91240B29-F687-4f45-9708-019B960494DF}">
                  <a14:hiddenLine xmlns:a14="http://schemas.microsoft.com/office/drawing/2010/main" xmlns="" w="12700">
                    <a:solidFill>
                      <a:srgbClr val="000000"/>
                    </a:solidFill>
                    <a:miter lim="800000"/>
                    <a:headEnd/>
                    <a:tailEnd/>
                  </a14:hiddenLine>
                </a:ext>
              </a:extLst>
            </p:spPr>
          </p:pic>
        </p:grpSp>
        <p:sp>
          <p:nvSpPr>
            <p:cNvPr id="86076" name="Freeform 119"/>
            <p:cNvSpPr>
              <a:spLocks/>
            </p:cNvSpPr>
            <p:nvPr/>
          </p:nvSpPr>
          <p:spPr bwMode="auto">
            <a:xfrm>
              <a:off x="1616" y="2649"/>
              <a:ext cx="88" cy="277"/>
            </a:xfrm>
            <a:custGeom>
              <a:avLst/>
              <a:gdLst>
                <a:gd name="T0" fmla="*/ 242 w 85"/>
                <a:gd name="T1" fmla="*/ 3 h 318"/>
                <a:gd name="T2" fmla="*/ 211 w 85"/>
                <a:gd name="T3" fmla="*/ 3 h 318"/>
                <a:gd name="T4" fmla="*/ 159 w 85"/>
                <a:gd name="T5" fmla="*/ 3 h 318"/>
                <a:gd name="T6" fmla="*/ 183 w 85"/>
                <a:gd name="T7" fmla="*/ 3 h 318"/>
                <a:gd name="T8" fmla="*/ 211 w 85"/>
                <a:gd name="T9" fmla="*/ 3 h 318"/>
                <a:gd name="T10" fmla="*/ 125 w 85"/>
                <a:gd name="T11" fmla="*/ 3 h 318"/>
                <a:gd name="T12" fmla="*/ 125 w 85"/>
                <a:gd name="T13" fmla="*/ 3 h 318"/>
                <a:gd name="T14" fmla="*/ 159 w 85"/>
                <a:gd name="T15" fmla="*/ 3 h 318"/>
                <a:gd name="T16" fmla="*/ 95 w 85"/>
                <a:gd name="T17" fmla="*/ 3 h 318"/>
                <a:gd name="T18" fmla="*/ 125 w 85"/>
                <a:gd name="T19" fmla="*/ 3 h 318"/>
                <a:gd name="T20" fmla="*/ 159 w 85"/>
                <a:gd name="T21" fmla="*/ 3 h 318"/>
                <a:gd name="T22" fmla="*/ 125 w 85"/>
                <a:gd name="T23" fmla="*/ 3 h 318"/>
                <a:gd name="T24" fmla="*/ 159 w 85"/>
                <a:gd name="T25" fmla="*/ 3 h 318"/>
                <a:gd name="T26" fmla="*/ 125 w 85"/>
                <a:gd name="T27" fmla="*/ 3 h 318"/>
                <a:gd name="T28" fmla="*/ 159 w 85"/>
                <a:gd name="T29" fmla="*/ 3 h 318"/>
                <a:gd name="T30" fmla="*/ 183 w 85"/>
                <a:gd name="T31" fmla="*/ 3 h 318"/>
                <a:gd name="T32" fmla="*/ 242 w 85"/>
                <a:gd name="T33" fmla="*/ 3 h 318"/>
                <a:gd name="T34" fmla="*/ 268 w 85"/>
                <a:gd name="T35" fmla="*/ 3 h 318"/>
                <a:gd name="T36" fmla="*/ 242 w 85"/>
                <a:gd name="T37" fmla="*/ 3 h 318"/>
                <a:gd name="T38" fmla="*/ 211 w 85"/>
                <a:gd name="T39" fmla="*/ 3 h 318"/>
                <a:gd name="T40" fmla="*/ 183 w 85"/>
                <a:gd name="T41" fmla="*/ 3 h 318"/>
                <a:gd name="T42" fmla="*/ 125 w 85"/>
                <a:gd name="T43" fmla="*/ 3 h 318"/>
                <a:gd name="T44" fmla="*/ 95 w 85"/>
                <a:gd name="T45" fmla="*/ 3 h 318"/>
                <a:gd name="T46" fmla="*/ 71 w 85"/>
                <a:gd name="T47" fmla="*/ 3 h 318"/>
                <a:gd name="T48" fmla="*/ 5 w 85"/>
                <a:gd name="T49" fmla="*/ 3 h 318"/>
                <a:gd name="T50" fmla="*/ 125 w 85"/>
                <a:gd name="T51" fmla="*/ 3 h 318"/>
                <a:gd name="T52" fmla="*/ 211 w 85"/>
                <a:gd name="T53" fmla="*/ 3 h 318"/>
                <a:gd name="T54" fmla="*/ 242 w 85"/>
                <a:gd name="T55" fmla="*/ 3 h 318"/>
                <a:gd name="T56" fmla="*/ 211 w 85"/>
                <a:gd name="T57" fmla="*/ 3 h 318"/>
                <a:gd name="T58" fmla="*/ 211 w 85"/>
                <a:gd name="T59" fmla="*/ 3 h 318"/>
                <a:gd name="T60" fmla="*/ 159 w 85"/>
                <a:gd name="T61" fmla="*/ 3 h 318"/>
                <a:gd name="T62" fmla="*/ 71 w 85"/>
                <a:gd name="T63" fmla="*/ 3 h 318"/>
                <a:gd name="T64" fmla="*/ 125 w 85"/>
                <a:gd name="T65" fmla="*/ 3 h 318"/>
                <a:gd name="T66" fmla="*/ 183 w 85"/>
                <a:gd name="T67" fmla="*/ 3 h 318"/>
                <a:gd name="T68" fmla="*/ 242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77" name="Freeform 120"/>
            <p:cNvSpPr>
              <a:spLocks/>
            </p:cNvSpPr>
            <p:nvPr/>
          </p:nvSpPr>
          <p:spPr bwMode="auto">
            <a:xfrm>
              <a:off x="1635" y="2647"/>
              <a:ext cx="109" cy="309"/>
            </a:xfrm>
            <a:custGeom>
              <a:avLst/>
              <a:gdLst>
                <a:gd name="T0" fmla="*/ 1 w 105"/>
                <a:gd name="T1" fmla="*/ 0 h 354"/>
                <a:gd name="T2" fmla="*/ 343 w 105"/>
                <a:gd name="T3" fmla="*/ 3 h 354"/>
                <a:gd name="T4" fmla="*/ 268 w 105"/>
                <a:gd name="T5" fmla="*/ 3 h 354"/>
                <a:gd name="T6" fmla="*/ 309 w 105"/>
                <a:gd name="T7" fmla="*/ 3 h 354"/>
                <a:gd name="T8" fmla="*/ 309 w 105"/>
                <a:gd name="T9" fmla="*/ 3 h 354"/>
                <a:gd name="T10" fmla="*/ 359 w 105"/>
                <a:gd name="T11" fmla="*/ 3 h 354"/>
                <a:gd name="T12" fmla="*/ 359 w 105"/>
                <a:gd name="T13" fmla="*/ 3 h 354"/>
                <a:gd name="T14" fmla="*/ 309 w 105"/>
                <a:gd name="T15" fmla="*/ 3 h 354"/>
                <a:gd name="T16" fmla="*/ 254 w 105"/>
                <a:gd name="T17" fmla="*/ 3 h 354"/>
                <a:gd name="T18" fmla="*/ 58 w 105"/>
                <a:gd name="T19" fmla="*/ 3 h 354"/>
                <a:gd name="T20" fmla="*/ 12 w 105"/>
                <a:gd name="T21" fmla="*/ 3 h 354"/>
                <a:gd name="T22" fmla="*/ 58 w 105"/>
                <a:gd name="T23" fmla="*/ 3 h 354"/>
                <a:gd name="T24" fmla="*/ 9 w 105"/>
                <a:gd name="T25" fmla="*/ 3 h 354"/>
                <a:gd name="T26" fmla="*/ 72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78" name="Freeform 121"/>
            <p:cNvSpPr>
              <a:spLocks/>
            </p:cNvSpPr>
            <p:nvPr/>
          </p:nvSpPr>
          <p:spPr bwMode="auto">
            <a:xfrm>
              <a:off x="3008" y="2583"/>
              <a:ext cx="155" cy="328"/>
            </a:xfrm>
            <a:custGeom>
              <a:avLst/>
              <a:gdLst>
                <a:gd name="T0" fmla="*/ 559 w 149"/>
                <a:gd name="T1" fmla="*/ 3 h 376"/>
                <a:gd name="T2" fmla="*/ 532 w 149"/>
                <a:gd name="T3" fmla="*/ 3 h 376"/>
                <a:gd name="T4" fmla="*/ 493 w 149"/>
                <a:gd name="T5" fmla="*/ 3 h 376"/>
                <a:gd name="T6" fmla="*/ 486 w 149"/>
                <a:gd name="T7" fmla="*/ 3 h 376"/>
                <a:gd name="T8" fmla="*/ 415 w 149"/>
                <a:gd name="T9" fmla="*/ 3 h 376"/>
                <a:gd name="T10" fmla="*/ 328 w 149"/>
                <a:gd name="T11" fmla="*/ 3 h 376"/>
                <a:gd name="T12" fmla="*/ 263 w 149"/>
                <a:gd name="T13" fmla="*/ 3 h 376"/>
                <a:gd name="T14" fmla="*/ 221 w 149"/>
                <a:gd name="T15" fmla="*/ 3 h 376"/>
                <a:gd name="T16" fmla="*/ 70 w 149"/>
                <a:gd name="T17" fmla="*/ 3 h 376"/>
                <a:gd name="T18" fmla="*/ 2 w 149"/>
                <a:gd name="T19" fmla="*/ 3 h 376"/>
                <a:gd name="T20" fmla="*/ 5 w 149"/>
                <a:gd name="T21" fmla="*/ 3 h 376"/>
                <a:gd name="T22" fmla="*/ 8 w 149"/>
                <a:gd name="T23" fmla="*/ 3 h 376"/>
                <a:gd name="T24" fmla="*/ 79 w 149"/>
                <a:gd name="T25" fmla="*/ 3 h 376"/>
                <a:gd name="T26" fmla="*/ 132 w 149"/>
                <a:gd name="T27" fmla="*/ 3 h 376"/>
                <a:gd name="T28" fmla="*/ 167 w 149"/>
                <a:gd name="T29" fmla="*/ 3 h 376"/>
                <a:gd name="T30" fmla="*/ 318 w 149"/>
                <a:gd name="T31" fmla="*/ 3 h 376"/>
                <a:gd name="T32" fmla="*/ 486 w 149"/>
                <a:gd name="T33" fmla="*/ 3 h 376"/>
                <a:gd name="T34" fmla="*/ 559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79" name="Freeform 122"/>
            <p:cNvSpPr>
              <a:spLocks/>
            </p:cNvSpPr>
            <p:nvPr/>
          </p:nvSpPr>
          <p:spPr bwMode="auto">
            <a:xfrm>
              <a:off x="1714" y="1020"/>
              <a:ext cx="99" cy="440"/>
            </a:xfrm>
            <a:custGeom>
              <a:avLst/>
              <a:gdLst>
                <a:gd name="T0" fmla="*/ 74 w 96"/>
                <a:gd name="T1" fmla="*/ 3 h 504"/>
                <a:gd name="T2" fmla="*/ 176 w 96"/>
                <a:gd name="T3" fmla="*/ 4 h 504"/>
                <a:gd name="T4" fmla="*/ 210 w 96"/>
                <a:gd name="T5" fmla="*/ 3 h 504"/>
                <a:gd name="T6" fmla="*/ 210 w 96"/>
                <a:gd name="T7" fmla="*/ 3 h 504"/>
                <a:gd name="T8" fmla="*/ 260 w 96"/>
                <a:gd name="T9" fmla="*/ 3 h 504"/>
                <a:gd name="T10" fmla="*/ 281 w 96"/>
                <a:gd name="T11" fmla="*/ 3 h 504"/>
                <a:gd name="T12" fmla="*/ 260 w 96"/>
                <a:gd name="T13" fmla="*/ 3 h 504"/>
                <a:gd name="T14" fmla="*/ 226 w 96"/>
                <a:gd name="T15" fmla="*/ 3 h 504"/>
                <a:gd name="T16" fmla="*/ 80 w 96"/>
                <a:gd name="T17" fmla="*/ 3 h 504"/>
                <a:gd name="T18" fmla="*/ 74 w 96"/>
                <a:gd name="T19" fmla="*/ 3 h 504"/>
                <a:gd name="T20" fmla="*/ 89 w 96"/>
                <a:gd name="T21" fmla="*/ 3 h 504"/>
                <a:gd name="T22" fmla="*/ 113 w 96"/>
                <a:gd name="T23" fmla="*/ 3 h 504"/>
                <a:gd name="T24" fmla="*/ 70 w 96"/>
                <a:gd name="T25" fmla="*/ 3 h 504"/>
                <a:gd name="T26" fmla="*/ 74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80" name="Freeform 123"/>
            <p:cNvSpPr>
              <a:spLocks/>
            </p:cNvSpPr>
            <p:nvPr/>
          </p:nvSpPr>
          <p:spPr bwMode="auto">
            <a:xfrm>
              <a:off x="3431" y="1007"/>
              <a:ext cx="156" cy="358"/>
            </a:xfrm>
            <a:custGeom>
              <a:avLst/>
              <a:gdLst>
                <a:gd name="T0" fmla="*/ 5 w 150"/>
                <a:gd name="T1" fmla="*/ 3 h 410"/>
                <a:gd name="T2" fmla="*/ 159 w 150"/>
                <a:gd name="T3" fmla="*/ 3 h 410"/>
                <a:gd name="T4" fmla="*/ 316 w 150"/>
                <a:gd name="T5" fmla="*/ 3 h 410"/>
                <a:gd name="T6" fmla="*/ 370 w 150"/>
                <a:gd name="T7" fmla="*/ 3 h 410"/>
                <a:gd name="T8" fmla="*/ 452 w 150"/>
                <a:gd name="T9" fmla="*/ 3 h 410"/>
                <a:gd name="T10" fmla="*/ 506 w 150"/>
                <a:gd name="T11" fmla="*/ 3 h 410"/>
                <a:gd name="T12" fmla="*/ 535 w 150"/>
                <a:gd name="T13" fmla="*/ 3 h 410"/>
                <a:gd name="T14" fmla="*/ 547 w 150"/>
                <a:gd name="T15" fmla="*/ 3 h 410"/>
                <a:gd name="T16" fmla="*/ 569 w 150"/>
                <a:gd name="T17" fmla="*/ 3 h 410"/>
                <a:gd name="T18" fmla="*/ 577 w 150"/>
                <a:gd name="T19" fmla="*/ 3 h 410"/>
                <a:gd name="T20" fmla="*/ 513 w 150"/>
                <a:gd name="T21" fmla="*/ 0 h 410"/>
                <a:gd name="T22" fmla="*/ 370 w 150"/>
                <a:gd name="T23" fmla="*/ 3 h 410"/>
                <a:gd name="T24" fmla="*/ 304 w 150"/>
                <a:gd name="T25" fmla="*/ 3 h 410"/>
                <a:gd name="T26" fmla="*/ 262 w 150"/>
                <a:gd name="T27" fmla="*/ 3 h 410"/>
                <a:gd name="T28" fmla="*/ 226 w 150"/>
                <a:gd name="T29" fmla="*/ 3 h 410"/>
                <a:gd name="T30" fmla="*/ 165 w 150"/>
                <a:gd name="T31" fmla="*/ 3 h 410"/>
                <a:gd name="T32" fmla="*/ 159 w 150"/>
                <a:gd name="T33" fmla="*/ 3 h 410"/>
                <a:gd name="T34" fmla="*/ 131 w 150"/>
                <a:gd name="T35" fmla="*/ 3 h 410"/>
                <a:gd name="T36" fmla="*/ 121 w 150"/>
                <a:gd name="T37" fmla="*/ 3 h 410"/>
                <a:gd name="T38" fmla="*/ 108 w 150"/>
                <a:gd name="T39" fmla="*/ 3 h 410"/>
                <a:gd name="T40" fmla="*/ 64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86063" name="Group 113"/>
          <p:cNvGrpSpPr>
            <a:grpSpLocks/>
          </p:cNvGrpSpPr>
          <p:nvPr/>
        </p:nvGrpSpPr>
        <p:grpSpPr bwMode="auto">
          <a:xfrm>
            <a:off x="6083300" y="3154363"/>
            <a:ext cx="1289050" cy="1435100"/>
            <a:chOff x="1084" y="711"/>
            <a:chExt cx="2950" cy="2769"/>
          </a:xfrm>
        </p:grpSpPr>
        <p:grpSp>
          <p:nvGrpSpPr>
            <p:cNvPr id="86065" name="Group 114"/>
            <p:cNvGrpSpPr>
              <a:grpSpLocks/>
            </p:cNvGrpSpPr>
            <p:nvPr/>
          </p:nvGrpSpPr>
          <p:grpSpPr bwMode="auto">
            <a:xfrm>
              <a:off x="1084" y="711"/>
              <a:ext cx="2950" cy="2769"/>
              <a:chOff x="2707" y="548"/>
              <a:chExt cx="2950" cy="2769"/>
            </a:xfrm>
          </p:grpSpPr>
          <p:grpSp>
            <p:nvGrpSpPr>
              <p:cNvPr id="86071" name="Group 115"/>
              <p:cNvGrpSpPr>
                <a:grpSpLocks/>
              </p:cNvGrpSpPr>
              <p:nvPr/>
            </p:nvGrpSpPr>
            <p:grpSpPr bwMode="auto">
              <a:xfrm>
                <a:off x="3180" y="1046"/>
                <a:ext cx="2105" cy="1421"/>
                <a:chOff x="578" y="2316"/>
                <a:chExt cx="2105" cy="1421"/>
              </a:xfrm>
            </p:grpSpPr>
            <p:sp>
              <p:nvSpPr>
                <p:cNvPr id="86073" name="Freeform 11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74" name="Freeform 11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pic>
            <p:nvPicPr>
              <p:cNvPr id="86072" name="Picture 118"/>
              <p:cNvPicPr>
                <a:picLocks noChangeArrowheads="1"/>
              </p:cNvPicPr>
              <p:nvPr/>
            </p:nvPicPr>
            <p:blipFill>
              <a:blip r:embed="rId4" cstate="screen">
                <a:lum bright="-14000"/>
                <a:alphaModFix amt="0"/>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xtLst>
                <a:ext uri="{909E8E84-426E-40dd-AFC4-6F175D3DCCD1}">
                  <a14:hiddenFill xmlns:a14="http://schemas.microsoft.com/office/drawing/2010/main" xmlns="">
                    <a:solidFill>
                      <a:srgbClr val="FFFFFF">
                        <a:alpha val="0"/>
                      </a:srgbClr>
                    </a:solidFill>
                  </a14:hiddenFill>
                </a:ext>
                <a:ext uri="{91240B29-F687-4f45-9708-019B960494DF}">
                  <a14:hiddenLine xmlns:a14="http://schemas.microsoft.com/office/drawing/2010/main" xmlns="" w="12700">
                    <a:solidFill>
                      <a:srgbClr val="000000"/>
                    </a:solidFill>
                    <a:miter lim="800000"/>
                    <a:headEnd/>
                    <a:tailEnd/>
                  </a14:hiddenLine>
                </a:ext>
              </a:extLst>
            </p:spPr>
          </p:pic>
        </p:grpSp>
        <p:sp>
          <p:nvSpPr>
            <p:cNvPr id="86066" name="Freeform 119"/>
            <p:cNvSpPr>
              <a:spLocks/>
            </p:cNvSpPr>
            <p:nvPr/>
          </p:nvSpPr>
          <p:spPr bwMode="auto">
            <a:xfrm>
              <a:off x="1616" y="2649"/>
              <a:ext cx="88" cy="277"/>
            </a:xfrm>
            <a:custGeom>
              <a:avLst/>
              <a:gdLst>
                <a:gd name="T0" fmla="*/ 242 w 85"/>
                <a:gd name="T1" fmla="*/ 3 h 318"/>
                <a:gd name="T2" fmla="*/ 211 w 85"/>
                <a:gd name="T3" fmla="*/ 3 h 318"/>
                <a:gd name="T4" fmla="*/ 159 w 85"/>
                <a:gd name="T5" fmla="*/ 3 h 318"/>
                <a:gd name="T6" fmla="*/ 183 w 85"/>
                <a:gd name="T7" fmla="*/ 3 h 318"/>
                <a:gd name="T8" fmla="*/ 211 w 85"/>
                <a:gd name="T9" fmla="*/ 3 h 318"/>
                <a:gd name="T10" fmla="*/ 125 w 85"/>
                <a:gd name="T11" fmla="*/ 3 h 318"/>
                <a:gd name="T12" fmla="*/ 125 w 85"/>
                <a:gd name="T13" fmla="*/ 3 h 318"/>
                <a:gd name="T14" fmla="*/ 159 w 85"/>
                <a:gd name="T15" fmla="*/ 3 h 318"/>
                <a:gd name="T16" fmla="*/ 95 w 85"/>
                <a:gd name="T17" fmla="*/ 3 h 318"/>
                <a:gd name="T18" fmla="*/ 125 w 85"/>
                <a:gd name="T19" fmla="*/ 3 h 318"/>
                <a:gd name="T20" fmla="*/ 159 w 85"/>
                <a:gd name="T21" fmla="*/ 3 h 318"/>
                <a:gd name="T22" fmla="*/ 125 w 85"/>
                <a:gd name="T23" fmla="*/ 3 h 318"/>
                <a:gd name="T24" fmla="*/ 159 w 85"/>
                <a:gd name="T25" fmla="*/ 3 h 318"/>
                <a:gd name="T26" fmla="*/ 125 w 85"/>
                <a:gd name="T27" fmla="*/ 3 h 318"/>
                <a:gd name="T28" fmla="*/ 159 w 85"/>
                <a:gd name="T29" fmla="*/ 3 h 318"/>
                <a:gd name="T30" fmla="*/ 183 w 85"/>
                <a:gd name="T31" fmla="*/ 3 h 318"/>
                <a:gd name="T32" fmla="*/ 242 w 85"/>
                <a:gd name="T33" fmla="*/ 3 h 318"/>
                <a:gd name="T34" fmla="*/ 268 w 85"/>
                <a:gd name="T35" fmla="*/ 3 h 318"/>
                <a:gd name="T36" fmla="*/ 242 w 85"/>
                <a:gd name="T37" fmla="*/ 3 h 318"/>
                <a:gd name="T38" fmla="*/ 211 w 85"/>
                <a:gd name="T39" fmla="*/ 3 h 318"/>
                <a:gd name="T40" fmla="*/ 183 w 85"/>
                <a:gd name="T41" fmla="*/ 3 h 318"/>
                <a:gd name="T42" fmla="*/ 125 w 85"/>
                <a:gd name="T43" fmla="*/ 3 h 318"/>
                <a:gd name="T44" fmla="*/ 95 w 85"/>
                <a:gd name="T45" fmla="*/ 3 h 318"/>
                <a:gd name="T46" fmla="*/ 71 w 85"/>
                <a:gd name="T47" fmla="*/ 3 h 318"/>
                <a:gd name="T48" fmla="*/ 5 w 85"/>
                <a:gd name="T49" fmla="*/ 3 h 318"/>
                <a:gd name="T50" fmla="*/ 125 w 85"/>
                <a:gd name="T51" fmla="*/ 3 h 318"/>
                <a:gd name="T52" fmla="*/ 211 w 85"/>
                <a:gd name="T53" fmla="*/ 3 h 318"/>
                <a:gd name="T54" fmla="*/ 242 w 85"/>
                <a:gd name="T55" fmla="*/ 3 h 318"/>
                <a:gd name="T56" fmla="*/ 211 w 85"/>
                <a:gd name="T57" fmla="*/ 3 h 318"/>
                <a:gd name="T58" fmla="*/ 211 w 85"/>
                <a:gd name="T59" fmla="*/ 3 h 318"/>
                <a:gd name="T60" fmla="*/ 159 w 85"/>
                <a:gd name="T61" fmla="*/ 3 h 318"/>
                <a:gd name="T62" fmla="*/ 71 w 85"/>
                <a:gd name="T63" fmla="*/ 3 h 318"/>
                <a:gd name="T64" fmla="*/ 125 w 85"/>
                <a:gd name="T65" fmla="*/ 3 h 318"/>
                <a:gd name="T66" fmla="*/ 183 w 85"/>
                <a:gd name="T67" fmla="*/ 3 h 318"/>
                <a:gd name="T68" fmla="*/ 242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67" name="Freeform 120"/>
            <p:cNvSpPr>
              <a:spLocks/>
            </p:cNvSpPr>
            <p:nvPr/>
          </p:nvSpPr>
          <p:spPr bwMode="auto">
            <a:xfrm>
              <a:off x="1635" y="2647"/>
              <a:ext cx="109" cy="309"/>
            </a:xfrm>
            <a:custGeom>
              <a:avLst/>
              <a:gdLst>
                <a:gd name="T0" fmla="*/ 1 w 105"/>
                <a:gd name="T1" fmla="*/ 0 h 354"/>
                <a:gd name="T2" fmla="*/ 343 w 105"/>
                <a:gd name="T3" fmla="*/ 3 h 354"/>
                <a:gd name="T4" fmla="*/ 268 w 105"/>
                <a:gd name="T5" fmla="*/ 3 h 354"/>
                <a:gd name="T6" fmla="*/ 309 w 105"/>
                <a:gd name="T7" fmla="*/ 3 h 354"/>
                <a:gd name="T8" fmla="*/ 309 w 105"/>
                <a:gd name="T9" fmla="*/ 3 h 354"/>
                <a:gd name="T10" fmla="*/ 359 w 105"/>
                <a:gd name="T11" fmla="*/ 3 h 354"/>
                <a:gd name="T12" fmla="*/ 359 w 105"/>
                <a:gd name="T13" fmla="*/ 3 h 354"/>
                <a:gd name="T14" fmla="*/ 309 w 105"/>
                <a:gd name="T15" fmla="*/ 3 h 354"/>
                <a:gd name="T16" fmla="*/ 254 w 105"/>
                <a:gd name="T17" fmla="*/ 3 h 354"/>
                <a:gd name="T18" fmla="*/ 58 w 105"/>
                <a:gd name="T19" fmla="*/ 3 h 354"/>
                <a:gd name="T20" fmla="*/ 12 w 105"/>
                <a:gd name="T21" fmla="*/ 3 h 354"/>
                <a:gd name="T22" fmla="*/ 58 w 105"/>
                <a:gd name="T23" fmla="*/ 3 h 354"/>
                <a:gd name="T24" fmla="*/ 9 w 105"/>
                <a:gd name="T25" fmla="*/ 3 h 354"/>
                <a:gd name="T26" fmla="*/ 72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68" name="Freeform 121"/>
            <p:cNvSpPr>
              <a:spLocks/>
            </p:cNvSpPr>
            <p:nvPr/>
          </p:nvSpPr>
          <p:spPr bwMode="auto">
            <a:xfrm>
              <a:off x="3008" y="2583"/>
              <a:ext cx="155" cy="328"/>
            </a:xfrm>
            <a:custGeom>
              <a:avLst/>
              <a:gdLst>
                <a:gd name="T0" fmla="*/ 559 w 149"/>
                <a:gd name="T1" fmla="*/ 3 h 376"/>
                <a:gd name="T2" fmla="*/ 532 w 149"/>
                <a:gd name="T3" fmla="*/ 3 h 376"/>
                <a:gd name="T4" fmla="*/ 493 w 149"/>
                <a:gd name="T5" fmla="*/ 3 h 376"/>
                <a:gd name="T6" fmla="*/ 486 w 149"/>
                <a:gd name="T7" fmla="*/ 3 h 376"/>
                <a:gd name="T8" fmla="*/ 415 w 149"/>
                <a:gd name="T9" fmla="*/ 3 h 376"/>
                <a:gd name="T10" fmla="*/ 328 w 149"/>
                <a:gd name="T11" fmla="*/ 3 h 376"/>
                <a:gd name="T12" fmla="*/ 263 w 149"/>
                <a:gd name="T13" fmla="*/ 3 h 376"/>
                <a:gd name="T14" fmla="*/ 221 w 149"/>
                <a:gd name="T15" fmla="*/ 3 h 376"/>
                <a:gd name="T16" fmla="*/ 70 w 149"/>
                <a:gd name="T17" fmla="*/ 3 h 376"/>
                <a:gd name="T18" fmla="*/ 2 w 149"/>
                <a:gd name="T19" fmla="*/ 3 h 376"/>
                <a:gd name="T20" fmla="*/ 5 w 149"/>
                <a:gd name="T21" fmla="*/ 3 h 376"/>
                <a:gd name="T22" fmla="*/ 8 w 149"/>
                <a:gd name="T23" fmla="*/ 3 h 376"/>
                <a:gd name="T24" fmla="*/ 79 w 149"/>
                <a:gd name="T25" fmla="*/ 3 h 376"/>
                <a:gd name="T26" fmla="*/ 132 w 149"/>
                <a:gd name="T27" fmla="*/ 3 h 376"/>
                <a:gd name="T28" fmla="*/ 167 w 149"/>
                <a:gd name="T29" fmla="*/ 3 h 376"/>
                <a:gd name="T30" fmla="*/ 318 w 149"/>
                <a:gd name="T31" fmla="*/ 3 h 376"/>
                <a:gd name="T32" fmla="*/ 486 w 149"/>
                <a:gd name="T33" fmla="*/ 3 h 376"/>
                <a:gd name="T34" fmla="*/ 559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69" name="Freeform 122"/>
            <p:cNvSpPr>
              <a:spLocks/>
            </p:cNvSpPr>
            <p:nvPr/>
          </p:nvSpPr>
          <p:spPr bwMode="auto">
            <a:xfrm>
              <a:off x="1714" y="1020"/>
              <a:ext cx="99" cy="440"/>
            </a:xfrm>
            <a:custGeom>
              <a:avLst/>
              <a:gdLst>
                <a:gd name="T0" fmla="*/ 74 w 96"/>
                <a:gd name="T1" fmla="*/ 3 h 504"/>
                <a:gd name="T2" fmla="*/ 176 w 96"/>
                <a:gd name="T3" fmla="*/ 4 h 504"/>
                <a:gd name="T4" fmla="*/ 210 w 96"/>
                <a:gd name="T5" fmla="*/ 3 h 504"/>
                <a:gd name="T6" fmla="*/ 210 w 96"/>
                <a:gd name="T7" fmla="*/ 3 h 504"/>
                <a:gd name="T8" fmla="*/ 260 w 96"/>
                <a:gd name="T9" fmla="*/ 3 h 504"/>
                <a:gd name="T10" fmla="*/ 281 w 96"/>
                <a:gd name="T11" fmla="*/ 3 h 504"/>
                <a:gd name="T12" fmla="*/ 260 w 96"/>
                <a:gd name="T13" fmla="*/ 3 h 504"/>
                <a:gd name="T14" fmla="*/ 226 w 96"/>
                <a:gd name="T15" fmla="*/ 3 h 504"/>
                <a:gd name="T16" fmla="*/ 80 w 96"/>
                <a:gd name="T17" fmla="*/ 3 h 504"/>
                <a:gd name="T18" fmla="*/ 74 w 96"/>
                <a:gd name="T19" fmla="*/ 3 h 504"/>
                <a:gd name="T20" fmla="*/ 89 w 96"/>
                <a:gd name="T21" fmla="*/ 3 h 504"/>
                <a:gd name="T22" fmla="*/ 113 w 96"/>
                <a:gd name="T23" fmla="*/ 3 h 504"/>
                <a:gd name="T24" fmla="*/ 70 w 96"/>
                <a:gd name="T25" fmla="*/ 3 h 504"/>
                <a:gd name="T26" fmla="*/ 74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70" name="Freeform 123"/>
            <p:cNvSpPr>
              <a:spLocks/>
            </p:cNvSpPr>
            <p:nvPr/>
          </p:nvSpPr>
          <p:spPr bwMode="auto">
            <a:xfrm>
              <a:off x="3431" y="1007"/>
              <a:ext cx="156" cy="358"/>
            </a:xfrm>
            <a:custGeom>
              <a:avLst/>
              <a:gdLst>
                <a:gd name="T0" fmla="*/ 5 w 150"/>
                <a:gd name="T1" fmla="*/ 3 h 410"/>
                <a:gd name="T2" fmla="*/ 159 w 150"/>
                <a:gd name="T3" fmla="*/ 3 h 410"/>
                <a:gd name="T4" fmla="*/ 316 w 150"/>
                <a:gd name="T5" fmla="*/ 3 h 410"/>
                <a:gd name="T6" fmla="*/ 370 w 150"/>
                <a:gd name="T7" fmla="*/ 3 h 410"/>
                <a:gd name="T8" fmla="*/ 452 w 150"/>
                <a:gd name="T9" fmla="*/ 3 h 410"/>
                <a:gd name="T10" fmla="*/ 506 w 150"/>
                <a:gd name="T11" fmla="*/ 3 h 410"/>
                <a:gd name="T12" fmla="*/ 535 w 150"/>
                <a:gd name="T13" fmla="*/ 3 h 410"/>
                <a:gd name="T14" fmla="*/ 547 w 150"/>
                <a:gd name="T15" fmla="*/ 3 h 410"/>
                <a:gd name="T16" fmla="*/ 569 w 150"/>
                <a:gd name="T17" fmla="*/ 3 h 410"/>
                <a:gd name="T18" fmla="*/ 577 w 150"/>
                <a:gd name="T19" fmla="*/ 3 h 410"/>
                <a:gd name="T20" fmla="*/ 513 w 150"/>
                <a:gd name="T21" fmla="*/ 0 h 410"/>
                <a:gd name="T22" fmla="*/ 370 w 150"/>
                <a:gd name="T23" fmla="*/ 3 h 410"/>
                <a:gd name="T24" fmla="*/ 304 w 150"/>
                <a:gd name="T25" fmla="*/ 3 h 410"/>
                <a:gd name="T26" fmla="*/ 262 w 150"/>
                <a:gd name="T27" fmla="*/ 3 h 410"/>
                <a:gd name="T28" fmla="*/ 226 w 150"/>
                <a:gd name="T29" fmla="*/ 3 h 410"/>
                <a:gd name="T30" fmla="*/ 165 w 150"/>
                <a:gd name="T31" fmla="*/ 3 h 410"/>
                <a:gd name="T32" fmla="*/ 159 w 150"/>
                <a:gd name="T33" fmla="*/ 3 h 410"/>
                <a:gd name="T34" fmla="*/ 131 w 150"/>
                <a:gd name="T35" fmla="*/ 3 h 410"/>
                <a:gd name="T36" fmla="*/ 121 w 150"/>
                <a:gd name="T37" fmla="*/ 3 h 410"/>
                <a:gd name="T38" fmla="*/ 108 w 150"/>
                <a:gd name="T39" fmla="*/ 3 h 410"/>
                <a:gd name="T40" fmla="*/ 64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122" name="Text Box 95"/>
          <p:cNvSpPr txBox="1">
            <a:spLocks noChangeArrowheads="1"/>
          </p:cNvSpPr>
          <p:nvPr/>
        </p:nvSpPr>
        <p:spPr bwMode="auto">
          <a:xfrm>
            <a:off x="6248400" y="1376363"/>
            <a:ext cx="863600" cy="646331"/>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Times New Roman" pitchFamily="-105" charset="0"/>
                <a:cs typeface="Arial" panose="020B0604020202020204" pitchFamily="34" charset="0"/>
              </a:rPr>
              <a:t>DC</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536649"/>
                                        </p:tgtEl>
                                        <p:attrNameLst>
                                          <p:attrName>style.visibility</p:attrName>
                                        </p:attrNameLst>
                                      </p:cBhvr>
                                      <p:to>
                                        <p:strVal val="visible"/>
                                      </p:to>
                                    </p:set>
                                    <p:animEffect transition="in" filter="wipe(up)">
                                      <p:cBhvr>
                                        <p:cTn id="7" dur="500"/>
                                        <p:tgtEl>
                                          <p:spTgt spid="536649"/>
                                        </p:tgtEl>
                                      </p:cBhvr>
                                    </p:animEffect>
                                  </p:childTnLst>
                                </p:cTn>
                              </p:par>
                            </p:childTnLst>
                          </p:cTn>
                        </p:par>
                        <p:par>
                          <p:cTn id="8" fill="hold" nodeType="afterGroup">
                            <p:stCondLst>
                              <p:cond delay="500"/>
                            </p:stCondLst>
                            <p:childTnLst>
                              <p:par>
                                <p:cTn id="9" presetID="22" presetClass="entr" presetSubtype="1" fill="hold" nodeType="afterEffect">
                                  <p:stCondLst>
                                    <p:cond delay="100"/>
                                  </p:stCondLst>
                                  <p:childTnLst>
                                    <p:set>
                                      <p:cBhvr>
                                        <p:cTn id="10" dur="1" fill="hold">
                                          <p:stCondLst>
                                            <p:cond delay="0"/>
                                          </p:stCondLst>
                                        </p:cTn>
                                        <p:tgtEl>
                                          <p:spTgt spid="536650"/>
                                        </p:tgtEl>
                                        <p:attrNameLst>
                                          <p:attrName>style.visibility</p:attrName>
                                        </p:attrNameLst>
                                      </p:cBhvr>
                                      <p:to>
                                        <p:strVal val="visible"/>
                                      </p:to>
                                    </p:set>
                                    <p:animEffect transition="in" filter="wipe(up)">
                                      <p:cBhvr>
                                        <p:cTn id="11" dur="500"/>
                                        <p:tgtEl>
                                          <p:spTgt spid="536650"/>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9" presetClass="entr" presetSubtype="10" fill="hold" grpId="0" nodeType="clickEffect">
                                  <p:stCondLst>
                                    <p:cond delay="0"/>
                                  </p:stCondLst>
                                  <p:childTnLst>
                                    <p:set>
                                      <p:cBhvr>
                                        <p:cTn id="15" dur="1" fill="hold">
                                          <p:stCondLst>
                                            <p:cond delay="0"/>
                                          </p:stCondLst>
                                        </p:cTn>
                                        <p:tgtEl>
                                          <p:spTgt spid="536615"/>
                                        </p:tgtEl>
                                        <p:attrNameLst>
                                          <p:attrName>style.visibility</p:attrName>
                                        </p:attrNameLst>
                                      </p:cBhvr>
                                      <p:to>
                                        <p:strVal val="visible"/>
                                      </p:to>
                                    </p:set>
                                    <p:anim calcmode="lin" valueType="num">
                                      <p:cBhvr>
                                        <p:cTn id="16" dur="5000" fill="hold"/>
                                        <p:tgtEl>
                                          <p:spTgt spid="536615"/>
                                        </p:tgtEl>
                                        <p:attrNameLst>
                                          <p:attrName>ppt_w</p:attrName>
                                        </p:attrNameLst>
                                      </p:cBhvr>
                                      <p:tavLst>
                                        <p:tav tm="0" fmla="#ppt_w*sin(2.5*pi*$)">
                                          <p:val>
                                            <p:fltVal val="0"/>
                                          </p:val>
                                        </p:tav>
                                        <p:tav tm="100000">
                                          <p:val>
                                            <p:fltVal val="1"/>
                                          </p:val>
                                        </p:tav>
                                      </p:tavLst>
                                    </p:anim>
                                    <p:anim calcmode="lin" valueType="num">
                                      <p:cBhvr>
                                        <p:cTn id="17" dur="5000" fill="hold"/>
                                        <p:tgtEl>
                                          <p:spTgt spid="536615"/>
                                        </p:tgtEl>
                                        <p:attrNameLst>
                                          <p:attrName>ppt_h</p:attrName>
                                        </p:attrNameLst>
                                      </p:cBhvr>
                                      <p:tavLst>
                                        <p:tav tm="0">
                                          <p:val>
                                            <p:strVal val="#ppt_h"/>
                                          </p:val>
                                        </p:tav>
                                        <p:tav tm="100000">
                                          <p:val>
                                            <p:strVal val="#ppt_h"/>
                                          </p:val>
                                        </p:tav>
                                      </p:tavLst>
                                    </p:anim>
                                  </p:childTnLst>
                                </p:cTn>
                              </p:par>
                            </p:childTnLst>
                          </p:cTn>
                        </p:par>
                        <p:par>
                          <p:cTn id="18" fill="hold" nodeType="afterGroup">
                            <p:stCondLst>
                              <p:cond delay="5000"/>
                            </p:stCondLst>
                            <p:childTnLst>
                              <p:par>
                                <p:cTn id="19" presetID="23" presetClass="entr" presetSubtype="36" fill="hold" grpId="0" nodeType="afterEffect">
                                  <p:stCondLst>
                                    <p:cond delay="0"/>
                                  </p:stCondLst>
                                  <p:childTnLst>
                                    <p:set>
                                      <p:cBhvr>
                                        <p:cTn id="20" dur="1" fill="hold">
                                          <p:stCondLst>
                                            <p:cond delay="0"/>
                                          </p:stCondLst>
                                        </p:cTn>
                                        <p:tgtEl>
                                          <p:spTgt spid="536619"/>
                                        </p:tgtEl>
                                        <p:attrNameLst>
                                          <p:attrName>style.visibility</p:attrName>
                                        </p:attrNameLst>
                                      </p:cBhvr>
                                      <p:to>
                                        <p:strVal val="visible"/>
                                      </p:to>
                                    </p:set>
                                    <p:anim calcmode="lin" valueType="num">
                                      <p:cBhvr>
                                        <p:cTn id="21" dur="500" fill="hold"/>
                                        <p:tgtEl>
                                          <p:spTgt spid="536619"/>
                                        </p:tgtEl>
                                        <p:attrNameLst>
                                          <p:attrName>ppt_w</p:attrName>
                                        </p:attrNameLst>
                                      </p:cBhvr>
                                      <p:tavLst>
                                        <p:tav tm="0">
                                          <p:val>
                                            <p:strVal val="(6*min(max(#ppt_w*#ppt_h,.3),1)-7.4)/-.7*#ppt_w"/>
                                          </p:val>
                                        </p:tav>
                                        <p:tav tm="100000">
                                          <p:val>
                                            <p:strVal val="#ppt_w"/>
                                          </p:val>
                                        </p:tav>
                                      </p:tavLst>
                                    </p:anim>
                                    <p:anim calcmode="lin" valueType="num">
                                      <p:cBhvr>
                                        <p:cTn id="22" dur="500" fill="hold"/>
                                        <p:tgtEl>
                                          <p:spTgt spid="536619"/>
                                        </p:tgtEl>
                                        <p:attrNameLst>
                                          <p:attrName>ppt_h</p:attrName>
                                        </p:attrNameLst>
                                      </p:cBhvr>
                                      <p:tavLst>
                                        <p:tav tm="0">
                                          <p:val>
                                            <p:strVal val="(6*min(max(#ppt_w*#ppt_h,.3),1)-7.4)/-.7*#ppt_h"/>
                                          </p:val>
                                        </p:tav>
                                        <p:tav tm="100000">
                                          <p:val>
                                            <p:strVal val="#ppt_h"/>
                                          </p:val>
                                        </p:tav>
                                      </p:tavLst>
                                    </p:anim>
                                    <p:anim calcmode="lin" valueType="num">
                                      <p:cBhvr>
                                        <p:cTn id="23" dur="500" fill="hold"/>
                                        <p:tgtEl>
                                          <p:spTgt spid="536619"/>
                                        </p:tgtEl>
                                        <p:attrNameLst>
                                          <p:attrName>ppt_x</p:attrName>
                                        </p:attrNameLst>
                                      </p:cBhvr>
                                      <p:tavLst>
                                        <p:tav tm="0">
                                          <p:val>
                                            <p:fltVal val="0.5"/>
                                          </p:val>
                                        </p:tav>
                                        <p:tav tm="100000">
                                          <p:val>
                                            <p:strVal val="#ppt_x"/>
                                          </p:val>
                                        </p:tav>
                                      </p:tavLst>
                                    </p:anim>
                                    <p:anim calcmode="lin" valueType="num">
                                      <p:cBhvr>
                                        <p:cTn id="24" dur="500" fill="hold"/>
                                        <p:tgtEl>
                                          <p:spTgt spid="536619"/>
                                        </p:tgtEl>
                                        <p:attrNameLst>
                                          <p:attrName>ppt_y</p:attrName>
                                        </p:attrNameLst>
                                      </p:cBhvr>
                                      <p:tavLst>
                                        <p:tav tm="0">
                                          <p:val>
                                            <p:strVal val="1+(6*min(max(#ppt_w*#ppt_h,.3),1)-7.4)/-.7*#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536748"/>
                                        </p:tgtEl>
                                        <p:attrNameLst>
                                          <p:attrName>style.visibility</p:attrName>
                                        </p:attrNameLst>
                                      </p:cBhvr>
                                      <p:to>
                                        <p:strVal val="visible"/>
                                      </p:to>
                                    </p:set>
                                    <p:animEffect transition="in" filter="fade">
                                      <p:cBhvr>
                                        <p:cTn id="29" dur="1000"/>
                                        <p:tgtEl>
                                          <p:spTgt spid="536748"/>
                                        </p:tgtEl>
                                      </p:cBhvr>
                                    </p:animEffect>
                                  </p:childTnLst>
                                </p:cTn>
                              </p:par>
                            </p:childTnLst>
                          </p:cTn>
                        </p:par>
                        <p:par>
                          <p:cTn id="30" fill="hold" nodeType="afterGroup">
                            <p:stCondLst>
                              <p:cond delay="1000"/>
                            </p:stCondLst>
                            <p:childTnLst>
                              <p:par>
                                <p:cTn id="31" presetID="17" presetClass="entr" presetSubtype="8" fill="hold" grpId="0" nodeType="afterEffect">
                                  <p:stCondLst>
                                    <p:cond delay="0"/>
                                  </p:stCondLst>
                                  <p:childTnLst>
                                    <p:set>
                                      <p:cBhvr>
                                        <p:cTn id="32" dur="1" fill="hold">
                                          <p:stCondLst>
                                            <p:cond delay="0"/>
                                          </p:stCondLst>
                                        </p:cTn>
                                        <p:tgtEl>
                                          <p:spTgt spid="536596"/>
                                        </p:tgtEl>
                                        <p:attrNameLst>
                                          <p:attrName>style.visibility</p:attrName>
                                        </p:attrNameLst>
                                      </p:cBhvr>
                                      <p:to>
                                        <p:strVal val="visible"/>
                                      </p:to>
                                    </p:set>
                                    <p:anim calcmode="lin" valueType="num">
                                      <p:cBhvr>
                                        <p:cTn id="33" dur="500" fill="hold"/>
                                        <p:tgtEl>
                                          <p:spTgt spid="536596"/>
                                        </p:tgtEl>
                                        <p:attrNameLst>
                                          <p:attrName>ppt_x</p:attrName>
                                        </p:attrNameLst>
                                      </p:cBhvr>
                                      <p:tavLst>
                                        <p:tav tm="0">
                                          <p:val>
                                            <p:strVal val="#ppt_x-#ppt_w/2"/>
                                          </p:val>
                                        </p:tav>
                                        <p:tav tm="100000">
                                          <p:val>
                                            <p:strVal val="#ppt_x"/>
                                          </p:val>
                                        </p:tav>
                                      </p:tavLst>
                                    </p:anim>
                                    <p:anim calcmode="lin" valueType="num">
                                      <p:cBhvr>
                                        <p:cTn id="34" dur="500" fill="hold"/>
                                        <p:tgtEl>
                                          <p:spTgt spid="536596"/>
                                        </p:tgtEl>
                                        <p:attrNameLst>
                                          <p:attrName>ppt_y</p:attrName>
                                        </p:attrNameLst>
                                      </p:cBhvr>
                                      <p:tavLst>
                                        <p:tav tm="0">
                                          <p:val>
                                            <p:strVal val="#ppt_y"/>
                                          </p:val>
                                        </p:tav>
                                        <p:tav tm="100000">
                                          <p:val>
                                            <p:strVal val="#ppt_y"/>
                                          </p:val>
                                        </p:tav>
                                      </p:tavLst>
                                    </p:anim>
                                    <p:anim calcmode="lin" valueType="num">
                                      <p:cBhvr>
                                        <p:cTn id="35" dur="500" fill="hold"/>
                                        <p:tgtEl>
                                          <p:spTgt spid="536596"/>
                                        </p:tgtEl>
                                        <p:attrNameLst>
                                          <p:attrName>ppt_w</p:attrName>
                                        </p:attrNameLst>
                                      </p:cBhvr>
                                      <p:tavLst>
                                        <p:tav tm="0">
                                          <p:val>
                                            <p:fltVal val="0"/>
                                          </p:val>
                                        </p:tav>
                                        <p:tav tm="100000">
                                          <p:val>
                                            <p:strVal val="#ppt_w"/>
                                          </p:val>
                                        </p:tav>
                                      </p:tavLst>
                                    </p:anim>
                                    <p:anim calcmode="lin" valueType="num">
                                      <p:cBhvr>
                                        <p:cTn id="36" dur="500" fill="hold"/>
                                        <p:tgtEl>
                                          <p:spTgt spid="536596"/>
                                        </p:tgtEl>
                                        <p:attrNameLst>
                                          <p:attrName>ppt_h</p:attrName>
                                        </p:attrNameLst>
                                      </p:cBhvr>
                                      <p:tavLst>
                                        <p:tav tm="0">
                                          <p:val>
                                            <p:strVal val="#ppt_h"/>
                                          </p:val>
                                        </p:tav>
                                        <p:tav tm="100000">
                                          <p:val>
                                            <p:strVal val="#ppt_h"/>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17" presetClass="entr" presetSubtype="8" fill="hold" grpId="0" nodeType="clickEffect">
                                  <p:stCondLst>
                                    <p:cond delay="0"/>
                                  </p:stCondLst>
                                  <p:childTnLst>
                                    <p:set>
                                      <p:cBhvr>
                                        <p:cTn id="40" dur="1" fill="hold">
                                          <p:stCondLst>
                                            <p:cond delay="0"/>
                                          </p:stCondLst>
                                        </p:cTn>
                                        <p:tgtEl>
                                          <p:spTgt spid="536597"/>
                                        </p:tgtEl>
                                        <p:attrNameLst>
                                          <p:attrName>style.visibility</p:attrName>
                                        </p:attrNameLst>
                                      </p:cBhvr>
                                      <p:to>
                                        <p:strVal val="visible"/>
                                      </p:to>
                                    </p:set>
                                    <p:anim calcmode="lin" valueType="num">
                                      <p:cBhvr>
                                        <p:cTn id="41" dur="500" fill="hold"/>
                                        <p:tgtEl>
                                          <p:spTgt spid="536597"/>
                                        </p:tgtEl>
                                        <p:attrNameLst>
                                          <p:attrName>ppt_x</p:attrName>
                                        </p:attrNameLst>
                                      </p:cBhvr>
                                      <p:tavLst>
                                        <p:tav tm="0">
                                          <p:val>
                                            <p:strVal val="#ppt_x-#ppt_w/2"/>
                                          </p:val>
                                        </p:tav>
                                        <p:tav tm="100000">
                                          <p:val>
                                            <p:strVal val="#ppt_x"/>
                                          </p:val>
                                        </p:tav>
                                      </p:tavLst>
                                    </p:anim>
                                    <p:anim calcmode="lin" valueType="num">
                                      <p:cBhvr>
                                        <p:cTn id="42" dur="500" fill="hold"/>
                                        <p:tgtEl>
                                          <p:spTgt spid="536597"/>
                                        </p:tgtEl>
                                        <p:attrNameLst>
                                          <p:attrName>ppt_y</p:attrName>
                                        </p:attrNameLst>
                                      </p:cBhvr>
                                      <p:tavLst>
                                        <p:tav tm="0">
                                          <p:val>
                                            <p:strVal val="#ppt_y"/>
                                          </p:val>
                                        </p:tav>
                                        <p:tav tm="100000">
                                          <p:val>
                                            <p:strVal val="#ppt_y"/>
                                          </p:val>
                                        </p:tav>
                                      </p:tavLst>
                                    </p:anim>
                                    <p:anim calcmode="lin" valueType="num">
                                      <p:cBhvr>
                                        <p:cTn id="43" dur="500" fill="hold"/>
                                        <p:tgtEl>
                                          <p:spTgt spid="536597"/>
                                        </p:tgtEl>
                                        <p:attrNameLst>
                                          <p:attrName>ppt_w</p:attrName>
                                        </p:attrNameLst>
                                      </p:cBhvr>
                                      <p:tavLst>
                                        <p:tav tm="0">
                                          <p:val>
                                            <p:fltVal val="0"/>
                                          </p:val>
                                        </p:tav>
                                        <p:tav tm="100000">
                                          <p:val>
                                            <p:strVal val="#ppt_w"/>
                                          </p:val>
                                        </p:tav>
                                      </p:tavLst>
                                    </p:anim>
                                    <p:anim calcmode="lin" valueType="num">
                                      <p:cBhvr>
                                        <p:cTn id="44" dur="500" fill="hold"/>
                                        <p:tgtEl>
                                          <p:spTgt spid="536597"/>
                                        </p:tgtEl>
                                        <p:attrNameLst>
                                          <p:attrName>ppt_h</p:attrName>
                                        </p:attrNameLst>
                                      </p:cBhvr>
                                      <p:tavLst>
                                        <p:tav tm="0">
                                          <p:val>
                                            <p:strVal val="#ppt_h"/>
                                          </p:val>
                                        </p:tav>
                                        <p:tav tm="100000">
                                          <p:val>
                                            <p:strVal val="#ppt_h"/>
                                          </p:val>
                                        </p:tav>
                                      </p:tavLst>
                                    </p:anim>
                                  </p:childTnLst>
                                </p:cTn>
                              </p:par>
                            </p:childTnLst>
                          </p:cTn>
                        </p:par>
                        <p:par>
                          <p:cTn id="45" fill="hold" nodeType="afterGroup">
                            <p:stCondLst>
                              <p:cond delay="500"/>
                            </p:stCondLst>
                            <p:childTnLst>
                              <p:par>
                                <p:cTn id="46" presetID="17" presetClass="entr" presetSubtype="8" fill="hold" grpId="0" nodeType="afterEffect">
                                  <p:stCondLst>
                                    <p:cond delay="0"/>
                                  </p:stCondLst>
                                  <p:childTnLst>
                                    <p:set>
                                      <p:cBhvr>
                                        <p:cTn id="47" dur="1" fill="hold">
                                          <p:stCondLst>
                                            <p:cond delay="0"/>
                                          </p:stCondLst>
                                        </p:cTn>
                                        <p:tgtEl>
                                          <p:spTgt spid="536587"/>
                                        </p:tgtEl>
                                        <p:attrNameLst>
                                          <p:attrName>style.visibility</p:attrName>
                                        </p:attrNameLst>
                                      </p:cBhvr>
                                      <p:to>
                                        <p:strVal val="visible"/>
                                      </p:to>
                                    </p:set>
                                    <p:anim calcmode="lin" valueType="num">
                                      <p:cBhvr>
                                        <p:cTn id="48" dur="500" fill="hold"/>
                                        <p:tgtEl>
                                          <p:spTgt spid="536587"/>
                                        </p:tgtEl>
                                        <p:attrNameLst>
                                          <p:attrName>ppt_x</p:attrName>
                                        </p:attrNameLst>
                                      </p:cBhvr>
                                      <p:tavLst>
                                        <p:tav tm="0">
                                          <p:val>
                                            <p:strVal val="#ppt_x-#ppt_w/2"/>
                                          </p:val>
                                        </p:tav>
                                        <p:tav tm="100000">
                                          <p:val>
                                            <p:strVal val="#ppt_x"/>
                                          </p:val>
                                        </p:tav>
                                      </p:tavLst>
                                    </p:anim>
                                    <p:anim calcmode="lin" valueType="num">
                                      <p:cBhvr>
                                        <p:cTn id="49" dur="500" fill="hold"/>
                                        <p:tgtEl>
                                          <p:spTgt spid="536587"/>
                                        </p:tgtEl>
                                        <p:attrNameLst>
                                          <p:attrName>ppt_y</p:attrName>
                                        </p:attrNameLst>
                                      </p:cBhvr>
                                      <p:tavLst>
                                        <p:tav tm="0">
                                          <p:val>
                                            <p:strVal val="#ppt_y"/>
                                          </p:val>
                                        </p:tav>
                                        <p:tav tm="100000">
                                          <p:val>
                                            <p:strVal val="#ppt_y"/>
                                          </p:val>
                                        </p:tav>
                                      </p:tavLst>
                                    </p:anim>
                                    <p:anim calcmode="lin" valueType="num">
                                      <p:cBhvr>
                                        <p:cTn id="50" dur="500" fill="hold"/>
                                        <p:tgtEl>
                                          <p:spTgt spid="536587"/>
                                        </p:tgtEl>
                                        <p:attrNameLst>
                                          <p:attrName>ppt_w</p:attrName>
                                        </p:attrNameLst>
                                      </p:cBhvr>
                                      <p:tavLst>
                                        <p:tav tm="0">
                                          <p:val>
                                            <p:fltVal val="0"/>
                                          </p:val>
                                        </p:tav>
                                        <p:tav tm="100000">
                                          <p:val>
                                            <p:strVal val="#ppt_w"/>
                                          </p:val>
                                        </p:tav>
                                      </p:tavLst>
                                    </p:anim>
                                    <p:anim calcmode="lin" valueType="num">
                                      <p:cBhvr>
                                        <p:cTn id="51" dur="500" fill="hold"/>
                                        <p:tgtEl>
                                          <p:spTgt spid="53658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6587" grpId="0" autoUpdateAnimBg="0"/>
      <p:bldP spid="536596" grpId="0" autoUpdateAnimBg="0"/>
      <p:bldP spid="536597" grpId="0" autoUpdateAnimBg="0"/>
      <p:bldP spid="536615" grpId="0" autoUpdateAnimBg="0"/>
      <p:bldP spid="536619" grpId="0" animBg="1"/>
      <p:bldP spid="536748" grpId="0" animBg="1"/>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5832" name="Text Box 152"/>
          <p:cNvSpPr txBox="1">
            <a:spLocks noChangeArrowheads="1"/>
          </p:cNvSpPr>
          <p:nvPr/>
        </p:nvSpPr>
        <p:spPr bwMode="auto">
          <a:xfrm>
            <a:off x="1765300" y="0"/>
            <a:ext cx="7034213"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من الملوك الأول 12: 25 إلى  14: 31 </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8066" name="Picture 2"/>
          <p:cNvPicPr>
            <a:picLocks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724150" y="717550"/>
            <a:ext cx="3695700" cy="5424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88067" name="Rectangle 3"/>
          <p:cNvSpPr>
            <a:spLocks noChangeArrowheads="1"/>
          </p:cNvSpPr>
          <p:nvPr/>
        </p:nvSpPr>
        <p:spPr bwMode="auto">
          <a:xfrm>
            <a:off x="2711450" y="692150"/>
            <a:ext cx="3721100" cy="5416550"/>
          </a:xfrm>
          <a:prstGeom prst="rect">
            <a:avLst/>
          </a:prstGeom>
          <a:noFill/>
          <a:ln w="50800">
            <a:solidFill>
              <a:schemeClr val="accent2"/>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5684" name="Rectangle 4"/>
          <p:cNvSpPr>
            <a:spLocks noChangeArrowheads="1"/>
          </p:cNvSpPr>
          <p:nvPr/>
        </p:nvSpPr>
        <p:spPr bwMode="auto">
          <a:xfrm>
            <a:off x="5889625" y="3900488"/>
            <a:ext cx="20161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069" name="Oval 5"/>
          <p:cNvSpPr>
            <a:spLocks noChangeArrowheads="1"/>
          </p:cNvSpPr>
          <p:nvPr/>
        </p:nvSpPr>
        <p:spPr bwMode="auto">
          <a:xfrm>
            <a:off x="4502150" y="4216400"/>
            <a:ext cx="234950" cy="234950"/>
          </a:xfrm>
          <a:prstGeom prst="ellipse">
            <a:avLst/>
          </a:prstGeom>
          <a:solidFill>
            <a:srgbClr val="FF5008"/>
          </a:solidFill>
          <a:ln w="12700">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070" name="Oval 6"/>
          <p:cNvSpPr>
            <a:spLocks noChangeArrowheads="1"/>
          </p:cNvSpPr>
          <p:nvPr/>
        </p:nvSpPr>
        <p:spPr bwMode="auto">
          <a:xfrm>
            <a:off x="4559300" y="2940050"/>
            <a:ext cx="234950" cy="234950"/>
          </a:xfrm>
          <a:prstGeom prst="ellipse">
            <a:avLst/>
          </a:prstGeom>
          <a:solidFill>
            <a:srgbClr val="FF5008"/>
          </a:solidFill>
          <a:ln w="12700">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nvGrpSpPr>
          <p:cNvPr id="2" name="Group 7"/>
          <p:cNvGrpSpPr>
            <a:grpSpLocks/>
          </p:cNvGrpSpPr>
          <p:nvPr/>
        </p:nvGrpSpPr>
        <p:grpSpPr bwMode="auto">
          <a:xfrm>
            <a:off x="2082800" y="2178050"/>
            <a:ext cx="5010150" cy="2774950"/>
            <a:chOff x="1320" y="1356"/>
            <a:chExt cx="3156" cy="1748"/>
          </a:xfrm>
        </p:grpSpPr>
        <p:sp>
          <p:nvSpPr>
            <p:cNvPr id="455688" name="Line 8"/>
            <p:cNvSpPr>
              <a:spLocks noChangeShapeType="1"/>
            </p:cNvSpPr>
            <p:nvPr/>
          </p:nvSpPr>
          <p:spPr bwMode="auto">
            <a:xfrm flipV="1">
              <a:off x="1320" y="1836"/>
              <a:ext cx="3156" cy="768"/>
            </a:xfrm>
            <a:prstGeom prst="line">
              <a:avLst/>
            </a:prstGeom>
            <a:noFill/>
            <a:ln w="76200">
              <a:solidFill>
                <a:schemeClr val="tx1"/>
              </a:solid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119" name="Line 9"/>
            <p:cNvSpPr>
              <a:spLocks noChangeShapeType="1"/>
            </p:cNvSpPr>
            <p:nvPr/>
          </p:nvSpPr>
          <p:spPr bwMode="auto">
            <a:xfrm flipV="1">
              <a:off x="2340" y="1356"/>
              <a:ext cx="0" cy="744"/>
            </a:xfrm>
            <a:prstGeom prst="line">
              <a:avLst/>
            </a:prstGeom>
            <a:noFill/>
            <a:ln w="50800">
              <a:solidFill>
                <a:schemeClr val="tx1"/>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120" name="Line 10"/>
            <p:cNvSpPr>
              <a:spLocks noChangeShapeType="1"/>
            </p:cNvSpPr>
            <p:nvPr/>
          </p:nvSpPr>
          <p:spPr bwMode="auto">
            <a:xfrm>
              <a:off x="3612" y="2284"/>
              <a:ext cx="0" cy="820"/>
            </a:xfrm>
            <a:prstGeom prst="line">
              <a:avLst/>
            </a:prstGeom>
            <a:noFill/>
            <a:ln w="50800">
              <a:solidFill>
                <a:schemeClr val="tx1"/>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455694" name="Rectangle 14"/>
          <p:cNvSpPr>
            <a:spLocks noChangeArrowheads="1"/>
          </p:cNvSpPr>
          <p:nvPr/>
        </p:nvSpPr>
        <p:spPr bwMode="auto">
          <a:xfrm>
            <a:off x="1608138" y="1677988"/>
            <a:ext cx="1965281" cy="582211"/>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عشرة أسباط </a:t>
            </a:r>
            <a:endParaRPr kumimoji="0" lang="en-US" sz="3200" b="1" i="0"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endParaRPr>
          </a:p>
        </p:txBody>
      </p:sp>
      <p:grpSp>
        <p:nvGrpSpPr>
          <p:cNvPr id="3" name="Group 15"/>
          <p:cNvGrpSpPr>
            <a:grpSpLocks/>
          </p:cNvGrpSpPr>
          <p:nvPr/>
        </p:nvGrpSpPr>
        <p:grpSpPr bwMode="auto">
          <a:xfrm>
            <a:off x="1574800" y="317500"/>
            <a:ext cx="7416800" cy="1320800"/>
            <a:chOff x="992" y="104"/>
            <a:chExt cx="4672" cy="832"/>
          </a:xfrm>
        </p:grpSpPr>
        <p:sp>
          <p:nvSpPr>
            <p:cNvPr id="455696" name="Rectangle 16"/>
            <p:cNvSpPr>
              <a:spLocks noChangeArrowheads="1"/>
            </p:cNvSpPr>
            <p:nvPr/>
          </p:nvSpPr>
          <p:spPr bwMode="auto">
            <a:xfrm>
              <a:off x="992" y="104"/>
              <a:ext cx="4608" cy="832"/>
            </a:xfrm>
            <a:prstGeom prst="rect">
              <a:avLst/>
            </a:prstGeom>
            <a:solidFill>
              <a:srgbClr val="00FFFF"/>
            </a:solidFill>
            <a:ln w="12700">
              <a:noFill/>
              <a:miter lim="800000"/>
              <a:headEnd/>
              <a:tailEnd/>
            </a:ln>
            <a:effectLst>
              <a:outerShdw blurRad="63500" dist="179605"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5697" name="Rectangle 17"/>
            <p:cNvSpPr>
              <a:spLocks noChangeArrowheads="1"/>
            </p:cNvSpPr>
            <p:nvPr/>
          </p:nvSpPr>
          <p:spPr bwMode="auto">
            <a:xfrm>
              <a:off x="1261" y="149"/>
              <a:ext cx="4403" cy="754"/>
            </a:xfrm>
            <a:prstGeom prst="rect">
              <a:avLst/>
            </a:prstGeom>
            <a:noFill/>
            <a:ln w="12700">
              <a:noFill/>
              <a:miter lim="800000"/>
              <a:headEnd/>
              <a:tailEnd/>
            </a:ln>
            <a:effectLst>
              <a:outerShdw blurRad="63500" dist="38099"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5008"/>
                  </a:solidFill>
                  <a:effectLst/>
                  <a:uLnTx/>
                  <a:uFillTx/>
                  <a:latin typeface="Arial" panose="020B0604020202020204" pitchFamily="34" charset="0"/>
                  <a:ea typeface="ＭＳ Ｐゴシック" charset="-128"/>
                  <a:cs typeface="Arial" panose="020B0604020202020204" pitchFamily="34" charset="0"/>
                </a:rPr>
                <a:t>المملكة الشمالية :            </a:t>
              </a:r>
              <a:endParaRPr kumimoji="0" lang="en-US" sz="3600" b="1" i="0" u="none" strike="noStrike" kern="1200" cap="none" spc="0" normalizeH="0" baseline="0" noProof="0" dirty="0">
                <a:ln>
                  <a:noFill/>
                </a:ln>
                <a:solidFill>
                  <a:srgbClr val="FF5008"/>
                </a:solidFill>
                <a:effectLst/>
                <a:uLnTx/>
                <a:uFillTx/>
                <a:latin typeface="Arial" panose="020B0604020202020204" pitchFamily="34" charset="0"/>
                <a:ea typeface="ＭＳ Ｐゴシック" charset="-128"/>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5008"/>
                  </a:solidFill>
                  <a:effectLst/>
                  <a:uLnTx/>
                  <a:uFillTx/>
                  <a:latin typeface="Arial" panose="020B0604020202020204" pitchFamily="34" charset="0"/>
                  <a:ea typeface="ＭＳ Ｐゴシック" charset="-128"/>
                  <a:cs typeface="Arial" panose="020B0604020202020204" pitchFamily="34" charset="0"/>
                </a:rPr>
                <a:t>                  </a:t>
              </a:r>
              <a:r>
                <a:rPr kumimoji="0" lang="ar-JO" sz="3600" b="1" i="0" u="none" strike="noStrike" kern="1200" cap="none" spc="0" normalizeH="0" baseline="0" noProof="0" dirty="0">
                  <a:ln>
                    <a:noFill/>
                  </a:ln>
                  <a:solidFill>
                    <a:srgbClr val="1A0004"/>
                  </a:solidFill>
                  <a:effectLst/>
                  <a:uLnTx/>
                  <a:uFillTx/>
                  <a:latin typeface="Arial" panose="020B0604020202020204" pitchFamily="34" charset="0"/>
                  <a:ea typeface="ＭＳ Ｐゴシック" charset="-128"/>
                  <a:cs typeface="Arial" panose="020B0604020202020204" pitchFamily="34" charset="0"/>
                </a:rPr>
                <a:t>إسرائيل</a:t>
              </a:r>
              <a:endParaRPr kumimoji="0" lang="en-US" sz="3600" b="1" i="0" u="none" strike="noStrike" kern="1200" cap="none" spc="0" normalizeH="0" baseline="0" noProof="0" dirty="0">
                <a:ln>
                  <a:noFill/>
                </a:ln>
                <a:solidFill>
                  <a:srgbClr val="1A0004"/>
                </a:solidFill>
                <a:effectLst/>
                <a:uLnTx/>
                <a:uFillTx/>
                <a:latin typeface="Arial" panose="020B0604020202020204" pitchFamily="34" charset="0"/>
                <a:ea typeface="ＭＳ Ｐゴシック" charset="-128"/>
                <a:cs typeface="Arial" panose="020B0604020202020204" pitchFamily="34" charset="0"/>
              </a:endParaRPr>
            </a:p>
          </p:txBody>
        </p:sp>
      </p:grpSp>
      <p:sp>
        <p:nvSpPr>
          <p:cNvPr id="455699" name="Rectangle 19"/>
          <p:cNvSpPr>
            <a:spLocks noChangeArrowheads="1"/>
          </p:cNvSpPr>
          <p:nvPr/>
        </p:nvSpPr>
        <p:spPr bwMode="auto">
          <a:xfrm>
            <a:off x="555625" y="4275138"/>
            <a:ext cx="1647886" cy="582211"/>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سبطان     </a:t>
            </a:r>
            <a:endParaRPr kumimoji="0" lang="en-US" sz="3200" b="1" i="0"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endParaRPr>
          </a:p>
        </p:txBody>
      </p:sp>
      <p:grpSp>
        <p:nvGrpSpPr>
          <p:cNvPr id="4" name="Group 20"/>
          <p:cNvGrpSpPr>
            <a:grpSpLocks/>
          </p:cNvGrpSpPr>
          <p:nvPr/>
        </p:nvGrpSpPr>
        <p:grpSpPr bwMode="auto">
          <a:xfrm>
            <a:off x="266700" y="5054600"/>
            <a:ext cx="7416800" cy="1320800"/>
            <a:chOff x="168" y="3368"/>
            <a:chExt cx="4672" cy="832"/>
          </a:xfrm>
        </p:grpSpPr>
        <p:sp>
          <p:nvSpPr>
            <p:cNvPr id="455701" name="Rectangle 21"/>
            <p:cNvSpPr>
              <a:spLocks noChangeArrowheads="1"/>
            </p:cNvSpPr>
            <p:nvPr/>
          </p:nvSpPr>
          <p:spPr bwMode="auto">
            <a:xfrm>
              <a:off x="168" y="3368"/>
              <a:ext cx="4608" cy="832"/>
            </a:xfrm>
            <a:prstGeom prst="rect">
              <a:avLst/>
            </a:prstGeom>
            <a:solidFill>
              <a:srgbClr val="00FFFF"/>
            </a:solidFill>
            <a:ln w="12700">
              <a:noFill/>
              <a:miter lim="800000"/>
              <a:headEnd/>
              <a:tailEnd/>
            </a:ln>
            <a:effectLst>
              <a:outerShdw blurRad="63500" dist="179605"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5702" name="Rectangle 22"/>
            <p:cNvSpPr>
              <a:spLocks noChangeArrowheads="1"/>
            </p:cNvSpPr>
            <p:nvPr/>
          </p:nvSpPr>
          <p:spPr bwMode="auto">
            <a:xfrm>
              <a:off x="437" y="3413"/>
              <a:ext cx="4403" cy="754"/>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5008"/>
                  </a:solidFill>
                  <a:effectLst/>
                  <a:uLnTx/>
                  <a:uFillTx/>
                  <a:latin typeface="Arial" panose="020B0604020202020204" pitchFamily="34" charset="0"/>
                  <a:ea typeface="ＭＳ Ｐゴシック" charset="-128"/>
                  <a:cs typeface="Arial" panose="020B0604020202020204" pitchFamily="34" charset="0"/>
                </a:rPr>
                <a:t>المملكة الجنوبية               </a:t>
              </a:r>
              <a:endParaRPr kumimoji="0" lang="en-US" sz="3600" b="1" i="0" u="none" strike="noStrike" kern="1200" cap="none" spc="0" normalizeH="0" baseline="0" noProof="0" dirty="0">
                <a:ln>
                  <a:noFill/>
                </a:ln>
                <a:solidFill>
                  <a:srgbClr val="FF5008"/>
                </a:solidFill>
                <a:effectLst/>
                <a:uLnTx/>
                <a:uFillTx/>
                <a:latin typeface="Arial" panose="020B0604020202020204" pitchFamily="34" charset="0"/>
                <a:ea typeface="ＭＳ Ｐゴシック" charset="-128"/>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5008"/>
                  </a:solidFill>
                  <a:effectLst/>
                  <a:uLnTx/>
                  <a:uFillTx/>
                  <a:latin typeface="Arial" panose="020B0604020202020204" pitchFamily="34" charset="0"/>
                  <a:ea typeface="ＭＳ Ｐゴシック" charset="-128"/>
                  <a:cs typeface="Arial" panose="020B0604020202020204" pitchFamily="34" charset="0"/>
                </a:rPr>
                <a:t>                    </a:t>
              </a:r>
              <a:r>
                <a:rPr kumimoji="0" lang="ar-JO" sz="3600" b="1" i="0" u="none" strike="noStrike" kern="1200" cap="none" spc="0" normalizeH="0" baseline="0" noProof="0" dirty="0">
                  <a:ln>
                    <a:noFill/>
                  </a:ln>
                  <a:solidFill>
                    <a:srgbClr val="1A0004"/>
                  </a:solidFill>
                  <a:effectLst/>
                  <a:uLnTx/>
                  <a:uFillTx/>
                  <a:latin typeface="Arial" panose="020B0604020202020204" pitchFamily="34" charset="0"/>
                  <a:ea typeface="ＭＳ Ｐゴシック" charset="-128"/>
                  <a:cs typeface="Arial" panose="020B0604020202020204" pitchFamily="34" charset="0"/>
                </a:rPr>
                <a:t>يهوذا  </a:t>
              </a:r>
              <a:endParaRPr kumimoji="0" lang="en-US" sz="3600" b="1" i="0" u="none" strike="noStrike" kern="1200" cap="none" spc="0" normalizeH="0" baseline="0" noProof="0" dirty="0">
                <a:ln>
                  <a:noFill/>
                </a:ln>
                <a:solidFill>
                  <a:srgbClr val="1A0004"/>
                </a:solidFill>
                <a:effectLst/>
                <a:uLnTx/>
                <a:uFillTx/>
                <a:latin typeface="Arial" panose="020B0604020202020204" pitchFamily="34" charset="0"/>
                <a:ea typeface="ＭＳ Ｐゴシック" charset="-128"/>
                <a:cs typeface="Arial" panose="020B0604020202020204" pitchFamily="34" charset="0"/>
              </a:endParaRPr>
            </a:p>
          </p:txBody>
        </p:sp>
      </p:grpSp>
      <p:sp>
        <p:nvSpPr>
          <p:cNvPr id="455733" name="Text Box 53"/>
          <p:cNvSpPr txBox="1">
            <a:spLocks noChangeArrowheads="1"/>
          </p:cNvSpPr>
          <p:nvPr/>
        </p:nvSpPr>
        <p:spPr bwMode="auto">
          <a:xfrm>
            <a:off x="533400" y="2635250"/>
            <a:ext cx="3043238" cy="701675"/>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السامرة       </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55734" name="Text Box 54"/>
          <p:cNvSpPr txBox="1">
            <a:spLocks noChangeArrowheads="1"/>
          </p:cNvSpPr>
          <p:nvPr/>
        </p:nvSpPr>
        <p:spPr bwMode="auto">
          <a:xfrm>
            <a:off x="4721225" y="3959225"/>
            <a:ext cx="3616325" cy="701675"/>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أورشليم   </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55735" name="Oval 55"/>
          <p:cNvSpPr>
            <a:spLocks noChangeArrowheads="1"/>
          </p:cNvSpPr>
          <p:nvPr/>
        </p:nvSpPr>
        <p:spPr bwMode="auto">
          <a:xfrm>
            <a:off x="3840163" y="790575"/>
            <a:ext cx="2947987" cy="1006475"/>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5736" name="Oval 56"/>
          <p:cNvSpPr>
            <a:spLocks noChangeArrowheads="1"/>
          </p:cNvSpPr>
          <p:nvPr/>
        </p:nvSpPr>
        <p:spPr bwMode="auto">
          <a:xfrm>
            <a:off x="2511425" y="5526088"/>
            <a:ext cx="2947988" cy="1006475"/>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nvGrpSpPr>
          <p:cNvPr id="88080" name="Group 120"/>
          <p:cNvGrpSpPr>
            <a:grpSpLocks/>
          </p:cNvGrpSpPr>
          <p:nvPr/>
        </p:nvGrpSpPr>
        <p:grpSpPr bwMode="auto">
          <a:xfrm>
            <a:off x="8018463" y="3436938"/>
            <a:ext cx="981075" cy="1843087"/>
            <a:chOff x="5051" y="2165"/>
            <a:chExt cx="618" cy="1161"/>
          </a:xfrm>
        </p:grpSpPr>
        <p:grpSp>
          <p:nvGrpSpPr>
            <p:cNvPr id="88095" name="Group 121"/>
            <p:cNvGrpSpPr>
              <a:grpSpLocks/>
            </p:cNvGrpSpPr>
            <p:nvPr/>
          </p:nvGrpSpPr>
          <p:grpSpPr bwMode="auto">
            <a:xfrm>
              <a:off x="5051" y="2165"/>
              <a:ext cx="618" cy="1161"/>
              <a:chOff x="5051" y="2165"/>
              <a:chExt cx="618" cy="1161"/>
            </a:xfrm>
          </p:grpSpPr>
          <p:sp>
            <p:nvSpPr>
              <p:cNvPr id="88097" name="Freeform 122"/>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098" name="AutoShape 123"/>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099" name="Rectangle 124"/>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100" name="Line 125"/>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101" name="Rectangle 126"/>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102" name="Rectangle 127"/>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103" name="Line 128"/>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104" name="Line 129"/>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105" name="Line 130"/>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106" name="Line 131"/>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107" name="Line 132"/>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108" name="Line 133"/>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109" name="Line 134"/>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110" name="Line 135"/>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111" name="Line 136"/>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112" name="Line 137"/>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113" name="Rectangle 138"/>
              <p:cNvSpPr>
                <a:spLocks noChangeArrowheads="1"/>
              </p:cNvSpPr>
              <p:nvPr/>
            </p:nvSpPr>
            <p:spPr bwMode="auto">
              <a:xfrm>
                <a:off x="5051" y="2165"/>
                <a:ext cx="527"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ملكية       </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88096" name="Rectangle 139"/>
            <p:cNvSpPr>
              <a:spLocks noChangeArrowheads="1"/>
            </p:cNvSpPr>
            <p:nvPr/>
          </p:nvSpPr>
          <p:spPr bwMode="auto">
            <a:xfrm>
              <a:off x="5139" y="2267"/>
              <a:ext cx="394"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 - D - S</a:t>
              </a:r>
            </a:p>
          </p:txBody>
        </p:sp>
      </p:grpSp>
      <p:sp>
        <p:nvSpPr>
          <p:cNvPr id="455820" name="Rectangle 140"/>
          <p:cNvSpPr>
            <a:spLocks noChangeArrowheads="1"/>
          </p:cNvSpPr>
          <p:nvPr/>
        </p:nvSpPr>
        <p:spPr bwMode="auto">
          <a:xfrm>
            <a:off x="8051800" y="3789363"/>
            <a:ext cx="849591" cy="228268"/>
          </a:xfrm>
          <a:prstGeom prst="rect">
            <a:avLst/>
          </a:prstGeom>
          <a:noFill/>
          <a:ln w="12700">
            <a:noFill/>
            <a:miter lim="800000"/>
            <a:headEnd/>
            <a:tailEnd/>
          </a:ln>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rPr>
              <a:t> ••• </a:t>
            </a:r>
            <a:r>
              <a:rPr kumimoji="0" lang="ar-JO" sz="9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rPr>
              <a:t>انقسام  </a:t>
            </a:r>
            <a:r>
              <a:rPr kumimoji="0" lang="en-US" sz="9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rPr>
              <a:t> ••• </a:t>
            </a:r>
          </a:p>
        </p:txBody>
      </p:sp>
      <p:sp>
        <p:nvSpPr>
          <p:cNvPr id="88082" name="Rectangle 142"/>
          <p:cNvSpPr>
            <a:spLocks noChangeArrowheads="1"/>
          </p:cNvSpPr>
          <p:nvPr/>
        </p:nvSpPr>
        <p:spPr bwMode="auto">
          <a:xfrm>
            <a:off x="8032750" y="3973513"/>
            <a:ext cx="995464" cy="2128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الشمال    </a:t>
            </a:r>
            <a:r>
              <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الجنوب  </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8083" name="Text Box 145"/>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sp>
        <p:nvSpPr>
          <p:cNvPr id="88084" name="Text Box 146"/>
          <p:cNvSpPr txBox="1">
            <a:spLocks noChangeArrowheads="1"/>
          </p:cNvSpPr>
          <p:nvPr/>
        </p:nvSpPr>
        <p:spPr bwMode="auto">
          <a:xfrm>
            <a:off x="8591550" y="6457950"/>
            <a:ext cx="31451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88085" name="Group 147"/>
          <p:cNvGrpSpPr>
            <a:grpSpLocks/>
          </p:cNvGrpSpPr>
          <p:nvPr/>
        </p:nvGrpSpPr>
        <p:grpSpPr bwMode="auto">
          <a:xfrm>
            <a:off x="8061325" y="4151318"/>
            <a:ext cx="931863" cy="379413"/>
            <a:chOff x="5078" y="2615"/>
            <a:chExt cx="587" cy="239"/>
          </a:xfrm>
        </p:grpSpPr>
        <p:sp>
          <p:nvSpPr>
            <p:cNvPr id="88092" name="Rectangle 148"/>
            <p:cNvSpPr>
              <a:spLocks noChangeArrowheads="1"/>
            </p:cNvSpPr>
            <p:nvPr/>
          </p:nvSpPr>
          <p:spPr bwMode="auto">
            <a:xfrm>
              <a:off x="5078" y="2615"/>
              <a:ext cx="383" cy="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إسرائيل  </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8093" name="Rectangle 149"/>
            <p:cNvSpPr>
              <a:spLocks noChangeArrowheads="1"/>
            </p:cNvSpPr>
            <p:nvPr/>
          </p:nvSpPr>
          <p:spPr bwMode="auto">
            <a:xfrm>
              <a:off x="5306" y="2615"/>
              <a:ext cx="359" cy="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يهوذا  </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8094" name="Rectangle 150"/>
            <p:cNvSpPr>
              <a:spLocks noChangeArrowheads="1"/>
            </p:cNvSpPr>
            <p:nvPr/>
          </p:nvSpPr>
          <p:spPr bwMode="auto">
            <a:xfrm>
              <a:off x="5105" y="2720"/>
              <a:ext cx="499" cy="1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10 </a:t>
              </a:r>
              <a:r>
                <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455831" name="Rectangle 151"/>
          <p:cNvSpPr>
            <a:spLocks noChangeArrowheads="1"/>
          </p:cNvSpPr>
          <p:nvPr/>
        </p:nvSpPr>
        <p:spPr bwMode="auto">
          <a:xfrm>
            <a:off x="8120710" y="65364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40</a:t>
            </a:r>
          </a:p>
        </p:txBody>
      </p:sp>
      <p:sp>
        <p:nvSpPr>
          <p:cNvPr id="88087" name="Text Box 153"/>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Handbook pg. 32-37</a:t>
            </a:r>
          </a:p>
        </p:txBody>
      </p:sp>
      <p:grpSp>
        <p:nvGrpSpPr>
          <p:cNvPr id="88088" name="Group 56"/>
          <p:cNvGrpSpPr>
            <a:grpSpLocks/>
          </p:cNvGrpSpPr>
          <p:nvPr/>
        </p:nvGrpSpPr>
        <p:grpSpPr bwMode="auto">
          <a:xfrm>
            <a:off x="519113" y="117475"/>
            <a:ext cx="854075" cy="1720984"/>
            <a:chOff x="519113" y="312738"/>
            <a:chExt cx="854075" cy="1910918"/>
          </a:xfrm>
        </p:grpSpPr>
        <p:sp>
          <p:nvSpPr>
            <p:cNvPr id="58" name="Rectangle 57"/>
            <p:cNvSpPr>
              <a:spLocks noChangeArrowheads="1"/>
            </p:cNvSpPr>
            <p:nvPr/>
          </p:nvSpPr>
          <p:spPr bwMode="auto">
            <a:xfrm>
              <a:off x="519113" y="312738"/>
              <a:ext cx="854075" cy="1910918"/>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7</a:t>
              </a: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9" name="Line 52"/>
            <p:cNvSpPr>
              <a:spLocks noChangeShapeType="1"/>
            </p:cNvSpPr>
            <p:nvPr/>
          </p:nvSpPr>
          <p:spPr bwMode="auto">
            <a:xfrm flipV="1">
              <a:off x="854075" y="1185276"/>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57" name="Title 56"/>
          <p:cNvSpPr>
            <a:spLocks noGrp="1"/>
          </p:cNvSpPr>
          <p:nvPr>
            <p:ph type="title" idx="4294967295"/>
          </p:nvPr>
        </p:nvSpPr>
        <p:spPr>
          <a:xfrm>
            <a:off x="644525" y="-111125"/>
            <a:ext cx="8145463" cy="334963"/>
          </a:xfrm>
          <a:prstGeom prst="rect">
            <a:avLst/>
          </a:prstGeom>
        </p:spPr>
        <p:txBody>
          <a:bodyPr/>
          <a:lstStyle/>
          <a:p>
            <a:pPr algn="r">
              <a:defRPr/>
            </a:pPr>
            <a:r>
              <a:rPr lang="ar-JO" sz="2400" b="1" dirty="0">
                <a:latin typeface="Arial" panose="020B0604020202020204" pitchFamily="34" charset="0"/>
                <a:ea typeface="ＭＳ Ｐゴシック" charset="0"/>
                <a:cs typeface="Arial" panose="020B0604020202020204" pitchFamily="34" charset="0"/>
              </a:rPr>
              <a:t>مملكة تنقسم </a:t>
            </a:r>
            <a:endParaRPr lang="en-US" sz="2400" b="1" dirty="0">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6" presetClass="entr" presetSubtype="37"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outVertical)">
                                      <p:cBhvr>
                                        <p:cTn id="7" dur="500"/>
                                        <p:tgtEl>
                                          <p:spTgt spid="2"/>
                                        </p:tgtEl>
                                      </p:cBhvr>
                                    </p:animEffect>
                                  </p:childTnLst>
                                </p:cTn>
                              </p:par>
                            </p:childTnLst>
                          </p:cTn>
                        </p:par>
                        <p:par>
                          <p:cTn id="8" fill="hold" nodeType="afterGroup">
                            <p:stCondLst>
                              <p:cond delay="500"/>
                            </p:stCondLst>
                            <p:childTnLst>
                              <p:par>
                                <p:cTn id="9" presetID="23" presetClass="entr" presetSubtype="36" fill="hold" grpId="0" nodeType="afterEffect">
                                  <p:stCondLst>
                                    <p:cond delay="1000"/>
                                  </p:stCondLst>
                                  <p:childTnLst>
                                    <p:set>
                                      <p:cBhvr>
                                        <p:cTn id="10" dur="1" fill="hold">
                                          <p:stCondLst>
                                            <p:cond delay="0"/>
                                          </p:stCondLst>
                                        </p:cTn>
                                        <p:tgtEl>
                                          <p:spTgt spid="455694"/>
                                        </p:tgtEl>
                                        <p:attrNameLst>
                                          <p:attrName>style.visibility</p:attrName>
                                        </p:attrNameLst>
                                      </p:cBhvr>
                                      <p:to>
                                        <p:strVal val="visible"/>
                                      </p:to>
                                    </p:set>
                                    <p:anim calcmode="lin" valueType="num">
                                      <p:cBhvr>
                                        <p:cTn id="11" dur="500" fill="hold"/>
                                        <p:tgtEl>
                                          <p:spTgt spid="455694"/>
                                        </p:tgtEl>
                                        <p:attrNameLst>
                                          <p:attrName>ppt_w</p:attrName>
                                        </p:attrNameLst>
                                      </p:cBhvr>
                                      <p:tavLst>
                                        <p:tav tm="0">
                                          <p:val>
                                            <p:strVal val="(6*min(max(#ppt_w*#ppt_h,.3),1)-7.4)/-.7*#ppt_w"/>
                                          </p:val>
                                        </p:tav>
                                        <p:tav tm="100000">
                                          <p:val>
                                            <p:strVal val="#ppt_w"/>
                                          </p:val>
                                        </p:tav>
                                      </p:tavLst>
                                    </p:anim>
                                    <p:anim calcmode="lin" valueType="num">
                                      <p:cBhvr>
                                        <p:cTn id="12" dur="500" fill="hold"/>
                                        <p:tgtEl>
                                          <p:spTgt spid="455694"/>
                                        </p:tgtEl>
                                        <p:attrNameLst>
                                          <p:attrName>ppt_h</p:attrName>
                                        </p:attrNameLst>
                                      </p:cBhvr>
                                      <p:tavLst>
                                        <p:tav tm="0">
                                          <p:val>
                                            <p:strVal val="(6*min(max(#ppt_w*#ppt_h,.3),1)-7.4)/-.7*#ppt_h"/>
                                          </p:val>
                                        </p:tav>
                                        <p:tav tm="100000">
                                          <p:val>
                                            <p:strVal val="#ppt_h"/>
                                          </p:val>
                                        </p:tav>
                                      </p:tavLst>
                                    </p:anim>
                                    <p:anim calcmode="lin" valueType="num">
                                      <p:cBhvr>
                                        <p:cTn id="13" dur="500" fill="hold"/>
                                        <p:tgtEl>
                                          <p:spTgt spid="455694"/>
                                        </p:tgtEl>
                                        <p:attrNameLst>
                                          <p:attrName>ppt_x</p:attrName>
                                        </p:attrNameLst>
                                      </p:cBhvr>
                                      <p:tavLst>
                                        <p:tav tm="0">
                                          <p:val>
                                            <p:fltVal val="0.5"/>
                                          </p:val>
                                        </p:tav>
                                        <p:tav tm="100000">
                                          <p:val>
                                            <p:strVal val="#ppt_x"/>
                                          </p:val>
                                        </p:tav>
                                      </p:tavLst>
                                    </p:anim>
                                    <p:anim calcmode="lin" valueType="num">
                                      <p:cBhvr>
                                        <p:cTn id="14" dur="500" fill="hold"/>
                                        <p:tgtEl>
                                          <p:spTgt spid="455694"/>
                                        </p:tgtEl>
                                        <p:attrNameLst>
                                          <p:attrName>ppt_y</p:attrName>
                                        </p:attrNameLst>
                                      </p:cBhvr>
                                      <p:tavLst>
                                        <p:tav tm="0">
                                          <p:val>
                                            <p:strVal val="1+(6*min(max(#ppt_w*#ppt_h,.3),1)-7.4)/-.7*#ppt_h/2"/>
                                          </p:val>
                                        </p:tav>
                                        <p:tav tm="100000">
                                          <p:val>
                                            <p:strVal val="#ppt_y"/>
                                          </p:val>
                                        </p:tav>
                                      </p:tavLst>
                                    </p:anim>
                                  </p:childTnLst>
                                </p:cTn>
                              </p:par>
                            </p:childTnLst>
                          </p:cTn>
                        </p:par>
                        <p:par>
                          <p:cTn id="15" fill="hold" nodeType="afterGroup">
                            <p:stCondLst>
                              <p:cond delay="2000"/>
                            </p:stCondLst>
                            <p:childTnLst>
                              <p:par>
                                <p:cTn id="16" presetID="22" presetClass="entr" presetSubtype="8" fill="hold" nodeType="afterEffect">
                                  <p:stCondLst>
                                    <p:cond delay="100"/>
                                  </p:stCondLst>
                                  <p:childTnLst>
                                    <p:set>
                                      <p:cBhvr>
                                        <p:cTn id="17" dur="1" fill="hold">
                                          <p:stCondLst>
                                            <p:cond delay="0"/>
                                          </p:stCondLst>
                                        </p:cTn>
                                        <p:tgtEl>
                                          <p:spTgt spid="3"/>
                                        </p:tgtEl>
                                        <p:attrNameLst>
                                          <p:attrName>style.visibility</p:attrName>
                                        </p:attrNameLst>
                                      </p:cBhvr>
                                      <p:to>
                                        <p:strVal val="visible"/>
                                      </p:to>
                                    </p:set>
                                    <p:animEffect transition="in" filter="wipe(left)">
                                      <p:cBhvr>
                                        <p:cTn id="18" dur="500"/>
                                        <p:tgtEl>
                                          <p:spTgt spid="3"/>
                                        </p:tgtEl>
                                      </p:cBhvr>
                                    </p:animEffect>
                                  </p:childTnLst>
                                </p:cTn>
                              </p:par>
                            </p:childTnLst>
                          </p:cTn>
                        </p:par>
                        <p:par>
                          <p:cTn id="19" fill="hold" nodeType="afterGroup">
                            <p:stCondLst>
                              <p:cond delay="2600"/>
                            </p:stCondLst>
                            <p:childTnLst>
                              <p:par>
                                <p:cTn id="20" presetID="23" presetClass="entr" presetSubtype="272" fill="hold" grpId="0" nodeType="afterEffect">
                                  <p:stCondLst>
                                    <p:cond delay="100"/>
                                  </p:stCondLst>
                                  <p:childTnLst>
                                    <p:set>
                                      <p:cBhvr>
                                        <p:cTn id="21" dur="1" fill="hold">
                                          <p:stCondLst>
                                            <p:cond delay="0"/>
                                          </p:stCondLst>
                                        </p:cTn>
                                        <p:tgtEl>
                                          <p:spTgt spid="455733"/>
                                        </p:tgtEl>
                                        <p:attrNameLst>
                                          <p:attrName>style.visibility</p:attrName>
                                        </p:attrNameLst>
                                      </p:cBhvr>
                                      <p:to>
                                        <p:strVal val="visible"/>
                                      </p:to>
                                    </p:set>
                                    <p:anim calcmode="lin" valueType="num">
                                      <p:cBhvr>
                                        <p:cTn id="22" dur="500" fill="hold"/>
                                        <p:tgtEl>
                                          <p:spTgt spid="455733"/>
                                        </p:tgtEl>
                                        <p:attrNameLst>
                                          <p:attrName>ppt_w</p:attrName>
                                        </p:attrNameLst>
                                      </p:cBhvr>
                                      <p:tavLst>
                                        <p:tav tm="0">
                                          <p:val>
                                            <p:strVal val="2/3*#ppt_w"/>
                                          </p:val>
                                        </p:tav>
                                        <p:tav tm="100000">
                                          <p:val>
                                            <p:strVal val="#ppt_w"/>
                                          </p:val>
                                        </p:tav>
                                      </p:tavLst>
                                    </p:anim>
                                    <p:anim calcmode="lin" valueType="num">
                                      <p:cBhvr>
                                        <p:cTn id="23" dur="500" fill="hold"/>
                                        <p:tgtEl>
                                          <p:spTgt spid="455733"/>
                                        </p:tgtEl>
                                        <p:attrNameLst>
                                          <p:attrName>ppt_h</p:attrName>
                                        </p:attrNameLst>
                                      </p:cBhvr>
                                      <p:tavLst>
                                        <p:tav tm="0">
                                          <p:val>
                                            <p:strVal val="2/3*#ppt_h"/>
                                          </p:val>
                                        </p:tav>
                                        <p:tav tm="100000">
                                          <p:val>
                                            <p:strVal val="#ppt_h"/>
                                          </p:val>
                                        </p:tav>
                                      </p:tavLst>
                                    </p:anim>
                                  </p:childTnLst>
                                </p:cTn>
                              </p:par>
                            </p:childTnLst>
                          </p:cTn>
                        </p:par>
                        <p:par>
                          <p:cTn id="24" fill="hold" nodeType="afterGroup">
                            <p:stCondLst>
                              <p:cond delay="3200"/>
                            </p:stCondLst>
                            <p:childTnLst>
                              <p:par>
                                <p:cTn id="25" presetID="2" presetClass="entr" presetSubtype="6" fill="hold" grpId="0" nodeType="afterEffect">
                                  <p:stCondLst>
                                    <p:cond delay="0"/>
                                  </p:stCondLst>
                                  <p:childTnLst>
                                    <p:set>
                                      <p:cBhvr>
                                        <p:cTn id="26" dur="1" fill="hold">
                                          <p:stCondLst>
                                            <p:cond delay="0"/>
                                          </p:stCondLst>
                                        </p:cTn>
                                        <p:tgtEl>
                                          <p:spTgt spid="455735"/>
                                        </p:tgtEl>
                                        <p:attrNameLst>
                                          <p:attrName>style.visibility</p:attrName>
                                        </p:attrNameLst>
                                      </p:cBhvr>
                                      <p:to>
                                        <p:strVal val="visible"/>
                                      </p:to>
                                    </p:set>
                                    <p:anim calcmode="lin" valueType="num">
                                      <p:cBhvr additive="base">
                                        <p:cTn id="27" dur="500" fill="hold"/>
                                        <p:tgtEl>
                                          <p:spTgt spid="455735"/>
                                        </p:tgtEl>
                                        <p:attrNameLst>
                                          <p:attrName>ppt_x</p:attrName>
                                        </p:attrNameLst>
                                      </p:cBhvr>
                                      <p:tavLst>
                                        <p:tav tm="0">
                                          <p:val>
                                            <p:strVal val="1+#ppt_w/2"/>
                                          </p:val>
                                        </p:tav>
                                        <p:tav tm="100000">
                                          <p:val>
                                            <p:strVal val="#ppt_x"/>
                                          </p:val>
                                        </p:tav>
                                      </p:tavLst>
                                    </p:anim>
                                    <p:anim calcmode="lin" valueType="num">
                                      <p:cBhvr additive="base">
                                        <p:cTn id="28" dur="500" fill="hold"/>
                                        <p:tgtEl>
                                          <p:spTgt spid="455735"/>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3" presetClass="entr" presetSubtype="36" fill="hold" grpId="0" nodeType="clickEffect">
                                  <p:stCondLst>
                                    <p:cond delay="0"/>
                                  </p:stCondLst>
                                  <p:childTnLst>
                                    <p:set>
                                      <p:cBhvr>
                                        <p:cTn id="32" dur="1" fill="hold">
                                          <p:stCondLst>
                                            <p:cond delay="0"/>
                                          </p:stCondLst>
                                        </p:cTn>
                                        <p:tgtEl>
                                          <p:spTgt spid="455699"/>
                                        </p:tgtEl>
                                        <p:attrNameLst>
                                          <p:attrName>style.visibility</p:attrName>
                                        </p:attrNameLst>
                                      </p:cBhvr>
                                      <p:to>
                                        <p:strVal val="visible"/>
                                      </p:to>
                                    </p:set>
                                    <p:anim calcmode="lin" valueType="num">
                                      <p:cBhvr>
                                        <p:cTn id="33" dur="500" fill="hold"/>
                                        <p:tgtEl>
                                          <p:spTgt spid="455699"/>
                                        </p:tgtEl>
                                        <p:attrNameLst>
                                          <p:attrName>ppt_w</p:attrName>
                                        </p:attrNameLst>
                                      </p:cBhvr>
                                      <p:tavLst>
                                        <p:tav tm="0">
                                          <p:val>
                                            <p:strVal val="(6*min(max(#ppt_w*#ppt_h,.3),1)-7.4)/-.7*#ppt_w"/>
                                          </p:val>
                                        </p:tav>
                                        <p:tav tm="100000">
                                          <p:val>
                                            <p:strVal val="#ppt_w"/>
                                          </p:val>
                                        </p:tav>
                                      </p:tavLst>
                                    </p:anim>
                                    <p:anim calcmode="lin" valueType="num">
                                      <p:cBhvr>
                                        <p:cTn id="34" dur="500" fill="hold"/>
                                        <p:tgtEl>
                                          <p:spTgt spid="455699"/>
                                        </p:tgtEl>
                                        <p:attrNameLst>
                                          <p:attrName>ppt_h</p:attrName>
                                        </p:attrNameLst>
                                      </p:cBhvr>
                                      <p:tavLst>
                                        <p:tav tm="0">
                                          <p:val>
                                            <p:strVal val="(6*min(max(#ppt_w*#ppt_h,.3),1)-7.4)/-.7*#ppt_h"/>
                                          </p:val>
                                        </p:tav>
                                        <p:tav tm="100000">
                                          <p:val>
                                            <p:strVal val="#ppt_h"/>
                                          </p:val>
                                        </p:tav>
                                      </p:tavLst>
                                    </p:anim>
                                    <p:anim calcmode="lin" valueType="num">
                                      <p:cBhvr>
                                        <p:cTn id="35" dur="500" fill="hold"/>
                                        <p:tgtEl>
                                          <p:spTgt spid="455699"/>
                                        </p:tgtEl>
                                        <p:attrNameLst>
                                          <p:attrName>ppt_x</p:attrName>
                                        </p:attrNameLst>
                                      </p:cBhvr>
                                      <p:tavLst>
                                        <p:tav tm="0">
                                          <p:val>
                                            <p:fltVal val="0.5"/>
                                          </p:val>
                                        </p:tav>
                                        <p:tav tm="100000">
                                          <p:val>
                                            <p:strVal val="#ppt_x"/>
                                          </p:val>
                                        </p:tav>
                                      </p:tavLst>
                                    </p:anim>
                                    <p:anim calcmode="lin" valueType="num">
                                      <p:cBhvr>
                                        <p:cTn id="36" dur="500" fill="hold"/>
                                        <p:tgtEl>
                                          <p:spTgt spid="455699"/>
                                        </p:tgtEl>
                                        <p:attrNameLst>
                                          <p:attrName>ppt_y</p:attrName>
                                        </p:attrNameLst>
                                      </p:cBhvr>
                                      <p:tavLst>
                                        <p:tav tm="0">
                                          <p:val>
                                            <p:strVal val="1+(6*min(max(#ppt_w*#ppt_h,.3),1)-7.4)/-.7*#ppt_h/2"/>
                                          </p:val>
                                        </p:tav>
                                        <p:tav tm="100000">
                                          <p:val>
                                            <p:strVal val="#ppt_y"/>
                                          </p:val>
                                        </p:tav>
                                      </p:tavLst>
                                    </p:anim>
                                  </p:childTnLst>
                                </p:cTn>
                              </p:par>
                            </p:childTnLst>
                          </p:cTn>
                        </p:par>
                        <p:par>
                          <p:cTn id="37" fill="hold" nodeType="afterGroup">
                            <p:stCondLst>
                              <p:cond delay="500"/>
                            </p:stCondLst>
                            <p:childTnLst>
                              <p:par>
                                <p:cTn id="38" presetID="2" presetClass="entr" presetSubtype="8" fill="hold" nodeType="afterEffect">
                                  <p:stCondLst>
                                    <p:cond delay="100"/>
                                  </p:stCondLst>
                                  <p:childTnLst>
                                    <p:set>
                                      <p:cBhvr>
                                        <p:cTn id="39" dur="1" fill="hold">
                                          <p:stCondLst>
                                            <p:cond delay="0"/>
                                          </p:stCondLst>
                                        </p:cTn>
                                        <p:tgtEl>
                                          <p:spTgt spid="4"/>
                                        </p:tgtEl>
                                        <p:attrNameLst>
                                          <p:attrName>style.visibility</p:attrName>
                                        </p:attrNameLst>
                                      </p:cBhvr>
                                      <p:to>
                                        <p:strVal val="visible"/>
                                      </p:to>
                                    </p:set>
                                    <p:anim calcmode="lin" valueType="num">
                                      <p:cBhvr additive="base">
                                        <p:cTn id="40" dur="500" fill="hold"/>
                                        <p:tgtEl>
                                          <p:spTgt spid="4"/>
                                        </p:tgtEl>
                                        <p:attrNameLst>
                                          <p:attrName>ppt_x</p:attrName>
                                        </p:attrNameLst>
                                      </p:cBhvr>
                                      <p:tavLst>
                                        <p:tav tm="0">
                                          <p:val>
                                            <p:strVal val="0-#ppt_w/2"/>
                                          </p:val>
                                        </p:tav>
                                        <p:tav tm="100000">
                                          <p:val>
                                            <p:strVal val="#ppt_x"/>
                                          </p:val>
                                        </p:tav>
                                      </p:tavLst>
                                    </p:anim>
                                    <p:anim calcmode="lin" valueType="num">
                                      <p:cBhvr additive="base">
                                        <p:cTn id="41" dur="500" fill="hold"/>
                                        <p:tgtEl>
                                          <p:spTgt spid="4"/>
                                        </p:tgtEl>
                                        <p:attrNameLst>
                                          <p:attrName>ppt_y</p:attrName>
                                        </p:attrNameLst>
                                      </p:cBhvr>
                                      <p:tavLst>
                                        <p:tav tm="0">
                                          <p:val>
                                            <p:strVal val="#ppt_y"/>
                                          </p:val>
                                        </p:tav>
                                        <p:tav tm="100000">
                                          <p:val>
                                            <p:strVal val="#ppt_y"/>
                                          </p:val>
                                        </p:tav>
                                      </p:tavLst>
                                    </p:anim>
                                  </p:childTnLst>
                                </p:cTn>
                              </p:par>
                            </p:childTnLst>
                          </p:cTn>
                        </p:par>
                        <p:par>
                          <p:cTn id="42" fill="hold" nodeType="afterGroup">
                            <p:stCondLst>
                              <p:cond delay="1100"/>
                            </p:stCondLst>
                            <p:childTnLst>
                              <p:par>
                                <p:cTn id="43" presetID="23" presetClass="entr" presetSubtype="272" fill="hold" grpId="0" nodeType="afterEffect">
                                  <p:stCondLst>
                                    <p:cond delay="100"/>
                                  </p:stCondLst>
                                  <p:childTnLst>
                                    <p:set>
                                      <p:cBhvr>
                                        <p:cTn id="44" dur="1" fill="hold">
                                          <p:stCondLst>
                                            <p:cond delay="0"/>
                                          </p:stCondLst>
                                        </p:cTn>
                                        <p:tgtEl>
                                          <p:spTgt spid="455734"/>
                                        </p:tgtEl>
                                        <p:attrNameLst>
                                          <p:attrName>style.visibility</p:attrName>
                                        </p:attrNameLst>
                                      </p:cBhvr>
                                      <p:to>
                                        <p:strVal val="visible"/>
                                      </p:to>
                                    </p:set>
                                    <p:anim calcmode="lin" valueType="num">
                                      <p:cBhvr>
                                        <p:cTn id="45" dur="500" fill="hold"/>
                                        <p:tgtEl>
                                          <p:spTgt spid="455734"/>
                                        </p:tgtEl>
                                        <p:attrNameLst>
                                          <p:attrName>ppt_w</p:attrName>
                                        </p:attrNameLst>
                                      </p:cBhvr>
                                      <p:tavLst>
                                        <p:tav tm="0">
                                          <p:val>
                                            <p:strVal val="2/3*#ppt_w"/>
                                          </p:val>
                                        </p:tav>
                                        <p:tav tm="100000">
                                          <p:val>
                                            <p:strVal val="#ppt_w"/>
                                          </p:val>
                                        </p:tav>
                                      </p:tavLst>
                                    </p:anim>
                                    <p:anim calcmode="lin" valueType="num">
                                      <p:cBhvr>
                                        <p:cTn id="46" dur="500" fill="hold"/>
                                        <p:tgtEl>
                                          <p:spTgt spid="455734"/>
                                        </p:tgtEl>
                                        <p:attrNameLst>
                                          <p:attrName>ppt_h</p:attrName>
                                        </p:attrNameLst>
                                      </p:cBhvr>
                                      <p:tavLst>
                                        <p:tav tm="0">
                                          <p:val>
                                            <p:strVal val="2/3*#ppt_h"/>
                                          </p:val>
                                        </p:tav>
                                        <p:tav tm="100000">
                                          <p:val>
                                            <p:strVal val="#ppt_h"/>
                                          </p:val>
                                        </p:tav>
                                      </p:tavLst>
                                    </p:anim>
                                  </p:childTnLst>
                                </p:cTn>
                              </p:par>
                            </p:childTnLst>
                          </p:cTn>
                        </p:par>
                        <p:par>
                          <p:cTn id="47" fill="hold" nodeType="afterGroup">
                            <p:stCondLst>
                              <p:cond delay="1700"/>
                            </p:stCondLst>
                            <p:childTnLst>
                              <p:par>
                                <p:cTn id="48" presetID="2" presetClass="entr" presetSubtype="6" fill="hold" grpId="0" nodeType="afterEffect">
                                  <p:stCondLst>
                                    <p:cond delay="0"/>
                                  </p:stCondLst>
                                  <p:childTnLst>
                                    <p:set>
                                      <p:cBhvr>
                                        <p:cTn id="49" dur="1" fill="hold">
                                          <p:stCondLst>
                                            <p:cond delay="0"/>
                                          </p:stCondLst>
                                        </p:cTn>
                                        <p:tgtEl>
                                          <p:spTgt spid="455736"/>
                                        </p:tgtEl>
                                        <p:attrNameLst>
                                          <p:attrName>style.visibility</p:attrName>
                                        </p:attrNameLst>
                                      </p:cBhvr>
                                      <p:to>
                                        <p:strVal val="visible"/>
                                      </p:to>
                                    </p:set>
                                    <p:anim calcmode="lin" valueType="num">
                                      <p:cBhvr additive="base">
                                        <p:cTn id="50" dur="500" fill="hold"/>
                                        <p:tgtEl>
                                          <p:spTgt spid="455736"/>
                                        </p:tgtEl>
                                        <p:attrNameLst>
                                          <p:attrName>ppt_x</p:attrName>
                                        </p:attrNameLst>
                                      </p:cBhvr>
                                      <p:tavLst>
                                        <p:tav tm="0">
                                          <p:val>
                                            <p:strVal val="1+#ppt_w/2"/>
                                          </p:val>
                                        </p:tav>
                                        <p:tav tm="100000">
                                          <p:val>
                                            <p:strVal val="#ppt_x"/>
                                          </p:val>
                                        </p:tav>
                                      </p:tavLst>
                                    </p:anim>
                                    <p:anim calcmode="lin" valueType="num">
                                      <p:cBhvr additive="base">
                                        <p:cTn id="51" dur="500" fill="hold"/>
                                        <p:tgtEl>
                                          <p:spTgt spid="4557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5694" grpId="0" autoUpdateAnimBg="0"/>
      <p:bldP spid="455699" grpId="0" autoUpdateAnimBg="0"/>
      <p:bldP spid="455733" grpId="0" autoUpdateAnimBg="0"/>
      <p:bldP spid="455734" grpId="0" autoUpdateAnimBg="0"/>
      <p:bldP spid="455735" grpId="0" animBg="1"/>
      <p:bldP spid="455736" grpId="0" animBg="1"/>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18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97014301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p:cNvGraphicFramePr>
            <a:graphicFrameLocks noGrp="1"/>
          </p:cNvGraphicFramePr>
          <p:nvPr>
            <p:extLst>
              <p:ext uri="{D42A27DB-BD31-4B8C-83A1-F6EECF244321}">
                <p14:modId xmlns:p14="http://schemas.microsoft.com/office/powerpoint/2010/main" val="250882386"/>
              </p:ext>
            </p:extLst>
          </p:nvPr>
        </p:nvGraphicFramePr>
        <p:xfrm>
          <a:off x="0" y="692696"/>
          <a:ext cx="9144000" cy="5685099"/>
        </p:xfrm>
        <a:graphic>
          <a:graphicData uri="http://schemas.openxmlformats.org/drawingml/2006/table">
            <a:tbl>
              <a:tblPr firstRow="1" bandRow="1">
                <a:tableStyleId>{F5AB1C69-6EDB-4FF4-983F-18BD219EF322}</a:tableStyleId>
              </a:tblPr>
              <a:tblGrid>
                <a:gridCol w="4572000">
                  <a:extLst>
                    <a:ext uri="{9D8B030D-6E8A-4147-A177-3AD203B41FA5}">
                      <a16:colId xmlns:a16="http://schemas.microsoft.com/office/drawing/2014/main" val="20000"/>
                    </a:ext>
                  </a:extLst>
                </a:gridCol>
                <a:gridCol w="4572000">
                  <a:extLst>
                    <a:ext uri="{9D8B030D-6E8A-4147-A177-3AD203B41FA5}">
                      <a16:colId xmlns:a16="http://schemas.microsoft.com/office/drawing/2014/main" val="20001"/>
                    </a:ext>
                  </a:extLst>
                </a:gridCol>
              </a:tblGrid>
              <a:tr h="665673">
                <a:tc>
                  <a:txBody>
                    <a:bodyPr/>
                    <a:lstStyle/>
                    <a:p>
                      <a:pPr algn="ctr"/>
                      <a:r>
                        <a:rPr lang="ar-JO" sz="3200" b="1" i="0" dirty="0">
                          <a:latin typeface="Arial" panose="020B0604020202020204" pitchFamily="34" charset="0"/>
                          <a:cs typeface="Arial" panose="020B0604020202020204" pitchFamily="34" charset="0"/>
                        </a:rPr>
                        <a:t>سليمان</a:t>
                      </a:r>
                      <a:endParaRPr lang="en-US" sz="3200" b="1" i="0" dirty="0">
                        <a:latin typeface="Arial" panose="020B0604020202020204" pitchFamily="34" charset="0"/>
                        <a:cs typeface="Arial" panose="020B0604020202020204" pitchFamily="34" charset="0"/>
                      </a:endParaRPr>
                    </a:p>
                  </a:txBody>
                  <a:tcPr>
                    <a:gradFill flip="none" rotWithShape="1">
                      <a:gsLst>
                        <a:gs pos="50000">
                          <a:srgbClr val="800000"/>
                        </a:gs>
                        <a:gs pos="100000">
                          <a:schemeClr val="tx1"/>
                        </a:gs>
                      </a:gsLst>
                      <a:path path="rect">
                        <a:fillToRect l="50000" t="50000" r="50000" b="50000"/>
                      </a:path>
                      <a:tileRect/>
                    </a:gradFill>
                  </a:tcPr>
                </a:tc>
                <a:tc>
                  <a:txBody>
                    <a:bodyPr/>
                    <a:lstStyle/>
                    <a:p>
                      <a:pPr algn="ctr"/>
                      <a:r>
                        <a:rPr lang="ar-JO" sz="3200" b="1" i="0" dirty="0">
                          <a:latin typeface="Arial" panose="020B0604020202020204" pitchFamily="34" charset="0"/>
                          <a:cs typeface="Arial" panose="020B0604020202020204" pitchFamily="34" charset="0"/>
                        </a:rPr>
                        <a:t>يسوع</a:t>
                      </a:r>
                      <a:endParaRPr lang="en-US" sz="3200" b="1" i="0" dirty="0">
                        <a:latin typeface="Arial" panose="020B0604020202020204" pitchFamily="34" charset="0"/>
                        <a:cs typeface="Arial" panose="020B0604020202020204" pitchFamily="34" charset="0"/>
                      </a:endParaRPr>
                    </a:p>
                  </a:txBody>
                  <a:tcPr>
                    <a:gradFill flip="none" rotWithShape="1">
                      <a:gsLst>
                        <a:gs pos="50000">
                          <a:srgbClr val="800000"/>
                        </a:gs>
                        <a:gs pos="100000">
                          <a:schemeClr val="tx1"/>
                        </a:gs>
                      </a:gsLst>
                      <a:path path="rect">
                        <a:fillToRect l="50000" t="50000" r="50000" b="50000"/>
                      </a:path>
                      <a:tileRect/>
                    </a:gradFill>
                  </a:tcPr>
                </a:tc>
                <a:extLst>
                  <a:ext uri="{0D108BD9-81ED-4DB2-BD59-A6C34878D82A}">
                    <a16:rowId xmlns:a16="http://schemas.microsoft.com/office/drawing/2014/main" val="10000"/>
                  </a:ext>
                </a:extLst>
              </a:tr>
              <a:tr h="665673">
                <a:tc>
                  <a:txBody>
                    <a:bodyPr/>
                    <a:lstStyle/>
                    <a:p>
                      <a:pPr algn="ctr"/>
                      <a:r>
                        <a:rPr lang="ar-JO" sz="3200" b="1" i="0" dirty="0">
                          <a:solidFill>
                            <a:schemeClr val="bg1"/>
                          </a:solidFill>
                          <a:latin typeface="Arial" panose="020B0604020202020204" pitchFamily="34" charset="0"/>
                          <a:cs typeface="Arial" panose="020B0604020202020204" pitchFamily="34" charset="0"/>
                        </a:rPr>
                        <a:t>ابن</a:t>
                      </a:r>
                      <a:r>
                        <a:rPr lang="ar-JO" sz="3200" b="1" i="0" baseline="0" dirty="0">
                          <a:solidFill>
                            <a:schemeClr val="bg1"/>
                          </a:solidFill>
                          <a:latin typeface="Arial" panose="020B0604020202020204" pitchFamily="34" charset="0"/>
                          <a:cs typeface="Arial" panose="020B0604020202020204" pitchFamily="34" charset="0"/>
                        </a:rPr>
                        <a:t> داود</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ar-JO" sz="3200" b="1" i="0" dirty="0">
                          <a:solidFill>
                            <a:schemeClr val="bg1"/>
                          </a:solidFill>
                          <a:latin typeface="Arial" panose="020B0604020202020204" pitchFamily="34" charset="0"/>
                          <a:cs typeface="Arial" panose="020B0604020202020204" pitchFamily="34" charset="0"/>
                        </a:rPr>
                        <a:t>ابن</a:t>
                      </a:r>
                      <a:r>
                        <a:rPr lang="ar-JO" sz="3200" b="1" i="0" baseline="0" dirty="0">
                          <a:solidFill>
                            <a:schemeClr val="bg1"/>
                          </a:solidFill>
                          <a:latin typeface="Arial" panose="020B0604020202020204" pitchFamily="34" charset="0"/>
                          <a:cs typeface="Arial" panose="020B0604020202020204" pitchFamily="34" charset="0"/>
                        </a:rPr>
                        <a:t> داود المطلق</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1"/>
                  </a:ext>
                </a:extLst>
              </a:tr>
              <a:tr h="1045073">
                <a:tc>
                  <a:txBody>
                    <a:bodyPr/>
                    <a:lstStyle/>
                    <a:p>
                      <a:pPr algn="ctr"/>
                      <a:r>
                        <a:rPr lang="ar-JO" sz="3200" b="1" i="0" dirty="0">
                          <a:solidFill>
                            <a:schemeClr val="bg1"/>
                          </a:solidFill>
                          <a:latin typeface="Arial" panose="020B0604020202020204" pitchFamily="34" charset="0"/>
                          <a:cs typeface="Arial" panose="020B0604020202020204" pitchFamily="34" charset="0"/>
                        </a:rPr>
                        <a:t>أسس الملكية المتحدة</a:t>
                      </a:r>
                      <a:r>
                        <a:rPr lang="ar-JO" sz="3200" b="1" i="0" baseline="0" dirty="0">
                          <a:solidFill>
                            <a:schemeClr val="bg1"/>
                          </a:solidFill>
                          <a:latin typeface="Arial" panose="020B0604020202020204" pitchFamily="34" charset="0"/>
                          <a:cs typeface="Arial" panose="020B0604020202020204" pitchFamily="34" charset="0"/>
                        </a:rPr>
                        <a:t>            في إسرائيل</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ar-JO" sz="3200" b="1" i="0" dirty="0">
                          <a:solidFill>
                            <a:schemeClr val="bg1"/>
                          </a:solidFill>
                          <a:latin typeface="Arial" panose="020B0604020202020204" pitchFamily="34" charset="0"/>
                          <a:cs typeface="Arial" panose="020B0604020202020204" pitchFamily="34" charset="0"/>
                        </a:rPr>
                        <a:t>أسس مملكة الله                 على الأرض</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2"/>
                  </a:ext>
                </a:extLst>
              </a:tr>
              <a:tr h="665673">
                <a:tc>
                  <a:txBody>
                    <a:bodyPr/>
                    <a:lstStyle/>
                    <a:p>
                      <a:pPr algn="ctr"/>
                      <a:r>
                        <a:rPr lang="ar-JO" sz="3200" b="1" i="0" dirty="0">
                          <a:solidFill>
                            <a:schemeClr val="bg1"/>
                          </a:solidFill>
                          <a:latin typeface="Arial" panose="020B0604020202020204" pitchFamily="34" charset="0"/>
                          <a:cs typeface="Arial" panose="020B0604020202020204" pitchFamily="34" charset="0"/>
                        </a:rPr>
                        <a:t>بني الهيكل</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ar-JO" sz="3200" b="1" i="0" dirty="0">
                          <a:solidFill>
                            <a:schemeClr val="bg1"/>
                          </a:solidFill>
                          <a:latin typeface="Arial" panose="020B0604020202020204" pitchFamily="34" charset="0"/>
                          <a:cs typeface="Arial" panose="020B0604020202020204" pitchFamily="34" charset="0"/>
                        </a:rPr>
                        <a:t>هو كان الهيكل</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3"/>
                  </a:ext>
                </a:extLst>
              </a:tr>
              <a:tr h="1522821">
                <a:tc>
                  <a:txBody>
                    <a:bodyPr/>
                    <a:lstStyle/>
                    <a:p>
                      <a:pPr algn="ctr"/>
                      <a:r>
                        <a:rPr lang="ar-JO" sz="3200" b="1" i="0" dirty="0">
                          <a:solidFill>
                            <a:schemeClr val="bg1"/>
                          </a:solidFill>
                          <a:latin typeface="Arial" panose="020B0604020202020204" pitchFamily="34" charset="0"/>
                          <a:cs typeface="Arial" panose="020B0604020202020204" pitchFamily="34" charset="0"/>
                        </a:rPr>
                        <a:t>أسس المملكة                    التي انتهت                      سنة 586 ق.م</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ar-JO" sz="3200" b="1" i="0" dirty="0">
                          <a:solidFill>
                            <a:schemeClr val="bg1"/>
                          </a:solidFill>
                          <a:latin typeface="Arial" panose="020B0604020202020204" pitchFamily="34" charset="0"/>
                          <a:cs typeface="Arial" panose="020B0604020202020204" pitchFamily="34" charset="0"/>
                        </a:rPr>
                        <a:t>أسس المملكلة                   التي لن تنتهي                  نهائياً</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4"/>
                  </a:ext>
                </a:extLst>
              </a:tr>
              <a:tr h="1045073">
                <a:tc>
                  <a:txBody>
                    <a:bodyPr/>
                    <a:lstStyle/>
                    <a:p>
                      <a:pPr algn="ctr"/>
                      <a:r>
                        <a:rPr lang="ar-JO" sz="3200" b="1" i="0" dirty="0">
                          <a:solidFill>
                            <a:schemeClr val="bg1"/>
                          </a:solidFill>
                          <a:latin typeface="Arial" panose="020B0604020202020204" pitchFamily="34" charset="0"/>
                          <a:cs typeface="Arial" panose="020B0604020202020204" pitchFamily="34" charset="0"/>
                        </a:rPr>
                        <a:t>تم تأديبه                       بسبب خطاياه</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ar-JO" sz="3200" b="1" i="0" kern="1200" dirty="0">
                          <a:solidFill>
                            <a:schemeClr val="bg1"/>
                          </a:solidFill>
                          <a:latin typeface="Arial" panose="020B0604020202020204" pitchFamily="34" charset="0"/>
                          <a:ea typeface="+mn-ea"/>
                          <a:cs typeface="Arial" panose="020B0604020202020204" pitchFamily="34" charset="0"/>
                        </a:rPr>
                        <a:t>تم تأديبه                       بسبب خطايانا</a:t>
                      </a:r>
                      <a:endParaRPr lang="en-US" sz="3200" b="1" i="0" kern="1200" dirty="0">
                        <a:solidFill>
                          <a:schemeClr val="bg1"/>
                        </a:solidFill>
                        <a:latin typeface="Arial" panose="020B0604020202020204" pitchFamily="34" charset="0"/>
                        <a:ea typeface="+mn-ea"/>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5"/>
                  </a:ext>
                </a:extLst>
              </a:tr>
            </a:tbl>
          </a:graphicData>
        </a:graphic>
      </p:graphicFrame>
      <p:sp>
        <p:nvSpPr>
          <p:cNvPr id="900098" name="Rectangle 2"/>
          <p:cNvSpPr>
            <a:spLocks noGrp="1" noChangeArrowheads="1"/>
          </p:cNvSpPr>
          <p:nvPr>
            <p:ph type="ctrTitle"/>
          </p:nvPr>
        </p:nvSpPr>
        <p:spPr>
          <a:xfrm>
            <a:off x="-5396" y="2693"/>
            <a:ext cx="9144000" cy="617996"/>
          </a:xfrm>
          <a:effectLst>
            <a:outerShdw blurRad="63500" dist="35921" dir="2700000" algn="ctr" rotWithShape="0">
              <a:schemeClr val="tx2">
                <a:alpha val="74998"/>
              </a:schemeClr>
            </a:outerShdw>
          </a:effectLst>
        </p:spPr>
        <p:txBody>
          <a:bodyPr/>
          <a:lstStyle/>
          <a:p>
            <a:pPr>
              <a:defRPr/>
            </a:pPr>
            <a:r>
              <a:rPr lang="ar-JO" sz="4000" dirty="0">
                <a:effectLst>
                  <a:glow rad="127000">
                    <a:schemeClr val="tx1"/>
                  </a:glow>
                </a:effectLst>
                <a:ea typeface="ＭＳ Ｐゴシック" charset="0"/>
              </a:rPr>
              <a:t>الأمان المطلق</a:t>
            </a:r>
            <a:endParaRPr lang="en-US" sz="40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6267388"/>
            <a:ext cx="9144000" cy="61799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pPr>
            <a:r>
              <a:rPr lang="en-US" sz="1600" dirty="0">
                <a:solidFill>
                  <a:srgbClr val="FFFFFF"/>
                </a:solidFill>
                <a:latin typeface="Arial" panose="020B0604020202020204" pitchFamily="34" charset="0"/>
                <a:cs typeface="Arial" panose="020B0604020202020204" pitchFamily="34" charset="0"/>
              </a:rPr>
              <a:t>The Kingdom Period Class #2 1st Chronicles 13-29</a:t>
            </a:r>
          </a:p>
          <a:p>
            <a:pPr>
              <a:buFontTx/>
              <a:buNone/>
            </a:pPr>
            <a:r>
              <a:rPr lang="en-US" sz="1600" dirty="0">
                <a:solidFill>
                  <a:srgbClr val="FFFFFF"/>
                </a:solidFill>
                <a:latin typeface="Arial" panose="020B0604020202020204" pitchFamily="34" charset="0"/>
                <a:cs typeface="Arial" panose="020B0604020202020204" pitchFamily="34" charset="0"/>
              </a:rPr>
              <a:t>Published by Colin Bradley • http://slideplayer.com/slide/7850809/</a:t>
            </a:r>
          </a:p>
        </p:txBody>
      </p:sp>
      <p:sp>
        <p:nvSpPr>
          <p:cNvPr id="2" name="Rectangle 2">
            <a:extLst>
              <a:ext uri="{FF2B5EF4-FFF2-40B4-BE49-F238E27FC236}">
                <a16:creationId xmlns:a16="http://schemas.microsoft.com/office/drawing/2014/main" id="{6A141E52-BCE1-E169-6040-22B1926755B0}"/>
              </a:ext>
            </a:extLst>
          </p:cNvPr>
          <p:cNvSpPr txBox="1">
            <a:spLocks noChangeArrowheads="1"/>
          </p:cNvSpPr>
          <p:nvPr/>
        </p:nvSpPr>
        <p:spPr bwMode="auto">
          <a:xfrm>
            <a:off x="232652" y="108432"/>
            <a:ext cx="2971196" cy="61799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l" defTabSz="457200">
              <a:lnSpc>
                <a:spcPct val="100000"/>
              </a:lnSpc>
              <a:buFontTx/>
              <a:buNone/>
              <a:defRPr/>
            </a:pPr>
            <a:r>
              <a:rPr kumimoji="0" lang="ar-JO" sz="3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a:t>
            </a:r>
            <a:endParaRPr kumimoji="0" lang="en-US" sz="3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819890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2"/>
          <p:cNvSpPr>
            <a:spLocks noGrp="1" noChangeArrowheads="1"/>
          </p:cNvSpPr>
          <p:nvPr>
            <p:ph type="ctrTitle"/>
          </p:nvPr>
        </p:nvSpPr>
        <p:spPr>
          <a:xfrm>
            <a:off x="0" y="0"/>
            <a:ext cx="9144000" cy="1219200"/>
          </a:xfrm>
          <a:effectLst>
            <a:outerShdw blurRad="63500" dist="53882" dir="2700000" algn="ctr" rotWithShape="0">
              <a:schemeClr val="tx1">
                <a:alpha val="74998"/>
              </a:schemeClr>
            </a:outerShdw>
          </a:effectLst>
          <a:extLst>
            <a:ext uri="{909E8E84-426E-40dd-AFC4-6F175D3DCCD1}">
              <a14:hiddenFill xmlns:a14="http://schemas.microsoft.com/office/drawing/2010/main" xmlns="">
                <a:solidFill>
                  <a:schemeClr val="folHlink"/>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8" tIns="44450" rIns="90488" bIns="44450"/>
          <a:lstStyle/>
          <a:p>
            <a:pPr eaLnBrk="1" hangingPunct="1">
              <a:defRPr/>
            </a:pPr>
            <a:r>
              <a:rPr lang="ar-JO" altLang="en-US" sz="6600" dirty="0">
                <a:solidFill>
                  <a:schemeClr val="bg1"/>
                </a:solidFill>
                <a:effectLst>
                  <a:glow rad="279400">
                    <a:schemeClr val="tx1">
                      <a:alpha val="85000"/>
                    </a:schemeClr>
                  </a:glow>
                </a:effectLst>
              </a:rPr>
              <a:t>مشيئة من؟</a:t>
            </a:r>
            <a:endParaRPr lang="en-US" altLang="en-US" sz="6600" dirty="0">
              <a:solidFill>
                <a:schemeClr val="bg1"/>
              </a:solidFill>
              <a:effectLst>
                <a:glow rad="279400">
                  <a:schemeClr val="tx1">
                    <a:alpha val="85000"/>
                  </a:schemeClr>
                </a:glow>
              </a:effectLst>
            </a:endParaRPr>
          </a:p>
        </p:txBody>
      </p:sp>
      <p:sp>
        <p:nvSpPr>
          <p:cNvPr id="80899" name="Rectangle 3"/>
          <p:cNvSpPr>
            <a:spLocks noGrp="1" noChangeArrowheads="1"/>
          </p:cNvSpPr>
          <p:nvPr>
            <p:ph type="subTitle" idx="1"/>
          </p:nvPr>
        </p:nvSpPr>
        <p:spPr>
          <a:xfrm>
            <a:off x="0" y="1244600"/>
            <a:ext cx="9144000" cy="812800"/>
          </a:xfrm>
          <a:effectLst>
            <a:outerShdw blurRad="63500" dist="53882" dir="2700000" algn="ctr" rotWithShape="0">
              <a:schemeClr val="tx1">
                <a:alpha val="74998"/>
              </a:schemeClr>
            </a:outerShdw>
          </a:effectLst>
          <a:extLst>
            <a:ext uri="{91240B29-F687-4f45-9708-019B960494DF}">
              <a14:hiddenLine xmlns:a14="http://schemas.microsoft.com/office/drawing/2010/main" xmlns="" w="12700">
                <a:solidFill>
                  <a:schemeClr val="tx1"/>
                </a:solidFill>
                <a:miter lim="800000"/>
                <a:headEnd/>
                <a:tailEnd/>
              </a14:hiddenLine>
            </a:ext>
          </a:extLst>
        </p:spPr>
        <p:txBody>
          <a:bodyPr lIns="90488" tIns="44450" rIns="90488" bIns="44450"/>
          <a:lstStyle/>
          <a:p>
            <a:pPr marL="342900" indent="-342900" eaLnBrk="1" hangingPunct="1">
              <a:defRPr/>
            </a:pPr>
            <a:r>
              <a:rPr lang="ar-JO" altLang="en-US" sz="4400" dirty="0">
                <a:solidFill>
                  <a:schemeClr val="bg1"/>
                </a:solidFill>
                <a:effectLst>
                  <a:glow rad="279400">
                    <a:schemeClr val="tx1">
                      <a:alpha val="85000"/>
                    </a:schemeClr>
                  </a:glow>
                </a:effectLst>
              </a:rPr>
              <a:t>2 أخبار الأيام 18 </a:t>
            </a:r>
            <a:endParaRPr lang="en-US" altLang="en-US" sz="4400" dirty="0">
              <a:solidFill>
                <a:schemeClr val="bg1"/>
              </a:solidFill>
              <a:effectLst>
                <a:glow rad="279400">
                  <a:schemeClr val="tx1">
                    <a:alpha val="85000"/>
                  </a:schemeClr>
                </a:glow>
              </a:effectLst>
            </a:endParaRPr>
          </a:p>
        </p:txBody>
      </p:sp>
      <p:pic>
        <p:nvPicPr>
          <p:cNvPr id="76803"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76375" y="2132856"/>
            <a:ext cx="6194425" cy="4125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ectangle 4"/>
          <p:cNvSpPr>
            <a:spLocks noChangeArrowheads="1"/>
          </p:cNvSpPr>
          <p:nvPr/>
        </p:nvSpPr>
        <p:spPr bwMode="auto">
          <a:xfrm>
            <a:off x="0" y="6092825"/>
            <a:ext cx="9144000" cy="765175"/>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lstStyle/>
          <a:p>
            <a:pPr algn="ctr" eaLnBrk="1" hangingPunct="1">
              <a:lnSpc>
                <a:spcPct val="100000"/>
              </a:lnSpc>
              <a:spcAft>
                <a:spcPts val="0"/>
              </a:spcAft>
              <a:buClr>
                <a:srgbClr val="FFCC00"/>
              </a:buClr>
              <a:buSzPct val="70000"/>
              <a:buFont typeface="Wingdings" charset="0"/>
              <a:buNone/>
              <a:defRPr/>
            </a:pPr>
            <a:r>
              <a:rPr kumimoji="0" lang="ar-JO"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د. ريك جريفيث</a:t>
            </a:r>
            <a:r>
              <a:rPr kumimoji="0" lang="en-US"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kumimoji="0" lang="ar-JO"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مؤسسة الدراسات اللاهوتية الأردنية</a:t>
            </a:r>
            <a:br>
              <a:rPr kumimoji="0" lang="en-US"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br>
            <a:r>
              <a:rPr kumimoji="0" lang="en-US"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cicfamily.com &amp; BibleStudyDownloads.org</a:t>
            </a:r>
          </a:p>
        </p:txBody>
      </p:sp>
    </p:spTree>
    <p:extLst>
      <p:ext uri="{BB962C8B-B14F-4D97-AF65-F5344CB8AC3E}">
        <p14:creationId xmlns:p14="http://schemas.microsoft.com/office/powerpoint/2010/main" val="728421365"/>
      </p:ext>
    </p:extLst>
  </p:cSld>
  <p:clrMapOvr>
    <a:masterClrMapping/>
  </p:clrMapOvr>
  <p:transition>
    <p:random/>
  </p:transition>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3537" name="Picture 2" descr="Family 1990"/>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533400"/>
            <a:ext cx="7224713" cy="906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3827" name="Rectangle 3"/>
          <p:cNvSpPr>
            <a:spLocks noGrp="1" noChangeArrowheads="1"/>
          </p:cNvSpPr>
          <p:nvPr>
            <p:ph type="title"/>
          </p:nvPr>
        </p:nvSpPr>
        <p:spPr>
          <a:xfrm>
            <a:off x="76200" y="-76200"/>
            <a:ext cx="6705600" cy="1295400"/>
          </a:xfrm>
        </p:spPr>
        <p:txBody>
          <a:bodyPr/>
          <a:lstStyle/>
          <a:p>
            <a:pPr eaLnBrk="1" hangingPunct="1">
              <a:defRPr/>
            </a:pPr>
            <a:r>
              <a:rPr lang="ar-JO" dirty="0">
                <a:ea typeface="ＭＳ Ｐゴシック" charset="0"/>
                <a:cs typeface="Arial" panose="020B0604020202020204" pitchFamily="34" charset="0"/>
              </a:rPr>
              <a:t>1991 : التحرك إلى سنغافورة</a:t>
            </a:r>
            <a:endParaRPr lang="en-US" dirty="0">
              <a:ea typeface="ＭＳ Ｐゴシック" charset="0"/>
              <a:cs typeface="Arial" panose="020B0604020202020204" pitchFamily="34" charset="0"/>
            </a:endParaRPr>
          </a:p>
        </p:txBody>
      </p:sp>
      <p:sp>
        <p:nvSpPr>
          <p:cNvPr id="333828" name="Rectangle 4"/>
          <p:cNvSpPr>
            <a:spLocks noChangeArrowheads="1"/>
          </p:cNvSpPr>
          <p:nvPr/>
        </p:nvSpPr>
        <p:spPr bwMode="auto">
          <a:xfrm>
            <a:off x="6096000" y="1295400"/>
            <a:ext cx="3048000" cy="5562600"/>
          </a:xfrm>
          <a:prstGeom prst="rect">
            <a:avLst/>
          </a:prstGeom>
          <a:noFill/>
          <a:ln w="9525">
            <a:noFill/>
            <a:miter lim="800000"/>
            <a:headEnd/>
            <a:tailEnd/>
          </a:ln>
          <a:effectLst/>
        </p:spPr>
        <p:txBody>
          <a:bodyPr/>
          <a:lstStyle/>
          <a:p>
            <a:pPr marL="342900" indent="-342900" algn="r" rtl="1" eaLnBrk="1" hangingPunct="1">
              <a:lnSpc>
                <a:spcPct val="100000"/>
              </a:lnSpc>
              <a:buClr>
                <a:srgbClr val="FFFFCC"/>
              </a:buClr>
              <a:buSzPct val="75000"/>
              <a:buFont typeface="Wingdings" charset="0"/>
              <a:buChar char="l"/>
              <a:defRPr/>
            </a:pPr>
            <a:r>
              <a:rPr kumimoji="0" lang="ar-JO" sz="4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ريك، 33</a:t>
            </a:r>
            <a:endParaRPr kumimoji="0" lang="en-US" sz="4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marL="342900" indent="-342900" algn="r" rtl="1" eaLnBrk="1" hangingPunct="1">
              <a:lnSpc>
                <a:spcPct val="100000"/>
              </a:lnSpc>
              <a:buClr>
                <a:srgbClr val="FFFFCC"/>
              </a:buClr>
              <a:buSzPct val="75000"/>
              <a:buFont typeface="Wingdings" charset="0"/>
              <a:buChar char="l"/>
              <a:defRPr/>
            </a:pPr>
            <a:r>
              <a:rPr kumimoji="0" lang="ar-JO" sz="4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سوزان، حوالي 30</a:t>
            </a:r>
            <a:endParaRPr kumimoji="0" lang="en-US" sz="4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marL="342900" indent="-342900" algn="r" rtl="1" eaLnBrk="1" hangingPunct="1">
              <a:lnSpc>
                <a:spcPct val="100000"/>
              </a:lnSpc>
              <a:buClr>
                <a:srgbClr val="FFFFCC"/>
              </a:buClr>
              <a:buSzPct val="75000"/>
              <a:buFont typeface="Wingdings" charset="0"/>
              <a:buChar char="l"/>
              <a:defRPr/>
            </a:pPr>
            <a:r>
              <a:rPr kumimoji="0" lang="ar-JO" sz="4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كيرت، 4</a:t>
            </a:r>
            <a:endParaRPr kumimoji="0" lang="en-US" sz="4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marL="342900" indent="-342900" algn="r" rtl="1" eaLnBrk="1" hangingPunct="1">
              <a:lnSpc>
                <a:spcPct val="100000"/>
              </a:lnSpc>
              <a:buClr>
                <a:srgbClr val="FFFFCC"/>
              </a:buClr>
              <a:buSzPct val="75000"/>
              <a:buFont typeface="Wingdings" charset="0"/>
              <a:buChar char="l"/>
              <a:defRPr/>
            </a:pPr>
            <a:r>
              <a:rPr kumimoji="0" lang="ar-JO" sz="4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ستيفن، 1</a:t>
            </a:r>
            <a:endParaRPr kumimoji="0" lang="en-US" sz="4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76875005"/>
      </p:ext>
    </p:extLst>
  </p:cSld>
  <p:clrMapOvr>
    <a:masterClrMapping/>
  </p:clrMapOvr>
  <p:transition>
    <p:random/>
  </p:transition>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8945" name="Picture 2" descr="Three Boys 1994.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6858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36512" y="5229200"/>
            <a:ext cx="9144000" cy="1143000"/>
          </a:xfrm>
        </p:spPr>
        <p:txBody>
          <a:bodyPr/>
          <a:lstStyle/>
          <a:p>
            <a:pPr>
              <a:defRPr/>
            </a:pPr>
            <a:r>
              <a:rPr lang="ar-JO" sz="5400" b="1" dirty="0">
                <a:solidFill>
                  <a:schemeClr val="tx1"/>
                </a:solidFill>
                <a:effectLst>
                  <a:glow rad="266700">
                    <a:schemeClr val="bg1">
                      <a:alpha val="75000"/>
                    </a:schemeClr>
                  </a:glow>
                </a:effectLst>
                <a:latin typeface="Arial" panose="020B0604020202020204" pitchFamily="34" charset="0"/>
                <a:cs typeface="Arial" panose="020B0604020202020204" pitchFamily="34" charset="0"/>
              </a:rPr>
              <a:t>أولادنا الثلاثة (1995)</a:t>
            </a:r>
            <a:endParaRPr lang="en-US" sz="5400" b="1" dirty="0">
              <a:solidFill>
                <a:schemeClr val="tx1"/>
              </a:solidFill>
              <a:effectLst>
                <a:glow rad="266700">
                  <a:schemeClr val="bg1">
                    <a:alpha val="75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51718760"/>
      </p:ext>
    </p:extLst>
  </p:cSld>
  <p:clrMapOvr>
    <a:masterClrMapping/>
  </p:clrMapOvr>
  <p:transition spd="slow"/>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9969" name="Picture 2" descr="Three Sons.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36512" y="5229200"/>
            <a:ext cx="9144000" cy="1143000"/>
          </a:xfrm>
        </p:spPr>
        <p:txBody>
          <a:bodyPr/>
          <a:lstStyle/>
          <a:p>
            <a:pPr>
              <a:defRPr/>
            </a:pPr>
            <a:r>
              <a:rPr lang="ar-JO" sz="5400" b="1" dirty="0">
                <a:solidFill>
                  <a:schemeClr val="tx1"/>
                </a:solidFill>
                <a:effectLst>
                  <a:glow rad="266700">
                    <a:schemeClr val="bg1">
                      <a:alpha val="75000"/>
                    </a:schemeClr>
                  </a:glow>
                </a:effectLst>
                <a:latin typeface="Arial" panose="020B0604020202020204" pitchFamily="34" charset="0"/>
                <a:cs typeface="Arial" panose="020B0604020202020204" pitchFamily="34" charset="0"/>
              </a:rPr>
              <a:t>أولادنا الثلاثة (2015)</a:t>
            </a:r>
            <a:endParaRPr lang="en-US" sz="5400" b="1" dirty="0">
              <a:solidFill>
                <a:schemeClr val="tx1"/>
              </a:solidFill>
              <a:effectLst>
                <a:glow rad="266700">
                  <a:schemeClr val="bg1">
                    <a:alpha val="75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73806334"/>
      </p:ext>
    </p:extLst>
  </p:cSld>
  <p:clrMapOvr>
    <a:masterClrMapping/>
  </p:clrMapOvr>
  <p:transition spd="slow"/>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2016-01-09 Family at Grandpa WYC 90th BDay.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4866" y="0"/>
            <a:ext cx="9218866" cy="6885384"/>
          </a:xfrm>
          <a:prstGeom prst="rect">
            <a:avLst/>
          </a:prstGeom>
        </p:spPr>
      </p:pic>
      <p:sp>
        <p:nvSpPr>
          <p:cNvPr id="355331" name="Rectangle 3"/>
          <p:cNvSpPr>
            <a:spLocks noGrp="1" noChangeArrowheads="1"/>
          </p:cNvSpPr>
          <p:nvPr>
            <p:ph type="ctrTitle"/>
          </p:nvPr>
        </p:nvSpPr>
        <p:spPr>
          <a:xfrm>
            <a:off x="6477000" y="25727"/>
            <a:ext cx="2667000" cy="1124744"/>
          </a:xfrm>
          <a:effectLst>
            <a:outerShdw blurRad="63500" dist="35921" dir="2700000" algn="ctr" rotWithShape="0">
              <a:srgbClr val="000000">
                <a:alpha val="74998"/>
              </a:srgbClr>
            </a:outerShdw>
          </a:effectLst>
        </p:spPr>
        <p:txBody>
          <a:bodyPr/>
          <a:lstStyle/>
          <a:p>
            <a:pPr eaLnBrk="1" hangingPunct="1">
              <a:defRPr/>
            </a:pPr>
            <a:r>
              <a:rPr lang="ar-JO" sz="2800" b="1" dirty="0">
                <a:solidFill>
                  <a:schemeClr val="tx1"/>
                </a:solidFill>
                <a:effectLst>
                  <a:glow rad="254000">
                    <a:schemeClr val="bg1">
                      <a:alpha val="75000"/>
                    </a:schemeClr>
                  </a:glow>
                </a:effectLst>
                <a:latin typeface="Arial" panose="020B0604020202020204" pitchFamily="34" charset="0"/>
                <a:cs typeface="Arial" panose="020B0604020202020204" pitchFamily="34" charset="0"/>
              </a:rPr>
              <a:t>عائلة جريفيث</a:t>
            </a:r>
            <a:br>
              <a:rPr lang="en-US" sz="2800" b="1" dirty="0">
                <a:solidFill>
                  <a:schemeClr val="tx1"/>
                </a:solidFill>
                <a:effectLst>
                  <a:glow rad="254000">
                    <a:schemeClr val="bg1">
                      <a:alpha val="75000"/>
                    </a:schemeClr>
                  </a:glow>
                </a:effectLst>
                <a:latin typeface="Arial" panose="020B0604020202020204" pitchFamily="34" charset="0"/>
                <a:cs typeface="Arial" panose="020B0604020202020204" pitchFamily="34" charset="0"/>
              </a:rPr>
            </a:br>
            <a:r>
              <a:rPr lang="ar-JO" sz="2800" b="1" dirty="0">
                <a:solidFill>
                  <a:schemeClr val="tx1"/>
                </a:solidFill>
                <a:effectLst>
                  <a:glow rad="254000">
                    <a:schemeClr val="bg1">
                      <a:alpha val="75000"/>
                    </a:schemeClr>
                  </a:glow>
                </a:effectLst>
                <a:latin typeface="Arial" panose="020B0604020202020204" pitchFamily="34" charset="0"/>
                <a:cs typeface="Arial" panose="020B0604020202020204" pitchFamily="34" charset="0"/>
              </a:rPr>
              <a:t>9 كانون ثاني 2016</a:t>
            </a:r>
            <a:endParaRPr lang="en-US" b="1" dirty="0">
              <a:solidFill>
                <a:schemeClr val="tx1"/>
              </a:solidFill>
              <a:effectLst>
                <a:glow rad="254000">
                  <a:schemeClr val="bg1">
                    <a:alpha val="75000"/>
                  </a:schemeClr>
                </a:glow>
              </a:effectLst>
              <a:latin typeface="Arial" panose="020B0604020202020204" pitchFamily="34" charset="0"/>
              <a:cs typeface="Arial" panose="020B0604020202020204" pitchFamily="34" charset="0"/>
            </a:endParaRPr>
          </a:p>
        </p:txBody>
      </p:sp>
      <p:sp>
        <p:nvSpPr>
          <p:cNvPr id="355333" name="Text Box 5"/>
          <p:cNvSpPr txBox="1">
            <a:spLocks noChangeArrowheads="1"/>
          </p:cNvSpPr>
          <p:nvPr/>
        </p:nvSpPr>
        <p:spPr bwMode="auto">
          <a:xfrm>
            <a:off x="-252536" y="4149080"/>
            <a:ext cx="3051851" cy="156966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ctr">
              <a:lnSpc>
                <a:spcPct val="100000"/>
              </a:lnSpc>
              <a:spcBef>
                <a:spcPct val="0"/>
              </a:spcBef>
              <a:buFontTx/>
              <a:buNone/>
              <a:defRPr/>
            </a:pPr>
            <a:r>
              <a:rPr kumimoji="0" lang="ar-JO" sz="4800" dirty="0">
                <a:solidFill>
                  <a:srgbClr val="FFFFFF"/>
                </a:solidFill>
                <a:effectLst>
                  <a:glow rad="254000">
                    <a:srgbClr val="000000">
                      <a:alpha val="75000"/>
                    </a:srgbClr>
                  </a:glow>
                </a:effectLst>
                <a:latin typeface="Arial" panose="020B0604020202020204" pitchFamily="34" charset="0"/>
                <a:cs typeface="Arial" panose="020B0604020202020204" pitchFamily="34" charset="0"/>
              </a:rPr>
              <a:t>كيرت وكارا (29)</a:t>
            </a:r>
            <a:endParaRPr kumimoji="0" lang="en-US" sz="3600" dirty="0">
              <a:solidFill>
                <a:srgbClr val="FFFFFF"/>
              </a:solidFill>
              <a:effectLst>
                <a:glow rad="254000">
                  <a:srgbClr val="000000">
                    <a:alpha val="75000"/>
                  </a:srgbClr>
                </a:glow>
              </a:effectLst>
              <a:latin typeface="Arial" panose="020B0604020202020204" pitchFamily="34" charset="0"/>
              <a:cs typeface="Arial" panose="020B0604020202020204" pitchFamily="34" charset="0"/>
            </a:endParaRPr>
          </a:p>
        </p:txBody>
      </p:sp>
      <p:sp>
        <p:nvSpPr>
          <p:cNvPr id="355334" name="Text Box 6"/>
          <p:cNvSpPr txBox="1">
            <a:spLocks noChangeArrowheads="1"/>
          </p:cNvSpPr>
          <p:nvPr/>
        </p:nvSpPr>
        <p:spPr bwMode="auto">
          <a:xfrm>
            <a:off x="2595504" y="3212976"/>
            <a:ext cx="1287532" cy="156966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algn="ctr">
              <a:lnSpc>
                <a:spcPct val="100000"/>
              </a:lnSpc>
              <a:spcBef>
                <a:spcPct val="0"/>
              </a:spcBef>
              <a:buFontTx/>
              <a:buNone/>
              <a:defRPr/>
            </a:pPr>
            <a:r>
              <a:rPr kumimoji="0" lang="ar-JO" sz="4800" dirty="0">
                <a:solidFill>
                  <a:srgbClr val="FFFFFF"/>
                </a:solidFill>
                <a:effectLst>
                  <a:glow rad="254000">
                    <a:srgbClr val="000000">
                      <a:alpha val="75000"/>
                    </a:srgbClr>
                  </a:glow>
                </a:effectLst>
                <a:latin typeface="Arial" panose="020B0604020202020204" pitchFamily="34" charset="0"/>
                <a:cs typeface="Arial" panose="020B0604020202020204" pitchFamily="34" charset="0"/>
              </a:rPr>
              <a:t>جون</a:t>
            </a:r>
            <a:br>
              <a:rPr kumimoji="0" lang="en-US" sz="4800" dirty="0">
                <a:solidFill>
                  <a:srgbClr val="FFFFFF"/>
                </a:solidFill>
                <a:effectLst>
                  <a:glow rad="254000">
                    <a:srgbClr val="000000">
                      <a:alpha val="75000"/>
                    </a:srgbClr>
                  </a:glow>
                </a:effectLst>
                <a:latin typeface="Arial" panose="020B0604020202020204" pitchFamily="34" charset="0"/>
                <a:cs typeface="Arial" panose="020B0604020202020204" pitchFamily="34" charset="0"/>
              </a:rPr>
            </a:br>
            <a:r>
              <a:rPr kumimoji="0" lang="en-US" sz="4800" dirty="0">
                <a:solidFill>
                  <a:srgbClr val="FFFFFF"/>
                </a:solidFill>
                <a:effectLst>
                  <a:glow rad="254000">
                    <a:srgbClr val="000000">
                      <a:alpha val="75000"/>
                    </a:srgbClr>
                  </a:glow>
                </a:effectLst>
                <a:latin typeface="Arial" panose="020B0604020202020204" pitchFamily="34" charset="0"/>
                <a:cs typeface="Arial" panose="020B0604020202020204" pitchFamily="34" charset="0"/>
              </a:rPr>
              <a:t>(</a:t>
            </a:r>
            <a:r>
              <a:rPr kumimoji="0" lang="ar-JO" sz="4800" dirty="0">
                <a:solidFill>
                  <a:srgbClr val="FFFFFF"/>
                </a:solidFill>
                <a:effectLst>
                  <a:glow rad="254000">
                    <a:srgbClr val="000000">
                      <a:alpha val="75000"/>
                    </a:srgbClr>
                  </a:glow>
                </a:effectLst>
                <a:latin typeface="Arial" panose="020B0604020202020204" pitchFamily="34" charset="0"/>
                <a:cs typeface="Arial" panose="020B0604020202020204" pitchFamily="34" charset="0"/>
              </a:rPr>
              <a:t>23</a:t>
            </a:r>
            <a:r>
              <a:rPr kumimoji="0" lang="en-US" sz="4800" dirty="0">
                <a:solidFill>
                  <a:srgbClr val="FFFFFF"/>
                </a:solidFill>
                <a:effectLst>
                  <a:glow rad="254000">
                    <a:srgbClr val="000000">
                      <a:alpha val="75000"/>
                    </a:srgbClr>
                  </a:glow>
                </a:effectLst>
                <a:latin typeface="Arial" panose="020B0604020202020204" pitchFamily="34" charset="0"/>
                <a:cs typeface="Arial" panose="020B0604020202020204" pitchFamily="34" charset="0"/>
              </a:rPr>
              <a:t>)</a:t>
            </a:r>
            <a:endParaRPr kumimoji="0" lang="en-US" sz="3600" dirty="0">
              <a:solidFill>
                <a:srgbClr val="FFFFFF"/>
              </a:solidFill>
              <a:effectLst>
                <a:glow rad="254000">
                  <a:srgbClr val="000000">
                    <a:alpha val="75000"/>
                  </a:srgbClr>
                </a:glow>
              </a:effectLst>
              <a:latin typeface="Arial" panose="020B0604020202020204" pitchFamily="34" charset="0"/>
              <a:cs typeface="Arial" panose="020B0604020202020204" pitchFamily="34" charset="0"/>
            </a:endParaRPr>
          </a:p>
        </p:txBody>
      </p:sp>
      <p:sp>
        <p:nvSpPr>
          <p:cNvPr id="355335" name="Text Box 7"/>
          <p:cNvSpPr txBox="1">
            <a:spLocks noChangeArrowheads="1"/>
          </p:cNvSpPr>
          <p:nvPr/>
        </p:nvSpPr>
        <p:spPr bwMode="auto">
          <a:xfrm>
            <a:off x="5323003" y="5256588"/>
            <a:ext cx="3816424" cy="156966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a:lnSpc>
                <a:spcPct val="100000"/>
              </a:lnSpc>
              <a:spcBef>
                <a:spcPct val="0"/>
              </a:spcBef>
              <a:buFontTx/>
              <a:buNone/>
              <a:defRPr/>
            </a:pPr>
            <a:r>
              <a:rPr kumimoji="0" lang="ar-JO" sz="4800" dirty="0">
                <a:solidFill>
                  <a:srgbClr val="FFFFFF"/>
                </a:solidFill>
                <a:effectLst>
                  <a:glow rad="254000">
                    <a:srgbClr val="000000">
                      <a:alpha val="75000"/>
                    </a:srgbClr>
                  </a:glow>
                </a:effectLst>
                <a:latin typeface="Arial" panose="020B0604020202020204" pitchFamily="34" charset="0"/>
                <a:cs typeface="Arial" panose="020B0604020202020204" pitchFamily="34" charset="0"/>
              </a:rPr>
              <a:t>ستيفن وكيتي (26)</a:t>
            </a:r>
            <a:endParaRPr kumimoji="0" lang="en-US" sz="3600" dirty="0">
              <a:solidFill>
                <a:srgbClr val="FFFFFF"/>
              </a:solidFill>
              <a:effectLst>
                <a:glow rad="254000">
                  <a:srgbClr val="000000">
                    <a:alpha val="75000"/>
                  </a:srgbClr>
                </a:glow>
              </a:effectLst>
              <a:latin typeface="Arial" panose="020B0604020202020204" pitchFamily="34" charset="0"/>
              <a:cs typeface="Arial" panose="020B0604020202020204" pitchFamily="34" charset="0"/>
            </a:endParaRPr>
          </a:p>
        </p:txBody>
      </p:sp>
      <p:sp>
        <p:nvSpPr>
          <p:cNvPr id="355336" name="Text Box 8"/>
          <p:cNvSpPr txBox="1">
            <a:spLocks noChangeArrowheads="1"/>
          </p:cNvSpPr>
          <p:nvPr/>
        </p:nvSpPr>
        <p:spPr bwMode="auto">
          <a:xfrm>
            <a:off x="4499992" y="3645024"/>
            <a:ext cx="3384376" cy="156966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ctr">
              <a:lnSpc>
                <a:spcPct val="100000"/>
              </a:lnSpc>
              <a:spcBef>
                <a:spcPct val="0"/>
              </a:spcBef>
              <a:buFontTx/>
              <a:buNone/>
              <a:defRPr/>
            </a:pPr>
            <a:r>
              <a:rPr kumimoji="0" lang="ar-JO" sz="4800" dirty="0">
                <a:solidFill>
                  <a:srgbClr val="FFFFFF"/>
                </a:solidFill>
                <a:effectLst>
                  <a:glow rad="254000">
                    <a:srgbClr val="000000">
                      <a:alpha val="75000"/>
                    </a:srgbClr>
                  </a:glow>
                </a:effectLst>
                <a:latin typeface="Arial" panose="020B0604020202020204" pitchFamily="34" charset="0"/>
                <a:cs typeface="Arial" panose="020B0604020202020204" pitchFamily="34" charset="0"/>
              </a:rPr>
              <a:t>ريك     وسوزان</a:t>
            </a:r>
            <a:endParaRPr kumimoji="0" lang="en-US" sz="3600" dirty="0">
              <a:solidFill>
                <a:srgbClr val="FFFFFF"/>
              </a:solidFill>
              <a:effectLst>
                <a:glow rad="254000">
                  <a:srgbClr val="000000">
                    <a:alpha val="75000"/>
                  </a:srgbClr>
                </a:glow>
              </a:effectLst>
              <a:latin typeface="Arial" panose="020B0604020202020204" pitchFamily="34" charset="0"/>
              <a:cs typeface="Arial" panose="020B0604020202020204" pitchFamily="34" charset="0"/>
            </a:endParaRPr>
          </a:p>
        </p:txBody>
      </p:sp>
      <p:sp>
        <p:nvSpPr>
          <p:cNvPr id="10" name="Title 2"/>
          <p:cNvSpPr txBox="1">
            <a:spLocks/>
          </p:cNvSpPr>
          <p:nvPr/>
        </p:nvSpPr>
        <p:spPr bwMode="auto">
          <a:xfrm>
            <a:off x="0" y="0"/>
            <a:ext cx="2209800" cy="6858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a:lstStyle>
          <a:p>
            <a:pPr eaLnBrk="1" hangingPunct="1">
              <a:lnSpc>
                <a:spcPct val="100000"/>
              </a:lnSpc>
              <a:buFontTx/>
              <a:buNone/>
              <a:defRPr/>
            </a:pPr>
            <a:r>
              <a:rPr kumimoji="0" lang="ar-JO" kern="0" dirty="0">
                <a:solidFill>
                  <a:srgbClr val="FFFFFF"/>
                </a:solidFill>
                <a:effectLst>
                  <a:glow rad="254000">
                    <a:srgbClr val="000000"/>
                  </a:glow>
                </a:effectLst>
                <a:latin typeface="Arial" panose="020B0604020202020204" pitchFamily="34" charset="0"/>
                <a:ea typeface="ＭＳ Ｐゴシック" charset="0"/>
                <a:cs typeface="Arial" panose="020B0604020202020204" pitchFamily="34" charset="0"/>
              </a:rPr>
              <a:t>2016</a:t>
            </a:r>
            <a:endParaRPr kumimoji="0" lang="en-US" kern="0" dirty="0">
              <a:solidFill>
                <a:srgbClr val="FFFFFF"/>
              </a:solidFill>
              <a:effectLst>
                <a:glow rad="254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4916226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355336"/>
                                        </p:tgtEl>
                                        <p:attrNameLst>
                                          <p:attrName>style.visibility</p:attrName>
                                        </p:attrNameLst>
                                      </p:cBhvr>
                                      <p:to>
                                        <p:strVal val="visible"/>
                                      </p:to>
                                    </p:set>
                                    <p:animEffect transition="in" filter="dissolve">
                                      <p:cBhvr>
                                        <p:cTn id="7" dur="500"/>
                                        <p:tgtEl>
                                          <p:spTgt spid="355336"/>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355335"/>
                                        </p:tgtEl>
                                        <p:attrNameLst>
                                          <p:attrName>style.visibility</p:attrName>
                                        </p:attrNameLst>
                                      </p:cBhvr>
                                      <p:to>
                                        <p:strVal val="visible"/>
                                      </p:to>
                                    </p:set>
                                    <p:animEffect transition="in" filter="dissolve">
                                      <p:cBhvr>
                                        <p:cTn id="11" dur="500"/>
                                        <p:tgtEl>
                                          <p:spTgt spid="355335"/>
                                        </p:tgtEl>
                                      </p:cBhvr>
                                    </p:animEffect>
                                  </p:childTnLst>
                                </p:cTn>
                              </p:par>
                            </p:childTnLst>
                          </p:cTn>
                        </p:par>
                        <p:par>
                          <p:cTn id="12" fill="hold" nodeType="afterGroup">
                            <p:stCondLst>
                              <p:cond delay="1000"/>
                            </p:stCondLst>
                            <p:childTnLst>
                              <p:par>
                                <p:cTn id="13" presetID="9" presetClass="entr" presetSubtype="0" fill="hold" nodeType="afterEffect">
                                  <p:stCondLst>
                                    <p:cond delay="0"/>
                                  </p:stCondLst>
                                  <p:childTnLst>
                                    <p:set>
                                      <p:cBhvr>
                                        <p:cTn id="14" dur="1" fill="hold">
                                          <p:stCondLst>
                                            <p:cond delay="0"/>
                                          </p:stCondLst>
                                        </p:cTn>
                                        <p:tgtEl>
                                          <p:spTgt spid="355333"/>
                                        </p:tgtEl>
                                        <p:attrNameLst>
                                          <p:attrName>style.visibility</p:attrName>
                                        </p:attrNameLst>
                                      </p:cBhvr>
                                      <p:to>
                                        <p:strVal val="visible"/>
                                      </p:to>
                                    </p:set>
                                    <p:animEffect transition="in" filter="dissolve">
                                      <p:cBhvr>
                                        <p:cTn id="15" dur="500"/>
                                        <p:tgtEl>
                                          <p:spTgt spid="355333"/>
                                        </p:tgtEl>
                                      </p:cBhvr>
                                    </p:animEffect>
                                  </p:childTnLst>
                                </p:cTn>
                              </p:par>
                            </p:childTnLst>
                          </p:cTn>
                        </p:par>
                        <p:par>
                          <p:cTn id="16" fill="hold" nodeType="afterGroup">
                            <p:stCondLst>
                              <p:cond delay="1500"/>
                            </p:stCondLst>
                            <p:childTnLst>
                              <p:par>
                                <p:cTn id="17" presetID="9" presetClass="entr" presetSubtype="0" fill="hold" nodeType="afterEffect">
                                  <p:stCondLst>
                                    <p:cond delay="0"/>
                                  </p:stCondLst>
                                  <p:childTnLst>
                                    <p:set>
                                      <p:cBhvr>
                                        <p:cTn id="18" dur="1" fill="hold">
                                          <p:stCondLst>
                                            <p:cond delay="0"/>
                                          </p:stCondLst>
                                        </p:cTn>
                                        <p:tgtEl>
                                          <p:spTgt spid="355334"/>
                                        </p:tgtEl>
                                        <p:attrNameLst>
                                          <p:attrName>style.visibility</p:attrName>
                                        </p:attrNameLst>
                                      </p:cBhvr>
                                      <p:to>
                                        <p:strVal val="visible"/>
                                      </p:to>
                                    </p:set>
                                    <p:animEffect transition="in" filter="dissolve">
                                      <p:cBhvr>
                                        <p:cTn id="19" dur="500"/>
                                        <p:tgtEl>
                                          <p:spTgt spid="3553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3809" name="Picture 2" descr="SBC - Block 7 - SE Corne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685800"/>
            <a:ext cx="9144000" cy="6272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03810" name="Rectangle 3"/>
          <p:cNvSpPr>
            <a:spLocks noGrp="1" noChangeArrowheads="1"/>
          </p:cNvSpPr>
          <p:nvPr>
            <p:ph type="title"/>
          </p:nvPr>
        </p:nvSpPr>
        <p:spPr>
          <a:xfrm>
            <a:off x="0" y="0"/>
            <a:ext cx="9144000" cy="708025"/>
          </a:xfrm>
          <a:solidFill>
            <a:srgbClr val="000066"/>
          </a:solidFill>
        </p:spPr>
        <p:txBody>
          <a:bodyPr anchor="t">
            <a:spAutoFit/>
          </a:bodyPr>
          <a:lstStyle/>
          <a:p>
            <a:r>
              <a:rPr lang="ar-JO" sz="4000" dirty="0">
                <a:solidFill>
                  <a:schemeClr val="bg1"/>
                </a:solidFill>
                <a:ea typeface="ＭＳ Ｐゴシック" charset="0"/>
              </a:rPr>
              <a:t>كلية سنغافورة للكتاب المقدس</a:t>
            </a:r>
            <a:endParaRPr lang="en-US" sz="4000" dirty="0">
              <a:solidFill>
                <a:schemeClr val="bg1"/>
              </a:solidFill>
              <a:ea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lnSpc>
                <a:spcPct val="100000"/>
              </a:lnSpc>
              <a:buFontTx/>
              <a:buNone/>
              <a:defRPr/>
            </a:pPr>
            <a:r>
              <a:rPr kumimoji="0" lang="ar-JO" sz="2400" kern="0" dirty="0">
                <a:solidFill>
                  <a:srgbClr val="FFFFFF"/>
                </a:solidFill>
                <a:effectLst>
                  <a:glow rad="266700">
                    <a:srgbClr val="000000">
                      <a:alpha val="75000"/>
                    </a:srgbClr>
                  </a:glow>
                </a:effectLst>
                <a:latin typeface="Arial" panose="020B0604020202020204" pitchFamily="34" charset="0"/>
                <a:ea typeface="ＭＳ Ｐゴシック"/>
                <a:cs typeface="Arial" panose="020B0604020202020204" pitchFamily="34" charset="0"/>
              </a:rPr>
              <a:t>9</a:t>
            </a:r>
            <a:endParaRPr kumimoji="0" lang="en-US" sz="2400" kern="0" dirty="0">
              <a:solidFill>
                <a:srgbClr val="FFFFFF"/>
              </a:solidFill>
              <a:effectLst>
                <a:glow rad="266700">
                  <a:srgbClr val="000000">
                    <a:alpha val="75000"/>
                  </a:srgbClr>
                </a:glow>
              </a:effectLst>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2088576508"/>
      </p:ext>
    </p:extLst>
  </p:cSld>
  <p:clrMapOvr>
    <a:masterClrMapping/>
  </p:clrMapOvr>
  <p:transition/>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945" name="Picture 1031" descr="Asia Map                                                       00000014 Hard Disk                      B71BABE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10000" y="2133600"/>
            <a:ext cx="5334000" cy="4364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2162" name="Rectangle 1026"/>
          <p:cNvSpPr>
            <a:spLocks noGrp="1" noChangeArrowheads="1"/>
          </p:cNvSpPr>
          <p:nvPr>
            <p:ph type="title"/>
          </p:nvPr>
        </p:nvSpPr>
        <p:spPr>
          <a:xfrm>
            <a:off x="304800" y="609600"/>
            <a:ext cx="8839200" cy="1143000"/>
          </a:xfrm>
          <a:effectLst>
            <a:outerShdw blurRad="63500" dist="53882" dir="2700000" algn="ctr" rotWithShape="0">
              <a:schemeClr val="tx1">
                <a:alpha val="74998"/>
              </a:schemeClr>
            </a:outerShdw>
          </a:effectLst>
          <a:extLst>
            <a:ext uri="{91240B29-F687-4f45-9708-019B960494DF}">
              <a14:hiddenLine xmlns:a14="http://schemas.microsoft.com/office/drawing/2010/main" xmlns="" w="12700">
                <a:solidFill>
                  <a:schemeClr val="tx1"/>
                </a:solidFill>
                <a:miter lim="800000"/>
                <a:headEnd/>
                <a:tailEnd/>
              </a14:hiddenLine>
            </a:ext>
          </a:extLst>
        </p:spPr>
        <p:txBody>
          <a:bodyPr lIns="90488" tIns="44450" rIns="90488" bIns="44450"/>
          <a:lstStyle/>
          <a:p>
            <a:pPr eaLnBrk="1" hangingPunct="1">
              <a:defRPr/>
            </a:pPr>
            <a:r>
              <a:rPr lang="ar-JO" altLang="en-US" sz="5400" dirty="0">
                <a:solidFill>
                  <a:schemeClr val="bg1"/>
                </a:solidFill>
              </a:rPr>
              <a:t>موقع سنغافورة                الإستراتيجي</a:t>
            </a:r>
            <a:endParaRPr lang="en-US" altLang="en-US" dirty="0">
              <a:solidFill>
                <a:schemeClr val="bg1"/>
              </a:solidFill>
            </a:endParaRPr>
          </a:p>
        </p:txBody>
      </p:sp>
      <p:sp>
        <p:nvSpPr>
          <p:cNvPr id="92163" name="Rectangle 1027"/>
          <p:cNvSpPr>
            <a:spLocks noGrp="1" noChangeArrowheads="1"/>
          </p:cNvSpPr>
          <p:nvPr>
            <p:ph type="body" idx="1"/>
          </p:nvPr>
        </p:nvSpPr>
        <p:spPr>
          <a:xfrm>
            <a:off x="76201" y="3500438"/>
            <a:ext cx="4567808" cy="2613025"/>
          </a:xfrm>
          <a:effectLst>
            <a:outerShdw blurRad="63500" dist="53882" dir="2700000" algn="ctr" rotWithShape="0">
              <a:schemeClr val="tx1">
                <a:alpha val="74998"/>
              </a:schemeClr>
            </a:outerShdw>
          </a:effectLst>
          <a:extLst>
            <a:ext uri="{909E8E84-426E-40dd-AFC4-6F175D3DCCD1}">
              <a14:hiddenFill xmlns:a14="http://schemas.microsoft.com/office/drawing/2010/main" xmlns="">
                <a:solidFill>
                  <a:schemeClr val="hlink"/>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8" tIns="44450" rIns="90488" bIns="44450"/>
          <a:lstStyle/>
          <a:p>
            <a:pPr algn="ctr" rtl="1" eaLnBrk="1" hangingPunct="1">
              <a:buFontTx/>
              <a:buNone/>
              <a:defRPr/>
            </a:pPr>
            <a:r>
              <a:rPr lang="ar-JO" altLang="en-US" sz="3600" dirty="0">
                <a:solidFill>
                  <a:schemeClr val="hlink"/>
                </a:solidFill>
              </a:rPr>
              <a:t>نافذة 10/40</a:t>
            </a:r>
            <a:r>
              <a:rPr lang="en-US" altLang="en-US" sz="3600" dirty="0">
                <a:solidFill>
                  <a:schemeClr val="bg1"/>
                </a:solidFill>
              </a:rPr>
              <a:t>	</a:t>
            </a:r>
          </a:p>
          <a:p>
            <a:pPr algn="r" rtl="1" eaLnBrk="1" hangingPunct="1">
              <a:defRPr/>
            </a:pPr>
            <a:r>
              <a:rPr lang="ar-JO" altLang="en-US" sz="3600" dirty="0">
                <a:solidFill>
                  <a:schemeClr val="bg1"/>
                </a:solidFill>
              </a:rPr>
              <a:t>المنطقة الأكثر فقراً</a:t>
            </a:r>
            <a:endParaRPr lang="en-US" altLang="en-US" sz="3600" dirty="0">
              <a:solidFill>
                <a:schemeClr val="bg1"/>
              </a:solidFill>
            </a:endParaRPr>
          </a:p>
          <a:p>
            <a:pPr algn="r" rtl="1" eaLnBrk="1" hangingPunct="1">
              <a:defRPr/>
            </a:pPr>
            <a:r>
              <a:rPr lang="ar-JO" altLang="en-US" sz="3600" dirty="0">
                <a:solidFill>
                  <a:schemeClr val="bg1"/>
                </a:solidFill>
              </a:rPr>
              <a:t>97% لم يتم الوصول إليهم</a:t>
            </a:r>
            <a:endParaRPr lang="en-US" altLang="en-US" sz="3600" dirty="0">
              <a:solidFill>
                <a:schemeClr val="bg1"/>
              </a:solidFill>
            </a:endParaRPr>
          </a:p>
        </p:txBody>
      </p:sp>
      <p:sp>
        <p:nvSpPr>
          <p:cNvPr id="92165" name="Rectangle 1029"/>
          <p:cNvSpPr>
            <a:spLocks noChangeArrowheads="1"/>
          </p:cNvSpPr>
          <p:nvPr/>
        </p:nvSpPr>
        <p:spPr bwMode="auto">
          <a:xfrm>
            <a:off x="25400" y="3549650"/>
            <a:ext cx="7796213" cy="1892300"/>
          </a:xfrm>
          <a:prstGeom prst="rect">
            <a:avLst/>
          </a:prstGeom>
          <a:noFill/>
          <a:ln w="12700">
            <a:solidFill>
              <a:schemeClr val="bg1"/>
            </a:solidFill>
            <a:miter lim="800000"/>
            <a:headEnd/>
            <a:tailEn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endParaRPr>
          </a:p>
        </p:txBody>
      </p:sp>
      <p:sp>
        <p:nvSpPr>
          <p:cNvPr id="92166" name="AutoShape 1030"/>
          <p:cNvSpPr>
            <a:spLocks noChangeArrowheads="1"/>
          </p:cNvSpPr>
          <p:nvPr/>
        </p:nvSpPr>
        <p:spPr bwMode="auto">
          <a:xfrm rot="16200000">
            <a:off x="6419850" y="5384801"/>
            <a:ext cx="536575" cy="368300"/>
          </a:xfrm>
          <a:prstGeom prst="rightArrow">
            <a:avLst>
              <a:gd name="adj1" fmla="val 50000"/>
              <a:gd name="adj2" fmla="val 36422"/>
            </a:avLst>
          </a:prstGeom>
          <a:solidFill>
            <a:srgbClr val="FFCC00"/>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endParaRPr>
          </a:p>
        </p:txBody>
      </p:sp>
    </p:spTree>
    <p:extLst>
      <p:ext uri="{BB962C8B-B14F-4D97-AF65-F5344CB8AC3E}">
        <p14:creationId xmlns:p14="http://schemas.microsoft.com/office/powerpoint/2010/main" val="549175200"/>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4" fill="hold" grpId="0" nodeType="afterEffect">
                                  <p:stCondLst>
                                    <p:cond delay="0"/>
                                  </p:stCondLst>
                                  <p:childTnLst>
                                    <p:set>
                                      <p:cBhvr>
                                        <p:cTn id="6" dur="1" fill="hold">
                                          <p:stCondLst>
                                            <p:cond delay="0"/>
                                          </p:stCondLst>
                                        </p:cTn>
                                        <p:tgtEl>
                                          <p:spTgt spid="92166"/>
                                        </p:tgtEl>
                                        <p:attrNameLst>
                                          <p:attrName>style.visibility</p:attrName>
                                        </p:attrNameLst>
                                      </p:cBhvr>
                                      <p:to>
                                        <p:strVal val="visible"/>
                                      </p:to>
                                    </p:set>
                                    <p:anim calcmode="lin" valueType="num">
                                      <p:cBhvr additive="base">
                                        <p:cTn id="7" dur="5000" fill="hold"/>
                                        <p:tgtEl>
                                          <p:spTgt spid="92166"/>
                                        </p:tgtEl>
                                        <p:attrNameLst>
                                          <p:attrName>ppt_x</p:attrName>
                                        </p:attrNameLst>
                                      </p:cBhvr>
                                      <p:tavLst>
                                        <p:tav tm="0">
                                          <p:val>
                                            <p:strVal val="#ppt_x"/>
                                          </p:val>
                                        </p:tav>
                                        <p:tav tm="100000">
                                          <p:val>
                                            <p:strVal val="#ppt_x"/>
                                          </p:val>
                                        </p:tav>
                                      </p:tavLst>
                                    </p:anim>
                                    <p:anim calcmode="lin" valueType="num">
                                      <p:cBhvr additive="base">
                                        <p:cTn id="8" dur="5000" fill="hold"/>
                                        <p:tgtEl>
                                          <p:spTgt spid="9216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66" grpId="0" animBg="1"/>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2" name="Rectangle 2"/>
          <p:cNvSpPr>
            <a:spLocks noGrp="1" noChangeArrowheads="1"/>
          </p:cNvSpPr>
          <p:nvPr>
            <p:ph type="title"/>
          </p:nvPr>
        </p:nvSpPr>
        <p:spPr>
          <a:xfrm>
            <a:off x="-13358" y="-20633"/>
            <a:ext cx="9157358" cy="1217385"/>
          </a:xfrm>
        </p:spPr>
        <p:txBody>
          <a:bodyPr/>
          <a:lstStyle/>
          <a:p>
            <a:pPr eaLnBrk="1" hangingPunct="1">
              <a:defRPr/>
            </a:pPr>
            <a:r>
              <a:rPr lang="ar-JO" altLang="en-US" sz="5400" dirty="0">
                <a:solidFill>
                  <a:schemeClr val="bg1"/>
                </a:solidFill>
                <a:effectLst>
                  <a:glow rad="266700">
                    <a:schemeClr val="tx1">
                      <a:alpha val="93000"/>
                    </a:schemeClr>
                  </a:glow>
                </a:effectLst>
              </a:rPr>
              <a:t>ما هي مشيئة الله بالنسبة لك؟</a:t>
            </a:r>
            <a:endParaRPr lang="en-US" altLang="en-US" sz="4000" dirty="0">
              <a:effectLst>
                <a:glow rad="266700">
                  <a:schemeClr val="tx1">
                    <a:alpha val="93000"/>
                  </a:schemeClr>
                </a:glow>
              </a:effectLst>
            </a:endParaRPr>
          </a:p>
        </p:txBody>
      </p:sp>
      <p:pic>
        <p:nvPicPr>
          <p:cNvPr id="3" name="Picture 2"/>
          <p:cNvPicPr>
            <a:picLocks noChangeAspect="1"/>
          </p:cNvPicPr>
          <p:nvPr/>
        </p:nvPicPr>
        <p:blipFill>
          <a:blip r:embed="rId3"/>
          <a:stretch>
            <a:fillRect/>
          </a:stretch>
        </p:blipFill>
        <p:spPr>
          <a:xfrm>
            <a:off x="899592" y="1196752"/>
            <a:ext cx="7128792" cy="5346594"/>
          </a:xfrm>
          <a:prstGeom prst="rect">
            <a:avLst/>
          </a:prstGeom>
        </p:spPr>
      </p:pic>
    </p:spTree>
    <p:extLst>
      <p:ext uri="{BB962C8B-B14F-4D97-AF65-F5344CB8AC3E}">
        <p14:creationId xmlns:p14="http://schemas.microsoft.com/office/powerpoint/2010/main" val="1646086745"/>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4993"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26988"/>
            <a:ext cx="9144001"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22225" y="5708650"/>
            <a:ext cx="7772400" cy="1143000"/>
          </a:xfrm>
        </p:spPr>
        <p:txBody>
          <a:bodyPr/>
          <a:lstStyle/>
          <a:p>
            <a:pPr>
              <a:defRPr/>
            </a:pPr>
            <a:r>
              <a:rPr lang="ar-JO" sz="4800" dirty="0">
                <a:solidFill>
                  <a:schemeClr val="tx1"/>
                </a:solidFill>
              </a:rPr>
              <a:t>مشيئة الله؟</a:t>
            </a:r>
            <a:endParaRPr lang="en-US" sz="4800" dirty="0">
              <a:solidFill>
                <a:schemeClr val="tx1"/>
              </a:solidFill>
            </a:endParaRPr>
          </a:p>
        </p:txBody>
      </p:sp>
      <p:grpSp>
        <p:nvGrpSpPr>
          <p:cNvPr id="6" name="Group 5"/>
          <p:cNvGrpSpPr>
            <a:grpSpLocks/>
          </p:cNvGrpSpPr>
          <p:nvPr/>
        </p:nvGrpSpPr>
        <p:grpSpPr bwMode="auto">
          <a:xfrm>
            <a:off x="34925" y="620713"/>
            <a:ext cx="2160588" cy="1871662"/>
            <a:chOff x="287524" y="1412776"/>
            <a:chExt cx="2195736" cy="1872208"/>
          </a:xfrm>
        </p:grpSpPr>
        <p:sp>
          <p:nvSpPr>
            <p:cNvPr id="4" name="Title 1"/>
            <p:cNvSpPr txBox="1">
              <a:spLocks/>
            </p:cNvSpPr>
            <p:nvPr/>
          </p:nvSpPr>
          <p:spPr bwMode="auto">
            <a:xfrm>
              <a:off x="287524" y="1412776"/>
              <a:ext cx="2195736" cy="93689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r>
                <a:rPr kumimoji="0" lang="ar-JO" sz="4800" dirty="0">
                  <a:effectLst>
                    <a:glow rad="254000">
                      <a:srgbClr val="000000">
                        <a:alpha val="88000"/>
                      </a:srgbClr>
                    </a:glow>
                  </a:effectLst>
                  <a:latin typeface="Arial" panose="020B0604020202020204" pitchFamily="34" charset="0"/>
                  <a:ea typeface="ＭＳ Ｐゴシック"/>
                  <a:cs typeface="Arial" panose="020B0604020202020204" pitchFamily="34" charset="0"/>
                </a:rPr>
                <a:t>العمل</a:t>
              </a:r>
              <a:endParaRPr kumimoji="0" lang="en-US" sz="4800" dirty="0">
                <a:effectLst>
                  <a:glow rad="254000">
                    <a:srgbClr val="000000">
                      <a:alpha val="88000"/>
                    </a:srgbClr>
                  </a:glow>
                </a:effectLst>
                <a:latin typeface="Arial" panose="020B0604020202020204" pitchFamily="34" charset="0"/>
                <a:ea typeface="ＭＳ Ｐゴシック"/>
                <a:cs typeface="Arial" panose="020B0604020202020204" pitchFamily="34" charset="0"/>
              </a:endParaRPr>
            </a:p>
          </p:txBody>
        </p:sp>
        <p:sp>
          <p:nvSpPr>
            <p:cNvPr id="5" name="Title 1"/>
            <p:cNvSpPr txBox="1">
              <a:spLocks/>
            </p:cNvSpPr>
            <p:nvPr/>
          </p:nvSpPr>
          <p:spPr bwMode="auto">
            <a:xfrm>
              <a:off x="287524" y="2349674"/>
              <a:ext cx="2195736" cy="9353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endParaRPr kumimoji="0" lang="en-US" sz="4800" dirty="0">
                <a:effectLst>
                  <a:glow rad="254000">
                    <a:srgbClr val="000000">
                      <a:alpha val="88000"/>
                    </a:srgbClr>
                  </a:glow>
                </a:effectLst>
                <a:latin typeface="Arial" panose="020B0604020202020204" pitchFamily="34" charset="0"/>
                <a:ea typeface="ＭＳ Ｐゴシック"/>
                <a:cs typeface="Arial" panose="020B0604020202020204" pitchFamily="34" charset="0"/>
              </a:endParaRPr>
            </a:p>
          </p:txBody>
        </p:sp>
      </p:grpSp>
      <p:grpSp>
        <p:nvGrpSpPr>
          <p:cNvPr id="13" name="Group 12"/>
          <p:cNvGrpSpPr>
            <a:grpSpLocks/>
          </p:cNvGrpSpPr>
          <p:nvPr/>
        </p:nvGrpSpPr>
        <p:grpSpPr bwMode="auto">
          <a:xfrm>
            <a:off x="1908175" y="476250"/>
            <a:ext cx="2951163" cy="1873250"/>
            <a:chOff x="287523" y="1412776"/>
            <a:chExt cx="3002084" cy="1872208"/>
          </a:xfrm>
        </p:grpSpPr>
        <p:sp>
          <p:nvSpPr>
            <p:cNvPr id="14" name="Title 1"/>
            <p:cNvSpPr txBox="1">
              <a:spLocks/>
            </p:cNvSpPr>
            <p:nvPr/>
          </p:nvSpPr>
          <p:spPr bwMode="auto">
            <a:xfrm>
              <a:off x="287523" y="1412776"/>
              <a:ext cx="3002084" cy="93610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r>
                <a:rPr kumimoji="0" lang="ar-JO" sz="4800" dirty="0">
                  <a:effectLst>
                    <a:glow rad="254000">
                      <a:srgbClr val="000000">
                        <a:alpha val="88000"/>
                      </a:srgbClr>
                    </a:glow>
                  </a:effectLst>
                  <a:latin typeface="Arial" panose="020B0604020202020204" pitchFamily="34" charset="0"/>
                  <a:ea typeface="ＭＳ Ｐゴシック"/>
                  <a:cs typeface="Arial" panose="020B0604020202020204" pitchFamily="34" charset="0"/>
                </a:rPr>
                <a:t>الخدمة</a:t>
              </a:r>
              <a:endParaRPr kumimoji="0" lang="en-US" sz="4800" dirty="0">
                <a:effectLst>
                  <a:glow rad="254000">
                    <a:srgbClr val="000000">
                      <a:alpha val="88000"/>
                    </a:srgbClr>
                  </a:glow>
                </a:effectLst>
                <a:latin typeface="Arial" panose="020B0604020202020204" pitchFamily="34" charset="0"/>
                <a:ea typeface="ＭＳ Ｐゴシック"/>
                <a:cs typeface="Arial" panose="020B0604020202020204" pitchFamily="34" charset="0"/>
              </a:endParaRPr>
            </a:p>
          </p:txBody>
        </p:sp>
        <p:sp>
          <p:nvSpPr>
            <p:cNvPr id="15" name="Title 1"/>
            <p:cNvSpPr txBox="1">
              <a:spLocks/>
            </p:cNvSpPr>
            <p:nvPr/>
          </p:nvSpPr>
          <p:spPr bwMode="auto">
            <a:xfrm>
              <a:off x="287523" y="2348880"/>
              <a:ext cx="2196253" cy="93610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endParaRPr kumimoji="0" lang="en-US" sz="4800" dirty="0">
                <a:effectLst>
                  <a:glow rad="254000">
                    <a:srgbClr val="000000">
                      <a:alpha val="88000"/>
                    </a:srgbClr>
                  </a:glow>
                </a:effectLst>
                <a:latin typeface="Arial" panose="020B0604020202020204" pitchFamily="34" charset="0"/>
                <a:ea typeface="ＭＳ Ｐゴシック"/>
                <a:cs typeface="Arial" panose="020B0604020202020204" pitchFamily="34" charset="0"/>
              </a:endParaRPr>
            </a:p>
          </p:txBody>
        </p:sp>
      </p:grpSp>
      <p:grpSp>
        <p:nvGrpSpPr>
          <p:cNvPr id="16" name="Group 15"/>
          <p:cNvGrpSpPr>
            <a:grpSpLocks/>
          </p:cNvGrpSpPr>
          <p:nvPr/>
        </p:nvGrpSpPr>
        <p:grpSpPr bwMode="auto">
          <a:xfrm>
            <a:off x="4716463" y="333375"/>
            <a:ext cx="2735262" cy="1871663"/>
            <a:chOff x="287524" y="1412776"/>
            <a:chExt cx="2782863" cy="1872208"/>
          </a:xfrm>
        </p:grpSpPr>
        <p:sp>
          <p:nvSpPr>
            <p:cNvPr id="17" name="Title 1"/>
            <p:cNvSpPr txBox="1">
              <a:spLocks/>
            </p:cNvSpPr>
            <p:nvPr/>
          </p:nvSpPr>
          <p:spPr bwMode="auto">
            <a:xfrm>
              <a:off x="287524" y="1412776"/>
              <a:ext cx="2782863" cy="93689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r>
                <a:rPr kumimoji="0" lang="ar-JO" sz="4800" dirty="0">
                  <a:effectLst>
                    <a:glow rad="254000">
                      <a:srgbClr val="000000">
                        <a:alpha val="88000"/>
                      </a:srgbClr>
                    </a:glow>
                  </a:effectLst>
                  <a:latin typeface="Arial" panose="020B0604020202020204" pitchFamily="34" charset="0"/>
                  <a:ea typeface="ＭＳ Ｐゴシック"/>
                  <a:cs typeface="Arial" panose="020B0604020202020204" pitchFamily="34" charset="0"/>
                </a:rPr>
                <a:t>الزواج</a:t>
              </a:r>
              <a:endParaRPr kumimoji="0" lang="en-US" sz="4800" dirty="0">
                <a:effectLst>
                  <a:glow rad="254000">
                    <a:srgbClr val="000000">
                      <a:alpha val="88000"/>
                    </a:srgbClr>
                  </a:glow>
                </a:effectLst>
                <a:latin typeface="Arial" panose="020B0604020202020204" pitchFamily="34" charset="0"/>
                <a:ea typeface="ＭＳ Ｐゴシック"/>
                <a:cs typeface="Arial" panose="020B0604020202020204" pitchFamily="34" charset="0"/>
              </a:endParaRPr>
            </a:p>
          </p:txBody>
        </p:sp>
        <p:sp>
          <p:nvSpPr>
            <p:cNvPr id="18" name="Title 1"/>
            <p:cNvSpPr txBox="1">
              <a:spLocks/>
            </p:cNvSpPr>
            <p:nvPr/>
          </p:nvSpPr>
          <p:spPr bwMode="auto">
            <a:xfrm>
              <a:off x="287524" y="2349674"/>
              <a:ext cx="2194957" cy="9353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endParaRPr kumimoji="0" lang="en-US" sz="4800" dirty="0">
                <a:effectLst>
                  <a:glow rad="254000">
                    <a:srgbClr val="000000">
                      <a:alpha val="88000"/>
                    </a:srgbClr>
                  </a:glow>
                </a:effectLst>
                <a:latin typeface="Arial" panose="020B0604020202020204" pitchFamily="34" charset="0"/>
                <a:ea typeface="ＭＳ Ｐゴシック"/>
                <a:cs typeface="Arial" panose="020B0604020202020204" pitchFamily="34" charset="0"/>
              </a:endParaRPr>
            </a:p>
          </p:txBody>
        </p:sp>
      </p:grpSp>
      <p:grpSp>
        <p:nvGrpSpPr>
          <p:cNvPr id="19" name="Group 18"/>
          <p:cNvGrpSpPr>
            <a:grpSpLocks/>
          </p:cNvGrpSpPr>
          <p:nvPr/>
        </p:nvGrpSpPr>
        <p:grpSpPr bwMode="auto">
          <a:xfrm>
            <a:off x="7235825" y="549275"/>
            <a:ext cx="1439863" cy="1871663"/>
            <a:chOff x="287524" y="1412776"/>
            <a:chExt cx="2195736" cy="1872208"/>
          </a:xfrm>
        </p:grpSpPr>
        <p:sp>
          <p:nvSpPr>
            <p:cNvPr id="20" name="Title 1"/>
            <p:cNvSpPr txBox="1">
              <a:spLocks/>
            </p:cNvSpPr>
            <p:nvPr/>
          </p:nvSpPr>
          <p:spPr bwMode="auto">
            <a:xfrm>
              <a:off x="287524" y="1412776"/>
              <a:ext cx="2195736" cy="93689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r>
                <a:rPr kumimoji="0" lang="ar-JO" sz="4800" dirty="0">
                  <a:effectLst>
                    <a:glow rad="254000">
                      <a:srgbClr val="000000">
                        <a:alpha val="88000"/>
                      </a:srgbClr>
                    </a:glow>
                  </a:effectLst>
                  <a:latin typeface="Arial" panose="020B0604020202020204" pitchFamily="34" charset="0"/>
                  <a:ea typeface="ＭＳ Ｐゴシック"/>
                  <a:cs typeface="Arial" panose="020B0604020202020204" pitchFamily="34" charset="0"/>
                </a:rPr>
                <a:t>؟</a:t>
              </a:r>
              <a:endParaRPr kumimoji="0" lang="en-US" sz="4800" dirty="0">
                <a:effectLst>
                  <a:glow rad="254000">
                    <a:srgbClr val="000000">
                      <a:alpha val="88000"/>
                    </a:srgbClr>
                  </a:glow>
                </a:effectLst>
                <a:latin typeface="Arial" panose="020B0604020202020204" pitchFamily="34" charset="0"/>
                <a:ea typeface="ＭＳ Ｐゴシック"/>
                <a:cs typeface="Arial" panose="020B0604020202020204" pitchFamily="34" charset="0"/>
              </a:endParaRPr>
            </a:p>
          </p:txBody>
        </p:sp>
        <p:sp>
          <p:nvSpPr>
            <p:cNvPr id="21" name="Title 1"/>
            <p:cNvSpPr txBox="1">
              <a:spLocks/>
            </p:cNvSpPr>
            <p:nvPr/>
          </p:nvSpPr>
          <p:spPr bwMode="auto">
            <a:xfrm>
              <a:off x="287524" y="2349674"/>
              <a:ext cx="2195736" cy="9353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endParaRPr kumimoji="0" lang="en-US" sz="4800" dirty="0">
                <a:effectLst>
                  <a:glow rad="254000">
                    <a:srgbClr val="000000">
                      <a:alpha val="88000"/>
                    </a:srgbClr>
                  </a:glow>
                </a:effectLst>
                <a:latin typeface="Arial" panose="020B0604020202020204" pitchFamily="34" charset="0"/>
                <a:ea typeface="ＭＳ Ｐゴシック"/>
                <a:cs typeface="Arial" panose="020B0604020202020204" pitchFamily="34" charset="0"/>
              </a:endParaRPr>
            </a:p>
          </p:txBody>
        </p:sp>
      </p:grpSp>
    </p:spTree>
    <p:extLst>
      <p:ext uri="{BB962C8B-B14F-4D97-AF65-F5344CB8AC3E}">
        <p14:creationId xmlns:p14="http://schemas.microsoft.com/office/powerpoint/2010/main" val="50031975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601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144000" cy="6084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6962" name="Rectangle 2"/>
          <p:cNvSpPr>
            <a:spLocks noGrp="1" noChangeArrowheads="1"/>
          </p:cNvSpPr>
          <p:nvPr>
            <p:ph type="title"/>
          </p:nvPr>
        </p:nvSpPr>
        <p:spPr>
          <a:xfrm>
            <a:off x="-13358" y="-20633"/>
            <a:ext cx="9157358" cy="1793449"/>
          </a:xfrm>
        </p:spPr>
        <p:txBody>
          <a:bodyPr/>
          <a:lstStyle/>
          <a:p>
            <a:pPr eaLnBrk="1" hangingPunct="1">
              <a:defRPr/>
            </a:pPr>
            <a:br>
              <a:rPr lang="en-US" altLang="en-US" sz="5400" dirty="0">
                <a:solidFill>
                  <a:schemeClr val="bg1"/>
                </a:solidFill>
                <a:effectLst>
                  <a:glow rad="266700">
                    <a:schemeClr val="tx1">
                      <a:alpha val="93000"/>
                    </a:schemeClr>
                  </a:glow>
                </a:effectLst>
              </a:rPr>
            </a:br>
            <a:r>
              <a:rPr lang="ar-JO" altLang="en-US" sz="5400" dirty="0">
                <a:solidFill>
                  <a:schemeClr val="bg1"/>
                </a:solidFill>
                <a:effectLst>
                  <a:glow rad="266700">
                    <a:schemeClr val="tx1">
                      <a:alpha val="93000"/>
                    </a:schemeClr>
                  </a:glow>
                </a:effectLst>
              </a:rPr>
              <a:t>كيف تعمل مشيئة </a:t>
            </a:r>
            <a:r>
              <a:rPr lang="ar-JO" altLang="en-US" sz="5400" dirty="0">
                <a:solidFill>
                  <a:srgbClr val="FFFF00"/>
                </a:solidFill>
                <a:effectLst>
                  <a:glow rad="266700">
                    <a:schemeClr val="tx1">
                      <a:alpha val="93000"/>
                    </a:schemeClr>
                  </a:glow>
                </a:effectLst>
              </a:rPr>
              <a:t>الله</a:t>
            </a:r>
            <a:r>
              <a:rPr lang="ar-JO" altLang="en-US" sz="5400" dirty="0">
                <a:solidFill>
                  <a:schemeClr val="bg1"/>
                </a:solidFill>
                <a:effectLst>
                  <a:glow rad="266700">
                    <a:schemeClr val="tx1">
                      <a:alpha val="93000"/>
                    </a:schemeClr>
                  </a:glow>
                </a:effectLst>
              </a:rPr>
              <a:t> بدلاً من مشيئتك؟</a:t>
            </a:r>
            <a:endParaRPr lang="en-US" altLang="en-US" sz="4000" dirty="0">
              <a:effectLst>
                <a:glow rad="266700">
                  <a:schemeClr val="tx1">
                    <a:alpha val="93000"/>
                  </a:schemeClr>
                </a:glow>
              </a:effectLst>
            </a:endParaRPr>
          </a:p>
        </p:txBody>
      </p:sp>
    </p:spTree>
    <p:extLst>
      <p:ext uri="{BB962C8B-B14F-4D97-AF65-F5344CB8AC3E}">
        <p14:creationId xmlns:p14="http://schemas.microsoft.com/office/powerpoint/2010/main" val="75720342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الكلمة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857232"/>
            <a:ext cx="9144000" cy="507209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ar-JO" sz="72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الحفظ</a:t>
            </a:r>
            <a:endParaRPr kumimoji="0" lang="en-US" sz="40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a:t>
            </a:r>
            <a:endParaRPr kumimoji="0"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60240" y="65344"/>
            <a:ext cx="704039"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eaLnBrk="1" fontAlgn="auto" hangingPunct="1">
              <a:lnSpc>
                <a:spcPct val="100000"/>
              </a:lnSpc>
              <a:spcBef>
                <a:spcPts val="0"/>
              </a:spcBef>
              <a:spcAft>
                <a:spcPts val="0"/>
              </a:spcAft>
              <a:buFontTx/>
              <a:buNone/>
            </a:pPr>
            <a:r>
              <a:rPr kumimoji="0" lang="ar-JO" altLang="zh-CN"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rPr>
              <a:t>271</a:t>
            </a:r>
          </a:p>
          <a:p>
            <a:pPr algn="ctr" defTabSz="457200" eaLnBrk="1" fontAlgn="auto" hangingPunct="1">
              <a:lnSpc>
                <a:spcPct val="100000"/>
              </a:lnSpc>
              <a:spcBef>
                <a:spcPts val="0"/>
              </a:spcBef>
              <a:spcAft>
                <a:spcPts val="0"/>
              </a:spcAft>
              <a:buFontTx/>
              <a:buNone/>
            </a:pPr>
            <a:r>
              <a:rPr kumimoji="0" lang="ar-JO" altLang="zh-CN"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rPr>
              <a:t>39</a:t>
            </a:r>
            <a:endParaRPr kumimoji="0" lang="en-US" altLang="zh-CN"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210050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1915652051"/>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7042" name="Picture 2"/>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0638" y="2625725"/>
            <a:ext cx="4232276" cy="4232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7043" name="Picture 6"/>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786313" y="-46038"/>
            <a:ext cx="4357687" cy="4338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1138" name="Picture 3"/>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700338" y="836613"/>
            <a:ext cx="2303462" cy="2305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684213" y="-9525"/>
            <a:ext cx="7772400" cy="1143000"/>
          </a:xfrm>
        </p:spPr>
        <p:txBody>
          <a:bodyPr/>
          <a:lstStyle/>
          <a:p>
            <a:pPr>
              <a:defRPr/>
            </a:pPr>
            <a:r>
              <a:rPr lang="ar-JO" dirty="0">
                <a:solidFill>
                  <a:srgbClr val="000000"/>
                </a:solidFill>
              </a:rPr>
              <a:t>ملكين</a:t>
            </a:r>
            <a:endParaRPr lang="en-US" dirty="0">
              <a:solidFill>
                <a:srgbClr val="000000"/>
              </a:solidFill>
            </a:endParaRPr>
          </a:p>
        </p:txBody>
      </p:sp>
      <p:sp>
        <p:nvSpPr>
          <p:cNvPr id="6" name="Title 1"/>
          <p:cNvSpPr txBox="1">
            <a:spLocks/>
          </p:cNvSpPr>
          <p:nvPr/>
        </p:nvSpPr>
        <p:spPr bwMode="auto">
          <a:xfrm>
            <a:off x="3419873" y="4734272"/>
            <a:ext cx="5721080" cy="22231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r>
              <a:rPr kumimoji="0" lang="ar-JO" dirty="0">
                <a:solidFill>
                  <a:srgbClr val="000000"/>
                </a:solidFill>
                <a:latin typeface="Arial" panose="020B0604020202020204" pitchFamily="34" charset="0"/>
                <a:ea typeface="ＭＳ Ｐゴシック"/>
                <a:cs typeface="Arial" panose="020B0604020202020204" pitchFamily="34" charset="0"/>
              </a:rPr>
              <a:t>ثلاثة مبادئ لمعرفة مشيئة الله </a:t>
            </a:r>
            <a:endParaRPr kumimoji="0" lang="en-US" dirty="0">
              <a:solidFill>
                <a:srgbClr val="000000"/>
              </a:solidFill>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378685301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91138"/>
                                        </p:tgtEl>
                                        <p:attrNameLst>
                                          <p:attrName>style.visibility</p:attrName>
                                        </p:attrNameLst>
                                      </p:cBhvr>
                                      <p:to>
                                        <p:strVal val="visible"/>
                                      </p:to>
                                    </p:set>
                                    <p:animEffect transition="in" filter="dissolve">
                                      <p:cBhvr>
                                        <p:cTn id="7" dur="2000"/>
                                        <p:tgtEl>
                                          <p:spTgt spid="91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8066"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76588" y="2327275"/>
            <a:ext cx="4851400" cy="4548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7986" name="Rectangle 2"/>
          <p:cNvSpPr>
            <a:spLocks noGrp="1" noChangeArrowheads="1"/>
          </p:cNvSpPr>
          <p:nvPr>
            <p:ph type="title"/>
          </p:nvPr>
        </p:nvSpPr>
        <p:spPr>
          <a:xfrm>
            <a:off x="34925" y="0"/>
            <a:ext cx="3889375" cy="6858000"/>
          </a:xfrm>
        </p:spPr>
        <p:txBody>
          <a:bodyPr/>
          <a:lstStyle/>
          <a:p>
            <a:pPr eaLnBrk="1" hangingPunct="1">
              <a:defRPr/>
            </a:pPr>
            <a:r>
              <a:rPr lang="ar-JO" sz="4800" dirty="0">
                <a:solidFill>
                  <a:srgbClr val="FF0000"/>
                </a:solidFill>
                <a:ea typeface="ＭＳ Ｐゴシック" charset="0"/>
              </a:rPr>
              <a:t>1. لا </a:t>
            </a:r>
            <a:r>
              <a:rPr lang="ar-JO" sz="4800" dirty="0">
                <a:solidFill>
                  <a:srgbClr val="0070C0"/>
                </a:solidFill>
                <a:ea typeface="ＭＳ Ｐゴシック" charset="0"/>
              </a:rPr>
              <a:t>تقل</a:t>
            </a:r>
            <a:r>
              <a:rPr lang="ar-JO" sz="4800" dirty="0">
                <a:solidFill>
                  <a:srgbClr val="FF0000"/>
                </a:solidFill>
                <a:ea typeface="ＭＳ Ｐゴシック" charset="0"/>
              </a:rPr>
              <a:t> أنك تريد مشيئة الله بينما أنت قد اتخذت قرارك              ( 2 أخ 18: 1-4)</a:t>
            </a:r>
            <a:endParaRPr lang="en-US" sz="4800" dirty="0">
              <a:solidFill>
                <a:srgbClr val="FF0000"/>
              </a:solidFill>
              <a:ea typeface="ＭＳ Ｐゴシック" charset="0"/>
            </a:endParaRPr>
          </a:p>
        </p:txBody>
      </p:sp>
    </p:spTree>
    <p:extLst>
      <p:ext uri="{BB962C8B-B14F-4D97-AF65-F5344CB8AC3E}">
        <p14:creationId xmlns:p14="http://schemas.microsoft.com/office/powerpoint/2010/main" val="2614655497"/>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70" name="Freeform 6"/>
          <p:cNvSpPr>
            <a:spLocks/>
          </p:cNvSpPr>
          <p:nvPr/>
        </p:nvSpPr>
        <p:spPr bwMode="auto">
          <a:xfrm>
            <a:off x="1295400" y="4572000"/>
            <a:ext cx="1524000" cy="1092200"/>
          </a:xfrm>
          <a:custGeom>
            <a:avLst/>
            <a:gdLst>
              <a:gd name="T0" fmla="*/ 104 w 424"/>
              <a:gd name="T1" fmla="*/ 12 h 460"/>
              <a:gd name="T2" fmla="*/ 108 w 424"/>
              <a:gd name="T3" fmla="*/ 22 h 460"/>
              <a:gd name="T4" fmla="*/ 78 w 424"/>
              <a:gd name="T5" fmla="*/ 118 h 460"/>
              <a:gd name="T6" fmla="*/ 34 w 424"/>
              <a:gd name="T7" fmla="*/ 176 h 460"/>
              <a:gd name="T8" fmla="*/ 0 w 424"/>
              <a:gd name="T9" fmla="*/ 234 h 460"/>
              <a:gd name="T10" fmla="*/ 2 w 424"/>
              <a:gd name="T11" fmla="*/ 248 h 460"/>
              <a:gd name="T12" fmla="*/ 0 w 424"/>
              <a:gd name="T13" fmla="*/ 254 h 460"/>
              <a:gd name="T14" fmla="*/ 18 w 424"/>
              <a:gd name="T15" fmla="*/ 314 h 460"/>
              <a:gd name="T16" fmla="*/ 16 w 424"/>
              <a:gd name="T17" fmla="*/ 358 h 460"/>
              <a:gd name="T18" fmla="*/ 10 w 424"/>
              <a:gd name="T19" fmla="*/ 404 h 460"/>
              <a:gd name="T20" fmla="*/ 8 w 424"/>
              <a:gd name="T21" fmla="*/ 422 h 460"/>
              <a:gd name="T22" fmla="*/ 4 w 424"/>
              <a:gd name="T23" fmla="*/ 434 h 460"/>
              <a:gd name="T24" fmla="*/ 34 w 424"/>
              <a:gd name="T25" fmla="*/ 448 h 460"/>
              <a:gd name="T26" fmla="*/ 102 w 424"/>
              <a:gd name="T27" fmla="*/ 444 h 460"/>
              <a:gd name="T28" fmla="*/ 128 w 424"/>
              <a:gd name="T29" fmla="*/ 458 h 460"/>
              <a:gd name="T30" fmla="*/ 168 w 424"/>
              <a:gd name="T31" fmla="*/ 460 h 460"/>
              <a:gd name="T32" fmla="*/ 252 w 424"/>
              <a:gd name="T33" fmla="*/ 450 h 460"/>
              <a:gd name="T34" fmla="*/ 332 w 424"/>
              <a:gd name="T35" fmla="*/ 450 h 460"/>
              <a:gd name="T36" fmla="*/ 350 w 424"/>
              <a:gd name="T37" fmla="*/ 444 h 460"/>
              <a:gd name="T38" fmla="*/ 348 w 424"/>
              <a:gd name="T39" fmla="*/ 438 h 460"/>
              <a:gd name="T40" fmla="*/ 354 w 424"/>
              <a:gd name="T41" fmla="*/ 434 h 460"/>
              <a:gd name="T42" fmla="*/ 364 w 424"/>
              <a:gd name="T43" fmla="*/ 406 h 460"/>
              <a:gd name="T44" fmla="*/ 366 w 424"/>
              <a:gd name="T45" fmla="*/ 368 h 460"/>
              <a:gd name="T46" fmla="*/ 364 w 424"/>
              <a:gd name="T47" fmla="*/ 326 h 460"/>
              <a:gd name="T48" fmla="*/ 368 w 424"/>
              <a:gd name="T49" fmla="*/ 314 h 460"/>
              <a:gd name="T50" fmla="*/ 366 w 424"/>
              <a:gd name="T51" fmla="*/ 270 h 460"/>
              <a:gd name="T52" fmla="*/ 396 w 424"/>
              <a:gd name="T53" fmla="*/ 164 h 460"/>
              <a:gd name="T54" fmla="*/ 410 w 424"/>
              <a:gd name="T55" fmla="*/ 144 h 460"/>
              <a:gd name="T56" fmla="*/ 424 w 424"/>
              <a:gd name="T57" fmla="*/ 54 h 460"/>
              <a:gd name="T58" fmla="*/ 338 w 424"/>
              <a:gd name="T59" fmla="*/ 32 h 460"/>
              <a:gd name="T60" fmla="*/ 312 w 424"/>
              <a:gd name="T61" fmla="*/ 22 h 460"/>
              <a:gd name="T62" fmla="*/ 254 w 424"/>
              <a:gd name="T63" fmla="*/ 20 h 460"/>
              <a:gd name="T64" fmla="*/ 234 w 424"/>
              <a:gd name="T65" fmla="*/ 18 h 460"/>
              <a:gd name="T66" fmla="*/ 216 w 424"/>
              <a:gd name="T67" fmla="*/ 12 h 460"/>
              <a:gd name="T68" fmla="*/ 192 w 424"/>
              <a:gd name="T69" fmla="*/ 18 h 460"/>
              <a:gd name="T70" fmla="*/ 130 w 424"/>
              <a:gd name="T71" fmla="*/ 2 h 460"/>
              <a:gd name="T72" fmla="*/ 110 w 424"/>
              <a:gd name="T73" fmla="*/ 10 h 460"/>
              <a:gd name="T74" fmla="*/ 104 w 424"/>
              <a:gd name="T75" fmla="*/ 12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4" h="460">
                <a:moveTo>
                  <a:pt x="104" y="12"/>
                </a:moveTo>
                <a:cubicBezTo>
                  <a:pt x="119" y="0"/>
                  <a:pt x="110" y="13"/>
                  <a:pt x="108" y="22"/>
                </a:cubicBezTo>
                <a:cubicBezTo>
                  <a:pt x="104" y="53"/>
                  <a:pt x="97" y="92"/>
                  <a:pt x="78" y="118"/>
                </a:cubicBezTo>
                <a:cubicBezTo>
                  <a:pt x="69" y="142"/>
                  <a:pt x="49" y="157"/>
                  <a:pt x="34" y="176"/>
                </a:cubicBezTo>
                <a:cubicBezTo>
                  <a:pt x="18" y="194"/>
                  <a:pt x="7" y="211"/>
                  <a:pt x="0" y="234"/>
                </a:cubicBezTo>
                <a:cubicBezTo>
                  <a:pt x="0" y="238"/>
                  <a:pt x="2" y="243"/>
                  <a:pt x="2" y="248"/>
                </a:cubicBezTo>
                <a:cubicBezTo>
                  <a:pt x="2" y="250"/>
                  <a:pt x="0" y="251"/>
                  <a:pt x="0" y="254"/>
                </a:cubicBezTo>
                <a:cubicBezTo>
                  <a:pt x="0" y="274"/>
                  <a:pt x="11" y="295"/>
                  <a:pt x="18" y="314"/>
                </a:cubicBezTo>
                <a:cubicBezTo>
                  <a:pt x="14" y="332"/>
                  <a:pt x="14" y="337"/>
                  <a:pt x="16" y="358"/>
                </a:cubicBezTo>
                <a:cubicBezTo>
                  <a:pt x="11" y="372"/>
                  <a:pt x="11" y="388"/>
                  <a:pt x="10" y="404"/>
                </a:cubicBezTo>
                <a:cubicBezTo>
                  <a:pt x="13" y="413"/>
                  <a:pt x="12" y="408"/>
                  <a:pt x="8" y="422"/>
                </a:cubicBezTo>
                <a:cubicBezTo>
                  <a:pt x="6" y="426"/>
                  <a:pt x="4" y="434"/>
                  <a:pt x="4" y="434"/>
                </a:cubicBezTo>
                <a:cubicBezTo>
                  <a:pt x="7" y="445"/>
                  <a:pt x="23" y="444"/>
                  <a:pt x="34" y="448"/>
                </a:cubicBezTo>
                <a:cubicBezTo>
                  <a:pt x="56" y="445"/>
                  <a:pt x="78" y="443"/>
                  <a:pt x="102" y="444"/>
                </a:cubicBezTo>
                <a:cubicBezTo>
                  <a:pt x="109" y="444"/>
                  <a:pt x="119" y="456"/>
                  <a:pt x="128" y="458"/>
                </a:cubicBezTo>
                <a:cubicBezTo>
                  <a:pt x="141" y="459"/>
                  <a:pt x="154" y="459"/>
                  <a:pt x="168" y="460"/>
                </a:cubicBezTo>
                <a:cubicBezTo>
                  <a:pt x="196" y="456"/>
                  <a:pt x="223" y="453"/>
                  <a:pt x="252" y="450"/>
                </a:cubicBezTo>
                <a:cubicBezTo>
                  <a:pt x="285" y="453"/>
                  <a:pt x="283" y="454"/>
                  <a:pt x="332" y="450"/>
                </a:cubicBezTo>
                <a:cubicBezTo>
                  <a:pt x="338" y="449"/>
                  <a:pt x="350" y="444"/>
                  <a:pt x="350" y="444"/>
                </a:cubicBezTo>
                <a:cubicBezTo>
                  <a:pt x="349" y="442"/>
                  <a:pt x="347" y="439"/>
                  <a:pt x="348" y="438"/>
                </a:cubicBezTo>
                <a:cubicBezTo>
                  <a:pt x="348" y="435"/>
                  <a:pt x="352" y="435"/>
                  <a:pt x="354" y="434"/>
                </a:cubicBezTo>
                <a:cubicBezTo>
                  <a:pt x="359" y="426"/>
                  <a:pt x="362" y="414"/>
                  <a:pt x="364" y="406"/>
                </a:cubicBezTo>
                <a:cubicBezTo>
                  <a:pt x="358" y="390"/>
                  <a:pt x="363" y="384"/>
                  <a:pt x="366" y="368"/>
                </a:cubicBezTo>
                <a:cubicBezTo>
                  <a:pt x="365" y="354"/>
                  <a:pt x="363" y="340"/>
                  <a:pt x="364" y="326"/>
                </a:cubicBezTo>
                <a:cubicBezTo>
                  <a:pt x="364" y="321"/>
                  <a:pt x="368" y="314"/>
                  <a:pt x="368" y="314"/>
                </a:cubicBezTo>
                <a:cubicBezTo>
                  <a:pt x="367" y="299"/>
                  <a:pt x="366" y="284"/>
                  <a:pt x="366" y="270"/>
                </a:cubicBezTo>
                <a:cubicBezTo>
                  <a:pt x="364" y="246"/>
                  <a:pt x="366" y="173"/>
                  <a:pt x="396" y="164"/>
                </a:cubicBezTo>
                <a:cubicBezTo>
                  <a:pt x="400" y="157"/>
                  <a:pt x="410" y="144"/>
                  <a:pt x="410" y="144"/>
                </a:cubicBezTo>
                <a:cubicBezTo>
                  <a:pt x="412" y="113"/>
                  <a:pt x="420" y="84"/>
                  <a:pt x="424" y="54"/>
                </a:cubicBezTo>
                <a:cubicBezTo>
                  <a:pt x="418" y="36"/>
                  <a:pt x="354" y="33"/>
                  <a:pt x="338" y="32"/>
                </a:cubicBezTo>
                <a:cubicBezTo>
                  <a:pt x="328" y="28"/>
                  <a:pt x="320" y="24"/>
                  <a:pt x="312" y="22"/>
                </a:cubicBezTo>
                <a:cubicBezTo>
                  <a:pt x="290" y="26"/>
                  <a:pt x="274" y="25"/>
                  <a:pt x="254" y="20"/>
                </a:cubicBezTo>
                <a:cubicBezTo>
                  <a:pt x="246" y="22"/>
                  <a:pt x="241" y="20"/>
                  <a:pt x="234" y="18"/>
                </a:cubicBezTo>
                <a:cubicBezTo>
                  <a:pt x="227" y="16"/>
                  <a:pt x="216" y="12"/>
                  <a:pt x="216" y="12"/>
                </a:cubicBezTo>
                <a:cubicBezTo>
                  <a:pt x="208" y="14"/>
                  <a:pt x="200" y="15"/>
                  <a:pt x="192" y="18"/>
                </a:cubicBezTo>
                <a:cubicBezTo>
                  <a:pt x="171" y="14"/>
                  <a:pt x="150" y="7"/>
                  <a:pt x="130" y="2"/>
                </a:cubicBezTo>
                <a:cubicBezTo>
                  <a:pt x="122" y="4"/>
                  <a:pt x="117" y="8"/>
                  <a:pt x="110" y="10"/>
                </a:cubicBezTo>
                <a:cubicBezTo>
                  <a:pt x="107" y="17"/>
                  <a:pt x="109" y="17"/>
                  <a:pt x="104" y="12"/>
                </a:cubicBezTo>
                <a:close/>
              </a:path>
            </a:pathLst>
          </a:custGeom>
          <a:solidFill>
            <a:srgbClr val="333333"/>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292885" name="Freeform 21"/>
          <p:cNvSpPr>
            <a:spLocks/>
          </p:cNvSpPr>
          <p:nvPr/>
        </p:nvSpPr>
        <p:spPr bwMode="auto">
          <a:xfrm>
            <a:off x="1447800" y="3657600"/>
            <a:ext cx="1333500" cy="1117600"/>
          </a:xfrm>
          <a:custGeom>
            <a:avLst/>
            <a:gdLst>
              <a:gd name="T0" fmla="*/ 352 w 352"/>
              <a:gd name="T1" fmla="*/ 504 h 504"/>
              <a:gd name="T2" fmla="*/ 324 w 352"/>
              <a:gd name="T3" fmla="*/ 428 h 504"/>
              <a:gd name="T4" fmla="*/ 316 w 352"/>
              <a:gd name="T5" fmla="*/ 336 h 504"/>
              <a:gd name="T6" fmla="*/ 336 w 352"/>
              <a:gd name="T7" fmla="*/ 260 h 504"/>
              <a:gd name="T8" fmla="*/ 316 w 352"/>
              <a:gd name="T9" fmla="*/ 220 h 504"/>
              <a:gd name="T10" fmla="*/ 308 w 352"/>
              <a:gd name="T11" fmla="*/ 208 h 504"/>
              <a:gd name="T12" fmla="*/ 296 w 352"/>
              <a:gd name="T13" fmla="*/ 204 h 504"/>
              <a:gd name="T14" fmla="*/ 276 w 352"/>
              <a:gd name="T15" fmla="*/ 168 h 504"/>
              <a:gd name="T16" fmla="*/ 324 w 352"/>
              <a:gd name="T17" fmla="*/ 112 h 504"/>
              <a:gd name="T18" fmla="*/ 352 w 352"/>
              <a:gd name="T19" fmla="*/ 80 h 504"/>
              <a:gd name="T20" fmla="*/ 232 w 352"/>
              <a:gd name="T21" fmla="*/ 48 h 504"/>
              <a:gd name="T22" fmla="*/ 156 w 352"/>
              <a:gd name="T23" fmla="*/ 72 h 504"/>
              <a:gd name="T24" fmla="*/ 92 w 352"/>
              <a:gd name="T25" fmla="*/ 36 h 504"/>
              <a:gd name="T26" fmla="*/ 76 w 352"/>
              <a:gd name="T27" fmla="*/ 12 h 504"/>
              <a:gd name="T28" fmla="*/ 68 w 352"/>
              <a:gd name="T29" fmla="*/ 0 h 504"/>
              <a:gd name="T30" fmla="*/ 40 w 352"/>
              <a:gd name="T31" fmla="*/ 60 h 504"/>
              <a:gd name="T32" fmla="*/ 8 w 352"/>
              <a:gd name="T33" fmla="*/ 112 h 504"/>
              <a:gd name="T34" fmla="*/ 0 w 352"/>
              <a:gd name="T35" fmla="*/ 136 h 504"/>
              <a:gd name="T36" fmla="*/ 4 w 352"/>
              <a:gd name="T37" fmla="*/ 232 h 504"/>
              <a:gd name="T38" fmla="*/ 16 w 352"/>
              <a:gd name="T39" fmla="*/ 276 h 504"/>
              <a:gd name="T40" fmla="*/ 36 w 352"/>
              <a:gd name="T41" fmla="*/ 436 h 504"/>
              <a:gd name="T42" fmla="*/ 112 w 352"/>
              <a:gd name="T43" fmla="*/ 468 h 504"/>
              <a:gd name="T44" fmla="*/ 172 w 352"/>
              <a:gd name="T45" fmla="*/ 480 h 504"/>
              <a:gd name="T46" fmla="*/ 264 w 352"/>
              <a:gd name="T47" fmla="*/ 492 h 504"/>
              <a:gd name="T48" fmla="*/ 352 w 352"/>
              <a:gd name="T49" fmla="*/ 50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2" h="504">
                <a:moveTo>
                  <a:pt x="352" y="504"/>
                </a:moveTo>
                <a:cubicBezTo>
                  <a:pt x="343" y="477"/>
                  <a:pt x="334" y="454"/>
                  <a:pt x="324" y="428"/>
                </a:cubicBezTo>
                <a:cubicBezTo>
                  <a:pt x="329" y="397"/>
                  <a:pt x="323" y="366"/>
                  <a:pt x="316" y="336"/>
                </a:cubicBezTo>
                <a:cubicBezTo>
                  <a:pt x="321" y="306"/>
                  <a:pt x="323" y="285"/>
                  <a:pt x="336" y="260"/>
                </a:cubicBezTo>
                <a:cubicBezTo>
                  <a:pt x="332" y="239"/>
                  <a:pt x="335" y="226"/>
                  <a:pt x="316" y="220"/>
                </a:cubicBezTo>
                <a:cubicBezTo>
                  <a:pt x="313" y="216"/>
                  <a:pt x="311" y="211"/>
                  <a:pt x="308" y="208"/>
                </a:cubicBezTo>
                <a:cubicBezTo>
                  <a:pt x="304" y="205"/>
                  <a:pt x="298" y="206"/>
                  <a:pt x="296" y="204"/>
                </a:cubicBezTo>
                <a:cubicBezTo>
                  <a:pt x="282" y="190"/>
                  <a:pt x="281" y="183"/>
                  <a:pt x="276" y="168"/>
                </a:cubicBezTo>
                <a:cubicBezTo>
                  <a:pt x="282" y="136"/>
                  <a:pt x="299" y="128"/>
                  <a:pt x="324" y="112"/>
                </a:cubicBezTo>
                <a:cubicBezTo>
                  <a:pt x="332" y="98"/>
                  <a:pt x="343" y="93"/>
                  <a:pt x="352" y="80"/>
                </a:cubicBezTo>
                <a:cubicBezTo>
                  <a:pt x="333" y="24"/>
                  <a:pt x="311" y="51"/>
                  <a:pt x="232" y="48"/>
                </a:cubicBezTo>
                <a:cubicBezTo>
                  <a:pt x="201" y="37"/>
                  <a:pt x="182" y="63"/>
                  <a:pt x="156" y="72"/>
                </a:cubicBezTo>
                <a:cubicBezTo>
                  <a:pt x="109" y="66"/>
                  <a:pt x="125" y="58"/>
                  <a:pt x="92" y="36"/>
                </a:cubicBezTo>
                <a:cubicBezTo>
                  <a:pt x="86" y="28"/>
                  <a:pt x="81" y="20"/>
                  <a:pt x="76" y="12"/>
                </a:cubicBezTo>
                <a:cubicBezTo>
                  <a:pt x="73" y="8"/>
                  <a:pt x="68" y="0"/>
                  <a:pt x="68" y="0"/>
                </a:cubicBezTo>
                <a:cubicBezTo>
                  <a:pt x="42" y="8"/>
                  <a:pt x="51" y="38"/>
                  <a:pt x="40" y="60"/>
                </a:cubicBezTo>
                <a:cubicBezTo>
                  <a:pt x="30" y="77"/>
                  <a:pt x="16" y="93"/>
                  <a:pt x="8" y="112"/>
                </a:cubicBezTo>
                <a:cubicBezTo>
                  <a:pt x="4" y="119"/>
                  <a:pt x="0" y="136"/>
                  <a:pt x="0" y="136"/>
                </a:cubicBezTo>
                <a:cubicBezTo>
                  <a:pt x="1" y="168"/>
                  <a:pt x="1" y="200"/>
                  <a:pt x="4" y="232"/>
                </a:cubicBezTo>
                <a:cubicBezTo>
                  <a:pt x="5" y="247"/>
                  <a:pt x="16" y="276"/>
                  <a:pt x="16" y="276"/>
                </a:cubicBezTo>
                <a:cubicBezTo>
                  <a:pt x="19" y="326"/>
                  <a:pt x="6" y="391"/>
                  <a:pt x="36" y="436"/>
                </a:cubicBezTo>
                <a:cubicBezTo>
                  <a:pt x="47" y="481"/>
                  <a:pt x="39" y="463"/>
                  <a:pt x="112" y="468"/>
                </a:cubicBezTo>
                <a:cubicBezTo>
                  <a:pt x="133" y="471"/>
                  <a:pt x="151" y="475"/>
                  <a:pt x="172" y="480"/>
                </a:cubicBezTo>
                <a:cubicBezTo>
                  <a:pt x="196" y="471"/>
                  <a:pt x="237" y="489"/>
                  <a:pt x="264" y="492"/>
                </a:cubicBezTo>
                <a:cubicBezTo>
                  <a:pt x="290" y="500"/>
                  <a:pt x="323" y="504"/>
                  <a:pt x="352" y="504"/>
                </a:cubicBezTo>
                <a:close/>
              </a:path>
            </a:pathLst>
          </a:custGeom>
          <a:solidFill>
            <a:srgbClr val="FF0000"/>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292869" name="Freeform 5"/>
          <p:cNvSpPr>
            <a:spLocks/>
          </p:cNvSpPr>
          <p:nvPr/>
        </p:nvSpPr>
        <p:spPr bwMode="auto">
          <a:xfrm>
            <a:off x="1447800" y="2590800"/>
            <a:ext cx="1585913" cy="1377950"/>
          </a:xfrm>
          <a:custGeom>
            <a:avLst/>
            <a:gdLst>
              <a:gd name="T0" fmla="*/ 230 w 509"/>
              <a:gd name="T1" fmla="*/ 0 h 485"/>
              <a:gd name="T2" fmla="*/ 109 w 509"/>
              <a:gd name="T3" fmla="*/ 12 h 485"/>
              <a:gd name="T4" fmla="*/ 36 w 509"/>
              <a:gd name="T5" fmla="*/ 36 h 485"/>
              <a:gd name="T6" fmla="*/ 0 w 509"/>
              <a:gd name="T7" fmla="*/ 254 h 485"/>
              <a:gd name="T8" fmla="*/ 48 w 509"/>
              <a:gd name="T9" fmla="*/ 412 h 485"/>
              <a:gd name="T10" fmla="*/ 109 w 509"/>
              <a:gd name="T11" fmla="*/ 460 h 485"/>
              <a:gd name="T12" fmla="*/ 436 w 509"/>
              <a:gd name="T13" fmla="*/ 485 h 485"/>
              <a:gd name="T14" fmla="*/ 509 w 509"/>
              <a:gd name="T15" fmla="*/ 363 h 485"/>
              <a:gd name="T16" fmla="*/ 448 w 509"/>
              <a:gd name="T17" fmla="*/ 194 h 485"/>
              <a:gd name="T18" fmla="*/ 376 w 509"/>
              <a:gd name="T19" fmla="*/ 0 h 485"/>
              <a:gd name="T20" fmla="*/ 230 w 509"/>
              <a:gd name="T21" fmla="*/ 0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9" h="485">
                <a:moveTo>
                  <a:pt x="230" y="0"/>
                </a:moveTo>
                <a:cubicBezTo>
                  <a:pt x="189" y="4"/>
                  <a:pt x="148" y="4"/>
                  <a:pt x="109" y="12"/>
                </a:cubicBezTo>
                <a:cubicBezTo>
                  <a:pt x="83" y="16"/>
                  <a:pt x="36" y="36"/>
                  <a:pt x="36" y="36"/>
                </a:cubicBezTo>
                <a:cubicBezTo>
                  <a:pt x="58" y="104"/>
                  <a:pt x="22" y="187"/>
                  <a:pt x="0" y="254"/>
                </a:cubicBezTo>
                <a:cubicBezTo>
                  <a:pt x="9" y="283"/>
                  <a:pt x="34" y="398"/>
                  <a:pt x="48" y="412"/>
                </a:cubicBezTo>
                <a:cubicBezTo>
                  <a:pt x="83" y="445"/>
                  <a:pt x="63" y="429"/>
                  <a:pt x="109" y="460"/>
                </a:cubicBezTo>
                <a:cubicBezTo>
                  <a:pt x="211" y="425"/>
                  <a:pt x="335" y="448"/>
                  <a:pt x="436" y="485"/>
                </a:cubicBezTo>
                <a:cubicBezTo>
                  <a:pt x="470" y="448"/>
                  <a:pt x="493" y="410"/>
                  <a:pt x="509" y="363"/>
                </a:cubicBezTo>
                <a:cubicBezTo>
                  <a:pt x="498" y="288"/>
                  <a:pt x="489" y="253"/>
                  <a:pt x="448" y="194"/>
                </a:cubicBezTo>
                <a:cubicBezTo>
                  <a:pt x="461" y="86"/>
                  <a:pt x="487" y="37"/>
                  <a:pt x="376" y="0"/>
                </a:cubicBezTo>
                <a:cubicBezTo>
                  <a:pt x="282" y="30"/>
                  <a:pt x="316" y="28"/>
                  <a:pt x="230" y="0"/>
                </a:cubicBezTo>
                <a:close/>
              </a:path>
            </a:pathLst>
          </a:custGeom>
          <a:solidFill>
            <a:schemeClr val="hlink"/>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292868" name="Freeform 4"/>
          <p:cNvSpPr>
            <a:spLocks/>
          </p:cNvSpPr>
          <p:nvPr/>
        </p:nvSpPr>
        <p:spPr bwMode="auto">
          <a:xfrm>
            <a:off x="-76200" y="2514600"/>
            <a:ext cx="1905000" cy="3433763"/>
          </a:xfrm>
          <a:custGeom>
            <a:avLst/>
            <a:gdLst>
              <a:gd name="T0" fmla="*/ 29 w 918"/>
              <a:gd name="T1" fmla="*/ 15 h 1971"/>
              <a:gd name="T2" fmla="*/ 311 w 918"/>
              <a:gd name="T3" fmla="*/ 30 h 1971"/>
              <a:gd name="T4" fmla="*/ 563 w 918"/>
              <a:gd name="T5" fmla="*/ 30 h 1971"/>
              <a:gd name="T6" fmla="*/ 651 w 918"/>
              <a:gd name="T7" fmla="*/ 1 h 1971"/>
              <a:gd name="T8" fmla="*/ 770 w 918"/>
              <a:gd name="T9" fmla="*/ 30 h 1971"/>
              <a:gd name="T10" fmla="*/ 829 w 918"/>
              <a:gd name="T11" fmla="*/ 119 h 1971"/>
              <a:gd name="T12" fmla="*/ 859 w 918"/>
              <a:gd name="T13" fmla="*/ 252 h 1971"/>
              <a:gd name="T14" fmla="*/ 918 w 918"/>
              <a:gd name="T15" fmla="*/ 519 h 1971"/>
              <a:gd name="T16" fmla="*/ 903 w 918"/>
              <a:gd name="T17" fmla="*/ 845 h 1971"/>
              <a:gd name="T18" fmla="*/ 859 w 918"/>
              <a:gd name="T19" fmla="*/ 1082 h 1971"/>
              <a:gd name="T20" fmla="*/ 874 w 918"/>
              <a:gd name="T21" fmla="*/ 1423 h 1971"/>
              <a:gd name="T22" fmla="*/ 829 w 918"/>
              <a:gd name="T23" fmla="*/ 1526 h 1971"/>
              <a:gd name="T24" fmla="*/ 814 w 918"/>
              <a:gd name="T25" fmla="*/ 1586 h 1971"/>
              <a:gd name="T26" fmla="*/ 800 w 918"/>
              <a:gd name="T27" fmla="*/ 1778 h 1971"/>
              <a:gd name="T28" fmla="*/ 607 w 918"/>
              <a:gd name="T29" fmla="*/ 1852 h 1971"/>
              <a:gd name="T30" fmla="*/ 563 w 918"/>
              <a:gd name="T31" fmla="*/ 1867 h 1971"/>
              <a:gd name="T32" fmla="*/ 518 w 918"/>
              <a:gd name="T33" fmla="*/ 1897 h 1971"/>
              <a:gd name="T34" fmla="*/ 222 w 918"/>
              <a:gd name="T35" fmla="*/ 1941 h 1971"/>
              <a:gd name="T36" fmla="*/ 0 w 918"/>
              <a:gd name="T37" fmla="*/ 1971 h 1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8" h="1971">
                <a:moveTo>
                  <a:pt x="29" y="15"/>
                </a:moveTo>
                <a:cubicBezTo>
                  <a:pt x="146" y="74"/>
                  <a:pt x="184" y="51"/>
                  <a:pt x="311" y="30"/>
                </a:cubicBezTo>
                <a:cubicBezTo>
                  <a:pt x="433" y="45"/>
                  <a:pt x="435" y="55"/>
                  <a:pt x="563" y="30"/>
                </a:cubicBezTo>
                <a:cubicBezTo>
                  <a:pt x="593" y="23"/>
                  <a:pt x="651" y="1"/>
                  <a:pt x="651" y="1"/>
                </a:cubicBezTo>
                <a:cubicBezTo>
                  <a:pt x="691" y="8"/>
                  <a:pt x="741" y="0"/>
                  <a:pt x="770" y="30"/>
                </a:cubicBezTo>
                <a:cubicBezTo>
                  <a:pt x="795" y="55"/>
                  <a:pt x="829" y="119"/>
                  <a:pt x="829" y="119"/>
                </a:cubicBezTo>
                <a:cubicBezTo>
                  <a:pt x="806" y="187"/>
                  <a:pt x="819" y="193"/>
                  <a:pt x="859" y="252"/>
                </a:cubicBezTo>
                <a:cubicBezTo>
                  <a:pt x="881" y="341"/>
                  <a:pt x="899" y="428"/>
                  <a:pt x="918" y="519"/>
                </a:cubicBezTo>
                <a:cubicBezTo>
                  <a:pt x="906" y="622"/>
                  <a:pt x="871" y="744"/>
                  <a:pt x="903" y="845"/>
                </a:cubicBezTo>
                <a:cubicBezTo>
                  <a:pt x="884" y="923"/>
                  <a:pt x="870" y="1001"/>
                  <a:pt x="859" y="1082"/>
                </a:cubicBezTo>
                <a:cubicBezTo>
                  <a:pt x="870" y="1193"/>
                  <a:pt x="904" y="1311"/>
                  <a:pt x="874" y="1423"/>
                </a:cubicBezTo>
                <a:cubicBezTo>
                  <a:pt x="864" y="1459"/>
                  <a:pt x="841" y="1490"/>
                  <a:pt x="829" y="1526"/>
                </a:cubicBezTo>
                <a:cubicBezTo>
                  <a:pt x="821" y="1545"/>
                  <a:pt x="819" y="1566"/>
                  <a:pt x="814" y="1586"/>
                </a:cubicBezTo>
                <a:cubicBezTo>
                  <a:pt x="828" y="1642"/>
                  <a:pt x="840" y="1727"/>
                  <a:pt x="800" y="1778"/>
                </a:cubicBezTo>
                <a:cubicBezTo>
                  <a:pt x="757" y="1830"/>
                  <a:pt x="668" y="1834"/>
                  <a:pt x="607" y="1852"/>
                </a:cubicBezTo>
                <a:cubicBezTo>
                  <a:pt x="592" y="1856"/>
                  <a:pt x="576" y="1860"/>
                  <a:pt x="563" y="1867"/>
                </a:cubicBezTo>
                <a:cubicBezTo>
                  <a:pt x="546" y="1875"/>
                  <a:pt x="535" y="1891"/>
                  <a:pt x="518" y="1897"/>
                </a:cubicBezTo>
                <a:cubicBezTo>
                  <a:pt x="425" y="1928"/>
                  <a:pt x="318" y="1923"/>
                  <a:pt x="222" y="1941"/>
                </a:cubicBezTo>
                <a:cubicBezTo>
                  <a:pt x="147" y="1954"/>
                  <a:pt x="75" y="1971"/>
                  <a:pt x="0" y="1971"/>
                </a:cubicBezTo>
              </a:path>
            </a:pathLst>
          </a:custGeom>
          <a:solidFill>
            <a:srgbClr val="0000FF"/>
          </a:solidFill>
          <a:ln w="38100" cmpd="sng">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292874" name="Text Box 10"/>
          <p:cNvSpPr txBox="1">
            <a:spLocks noChangeArrowheads="1"/>
          </p:cNvSpPr>
          <p:nvPr/>
        </p:nvSpPr>
        <p:spPr bwMode="auto">
          <a:xfrm>
            <a:off x="152400" y="6038850"/>
            <a:ext cx="1371600" cy="5794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eaLnBrk="1" hangingPunct="1">
              <a:lnSpc>
                <a:spcPct val="100000"/>
              </a:lnSpc>
              <a:spcBef>
                <a:spcPct val="50000"/>
              </a:spcBef>
              <a:buFontTx/>
              <a:buNone/>
              <a:defRPr/>
            </a:pPr>
            <a:r>
              <a:rPr kumimoji="0" lang="ar-JO" altLang="en-US" sz="3200"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مصر</a:t>
            </a:r>
            <a:endParaRPr kumimoji="0" lang="en-US" altLang="en-US"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endParaRPr>
          </a:p>
        </p:txBody>
      </p:sp>
      <p:sp>
        <p:nvSpPr>
          <p:cNvPr id="292875" name="Freeform 11"/>
          <p:cNvSpPr>
            <a:spLocks/>
          </p:cNvSpPr>
          <p:nvPr/>
        </p:nvSpPr>
        <p:spPr bwMode="auto">
          <a:xfrm>
            <a:off x="2357438" y="6497638"/>
            <a:ext cx="314325" cy="741362"/>
          </a:xfrm>
          <a:custGeom>
            <a:avLst/>
            <a:gdLst>
              <a:gd name="T0" fmla="*/ 91 w 175"/>
              <a:gd name="T1" fmla="*/ 340 h 426"/>
              <a:gd name="T2" fmla="*/ 78 w 175"/>
              <a:gd name="T3" fmla="*/ 231 h 426"/>
              <a:gd name="T4" fmla="*/ 127 w 175"/>
              <a:gd name="T5" fmla="*/ 0 h 426"/>
              <a:gd name="T6" fmla="*/ 139 w 175"/>
              <a:gd name="T7" fmla="*/ 109 h 426"/>
              <a:gd name="T8" fmla="*/ 175 w 175"/>
              <a:gd name="T9" fmla="*/ 352 h 426"/>
              <a:gd name="T10" fmla="*/ 91 w 175"/>
              <a:gd name="T11" fmla="*/ 340 h 426"/>
            </a:gdLst>
            <a:ahLst/>
            <a:cxnLst>
              <a:cxn ang="0">
                <a:pos x="T0" y="T1"/>
              </a:cxn>
              <a:cxn ang="0">
                <a:pos x="T2" y="T3"/>
              </a:cxn>
              <a:cxn ang="0">
                <a:pos x="T4" y="T5"/>
              </a:cxn>
              <a:cxn ang="0">
                <a:pos x="T6" y="T7"/>
              </a:cxn>
              <a:cxn ang="0">
                <a:pos x="T8" y="T9"/>
              </a:cxn>
              <a:cxn ang="0">
                <a:pos x="T10" y="T11"/>
              </a:cxn>
            </a:cxnLst>
            <a:rect l="0" t="0" r="r" b="b"/>
            <a:pathLst>
              <a:path w="175" h="426">
                <a:moveTo>
                  <a:pt x="91" y="340"/>
                </a:moveTo>
                <a:cubicBezTo>
                  <a:pt x="51" y="280"/>
                  <a:pt x="65" y="320"/>
                  <a:pt x="78" y="231"/>
                </a:cubicBezTo>
                <a:cubicBezTo>
                  <a:pt x="89" y="148"/>
                  <a:pt x="101" y="78"/>
                  <a:pt x="127" y="0"/>
                </a:cubicBezTo>
                <a:cubicBezTo>
                  <a:pt x="154" y="85"/>
                  <a:pt x="159" y="48"/>
                  <a:pt x="139" y="109"/>
                </a:cubicBezTo>
                <a:cubicBezTo>
                  <a:pt x="148" y="191"/>
                  <a:pt x="159" y="270"/>
                  <a:pt x="175" y="352"/>
                </a:cubicBezTo>
                <a:cubicBezTo>
                  <a:pt x="174" y="352"/>
                  <a:pt x="0" y="426"/>
                  <a:pt x="91" y="340"/>
                </a:cubicBezTo>
                <a:close/>
              </a:path>
            </a:pathLst>
          </a:custGeom>
          <a:solidFill>
            <a:schemeClr val="bg2"/>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292876" name="Freeform 12"/>
          <p:cNvSpPr>
            <a:spLocks/>
          </p:cNvSpPr>
          <p:nvPr/>
        </p:nvSpPr>
        <p:spPr bwMode="auto">
          <a:xfrm>
            <a:off x="1524000" y="6516688"/>
            <a:ext cx="217488" cy="569912"/>
          </a:xfrm>
          <a:custGeom>
            <a:avLst/>
            <a:gdLst>
              <a:gd name="T0" fmla="*/ 121 w 121"/>
              <a:gd name="T1" fmla="*/ 290 h 327"/>
              <a:gd name="T2" fmla="*/ 48 w 121"/>
              <a:gd name="T3" fmla="*/ 0 h 327"/>
              <a:gd name="T4" fmla="*/ 0 w 121"/>
              <a:gd name="T5" fmla="*/ 157 h 327"/>
              <a:gd name="T6" fmla="*/ 12 w 121"/>
              <a:gd name="T7" fmla="*/ 327 h 327"/>
              <a:gd name="T8" fmla="*/ 85 w 121"/>
              <a:gd name="T9" fmla="*/ 303 h 327"/>
              <a:gd name="T10" fmla="*/ 109 w 121"/>
              <a:gd name="T11" fmla="*/ 278 h 327"/>
              <a:gd name="T12" fmla="*/ 121 w 121"/>
              <a:gd name="T13" fmla="*/ 290 h 327"/>
            </a:gdLst>
            <a:ahLst/>
            <a:cxnLst>
              <a:cxn ang="0">
                <a:pos x="T0" y="T1"/>
              </a:cxn>
              <a:cxn ang="0">
                <a:pos x="T2" y="T3"/>
              </a:cxn>
              <a:cxn ang="0">
                <a:pos x="T4" y="T5"/>
              </a:cxn>
              <a:cxn ang="0">
                <a:pos x="T6" y="T7"/>
              </a:cxn>
              <a:cxn ang="0">
                <a:pos x="T8" y="T9"/>
              </a:cxn>
              <a:cxn ang="0">
                <a:pos x="T10" y="T11"/>
              </a:cxn>
              <a:cxn ang="0">
                <a:pos x="T12" y="T13"/>
              </a:cxn>
            </a:cxnLst>
            <a:rect l="0" t="0" r="r" b="b"/>
            <a:pathLst>
              <a:path w="121" h="327">
                <a:moveTo>
                  <a:pt x="121" y="290"/>
                </a:moveTo>
                <a:cubicBezTo>
                  <a:pt x="63" y="203"/>
                  <a:pt x="82" y="96"/>
                  <a:pt x="48" y="0"/>
                </a:cubicBezTo>
                <a:cubicBezTo>
                  <a:pt x="30" y="52"/>
                  <a:pt x="13" y="103"/>
                  <a:pt x="0" y="157"/>
                </a:cubicBezTo>
                <a:cubicBezTo>
                  <a:pt x="14" y="286"/>
                  <a:pt x="12" y="229"/>
                  <a:pt x="12" y="327"/>
                </a:cubicBezTo>
                <a:cubicBezTo>
                  <a:pt x="36" y="319"/>
                  <a:pt x="67" y="321"/>
                  <a:pt x="85" y="303"/>
                </a:cubicBezTo>
                <a:cubicBezTo>
                  <a:pt x="93" y="294"/>
                  <a:pt x="98" y="281"/>
                  <a:pt x="109" y="278"/>
                </a:cubicBezTo>
                <a:cubicBezTo>
                  <a:pt x="114" y="276"/>
                  <a:pt x="117" y="286"/>
                  <a:pt x="121" y="290"/>
                </a:cubicBezTo>
                <a:close/>
              </a:path>
            </a:pathLst>
          </a:custGeom>
          <a:solidFill>
            <a:schemeClr val="bg2"/>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grpSp>
        <p:nvGrpSpPr>
          <p:cNvPr id="90120" name="Group 14"/>
          <p:cNvGrpSpPr>
            <a:grpSpLocks/>
          </p:cNvGrpSpPr>
          <p:nvPr/>
        </p:nvGrpSpPr>
        <p:grpSpPr bwMode="auto">
          <a:xfrm>
            <a:off x="3962400" y="1752600"/>
            <a:ext cx="3984625" cy="4114800"/>
            <a:chOff x="2002" y="992"/>
            <a:chExt cx="3278" cy="2704"/>
          </a:xfrm>
        </p:grpSpPr>
        <p:sp>
          <p:nvSpPr>
            <p:cNvPr id="292879" name="Freeform 15"/>
            <p:cNvSpPr>
              <a:spLocks/>
            </p:cNvSpPr>
            <p:nvPr/>
          </p:nvSpPr>
          <p:spPr bwMode="auto">
            <a:xfrm>
              <a:off x="3474" y="1152"/>
              <a:ext cx="1806" cy="2544"/>
            </a:xfrm>
            <a:custGeom>
              <a:avLst/>
              <a:gdLst>
                <a:gd name="T0" fmla="*/ 1556 w 1556"/>
                <a:gd name="T1" fmla="*/ 2012 h 2012"/>
                <a:gd name="T2" fmla="*/ 1348 w 1556"/>
                <a:gd name="T3" fmla="*/ 1908 h 2012"/>
                <a:gd name="T4" fmla="*/ 1259 w 1556"/>
                <a:gd name="T5" fmla="*/ 1849 h 2012"/>
                <a:gd name="T6" fmla="*/ 1245 w 1556"/>
                <a:gd name="T7" fmla="*/ 1731 h 2012"/>
                <a:gd name="T8" fmla="*/ 1200 w 1556"/>
                <a:gd name="T9" fmla="*/ 1701 h 2012"/>
                <a:gd name="T10" fmla="*/ 1111 w 1556"/>
                <a:gd name="T11" fmla="*/ 1627 h 2012"/>
                <a:gd name="T12" fmla="*/ 1067 w 1556"/>
                <a:gd name="T13" fmla="*/ 1538 h 2012"/>
                <a:gd name="T14" fmla="*/ 978 w 1556"/>
                <a:gd name="T15" fmla="*/ 1390 h 2012"/>
                <a:gd name="T16" fmla="*/ 963 w 1556"/>
                <a:gd name="T17" fmla="*/ 1345 h 2012"/>
                <a:gd name="T18" fmla="*/ 874 w 1556"/>
                <a:gd name="T19" fmla="*/ 1301 h 2012"/>
                <a:gd name="T20" fmla="*/ 726 w 1556"/>
                <a:gd name="T21" fmla="*/ 916 h 2012"/>
                <a:gd name="T22" fmla="*/ 681 w 1556"/>
                <a:gd name="T23" fmla="*/ 857 h 2012"/>
                <a:gd name="T24" fmla="*/ 652 w 1556"/>
                <a:gd name="T25" fmla="*/ 812 h 2012"/>
                <a:gd name="T26" fmla="*/ 563 w 1556"/>
                <a:gd name="T27" fmla="*/ 753 h 2012"/>
                <a:gd name="T28" fmla="*/ 400 w 1556"/>
                <a:gd name="T29" fmla="*/ 634 h 2012"/>
                <a:gd name="T30" fmla="*/ 326 w 1556"/>
                <a:gd name="T31" fmla="*/ 546 h 2012"/>
                <a:gd name="T32" fmla="*/ 267 w 1556"/>
                <a:gd name="T33" fmla="*/ 397 h 2012"/>
                <a:gd name="T34" fmla="*/ 207 w 1556"/>
                <a:gd name="T35" fmla="*/ 309 h 2012"/>
                <a:gd name="T36" fmla="*/ 133 w 1556"/>
                <a:gd name="T37" fmla="*/ 146 h 2012"/>
                <a:gd name="T38" fmla="*/ 0 w 1556"/>
                <a:gd name="T39" fmla="*/ 42 h 2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56" h="2012">
                  <a:moveTo>
                    <a:pt x="1556" y="2012"/>
                  </a:moveTo>
                  <a:cubicBezTo>
                    <a:pt x="1487" y="1961"/>
                    <a:pt x="1419" y="1947"/>
                    <a:pt x="1348" y="1908"/>
                  </a:cubicBezTo>
                  <a:cubicBezTo>
                    <a:pt x="1316" y="1890"/>
                    <a:pt x="1259" y="1849"/>
                    <a:pt x="1259" y="1849"/>
                  </a:cubicBezTo>
                  <a:cubicBezTo>
                    <a:pt x="1254" y="1809"/>
                    <a:pt x="1259" y="1767"/>
                    <a:pt x="1245" y="1731"/>
                  </a:cubicBezTo>
                  <a:cubicBezTo>
                    <a:pt x="1238" y="1714"/>
                    <a:pt x="1213" y="1712"/>
                    <a:pt x="1200" y="1701"/>
                  </a:cubicBezTo>
                  <a:cubicBezTo>
                    <a:pt x="1085" y="1605"/>
                    <a:pt x="1223" y="1702"/>
                    <a:pt x="1111" y="1627"/>
                  </a:cubicBezTo>
                  <a:cubicBezTo>
                    <a:pt x="1015" y="1479"/>
                    <a:pt x="1138" y="1676"/>
                    <a:pt x="1067" y="1538"/>
                  </a:cubicBezTo>
                  <a:cubicBezTo>
                    <a:pt x="1041" y="1487"/>
                    <a:pt x="1003" y="1440"/>
                    <a:pt x="978" y="1390"/>
                  </a:cubicBezTo>
                  <a:cubicBezTo>
                    <a:pt x="970" y="1375"/>
                    <a:pt x="975" y="1355"/>
                    <a:pt x="963" y="1345"/>
                  </a:cubicBezTo>
                  <a:cubicBezTo>
                    <a:pt x="937" y="1323"/>
                    <a:pt x="903" y="1315"/>
                    <a:pt x="874" y="1301"/>
                  </a:cubicBezTo>
                  <a:cubicBezTo>
                    <a:pt x="674" y="935"/>
                    <a:pt x="892" y="1364"/>
                    <a:pt x="726" y="916"/>
                  </a:cubicBezTo>
                  <a:cubicBezTo>
                    <a:pt x="717" y="892"/>
                    <a:pt x="695" y="877"/>
                    <a:pt x="681" y="857"/>
                  </a:cubicBezTo>
                  <a:cubicBezTo>
                    <a:pt x="670" y="842"/>
                    <a:pt x="665" y="823"/>
                    <a:pt x="652" y="812"/>
                  </a:cubicBezTo>
                  <a:cubicBezTo>
                    <a:pt x="625" y="788"/>
                    <a:pt x="563" y="753"/>
                    <a:pt x="563" y="753"/>
                  </a:cubicBezTo>
                  <a:cubicBezTo>
                    <a:pt x="521" y="690"/>
                    <a:pt x="468" y="657"/>
                    <a:pt x="400" y="634"/>
                  </a:cubicBezTo>
                  <a:cubicBezTo>
                    <a:pt x="373" y="607"/>
                    <a:pt x="341" y="581"/>
                    <a:pt x="326" y="546"/>
                  </a:cubicBezTo>
                  <a:cubicBezTo>
                    <a:pt x="282" y="450"/>
                    <a:pt x="314" y="475"/>
                    <a:pt x="267" y="397"/>
                  </a:cubicBezTo>
                  <a:cubicBezTo>
                    <a:pt x="248" y="366"/>
                    <a:pt x="207" y="309"/>
                    <a:pt x="207" y="309"/>
                  </a:cubicBezTo>
                  <a:cubicBezTo>
                    <a:pt x="190" y="219"/>
                    <a:pt x="197" y="208"/>
                    <a:pt x="133" y="146"/>
                  </a:cubicBezTo>
                  <a:cubicBezTo>
                    <a:pt x="115" y="74"/>
                    <a:pt x="83" y="0"/>
                    <a:pt x="0" y="42"/>
                  </a:cubicBezTo>
                </a:path>
              </a:pathLst>
            </a:custGeom>
            <a:noFill/>
            <a:ln w="38100" cmpd="sng">
              <a:solidFill>
                <a:srgbClr val="000066"/>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292880" name="Freeform 16"/>
            <p:cNvSpPr>
              <a:spLocks/>
            </p:cNvSpPr>
            <p:nvPr/>
          </p:nvSpPr>
          <p:spPr bwMode="auto">
            <a:xfrm>
              <a:off x="2002" y="992"/>
              <a:ext cx="2915" cy="2528"/>
            </a:xfrm>
            <a:custGeom>
              <a:avLst/>
              <a:gdLst>
                <a:gd name="T0" fmla="*/ 2915 w 2915"/>
                <a:gd name="T1" fmla="*/ 2528 h 2528"/>
                <a:gd name="T2" fmla="*/ 2809 w 2915"/>
                <a:gd name="T3" fmla="*/ 2475 h 2528"/>
                <a:gd name="T4" fmla="*/ 2723 w 2915"/>
                <a:gd name="T5" fmla="*/ 2400 h 2528"/>
                <a:gd name="T6" fmla="*/ 2691 w 2915"/>
                <a:gd name="T7" fmla="*/ 2389 h 2528"/>
                <a:gd name="T8" fmla="*/ 2553 w 2915"/>
                <a:gd name="T9" fmla="*/ 2315 h 2528"/>
                <a:gd name="T10" fmla="*/ 2499 w 2915"/>
                <a:gd name="T11" fmla="*/ 2283 h 2528"/>
                <a:gd name="T12" fmla="*/ 2435 w 2915"/>
                <a:gd name="T13" fmla="*/ 2240 h 2528"/>
                <a:gd name="T14" fmla="*/ 2318 w 2915"/>
                <a:gd name="T15" fmla="*/ 2069 h 2528"/>
                <a:gd name="T16" fmla="*/ 2243 w 2915"/>
                <a:gd name="T17" fmla="*/ 1931 h 2528"/>
                <a:gd name="T18" fmla="*/ 2201 w 2915"/>
                <a:gd name="T19" fmla="*/ 1771 h 2528"/>
                <a:gd name="T20" fmla="*/ 2179 w 2915"/>
                <a:gd name="T21" fmla="*/ 1707 h 2528"/>
                <a:gd name="T22" fmla="*/ 2073 w 2915"/>
                <a:gd name="T23" fmla="*/ 1579 h 2528"/>
                <a:gd name="T24" fmla="*/ 1987 w 2915"/>
                <a:gd name="T25" fmla="*/ 1504 h 2528"/>
                <a:gd name="T26" fmla="*/ 1891 w 2915"/>
                <a:gd name="T27" fmla="*/ 1376 h 2528"/>
                <a:gd name="T28" fmla="*/ 1753 w 2915"/>
                <a:gd name="T29" fmla="*/ 1365 h 2528"/>
                <a:gd name="T30" fmla="*/ 1603 w 2915"/>
                <a:gd name="T31" fmla="*/ 1323 h 2528"/>
                <a:gd name="T32" fmla="*/ 1347 w 2915"/>
                <a:gd name="T33" fmla="*/ 1216 h 2528"/>
                <a:gd name="T34" fmla="*/ 1017 w 2915"/>
                <a:gd name="T35" fmla="*/ 1077 h 2528"/>
                <a:gd name="T36" fmla="*/ 995 w 2915"/>
                <a:gd name="T37" fmla="*/ 1056 h 2528"/>
                <a:gd name="T38" fmla="*/ 931 w 2915"/>
                <a:gd name="T39" fmla="*/ 1035 h 2528"/>
                <a:gd name="T40" fmla="*/ 729 w 2915"/>
                <a:gd name="T41" fmla="*/ 907 h 2528"/>
                <a:gd name="T42" fmla="*/ 451 w 2915"/>
                <a:gd name="T43" fmla="*/ 853 h 2528"/>
                <a:gd name="T44" fmla="*/ 419 w 2915"/>
                <a:gd name="T45" fmla="*/ 843 h 2528"/>
                <a:gd name="T46" fmla="*/ 398 w 2915"/>
                <a:gd name="T47" fmla="*/ 821 h 2528"/>
                <a:gd name="T48" fmla="*/ 302 w 2915"/>
                <a:gd name="T49" fmla="*/ 789 h 2528"/>
                <a:gd name="T50" fmla="*/ 270 w 2915"/>
                <a:gd name="T51" fmla="*/ 768 h 2528"/>
                <a:gd name="T52" fmla="*/ 46 w 2915"/>
                <a:gd name="T53" fmla="*/ 629 h 2528"/>
                <a:gd name="T54" fmla="*/ 35 w 2915"/>
                <a:gd name="T55" fmla="*/ 363 h 2528"/>
                <a:gd name="T56" fmla="*/ 142 w 2915"/>
                <a:gd name="T57" fmla="*/ 117 h 2528"/>
                <a:gd name="T58" fmla="*/ 195 w 2915"/>
                <a:gd name="T59" fmla="*/ 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15" h="2528">
                  <a:moveTo>
                    <a:pt x="2915" y="2528"/>
                  </a:moveTo>
                  <a:cubicBezTo>
                    <a:pt x="2879" y="2510"/>
                    <a:pt x="2840" y="2499"/>
                    <a:pt x="2809" y="2475"/>
                  </a:cubicBezTo>
                  <a:cubicBezTo>
                    <a:pt x="2735" y="2416"/>
                    <a:pt x="2879" y="2504"/>
                    <a:pt x="2723" y="2400"/>
                  </a:cubicBezTo>
                  <a:cubicBezTo>
                    <a:pt x="2713" y="2393"/>
                    <a:pt x="2700" y="2394"/>
                    <a:pt x="2691" y="2389"/>
                  </a:cubicBezTo>
                  <a:cubicBezTo>
                    <a:pt x="2529" y="2299"/>
                    <a:pt x="2729" y="2391"/>
                    <a:pt x="2553" y="2315"/>
                  </a:cubicBezTo>
                  <a:cubicBezTo>
                    <a:pt x="2502" y="2264"/>
                    <a:pt x="2563" y="2318"/>
                    <a:pt x="2499" y="2283"/>
                  </a:cubicBezTo>
                  <a:cubicBezTo>
                    <a:pt x="2476" y="2270"/>
                    <a:pt x="2435" y="2240"/>
                    <a:pt x="2435" y="2240"/>
                  </a:cubicBezTo>
                  <a:cubicBezTo>
                    <a:pt x="2413" y="2171"/>
                    <a:pt x="2357" y="2128"/>
                    <a:pt x="2318" y="2069"/>
                  </a:cubicBezTo>
                  <a:cubicBezTo>
                    <a:pt x="2303" y="2014"/>
                    <a:pt x="2283" y="1970"/>
                    <a:pt x="2243" y="1931"/>
                  </a:cubicBezTo>
                  <a:cubicBezTo>
                    <a:pt x="2217" y="1878"/>
                    <a:pt x="2217" y="1826"/>
                    <a:pt x="2201" y="1771"/>
                  </a:cubicBezTo>
                  <a:cubicBezTo>
                    <a:pt x="2194" y="1749"/>
                    <a:pt x="2194" y="1723"/>
                    <a:pt x="2179" y="1707"/>
                  </a:cubicBezTo>
                  <a:cubicBezTo>
                    <a:pt x="2140" y="1666"/>
                    <a:pt x="2108" y="1621"/>
                    <a:pt x="2073" y="1579"/>
                  </a:cubicBezTo>
                  <a:cubicBezTo>
                    <a:pt x="2048" y="1549"/>
                    <a:pt x="2014" y="1531"/>
                    <a:pt x="1987" y="1504"/>
                  </a:cubicBezTo>
                  <a:cubicBezTo>
                    <a:pt x="1970" y="1454"/>
                    <a:pt x="1955" y="1384"/>
                    <a:pt x="1891" y="1376"/>
                  </a:cubicBezTo>
                  <a:cubicBezTo>
                    <a:pt x="1845" y="1370"/>
                    <a:pt x="1799" y="1368"/>
                    <a:pt x="1753" y="1365"/>
                  </a:cubicBezTo>
                  <a:cubicBezTo>
                    <a:pt x="1700" y="1347"/>
                    <a:pt x="1657" y="1333"/>
                    <a:pt x="1603" y="1323"/>
                  </a:cubicBezTo>
                  <a:cubicBezTo>
                    <a:pt x="1551" y="1268"/>
                    <a:pt x="1420" y="1226"/>
                    <a:pt x="1347" y="1216"/>
                  </a:cubicBezTo>
                  <a:cubicBezTo>
                    <a:pt x="1247" y="1140"/>
                    <a:pt x="1133" y="1116"/>
                    <a:pt x="1017" y="1077"/>
                  </a:cubicBezTo>
                  <a:cubicBezTo>
                    <a:pt x="1009" y="1070"/>
                    <a:pt x="1004" y="1060"/>
                    <a:pt x="995" y="1056"/>
                  </a:cubicBezTo>
                  <a:cubicBezTo>
                    <a:pt x="974" y="1046"/>
                    <a:pt x="931" y="1035"/>
                    <a:pt x="931" y="1035"/>
                  </a:cubicBezTo>
                  <a:cubicBezTo>
                    <a:pt x="874" y="949"/>
                    <a:pt x="822" y="932"/>
                    <a:pt x="729" y="907"/>
                  </a:cubicBezTo>
                  <a:cubicBezTo>
                    <a:pt x="634" y="881"/>
                    <a:pt x="549" y="864"/>
                    <a:pt x="451" y="853"/>
                  </a:cubicBezTo>
                  <a:cubicBezTo>
                    <a:pt x="440" y="849"/>
                    <a:pt x="428" y="848"/>
                    <a:pt x="419" y="843"/>
                  </a:cubicBezTo>
                  <a:cubicBezTo>
                    <a:pt x="410" y="837"/>
                    <a:pt x="407" y="825"/>
                    <a:pt x="398" y="821"/>
                  </a:cubicBezTo>
                  <a:cubicBezTo>
                    <a:pt x="367" y="805"/>
                    <a:pt x="330" y="807"/>
                    <a:pt x="302" y="789"/>
                  </a:cubicBezTo>
                  <a:cubicBezTo>
                    <a:pt x="291" y="782"/>
                    <a:pt x="281" y="773"/>
                    <a:pt x="270" y="768"/>
                  </a:cubicBezTo>
                  <a:cubicBezTo>
                    <a:pt x="183" y="730"/>
                    <a:pt x="100" y="712"/>
                    <a:pt x="46" y="629"/>
                  </a:cubicBezTo>
                  <a:cubicBezTo>
                    <a:pt x="27" y="541"/>
                    <a:pt x="13" y="451"/>
                    <a:pt x="35" y="363"/>
                  </a:cubicBezTo>
                  <a:cubicBezTo>
                    <a:pt x="45" y="162"/>
                    <a:pt x="0" y="165"/>
                    <a:pt x="142" y="117"/>
                  </a:cubicBezTo>
                  <a:cubicBezTo>
                    <a:pt x="173" y="85"/>
                    <a:pt x="219" y="46"/>
                    <a:pt x="195" y="0"/>
                  </a:cubicBezTo>
                </a:path>
              </a:pathLst>
            </a:custGeom>
            <a:noFill/>
            <a:ln w="38100" cmpd="sng">
              <a:solidFill>
                <a:srgbClr val="000066"/>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grpSp>
      <p:sp>
        <p:nvSpPr>
          <p:cNvPr id="292891" name="Freeform 27"/>
          <p:cNvSpPr>
            <a:spLocks/>
          </p:cNvSpPr>
          <p:nvPr/>
        </p:nvSpPr>
        <p:spPr bwMode="auto">
          <a:xfrm>
            <a:off x="7596188" y="5334000"/>
            <a:ext cx="1682750" cy="1755775"/>
          </a:xfrm>
          <a:custGeom>
            <a:avLst/>
            <a:gdLst>
              <a:gd name="T0" fmla="*/ 691 w 757"/>
              <a:gd name="T1" fmla="*/ 229 h 1106"/>
              <a:gd name="T2" fmla="*/ 594 w 757"/>
              <a:gd name="T3" fmla="*/ 144 h 1106"/>
              <a:gd name="T4" fmla="*/ 533 w 757"/>
              <a:gd name="T5" fmla="*/ 95 h 1106"/>
              <a:gd name="T6" fmla="*/ 473 w 757"/>
              <a:gd name="T7" fmla="*/ 83 h 1106"/>
              <a:gd name="T8" fmla="*/ 364 w 757"/>
              <a:gd name="T9" fmla="*/ 47 h 1106"/>
              <a:gd name="T10" fmla="*/ 327 w 757"/>
              <a:gd name="T11" fmla="*/ 35 h 1106"/>
              <a:gd name="T12" fmla="*/ 303 w 757"/>
              <a:gd name="T13" fmla="*/ 10 h 1106"/>
              <a:gd name="T14" fmla="*/ 279 w 757"/>
              <a:gd name="T15" fmla="*/ 120 h 1106"/>
              <a:gd name="T16" fmla="*/ 133 w 757"/>
              <a:gd name="T17" fmla="*/ 277 h 1106"/>
              <a:gd name="T18" fmla="*/ 85 w 757"/>
              <a:gd name="T19" fmla="*/ 386 h 1106"/>
              <a:gd name="T20" fmla="*/ 73 w 757"/>
              <a:gd name="T21" fmla="*/ 423 h 1106"/>
              <a:gd name="T22" fmla="*/ 0 w 757"/>
              <a:gd name="T23" fmla="*/ 471 h 1106"/>
              <a:gd name="T24" fmla="*/ 97 w 757"/>
              <a:gd name="T25" fmla="*/ 568 h 1106"/>
              <a:gd name="T26" fmla="*/ 182 w 757"/>
              <a:gd name="T27" fmla="*/ 714 h 1106"/>
              <a:gd name="T28" fmla="*/ 255 w 757"/>
              <a:gd name="T29" fmla="*/ 762 h 1106"/>
              <a:gd name="T30" fmla="*/ 242 w 757"/>
              <a:gd name="T31" fmla="*/ 811 h 1106"/>
              <a:gd name="T32" fmla="*/ 267 w 757"/>
              <a:gd name="T33" fmla="*/ 835 h 1106"/>
              <a:gd name="T34" fmla="*/ 315 w 757"/>
              <a:gd name="T35" fmla="*/ 895 h 1106"/>
              <a:gd name="T36" fmla="*/ 339 w 757"/>
              <a:gd name="T37" fmla="*/ 968 h 1106"/>
              <a:gd name="T38" fmla="*/ 351 w 757"/>
              <a:gd name="T39" fmla="*/ 1004 h 1106"/>
              <a:gd name="T40" fmla="*/ 424 w 757"/>
              <a:gd name="T41" fmla="*/ 1029 h 1106"/>
              <a:gd name="T42" fmla="*/ 509 w 757"/>
              <a:gd name="T43" fmla="*/ 1017 h 1106"/>
              <a:gd name="T44" fmla="*/ 727 w 757"/>
              <a:gd name="T45" fmla="*/ 980 h 1106"/>
              <a:gd name="T46" fmla="*/ 751 w 757"/>
              <a:gd name="T47" fmla="*/ 811 h 1106"/>
              <a:gd name="T48" fmla="*/ 715 w 757"/>
              <a:gd name="T49" fmla="*/ 580 h 1106"/>
              <a:gd name="T50" fmla="*/ 703 w 757"/>
              <a:gd name="T51" fmla="*/ 350 h 1106"/>
              <a:gd name="T52" fmla="*/ 691 w 757"/>
              <a:gd name="T53" fmla="*/ 265 h 1106"/>
              <a:gd name="T54" fmla="*/ 679 w 757"/>
              <a:gd name="T55" fmla="*/ 229 h 1106"/>
              <a:gd name="T56" fmla="*/ 691 w 757"/>
              <a:gd name="T57" fmla="*/ 229 h 1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57" h="1106">
                <a:moveTo>
                  <a:pt x="691" y="229"/>
                </a:moveTo>
                <a:cubicBezTo>
                  <a:pt x="668" y="159"/>
                  <a:pt x="691" y="201"/>
                  <a:pt x="594" y="144"/>
                </a:cubicBezTo>
                <a:cubicBezTo>
                  <a:pt x="571" y="130"/>
                  <a:pt x="556" y="105"/>
                  <a:pt x="533" y="95"/>
                </a:cubicBezTo>
                <a:cubicBezTo>
                  <a:pt x="514" y="86"/>
                  <a:pt x="492" y="88"/>
                  <a:pt x="473" y="83"/>
                </a:cubicBezTo>
                <a:cubicBezTo>
                  <a:pt x="463" y="80"/>
                  <a:pt x="387" y="54"/>
                  <a:pt x="364" y="47"/>
                </a:cubicBezTo>
                <a:cubicBezTo>
                  <a:pt x="351" y="42"/>
                  <a:pt x="327" y="35"/>
                  <a:pt x="327" y="35"/>
                </a:cubicBezTo>
                <a:cubicBezTo>
                  <a:pt x="319" y="26"/>
                  <a:pt x="309" y="0"/>
                  <a:pt x="303" y="10"/>
                </a:cubicBezTo>
                <a:cubicBezTo>
                  <a:pt x="280" y="40"/>
                  <a:pt x="295" y="86"/>
                  <a:pt x="279" y="120"/>
                </a:cubicBezTo>
                <a:cubicBezTo>
                  <a:pt x="258" y="161"/>
                  <a:pt x="175" y="249"/>
                  <a:pt x="133" y="277"/>
                </a:cubicBezTo>
                <a:cubicBezTo>
                  <a:pt x="94" y="334"/>
                  <a:pt x="113" y="299"/>
                  <a:pt x="85" y="386"/>
                </a:cubicBezTo>
                <a:cubicBezTo>
                  <a:pt x="80" y="398"/>
                  <a:pt x="82" y="414"/>
                  <a:pt x="73" y="423"/>
                </a:cubicBezTo>
                <a:cubicBezTo>
                  <a:pt x="35" y="459"/>
                  <a:pt x="58" y="441"/>
                  <a:pt x="0" y="471"/>
                </a:cubicBezTo>
                <a:cubicBezTo>
                  <a:pt x="18" y="525"/>
                  <a:pt x="45" y="550"/>
                  <a:pt x="97" y="568"/>
                </a:cubicBezTo>
                <a:cubicBezTo>
                  <a:pt x="129" y="616"/>
                  <a:pt x="131" y="676"/>
                  <a:pt x="182" y="714"/>
                </a:cubicBezTo>
                <a:cubicBezTo>
                  <a:pt x="205" y="731"/>
                  <a:pt x="255" y="762"/>
                  <a:pt x="255" y="762"/>
                </a:cubicBezTo>
                <a:cubicBezTo>
                  <a:pt x="250" y="778"/>
                  <a:pt x="239" y="794"/>
                  <a:pt x="242" y="811"/>
                </a:cubicBezTo>
                <a:cubicBezTo>
                  <a:pt x="243" y="822"/>
                  <a:pt x="260" y="825"/>
                  <a:pt x="267" y="835"/>
                </a:cubicBezTo>
                <a:cubicBezTo>
                  <a:pt x="307" y="900"/>
                  <a:pt x="241" y="845"/>
                  <a:pt x="315" y="895"/>
                </a:cubicBezTo>
                <a:cubicBezTo>
                  <a:pt x="323" y="919"/>
                  <a:pt x="330" y="943"/>
                  <a:pt x="339" y="968"/>
                </a:cubicBezTo>
                <a:cubicBezTo>
                  <a:pt x="342" y="980"/>
                  <a:pt x="339" y="999"/>
                  <a:pt x="351" y="1004"/>
                </a:cubicBezTo>
                <a:cubicBezTo>
                  <a:pt x="375" y="1012"/>
                  <a:pt x="424" y="1029"/>
                  <a:pt x="424" y="1029"/>
                </a:cubicBezTo>
                <a:cubicBezTo>
                  <a:pt x="452" y="1025"/>
                  <a:pt x="480" y="1017"/>
                  <a:pt x="509" y="1017"/>
                </a:cubicBezTo>
                <a:cubicBezTo>
                  <a:pt x="752" y="1017"/>
                  <a:pt x="757" y="1106"/>
                  <a:pt x="727" y="980"/>
                </a:cubicBezTo>
                <a:cubicBezTo>
                  <a:pt x="735" y="923"/>
                  <a:pt x="748" y="867"/>
                  <a:pt x="751" y="811"/>
                </a:cubicBezTo>
                <a:cubicBezTo>
                  <a:pt x="754" y="736"/>
                  <a:pt x="727" y="653"/>
                  <a:pt x="715" y="580"/>
                </a:cubicBezTo>
                <a:cubicBezTo>
                  <a:pt x="733" y="505"/>
                  <a:pt x="712" y="426"/>
                  <a:pt x="703" y="350"/>
                </a:cubicBezTo>
                <a:cubicBezTo>
                  <a:pt x="699" y="321"/>
                  <a:pt x="696" y="293"/>
                  <a:pt x="691" y="265"/>
                </a:cubicBezTo>
                <a:cubicBezTo>
                  <a:pt x="688" y="252"/>
                  <a:pt x="679" y="241"/>
                  <a:pt x="679" y="229"/>
                </a:cubicBezTo>
                <a:cubicBezTo>
                  <a:pt x="679" y="225"/>
                  <a:pt x="687" y="229"/>
                  <a:pt x="691" y="229"/>
                </a:cubicBezTo>
                <a:close/>
              </a:path>
            </a:pathLst>
          </a:custGeom>
          <a:solidFill>
            <a:srgbClr val="0000FF"/>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292892" name="Text Box 28"/>
          <p:cNvSpPr txBox="1">
            <a:spLocks noChangeArrowheads="1"/>
          </p:cNvSpPr>
          <p:nvPr/>
        </p:nvSpPr>
        <p:spPr bwMode="auto">
          <a:xfrm>
            <a:off x="7885113" y="5791200"/>
            <a:ext cx="1335087"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100000"/>
              </a:lnSpc>
              <a:spcBef>
                <a:spcPct val="50000"/>
              </a:spcBef>
              <a:buFontTx/>
              <a:buNone/>
              <a:defRPr/>
            </a:pPr>
            <a:r>
              <a:rPr kumimoji="0" lang="ar-JO" altLang="en-US" sz="2000" dirty="0">
                <a:solidFill>
                  <a:srgbClr val="FFFFFF"/>
                </a:solidFill>
                <a:latin typeface="Arial" panose="020B0604020202020204" pitchFamily="34" charset="0"/>
                <a:cs typeface="Arial" panose="020B0604020202020204" pitchFamily="34" charset="0"/>
              </a:rPr>
              <a:t>خليج     فارس</a:t>
            </a:r>
            <a:endParaRPr kumimoji="0" lang="en-US" altLang="en-US" dirty="0">
              <a:solidFill>
                <a:srgbClr val="000000"/>
              </a:solidFill>
              <a:latin typeface="Arial" panose="020B0604020202020204" pitchFamily="34" charset="0"/>
              <a:cs typeface="Arial" panose="020B0604020202020204" pitchFamily="34" charset="0"/>
            </a:endParaRPr>
          </a:p>
        </p:txBody>
      </p:sp>
      <p:sp>
        <p:nvSpPr>
          <p:cNvPr id="292871" name="Text Box 7"/>
          <p:cNvSpPr txBox="1">
            <a:spLocks noChangeArrowheads="1"/>
          </p:cNvSpPr>
          <p:nvPr/>
        </p:nvSpPr>
        <p:spPr bwMode="auto">
          <a:xfrm>
            <a:off x="76200" y="3422650"/>
            <a:ext cx="1219200" cy="83099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100000"/>
              </a:lnSpc>
              <a:spcBef>
                <a:spcPct val="50000"/>
              </a:spcBef>
              <a:buFontTx/>
              <a:buNone/>
              <a:defRPr/>
            </a:pPr>
            <a:r>
              <a:rPr kumimoji="0" lang="ar-JO" altLang="en-US" dirty="0">
                <a:solidFill>
                  <a:srgbClr val="FFFFFF"/>
                </a:solidFill>
                <a:latin typeface="Arial" panose="020B0604020202020204" pitchFamily="34" charset="0"/>
                <a:cs typeface="Arial" panose="020B0604020202020204" pitchFamily="34" charset="0"/>
              </a:rPr>
              <a:t>البحر العظيم</a:t>
            </a:r>
            <a:endParaRPr kumimoji="0" lang="en-US" altLang="en-US" dirty="0">
              <a:solidFill>
                <a:srgbClr val="000000"/>
              </a:solidFill>
              <a:latin typeface="Arial" panose="020B0604020202020204" pitchFamily="34" charset="0"/>
              <a:cs typeface="Arial" panose="020B0604020202020204" pitchFamily="34" charset="0"/>
            </a:endParaRPr>
          </a:p>
        </p:txBody>
      </p:sp>
      <p:sp>
        <p:nvSpPr>
          <p:cNvPr id="292903" name="Freeform 39"/>
          <p:cNvSpPr>
            <a:spLocks/>
          </p:cNvSpPr>
          <p:nvPr/>
        </p:nvSpPr>
        <p:spPr bwMode="auto">
          <a:xfrm>
            <a:off x="2630488" y="4127500"/>
            <a:ext cx="228600" cy="892175"/>
          </a:xfrm>
          <a:custGeom>
            <a:avLst/>
            <a:gdLst>
              <a:gd name="T0" fmla="*/ 15 w 144"/>
              <a:gd name="T1" fmla="*/ 20 h 562"/>
              <a:gd name="T2" fmla="*/ 3 w 144"/>
              <a:gd name="T3" fmla="*/ 108 h 562"/>
              <a:gd name="T4" fmla="*/ 3 w 144"/>
              <a:gd name="T5" fmla="*/ 192 h 562"/>
              <a:gd name="T6" fmla="*/ 15 w 144"/>
              <a:gd name="T7" fmla="*/ 288 h 562"/>
              <a:gd name="T8" fmla="*/ 27 w 144"/>
              <a:gd name="T9" fmla="*/ 332 h 562"/>
              <a:gd name="T10" fmla="*/ 43 w 144"/>
              <a:gd name="T11" fmla="*/ 356 h 562"/>
              <a:gd name="T12" fmla="*/ 55 w 144"/>
              <a:gd name="T13" fmla="*/ 412 h 562"/>
              <a:gd name="T14" fmla="*/ 11 w 144"/>
              <a:gd name="T15" fmla="*/ 540 h 562"/>
              <a:gd name="T16" fmla="*/ 119 w 144"/>
              <a:gd name="T17" fmla="*/ 536 h 562"/>
              <a:gd name="T18" fmla="*/ 119 w 144"/>
              <a:gd name="T19" fmla="*/ 492 h 562"/>
              <a:gd name="T20" fmla="*/ 139 w 144"/>
              <a:gd name="T21" fmla="*/ 416 h 562"/>
              <a:gd name="T22" fmla="*/ 79 w 144"/>
              <a:gd name="T23" fmla="*/ 232 h 562"/>
              <a:gd name="T24" fmla="*/ 111 w 144"/>
              <a:gd name="T25" fmla="*/ 152 h 562"/>
              <a:gd name="T26" fmla="*/ 107 w 144"/>
              <a:gd name="T27" fmla="*/ 20 h 562"/>
              <a:gd name="T28" fmla="*/ 71 w 144"/>
              <a:gd name="T29" fmla="*/ 4 h 562"/>
              <a:gd name="T30" fmla="*/ 59 w 144"/>
              <a:gd name="T31" fmla="*/ 0 h 562"/>
              <a:gd name="T32" fmla="*/ 15 w 144"/>
              <a:gd name="T33" fmla="*/ 20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4" h="562">
                <a:moveTo>
                  <a:pt x="15" y="20"/>
                </a:moveTo>
                <a:cubicBezTo>
                  <a:pt x="0" y="64"/>
                  <a:pt x="7" y="35"/>
                  <a:pt x="3" y="108"/>
                </a:cubicBezTo>
                <a:cubicBezTo>
                  <a:pt x="12" y="137"/>
                  <a:pt x="13" y="160"/>
                  <a:pt x="3" y="192"/>
                </a:cubicBezTo>
                <a:cubicBezTo>
                  <a:pt x="13" y="222"/>
                  <a:pt x="10" y="256"/>
                  <a:pt x="15" y="288"/>
                </a:cubicBezTo>
                <a:cubicBezTo>
                  <a:pt x="17" y="303"/>
                  <a:pt x="19" y="318"/>
                  <a:pt x="27" y="332"/>
                </a:cubicBezTo>
                <a:cubicBezTo>
                  <a:pt x="31" y="340"/>
                  <a:pt x="43" y="356"/>
                  <a:pt x="43" y="356"/>
                </a:cubicBezTo>
                <a:cubicBezTo>
                  <a:pt x="45" y="375"/>
                  <a:pt x="48" y="393"/>
                  <a:pt x="55" y="412"/>
                </a:cubicBezTo>
                <a:cubicBezTo>
                  <a:pt x="28" y="451"/>
                  <a:pt x="22" y="494"/>
                  <a:pt x="11" y="540"/>
                </a:cubicBezTo>
                <a:cubicBezTo>
                  <a:pt x="44" y="562"/>
                  <a:pt x="82" y="543"/>
                  <a:pt x="119" y="536"/>
                </a:cubicBezTo>
                <a:cubicBezTo>
                  <a:pt x="130" y="519"/>
                  <a:pt x="125" y="510"/>
                  <a:pt x="119" y="492"/>
                </a:cubicBezTo>
                <a:cubicBezTo>
                  <a:pt x="123" y="466"/>
                  <a:pt x="137" y="442"/>
                  <a:pt x="139" y="416"/>
                </a:cubicBezTo>
                <a:cubicBezTo>
                  <a:pt x="144" y="323"/>
                  <a:pt x="103" y="306"/>
                  <a:pt x="79" y="232"/>
                </a:cubicBezTo>
                <a:cubicBezTo>
                  <a:pt x="88" y="204"/>
                  <a:pt x="101" y="179"/>
                  <a:pt x="111" y="152"/>
                </a:cubicBezTo>
                <a:cubicBezTo>
                  <a:pt x="111" y="143"/>
                  <a:pt x="125" y="43"/>
                  <a:pt x="107" y="20"/>
                </a:cubicBezTo>
                <a:cubicBezTo>
                  <a:pt x="100" y="11"/>
                  <a:pt x="78" y="6"/>
                  <a:pt x="71" y="4"/>
                </a:cubicBezTo>
                <a:cubicBezTo>
                  <a:pt x="67" y="2"/>
                  <a:pt x="59" y="0"/>
                  <a:pt x="59" y="0"/>
                </a:cubicBezTo>
                <a:cubicBezTo>
                  <a:pt x="38" y="2"/>
                  <a:pt x="24" y="0"/>
                  <a:pt x="15" y="20"/>
                </a:cubicBezTo>
                <a:close/>
              </a:path>
            </a:pathLst>
          </a:custGeom>
          <a:solidFill>
            <a:schemeClr val="tx2"/>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grpSp>
        <p:nvGrpSpPr>
          <p:cNvPr id="90125" name="Group 37"/>
          <p:cNvGrpSpPr>
            <a:grpSpLocks/>
          </p:cNvGrpSpPr>
          <p:nvPr/>
        </p:nvGrpSpPr>
        <p:grpSpPr bwMode="auto">
          <a:xfrm>
            <a:off x="2438400" y="3657600"/>
            <a:ext cx="344488" cy="2187575"/>
            <a:chOff x="1930" y="2352"/>
            <a:chExt cx="217" cy="1378"/>
          </a:xfrm>
        </p:grpSpPr>
        <p:grpSp>
          <p:nvGrpSpPr>
            <p:cNvPr id="90138" name="Group 36"/>
            <p:cNvGrpSpPr>
              <a:grpSpLocks/>
            </p:cNvGrpSpPr>
            <p:nvPr/>
          </p:nvGrpSpPr>
          <p:grpSpPr bwMode="auto">
            <a:xfrm>
              <a:off x="1930" y="2352"/>
              <a:ext cx="182" cy="850"/>
              <a:chOff x="1872" y="2352"/>
              <a:chExt cx="182" cy="850"/>
            </a:xfrm>
          </p:grpSpPr>
          <p:sp>
            <p:nvSpPr>
              <p:cNvPr id="292887" name="Freeform 23"/>
              <p:cNvSpPr>
                <a:spLocks/>
              </p:cNvSpPr>
              <p:nvPr/>
            </p:nvSpPr>
            <p:spPr bwMode="auto">
              <a:xfrm>
                <a:off x="1977" y="2603"/>
                <a:ext cx="71" cy="599"/>
              </a:xfrm>
              <a:custGeom>
                <a:avLst/>
                <a:gdLst>
                  <a:gd name="T0" fmla="*/ 15 w 31"/>
                  <a:gd name="T1" fmla="*/ 0 h 392"/>
                  <a:gd name="T2" fmla="*/ 31 w 31"/>
                  <a:gd name="T3" fmla="*/ 280 h 392"/>
                  <a:gd name="T4" fmla="*/ 15 w 31"/>
                  <a:gd name="T5" fmla="*/ 392 h 392"/>
                </a:gdLst>
                <a:ahLst/>
                <a:cxnLst>
                  <a:cxn ang="0">
                    <a:pos x="T0" y="T1"/>
                  </a:cxn>
                  <a:cxn ang="0">
                    <a:pos x="T2" y="T3"/>
                  </a:cxn>
                  <a:cxn ang="0">
                    <a:pos x="T4" y="T5"/>
                  </a:cxn>
                </a:cxnLst>
                <a:rect l="0" t="0" r="r" b="b"/>
                <a:pathLst>
                  <a:path w="31" h="392">
                    <a:moveTo>
                      <a:pt x="15" y="0"/>
                    </a:moveTo>
                    <a:cubicBezTo>
                      <a:pt x="7" y="93"/>
                      <a:pt x="0" y="189"/>
                      <a:pt x="31" y="280"/>
                    </a:cubicBezTo>
                    <a:cubicBezTo>
                      <a:pt x="29" y="296"/>
                      <a:pt x="15" y="363"/>
                      <a:pt x="15" y="392"/>
                    </a:cubicBezTo>
                  </a:path>
                </a:pathLst>
              </a:custGeom>
              <a:noFill/>
              <a:ln w="28575" cmpd="sng">
                <a:solidFill>
                  <a:schemeClr val="accent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292889" name="Freeform 25"/>
              <p:cNvSpPr>
                <a:spLocks/>
              </p:cNvSpPr>
              <p:nvPr/>
            </p:nvSpPr>
            <p:spPr bwMode="auto">
              <a:xfrm>
                <a:off x="1872" y="2352"/>
                <a:ext cx="182" cy="318"/>
              </a:xfrm>
              <a:custGeom>
                <a:avLst/>
                <a:gdLst>
                  <a:gd name="T0" fmla="*/ 58 w 80"/>
                  <a:gd name="T1" fmla="*/ 105 h 114"/>
                  <a:gd name="T2" fmla="*/ 22 w 80"/>
                  <a:gd name="T3" fmla="*/ 87 h 114"/>
                  <a:gd name="T4" fmla="*/ 6 w 80"/>
                  <a:gd name="T5" fmla="*/ 61 h 114"/>
                  <a:gd name="T6" fmla="*/ 0 w 80"/>
                  <a:gd name="T7" fmla="*/ 35 h 114"/>
                  <a:gd name="T8" fmla="*/ 16 w 80"/>
                  <a:gd name="T9" fmla="*/ 25 h 114"/>
                  <a:gd name="T10" fmla="*/ 36 w 80"/>
                  <a:gd name="T11" fmla="*/ 1 h 114"/>
                  <a:gd name="T12" fmla="*/ 78 w 80"/>
                  <a:gd name="T13" fmla="*/ 23 h 114"/>
                  <a:gd name="T14" fmla="*/ 62 w 80"/>
                  <a:gd name="T15" fmla="*/ 93 h 114"/>
                  <a:gd name="T16" fmla="*/ 58 w 80"/>
                  <a:gd name="T17" fmla="*/ 10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14">
                    <a:moveTo>
                      <a:pt x="58" y="105"/>
                    </a:moveTo>
                    <a:cubicBezTo>
                      <a:pt x="47" y="97"/>
                      <a:pt x="34" y="91"/>
                      <a:pt x="22" y="87"/>
                    </a:cubicBezTo>
                    <a:cubicBezTo>
                      <a:pt x="16" y="78"/>
                      <a:pt x="10" y="70"/>
                      <a:pt x="6" y="61"/>
                    </a:cubicBezTo>
                    <a:cubicBezTo>
                      <a:pt x="4" y="51"/>
                      <a:pt x="2" y="43"/>
                      <a:pt x="0" y="35"/>
                    </a:cubicBezTo>
                    <a:cubicBezTo>
                      <a:pt x="2" y="26"/>
                      <a:pt x="7" y="27"/>
                      <a:pt x="16" y="25"/>
                    </a:cubicBezTo>
                    <a:cubicBezTo>
                      <a:pt x="22" y="16"/>
                      <a:pt x="27" y="6"/>
                      <a:pt x="36" y="1"/>
                    </a:cubicBezTo>
                    <a:cubicBezTo>
                      <a:pt x="62" y="9"/>
                      <a:pt x="62" y="0"/>
                      <a:pt x="78" y="23"/>
                    </a:cubicBezTo>
                    <a:cubicBezTo>
                      <a:pt x="80" y="45"/>
                      <a:pt x="75" y="73"/>
                      <a:pt x="62" y="93"/>
                    </a:cubicBezTo>
                    <a:cubicBezTo>
                      <a:pt x="57" y="110"/>
                      <a:pt x="58" y="114"/>
                      <a:pt x="58" y="105"/>
                    </a:cubicBezTo>
                    <a:close/>
                  </a:path>
                </a:pathLst>
              </a:custGeom>
              <a:solidFill>
                <a:schemeClr val="accent1"/>
              </a:solidFill>
              <a:ln w="28575" cmpd="sng">
                <a:solidFill>
                  <a:schemeClr val="accent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grpSp>
        <p:sp>
          <p:nvSpPr>
            <p:cNvPr id="292899" name="Freeform 35"/>
            <p:cNvSpPr>
              <a:spLocks/>
            </p:cNvSpPr>
            <p:nvPr/>
          </p:nvSpPr>
          <p:spPr bwMode="auto">
            <a:xfrm>
              <a:off x="1968" y="3168"/>
              <a:ext cx="179" cy="562"/>
            </a:xfrm>
            <a:custGeom>
              <a:avLst/>
              <a:gdLst>
                <a:gd name="T0" fmla="*/ 103 w 179"/>
                <a:gd name="T1" fmla="*/ 21 h 562"/>
                <a:gd name="T2" fmla="*/ 3 w 179"/>
                <a:gd name="T3" fmla="*/ 33 h 562"/>
                <a:gd name="T4" fmla="*/ 11 w 179"/>
                <a:gd name="T5" fmla="*/ 129 h 562"/>
                <a:gd name="T6" fmla="*/ 23 w 179"/>
                <a:gd name="T7" fmla="*/ 165 h 562"/>
                <a:gd name="T8" fmla="*/ 27 w 179"/>
                <a:gd name="T9" fmla="*/ 177 h 562"/>
                <a:gd name="T10" fmla="*/ 51 w 179"/>
                <a:gd name="T11" fmla="*/ 309 h 562"/>
                <a:gd name="T12" fmla="*/ 15 w 179"/>
                <a:gd name="T13" fmla="*/ 385 h 562"/>
                <a:gd name="T14" fmla="*/ 19 w 179"/>
                <a:gd name="T15" fmla="*/ 397 h 562"/>
                <a:gd name="T16" fmla="*/ 11 w 179"/>
                <a:gd name="T17" fmla="*/ 421 h 562"/>
                <a:gd name="T18" fmla="*/ 35 w 179"/>
                <a:gd name="T19" fmla="*/ 489 h 562"/>
                <a:gd name="T20" fmla="*/ 75 w 179"/>
                <a:gd name="T21" fmla="*/ 529 h 562"/>
                <a:gd name="T22" fmla="*/ 79 w 179"/>
                <a:gd name="T23" fmla="*/ 545 h 562"/>
                <a:gd name="T24" fmla="*/ 131 w 179"/>
                <a:gd name="T25" fmla="*/ 501 h 562"/>
                <a:gd name="T26" fmla="*/ 143 w 179"/>
                <a:gd name="T27" fmla="*/ 461 h 562"/>
                <a:gd name="T28" fmla="*/ 179 w 179"/>
                <a:gd name="T29" fmla="*/ 269 h 562"/>
                <a:gd name="T30" fmla="*/ 167 w 179"/>
                <a:gd name="T31" fmla="*/ 193 h 562"/>
                <a:gd name="T32" fmla="*/ 155 w 179"/>
                <a:gd name="T33" fmla="*/ 125 h 562"/>
                <a:gd name="T34" fmla="*/ 127 w 179"/>
                <a:gd name="T35" fmla="*/ 37 h 562"/>
                <a:gd name="T36" fmla="*/ 103 w 179"/>
                <a:gd name="T37" fmla="*/ 21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9" h="562">
                  <a:moveTo>
                    <a:pt x="103" y="21"/>
                  </a:moveTo>
                  <a:cubicBezTo>
                    <a:pt x="68" y="9"/>
                    <a:pt x="24" y="0"/>
                    <a:pt x="3" y="33"/>
                  </a:cubicBezTo>
                  <a:cubicBezTo>
                    <a:pt x="5" y="77"/>
                    <a:pt x="0" y="95"/>
                    <a:pt x="11" y="129"/>
                  </a:cubicBezTo>
                  <a:cubicBezTo>
                    <a:pt x="11" y="129"/>
                    <a:pt x="20" y="158"/>
                    <a:pt x="23" y="165"/>
                  </a:cubicBezTo>
                  <a:cubicBezTo>
                    <a:pt x="24" y="169"/>
                    <a:pt x="27" y="177"/>
                    <a:pt x="27" y="177"/>
                  </a:cubicBezTo>
                  <a:cubicBezTo>
                    <a:pt x="13" y="217"/>
                    <a:pt x="38" y="270"/>
                    <a:pt x="51" y="309"/>
                  </a:cubicBezTo>
                  <a:cubicBezTo>
                    <a:pt x="46" y="338"/>
                    <a:pt x="35" y="364"/>
                    <a:pt x="15" y="385"/>
                  </a:cubicBezTo>
                  <a:cubicBezTo>
                    <a:pt x="16" y="389"/>
                    <a:pt x="19" y="392"/>
                    <a:pt x="19" y="397"/>
                  </a:cubicBezTo>
                  <a:cubicBezTo>
                    <a:pt x="18" y="405"/>
                    <a:pt x="11" y="421"/>
                    <a:pt x="11" y="421"/>
                  </a:cubicBezTo>
                  <a:cubicBezTo>
                    <a:pt x="13" y="441"/>
                    <a:pt x="11" y="481"/>
                    <a:pt x="35" y="489"/>
                  </a:cubicBezTo>
                  <a:cubicBezTo>
                    <a:pt x="46" y="505"/>
                    <a:pt x="62" y="510"/>
                    <a:pt x="75" y="529"/>
                  </a:cubicBezTo>
                  <a:cubicBezTo>
                    <a:pt x="76" y="534"/>
                    <a:pt x="75" y="540"/>
                    <a:pt x="79" y="545"/>
                  </a:cubicBezTo>
                  <a:cubicBezTo>
                    <a:pt x="92" y="562"/>
                    <a:pt x="119" y="512"/>
                    <a:pt x="131" y="501"/>
                  </a:cubicBezTo>
                  <a:cubicBezTo>
                    <a:pt x="134" y="487"/>
                    <a:pt x="143" y="461"/>
                    <a:pt x="143" y="461"/>
                  </a:cubicBezTo>
                  <a:cubicBezTo>
                    <a:pt x="130" y="400"/>
                    <a:pt x="159" y="326"/>
                    <a:pt x="179" y="269"/>
                  </a:cubicBezTo>
                  <a:cubicBezTo>
                    <a:pt x="176" y="238"/>
                    <a:pt x="175" y="219"/>
                    <a:pt x="167" y="193"/>
                  </a:cubicBezTo>
                  <a:cubicBezTo>
                    <a:pt x="171" y="164"/>
                    <a:pt x="167" y="149"/>
                    <a:pt x="155" y="125"/>
                  </a:cubicBezTo>
                  <a:cubicBezTo>
                    <a:pt x="151" y="103"/>
                    <a:pt x="147" y="53"/>
                    <a:pt x="127" y="37"/>
                  </a:cubicBezTo>
                  <a:cubicBezTo>
                    <a:pt x="120" y="31"/>
                    <a:pt x="67" y="9"/>
                    <a:pt x="103" y="21"/>
                  </a:cubicBezTo>
                  <a:close/>
                </a:path>
              </a:pathLst>
            </a:custGeom>
            <a:solidFill>
              <a:schemeClr val="accent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grpSp>
      <p:sp>
        <p:nvSpPr>
          <p:cNvPr id="292872" name="Text Box 8"/>
          <p:cNvSpPr txBox="1">
            <a:spLocks noChangeArrowheads="1"/>
          </p:cNvSpPr>
          <p:nvPr/>
        </p:nvSpPr>
        <p:spPr bwMode="auto">
          <a:xfrm>
            <a:off x="1738313" y="2971800"/>
            <a:ext cx="1462087" cy="5794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100000"/>
              </a:lnSpc>
              <a:spcBef>
                <a:spcPct val="50000"/>
              </a:spcBef>
              <a:buFontTx/>
              <a:buNone/>
              <a:defRPr/>
            </a:pPr>
            <a:r>
              <a:rPr kumimoji="0" lang="ar-JO" altLang="en-US" sz="3200"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آرام</a:t>
            </a:r>
            <a:endParaRPr kumimoji="0" lang="en-US" altLang="en-US"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endParaRPr>
          </a:p>
        </p:txBody>
      </p:sp>
      <p:sp>
        <p:nvSpPr>
          <p:cNvPr id="292873" name="Text Box 9"/>
          <p:cNvSpPr txBox="1">
            <a:spLocks noChangeArrowheads="1"/>
          </p:cNvSpPr>
          <p:nvPr/>
        </p:nvSpPr>
        <p:spPr bwMode="auto">
          <a:xfrm>
            <a:off x="1600200" y="4800600"/>
            <a:ext cx="1462088" cy="5794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100000"/>
              </a:lnSpc>
              <a:spcBef>
                <a:spcPct val="50000"/>
              </a:spcBef>
              <a:buFontTx/>
              <a:buNone/>
              <a:defRPr/>
            </a:pPr>
            <a:r>
              <a:rPr kumimoji="0" lang="ar-JO" altLang="en-US" sz="3200"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يهوذا</a:t>
            </a:r>
            <a:endParaRPr kumimoji="0" lang="en-US" altLang="en-US"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endParaRPr>
          </a:p>
        </p:txBody>
      </p:sp>
      <p:sp>
        <p:nvSpPr>
          <p:cNvPr id="292890" name="Text Box 26"/>
          <p:cNvSpPr txBox="1">
            <a:spLocks noChangeArrowheads="1"/>
          </p:cNvSpPr>
          <p:nvPr/>
        </p:nvSpPr>
        <p:spPr bwMode="auto">
          <a:xfrm>
            <a:off x="1671638" y="3886200"/>
            <a:ext cx="1376362" cy="5794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100000"/>
              </a:lnSpc>
              <a:spcBef>
                <a:spcPct val="50000"/>
              </a:spcBef>
              <a:buFontTx/>
              <a:buNone/>
              <a:defRPr/>
            </a:pPr>
            <a:r>
              <a:rPr kumimoji="0" lang="ar-JO" altLang="en-US" sz="3200"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إسرائيل</a:t>
            </a:r>
            <a:endParaRPr kumimoji="0" lang="en-US" altLang="en-US"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endParaRPr>
          </a:p>
        </p:txBody>
      </p:sp>
      <p:sp>
        <p:nvSpPr>
          <p:cNvPr id="292904" name="Text Box 40"/>
          <p:cNvSpPr txBox="1">
            <a:spLocks noChangeArrowheads="1"/>
          </p:cNvSpPr>
          <p:nvPr/>
        </p:nvSpPr>
        <p:spPr bwMode="auto">
          <a:xfrm>
            <a:off x="2895600" y="2971800"/>
            <a:ext cx="2619375" cy="584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100000"/>
              </a:lnSpc>
              <a:spcBef>
                <a:spcPct val="50000"/>
              </a:spcBef>
              <a:buFontTx/>
              <a:buNone/>
              <a:defRPr/>
            </a:pPr>
            <a:r>
              <a:rPr kumimoji="0" lang="ar-JO" altLang="en-US" sz="3200" dirty="0">
                <a:solidFill>
                  <a:srgbClr val="FFFFFF"/>
                </a:solidFill>
                <a:latin typeface="Arial" panose="020B0604020202020204" pitchFamily="34" charset="0"/>
                <a:cs typeface="Arial" panose="020B0604020202020204" pitchFamily="34" charset="0"/>
              </a:rPr>
              <a:t>بن هدد</a:t>
            </a:r>
            <a:endParaRPr kumimoji="0" lang="en-US" altLang="en-US" dirty="0">
              <a:solidFill>
                <a:srgbClr val="FFFFFF"/>
              </a:solidFill>
              <a:latin typeface="Arial" panose="020B0604020202020204" pitchFamily="34" charset="0"/>
              <a:cs typeface="Arial" panose="020B0604020202020204" pitchFamily="34" charset="0"/>
            </a:endParaRPr>
          </a:p>
        </p:txBody>
      </p:sp>
      <p:sp>
        <p:nvSpPr>
          <p:cNvPr id="292905" name="Text Box 41"/>
          <p:cNvSpPr txBox="1">
            <a:spLocks noChangeArrowheads="1"/>
          </p:cNvSpPr>
          <p:nvPr/>
        </p:nvSpPr>
        <p:spPr bwMode="auto">
          <a:xfrm>
            <a:off x="3205163" y="4800600"/>
            <a:ext cx="2295531" cy="584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algn="ctr" eaLnBrk="1" hangingPunct="1">
              <a:lnSpc>
                <a:spcPct val="100000"/>
              </a:lnSpc>
              <a:spcBef>
                <a:spcPct val="50000"/>
              </a:spcBef>
              <a:buFontTx/>
              <a:buNone/>
              <a:defRPr/>
            </a:pPr>
            <a:r>
              <a:rPr kumimoji="0" lang="ar-JO" altLang="en-US" sz="3200" dirty="0">
                <a:solidFill>
                  <a:srgbClr val="FFFFFF"/>
                </a:solidFill>
                <a:latin typeface="Arial" panose="020B0604020202020204" pitchFamily="34" charset="0"/>
                <a:cs typeface="Arial" panose="020B0604020202020204" pitchFamily="34" charset="0"/>
              </a:rPr>
              <a:t>يهوشافاط</a:t>
            </a:r>
            <a:endParaRPr kumimoji="0" lang="en-US" altLang="en-US" dirty="0">
              <a:solidFill>
                <a:srgbClr val="FFFFFF"/>
              </a:solidFill>
              <a:latin typeface="Arial" panose="020B0604020202020204" pitchFamily="34" charset="0"/>
              <a:cs typeface="Arial" panose="020B0604020202020204" pitchFamily="34" charset="0"/>
            </a:endParaRPr>
          </a:p>
        </p:txBody>
      </p:sp>
      <p:sp>
        <p:nvSpPr>
          <p:cNvPr id="292906" name="Text Box 42"/>
          <p:cNvSpPr txBox="1">
            <a:spLocks noChangeArrowheads="1"/>
          </p:cNvSpPr>
          <p:nvPr/>
        </p:nvSpPr>
        <p:spPr bwMode="auto">
          <a:xfrm>
            <a:off x="3576638" y="3886200"/>
            <a:ext cx="1570037" cy="5794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100000"/>
              </a:lnSpc>
              <a:spcBef>
                <a:spcPct val="50000"/>
              </a:spcBef>
              <a:buFontTx/>
              <a:buNone/>
              <a:defRPr/>
            </a:pPr>
            <a:r>
              <a:rPr kumimoji="0" lang="ar-JO" altLang="en-US" sz="3200" dirty="0">
                <a:solidFill>
                  <a:srgbClr val="FFFFFF"/>
                </a:solidFill>
                <a:latin typeface="Arial" panose="020B0604020202020204" pitchFamily="34" charset="0"/>
                <a:cs typeface="Arial" panose="020B0604020202020204" pitchFamily="34" charset="0"/>
              </a:rPr>
              <a:t>آخاب</a:t>
            </a:r>
            <a:endParaRPr kumimoji="0" lang="en-US" altLang="en-US" dirty="0">
              <a:solidFill>
                <a:srgbClr val="FFFFFF"/>
              </a:solidFill>
              <a:latin typeface="Arial" panose="020B0604020202020204" pitchFamily="34" charset="0"/>
              <a:cs typeface="Arial" panose="020B0604020202020204" pitchFamily="34" charset="0"/>
            </a:endParaRPr>
          </a:p>
        </p:txBody>
      </p:sp>
      <p:sp>
        <p:nvSpPr>
          <p:cNvPr id="292907" name="AutoShape 43"/>
          <p:cNvSpPr>
            <a:spLocks noChangeArrowheads="1"/>
          </p:cNvSpPr>
          <p:nvPr/>
        </p:nvSpPr>
        <p:spPr bwMode="auto">
          <a:xfrm rot="-6954606">
            <a:off x="3581400" y="3505200"/>
            <a:ext cx="381000" cy="228600"/>
          </a:xfrm>
          <a:prstGeom prst="chevron">
            <a:avLst>
              <a:gd name="adj" fmla="val 41667"/>
            </a:avLst>
          </a:prstGeom>
          <a:solidFill>
            <a:srgbClr val="FF0000"/>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292908" name="AutoShape 44"/>
          <p:cNvSpPr>
            <a:spLocks noChangeArrowheads="1"/>
          </p:cNvSpPr>
          <p:nvPr/>
        </p:nvSpPr>
        <p:spPr bwMode="auto">
          <a:xfrm rot="-5400000">
            <a:off x="3962400" y="4495800"/>
            <a:ext cx="381000" cy="228600"/>
          </a:xfrm>
          <a:prstGeom prst="chevron">
            <a:avLst>
              <a:gd name="adj" fmla="val 41667"/>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292909" name="Oval 45"/>
          <p:cNvSpPr>
            <a:spLocks noChangeArrowheads="1"/>
          </p:cNvSpPr>
          <p:nvPr/>
        </p:nvSpPr>
        <p:spPr bwMode="auto">
          <a:xfrm>
            <a:off x="3048000" y="3810000"/>
            <a:ext cx="2667000" cy="2057400"/>
          </a:xfrm>
          <a:prstGeom prst="ellipse">
            <a:avLst/>
          </a:prstGeom>
          <a:noFill/>
          <a:ln w="38100">
            <a:solidFill>
              <a:srgbClr val="CC0066"/>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292910" name="AutoShape 46"/>
          <p:cNvSpPr>
            <a:spLocks noChangeArrowheads="1"/>
          </p:cNvSpPr>
          <p:nvPr/>
        </p:nvSpPr>
        <p:spPr bwMode="auto">
          <a:xfrm>
            <a:off x="2819400" y="4038600"/>
            <a:ext cx="533400" cy="457200"/>
          </a:xfrm>
          <a:prstGeom prst="irregularSeal1">
            <a:avLst/>
          </a:prstGeom>
          <a:solidFill>
            <a:srgbClr val="CCFF33"/>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292911" name="Text Box 47"/>
          <p:cNvSpPr txBox="1">
            <a:spLocks noChangeArrowheads="1"/>
          </p:cNvSpPr>
          <p:nvPr/>
        </p:nvSpPr>
        <p:spPr bwMode="auto">
          <a:xfrm>
            <a:off x="5029200" y="2286000"/>
            <a:ext cx="2819400" cy="5794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100000"/>
              </a:lnSpc>
              <a:spcBef>
                <a:spcPct val="50000"/>
              </a:spcBef>
              <a:buFontTx/>
              <a:buNone/>
              <a:defRPr/>
            </a:pPr>
            <a:r>
              <a:rPr kumimoji="0" lang="ar-JO" altLang="en-US" sz="3200"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ما بين النهرين</a:t>
            </a:r>
            <a:endParaRPr kumimoji="0" lang="en-US" altLang="en-US"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endParaRPr>
          </a:p>
        </p:txBody>
      </p:sp>
      <p:sp>
        <p:nvSpPr>
          <p:cNvPr id="2" name="Title 1"/>
          <p:cNvSpPr>
            <a:spLocks noGrp="1"/>
          </p:cNvSpPr>
          <p:nvPr>
            <p:ph type="title"/>
          </p:nvPr>
        </p:nvSpPr>
        <p:spPr>
          <a:xfrm>
            <a:off x="0" y="44450"/>
            <a:ext cx="9144000" cy="1143000"/>
          </a:xfrm>
        </p:spPr>
        <p:txBody>
          <a:bodyPr/>
          <a:lstStyle/>
          <a:p>
            <a:pPr>
              <a:defRPr/>
            </a:pPr>
            <a:r>
              <a:rPr lang="ar-JO" sz="6000" kern="1200" dirty="0">
                <a:solidFill>
                  <a:schemeClr val="bg1"/>
                </a:solidFill>
                <a:ea typeface="ＭＳ Ｐゴシック"/>
              </a:rPr>
              <a:t>التهديد الآرامي</a:t>
            </a:r>
            <a:endParaRPr lang="en-US" dirty="0">
              <a:solidFill>
                <a:schemeClr val="bg1"/>
              </a:solidFill>
            </a:endParaRPr>
          </a:p>
        </p:txBody>
      </p:sp>
      <p:sp>
        <p:nvSpPr>
          <p:cNvPr id="33" name="Title 1"/>
          <p:cNvSpPr txBox="1">
            <a:spLocks/>
          </p:cNvSpPr>
          <p:nvPr/>
        </p:nvSpPr>
        <p:spPr bwMode="auto">
          <a:xfrm>
            <a:off x="755576" y="917848"/>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r>
              <a:rPr kumimoji="0" lang="ar-JO" dirty="0">
                <a:latin typeface="Arial" panose="020B0604020202020204" pitchFamily="34" charset="0"/>
                <a:ea typeface="ＭＳ Ｐゴシック"/>
                <a:cs typeface="Arial" panose="020B0604020202020204" pitchFamily="34" charset="0"/>
              </a:rPr>
              <a:t>2 أخ 18 : 1 - 4</a:t>
            </a:r>
            <a:endParaRPr kumimoji="0" lang="en-US" dirty="0">
              <a:latin typeface="Arial" panose="020B0604020202020204" pitchFamily="34" charset="0"/>
              <a:ea typeface="ＭＳ Ｐゴシック"/>
              <a:cs typeface="Arial" panose="020B0604020202020204" pitchFamily="34" charset="0"/>
            </a:endParaRPr>
          </a:p>
        </p:txBody>
      </p:sp>
      <p:sp>
        <p:nvSpPr>
          <p:cNvPr id="3" name="TextBox 2"/>
          <p:cNvSpPr txBox="1"/>
          <p:nvPr/>
        </p:nvSpPr>
        <p:spPr>
          <a:xfrm>
            <a:off x="-1951211" y="4435499"/>
            <a:ext cx="184666" cy="707886"/>
          </a:xfrm>
          <a:prstGeom prst="rect">
            <a:avLst/>
          </a:prstGeom>
          <a:noFill/>
        </p:spPr>
        <p:txBody>
          <a:bodyPr wrap="none" rtlCol="0">
            <a:spAutoFit/>
          </a:bodyPr>
          <a:lstStyle/>
          <a:p>
            <a:pPr eaLnBrk="1" hangingPunct="1">
              <a:lnSpc>
                <a:spcPct val="100000"/>
              </a:lnSpc>
              <a:spcBef>
                <a:spcPct val="0"/>
              </a:spcBef>
              <a:buFontTx/>
              <a:buNone/>
            </a:pPr>
            <a:endParaRPr kumimoji="0" lang="en-US" sz="40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7697370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92869"/>
                                        </p:tgtEl>
                                        <p:attrNameLst>
                                          <p:attrName>style.visibility</p:attrName>
                                        </p:attrNameLst>
                                      </p:cBhvr>
                                      <p:to>
                                        <p:strVal val="visible"/>
                                      </p:to>
                                    </p:set>
                                    <p:animEffect transition="in" filter="dissolve">
                                      <p:cBhvr>
                                        <p:cTn id="7" dur="500"/>
                                        <p:tgtEl>
                                          <p:spTgt spid="292869"/>
                                        </p:tgtEl>
                                      </p:cBhvr>
                                    </p:animEffect>
                                  </p:childTnLst>
                                </p:cTn>
                              </p:par>
                            </p:childTnLst>
                          </p:cTn>
                        </p:par>
                        <p:par>
                          <p:cTn id="8" fill="hold" nodeType="afterGroup">
                            <p:stCondLst>
                              <p:cond delay="500"/>
                            </p:stCondLst>
                            <p:childTnLst>
                              <p:par>
                                <p:cTn id="9" presetID="9" presetClass="entr" presetSubtype="0" fill="hold" grpId="0" nodeType="afterEffect">
                                  <p:stCondLst>
                                    <p:cond delay="1000"/>
                                  </p:stCondLst>
                                  <p:childTnLst>
                                    <p:set>
                                      <p:cBhvr>
                                        <p:cTn id="10" dur="1" fill="hold">
                                          <p:stCondLst>
                                            <p:cond delay="0"/>
                                          </p:stCondLst>
                                        </p:cTn>
                                        <p:tgtEl>
                                          <p:spTgt spid="292872"/>
                                        </p:tgtEl>
                                        <p:attrNameLst>
                                          <p:attrName>style.visibility</p:attrName>
                                        </p:attrNameLst>
                                      </p:cBhvr>
                                      <p:to>
                                        <p:strVal val="visible"/>
                                      </p:to>
                                    </p:set>
                                    <p:animEffect transition="in" filter="dissolve">
                                      <p:cBhvr>
                                        <p:cTn id="11" dur="500"/>
                                        <p:tgtEl>
                                          <p:spTgt spid="292872"/>
                                        </p:tgtEl>
                                      </p:cBhvr>
                                    </p:animEffect>
                                  </p:childTnLst>
                                </p:cTn>
                              </p:par>
                            </p:childTnLst>
                          </p:cTn>
                        </p:par>
                        <p:par>
                          <p:cTn id="12" fill="hold" nodeType="afterGroup">
                            <p:stCondLst>
                              <p:cond delay="2000"/>
                            </p:stCondLst>
                            <p:childTnLst>
                              <p:par>
                                <p:cTn id="13" presetID="9" presetClass="entr" presetSubtype="0" fill="hold" grpId="0" nodeType="afterEffect">
                                  <p:stCondLst>
                                    <p:cond delay="1000"/>
                                  </p:stCondLst>
                                  <p:childTnLst>
                                    <p:set>
                                      <p:cBhvr>
                                        <p:cTn id="14" dur="1" fill="hold">
                                          <p:stCondLst>
                                            <p:cond delay="0"/>
                                          </p:stCondLst>
                                        </p:cTn>
                                        <p:tgtEl>
                                          <p:spTgt spid="292904"/>
                                        </p:tgtEl>
                                        <p:attrNameLst>
                                          <p:attrName>style.visibility</p:attrName>
                                        </p:attrNameLst>
                                      </p:cBhvr>
                                      <p:to>
                                        <p:strVal val="visible"/>
                                      </p:to>
                                    </p:set>
                                    <p:animEffect transition="in" filter="dissolve">
                                      <p:cBhvr>
                                        <p:cTn id="15" dur="500"/>
                                        <p:tgtEl>
                                          <p:spTgt spid="292904"/>
                                        </p:tgtEl>
                                      </p:cBhvr>
                                    </p:animEffect>
                                  </p:childTnLst>
                                </p:cTn>
                              </p:par>
                            </p:childTnLst>
                          </p:cTn>
                        </p:par>
                      </p:childTnLst>
                    </p:cTn>
                  </p:par>
                  <p:par>
                    <p:cTn id="16" fill="hold">
                      <p:stCondLst>
                        <p:cond delay="indefinite"/>
                      </p:stCondLst>
                      <p:childTnLst>
                        <p:par>
                          <p:cTn id="17" fill="hold" nodeType="afterGroup">
                            <p:stCondLst>
                              <p:cond delay="0"/>
                            </p:stCondLst>
                            <p:childTnLst>
                              <p:par>
                                <p:cTn id="18" presetID="9" presetClass="entr" presetSubtype="0" fill="hold" nodeType="clickEffect">
                                  <p:stCondLst>
                                    <p:cond delay="0"/>
                                  </p:stCondLst>
                                  <p:childTnLst>
                                    <p:set>
                                      <p:cBhvr>
                                        <p:cTn id="19" dur="1" fill="hold">
                                          <p:stCondLst>
                                            <p:cond delay="0"/>
                                          </p:stCondLst>
                                        </p:cTn>
                                        <p:tgtEl>
                                          <p:spTgt spid="292885"/>
                                        </p:tgtEl>
                                        <p:attrNameLst>
                                          <p:attrName>style.visibility</p:attrName>
                                        </p:attrNameLst>
                                      </p:cBhvr>
                                      <p:to>
                                        <p:strVal val="visible"/>
                                      </p:to>
                                    </p:set>
                                    <p:animEffect transition="in" filter="dissolve">
                                      <p:cBhvr>
                                        <p:cTn id="20" dur="500"/>
                                        <p:tgtEl>
                                          <p:spTgt spid="292885"/>
                                        </p:tgtEl>
                                      </p:cBhvr>
                                    </p:animEffect>
                                  </p:childTnLst>
                                </p:cTn>
                              </p:par>
                            </p:childTnLst>
                          </p:cTn>
                        </p:par>
                        <p:par>
                          <p:cTn id="21" fill="hold" nodeType="afterGroup">
                            <p:stCondLst>
                              <p:cond delay="500"/>
                            </p:stCondLst>
                            <p:childTnLst>
                              <p:par>
                                <p:cTn id="22" presetID="9" presetClass="entr" presetSubtype="0" fill="hold" grpId="0" nodeType="afterEffect">
                                  <p:stCondLst>
                                    <p:cond delay="0"/>
                                  </p:stCondLst>
                                  <p:childTnLst>
                                    <p:set>
                                      <p:cBhvr>
                                        <p:cTn id="23" dur="1" fill="hold">
                                          <p:stCondLst>
                                            <p:cond delay="0"/>
                                          </p:stCondLst>
                                        </p:cTn>
                                        <p:tgtEl>
                                          <p:spTgt spid="292890"/>
                                        </p:tgtEl>
                                        <p:attrNameLst>
                                          <p:attrName>style.visibility</p:attrName>
                                        </p:attrNameLst>
                                      </p:cBhvr>
                                      <p:to>
                                        <p:strVal val="visible"/>
                                      </p:to>
                                    </p:set>
                                    <p:animEffect transition="in" filter="dissolve">
                                      <p:cBhvr>
                                        <p:cTn id="24" dur="500"/>
                                        <p:tgtEl>
                                          <p:spTgt spid="292890"/>
                                        </p:tgtEl>
                                      </p:cBhvr>
                                    </p:animEffect>
                                  </p:childTnLst>
                                </p:cTn>
                              </p:par>
                            </p:childTnLst>
                          </p:cTn>
                        </p:par>
                        <p:par>
                          <p:cTn id="25" fill="hold" nodeType="afterGroup">
                            <p:stCondLst>
                              <p:cond delay="1000"/>
                            </p:stCondLst>
                            <p:childTnLst>
                              <p:par>
                                <p:cTn id="26" presetID="9" presetClass="entr" presetSubtype="0" fill="hold" grpId="0" nodeType="afterEffect">
                                  <p:stCondLst>
                                    <p:cond delay="1000"/>
                                  </p:stCondLst>
                                  <p:childTnLst>
                                    <p:set>
                                      <p:cBhvr>
                                        <p:cTn id="27" dur="1" fill="hold">
                                          <p:stCondLst>
                                            <p:cond delay="0"/>
                                          </p:stCondLst>
                                        </p:cTn>
                                        <p:tgtEl>
                                          <p:spTgt spid="292906"/>
                                        </p:tgtEl>
                                        <p:attrNameLst>
                                          <p:attrName>style.visibility</p:attrName>
                                        </p:attrNameLst>
                                      </p:cBhvr>
                                      <p:to>
                                        <p:strVal val="visible"/>
                                      </p:to>
                                    </p:set>
                                    <p:animEffect transition="in" filter="dissolve">
                                      <p:cBhvr>
                                        <p:cTn id="28" dur="500"/>
                                        <p:tgtEl>
                                          <p:spTgt spid="292906"/>
                                        </p:tgtEl>
                                      </p:cBhvr>
                                    </p:animEffect>
                                  </p:childTnLst>
                                </p:cTn>
                              </p:par>
                            </p:childTnLst>
                          </p:cTn>
                        </p:par>
                      </p:childTnLst>
                    </p:cTn>
                  </p:par>
                  <p:par>
                    <p:cTn id="29" fill="hold">
                      <p:stCondLst>
                        <p:cond delay="indefinite"/>
                      </p:stCondLst>
                      <p:childTnLst>
                        <p:par>
                          <p:cTn id="30" fill="hold" nodeType="afterGroup">
                            <p:stCondLst>
                              <p:cond delay="0"/>
                            </p:stCondLst>
                            <p:childTnLst>
                              <p:par>
                                <p:cTn id="31" presetID="9" presetClass="entr" presetSubtype="0" fill="hold" nodeType="clickEffect">
                                  <p:stCondLst>
                                    <p:cond delay="0"/>
                                  </p:stCondLst>
                                  <p:childTnLst>
                                    <p:set>
                                      <p:cBhvr>
                                        <p:cTn id="32" dur="1" fill="hold">
                                          <p:stCondLst>
                                            <p:cond delay="0"/>
                                          </p:stCondLst>
                                        </p:cTn>
                                        <p:tgtEl>
                                          <p:spTgt spid="292870"/>
                                        </p:tgtEl>
                                        <p:attrNameLst>
                                          <p:attrName>style.visibility</p:attrName>
                                        </p:attrNameLst>
                                      </p:cBhvr>
                                      <p:to>
                                        <p:strVal val="visible"/>
                                      </p:to>
                                    </p:set>
                                    <p:animEffect transition="in" filter="dissolve">
                                      <p:cBhvr>
                                        <p:cTn id="33" dur="500"/>
                                        <p:tgtEl>
                                          <p:spTgt spid="292870"/>
                                        </p:tgtEl>
                                      </p:cBhvr>
                                    </p:animEffect>
                                  </p:childTnLst>
                                </p:cTn>
                              </p:par>
                            </p:childTnLst>
                          </p:cTn>
                        </p:par>
                        <p:par>
                          <p:cTn id="34" fill="hold" nodeType="afterGroup">
                            <p:stCondLst>
                              <p:cond delay="500"/>
                            </p:stCondLst>
                            <p:childTnLst>
                              <p:par>
                                <p:cTn id="35" presetID="9" presetClass="entr" presetSubtype="0" fill="hold" grpId="0" nodeType="afterEffect">
                                  <p:stCondLst>
                                    <p:cond delay="1000"/>
                                  </p:stCondLst>
                                  <p:childTnLst>
                                    <p:set>
                                      <p:cBhvr>
                                        <p:cTn id="36" dur="1" fill="hold">
                                          <p:stCondLst>
                                            <p:cond delay="0"/>
                                          </p:stCondLst>
                                        </p:cTn>
                                        <p:tgtEl>
                                          <p:spTgt spid="292873"/>
                                        </p:tgtEl>
                                        <p:attrNameLst>
                                          <p:attrName>style.visibility</p:attrName>
                                        </p:attrNameLst>
                                      </p:cBhvr>
                                      <p:to>
                                        <p:strVal val="visible"/>
                                      </p:to>
                                    </p:set>
                                    <p:animEffect transition="in" filter="dissolve">
                                      <p:cBhvr>
                                        <p:cTn id="37" dur="500"/>
                                        <p:tgtEl>
                                          <p:spTgt spid="292873"/>
                                        </p:tgtEl>
                                      </p:cBhvr>
                                    </p:animEffect>
                                  </p:childTnLst>
                                </p:cTn>
                              </p:par>
                            </p:childTnLst>
                          </p:cTn>
                        </p:par>
                        <p:par>
                          <p:cTn id="38" fill="hold" nodeType="afterGroup">
                            <p:stCondLst>
                              <p:cond delay="2000"/>
                            </p:stCondLst>
                            <p:childTnLst>
                              <p:par>
                                <p:cTn id="39" presetID="9" presetClass="entr" presetSubtype="0" fill="hold" grpId="0" nodeType="afterEffect">
                                  <p:stCondLst>
                                    <p:cond delay="1000"/>
                                  </p:stCondLst>
                                  <p:childTnLst>
                                    <p:set>
                                      <p:cBhvr>
                                        <p:cTn id="40" dur="1" fill="hold">
                                          <p:stCondLst>
                                            <p:cond delay="0"/>
                                          </p:stCondLst>
                                        </p:cTn>
                                        <p:tgtEl>
                                          <p:spTgt spid="292905"/>
                                        </p:tgtEl>
                                        <p:attrNameLst>
                                          <p:attrName>style.visibility</p:attrName>
                                        </p:attrNameLst>
                                      </p:cBhvr>
                                      <p:to>
                                        <p:strVal val="visible"/>
                                      </p:to>
                                    </p:set>
                                    <p:animEffect transition="in" filter="dissolve">
                                      <p:cBhvr>
                                        <p:cTn id="41" dur="500"/>
                                        <p:tgtEl>
                                          <p:spTgt spid="292905"/>
                                        </p:tgtEl>
                                      </p:cBhvr>
                                    </p:animEffect>
                                  </p:childTnLst>
                                </p:cTn>
                              </p:par>
                            </p:childTnLst>
                          </p:cTn>
                        </p:par>
                      </p:childTnLst>
                    </p:cTn>
                  </p:par>
                  <p:par>
                    <p:cTn id="42" fill="hold">
                      <p:stCondLst>
                        <p:cond delay="indefinite"/>
                      </p:stCondLst>
                      <p:childTnLst>
                        <p:par>
                          <p:cTn id="43" fill="hold" nodeType="afterGroup">
                            <p:stCondLst>
                              <p:cond delay="0"/>
                            </p:stCondLst>
                            <p:childTnLst>
                              <p:par>
                                <p:cTn id="44" presetID="17" presetClass="entr" presetSubtype="4" fill="hold" grpId="0" nodeType="clickEffect">
                                  <p:stCondLst>
                                    <p:cond delay="0"/>
                                  </p:stCondLst>
                                  <p:childTnLst>
                                    <p:set>
                                      <p:cBhvr>
                                        <p:cTn id="45" dur="1" fill="hold">
                                          <p:stCondLst>
                                            <p:cond delay="0"/>
                                          </p:stCondLst>
                                        </p:cTn>
                                        <p:tgtEl>
                                          <p:spTgt spid="292908"/>
                                        </p:tgtEl>
                                        <p:attrNameLst>
                                          <p:attrName>style.visibility</p:attrName>
                                        </p:attrNameLst>
                                      </p:cBhvr>
                                      <p:to>
                                        <p:strVal val="visible"/>
                                      </p:to>
                                    </p:set>
                                    <p:anim calcmode="lin" valueType="num">
                                      <p:cBhvr>
                                        <p:cTn id="46" dur="500" fill="hold"/>
                                        <p:tgtEl>
                                          <p:spTgt spid="292908"/>
                                        </p:tgtEl>
                                        <p:attrNameLst>
                                          <p:attrName>ppt_x</p:attrName>
                                        </p:attrNameLst>
                                      </p:cBhvr>
                                      <p:tavLst>
                                        <p:tav tm="0">
                                          <p:val>
                                            <p:strVal val="#ppt_x"/>
                                          </p:val>
                                        </p:tav>
                                        <p:tav tm="100000">
                                          <p:val>
                                            <p:strVal val="#ppt_x"/>
                                          </p:val>
                                        </p:tav>
                                      </p:tavLst>
                                    </p:anim>
                                    <p:anim calcmode="lin" valueType="num">
                                      <p:cBhvr>
                                        <p:cTn id="47" dur="500" fill="hold"/>
                                        <p:tgtEl>
                                          <p:spTgt spid="292908"/>
                                        </p:tgtEl>
                                        <p:attrNameLst>
                                          <p:attrName>ppt_y</p:attrName>
                                        </p:attrNameLst>
                                      </p:cBhvr>
                                      <p:tavLst>
                                        <p:tav tm="0">
                                          <p:val>
                                            <p:strVal val="#ppt_y+#ppt_h/2"/>
                                          </p:val>
                                        </p:tav>
                                        <p:tav tm="100000">
                                          <p:val>
                                            <p:strVal val="#ppt_y"/>
                                          </p:val>
                                        </p:tav>
                                      </p:tavLst>
                                    </p:anim>
                                    <p:anim calcmode="lin" valueType="num">
                                      <p:cBhvr>
                                        <p:cTn id="48" dur="500" fill="hold"/>
                                        <p:tgtEl>
                                          <p:spTgt spid="292908"/>
                                        </p:tgtEl>
                                        <p:attrNameLst>
                                          <p:attrName>ppt_w</p:attrName>
                                        </p:attrNameLst>
                                      </p:cBhvr>
                                      <p:tavLst>
                                        <p:tav tm="0">
                                          <p:val>
                                            <p:strVal val="#ppt_w"/>
                                          </p:val>
                                        </p:tav>
                                        <p:tav tm="100000">
                                          <p:val>
                                            <p:strVal val="#ppt_w"/>
                                          </p:val>
                                        </p:tav>
                                      </p:tavLst>
                                    </p:anim>
                                    <p:anim calcmode="lin" valueType="num">
                                      <p:cBhvr>
                                        <p:cTn id="49" dur="500" fill="hold"/>
                                        <p:tgtEl>
                                          <p:spTgt spid="292908"/>
                                        </p:tgtEl>
                                        <p:attrNameLst>
                                          <p:attrName>ppt_h</p:attrName>
                                        </p:attrNameLst>
                                      </p:cBhvr>
                                      <p:tavLst>
                                        <p:tav tm="0">
                                          <p:val>
                                            <p:fltVal val="0"/>
                                          </p:val>
                                        </p:tav>
                                        <p:tav tm="100000">
                                          <p:val>
                                            <p:strVal val="#ppt_h"/>
                                          </p:val>
                                        </p:tav>
                                      </p:tavLst>
                                    </p:anim>
                                  </p:childTnLst>
                                </p:cTn>
                              </p:par>
                            </p:childTnLst>
                          </p:cTn>
                        </p:par>
                        <p:par>
                          <p:cTn id="50" fill="hold" nodeType="afterGroup">
                            <p:stCondLst>
                              <p:cond delay="500"/>
                            </p:stCondLst>
                            <p:childTnLst>
                              <p:par>
                                <p:cTn id="51" presetID="23" presetClass="entr" presetSubtype="288" fill="hold" grpId="0" nodeType="afterEffect">
                                  <p:stCondLst>
                                    <p:cond delay="1000"/>
                                  </p:stCondLst>
                                  <p:childTnLst>
                                    <p:set>
                                      <p:cBhvr>
                                        <p:cTn id="52" dur="1" fill="hold">
                                          <p:stCondLst>
                                            <p:cond delay="0"/>
                                          </p:stCondLst>
                                        </p:cTn>
                                        <p:tgtEl>
                                          <p:spTgt spid="292909"/>
                                        </p:tgtEl>
                                        <p:attrNameLst>
                                          <p:attrName>style.visibility</p:attrName>
                                        </p:attrNameLst>
                                      </p:cBhvr>
                                      <p:to>
                                        <p:strVal val="visible"/>
                                      </p:to>
                                    </p:set>
                                    <p:anim calcmode="lin" valueType="num">
                                      <p:cBhvr>
                                        <p:cTn id="53" dur="500" fill="hold"/>
                                        <p:tgtEl>
                                          <p:spTgt spid="292909"/>
                                        </p:tgtEl>
                                        <p:attrNameLst>
                                          <p:attrName>ppt_w</p:attrName>
                                        </p:attrNameLst>
                                      </p:cBhvr>
                                      <p:tavLst>
                                        <p:tav tm="0">
                                          <p:val>
                                            <p:strVal val="4/3*#ppt_w"/>
                                          </p:val>
                                        </p:tav>
                                        <p:tav tm="100000">
                                          <p:val>
                                            <p:strVal val="#ppt_w"/>
                                          </p:val>
                                        </p:tav>
                                      </p:tavLst>
                                    </p:anim>
                                    <p:anim calcmode="lin" valueType="num">
                                      <p:cBhvr>
                                        <p:cTn id="54" dur="500" fill="hold"/>
                                        <p:tgtEl>
                                          <p:spTgt spid="292909"/>
                                        </p:tgtEl>
                                        <p:attrNameLst>
                                          <p:attrName>ppt_h</p:attrName>
                                        </p:attrNameLst>
                                      </p:cBhvr>
                                      <p:tavLst>
                                        <p:tav tm="0">
                                          <p:val>
                                            <p:strVal val="4/3*#ppt_h"/>
                                          </p:val>
                                        </p:tav>
                                        <p:tav tm="100000">
                                          <p:val>
                                            <p:strVal val="#ppt_h"/>
                                          </p:val>
                                        </p:tav>
                                      </p:tavLst>
                                    </p:anim>
                                  </p:childTnLst>
                                </p:cTn>
                              </p:par>
                            </p:childTnLst>
                          </p:cTn>
                        </p:par>
                        <p:par>
                          <p:cTn id="55" fill="hold" nodeType="afterGroup">
                            <p:stCondLst>
                              <p:cond delay="2000"/>
                            </p:stCondLst>
                            <p:childTnLst>
                              <p:par>
                                <p:cTn id="56" presetID="9" presetClass="entr" presetSubtype="0" fill="hold" grpId="0" nodeType="afterEffect">
                                  <p:stCondLst>
                                    <p:cond delay="2000"/>
                                  </p:stCondLst>
                                  <p:childTnLst>
                                    <p:set>
                                      <p:cBhvr>
                                        <p:cTn id="57" dur="1" fill="hold">
                                          <p:stCondLst>
                                            <p:cond delay="0"/>
                                          </p:stCondLst>
                                        </p:cTn>
                                        <p:tgtEl>
                                          <p:spTgt spid="292907"/>
                                        </p:tgtEl>
                                        <p:attrNameLst>
                                          <p:attrName>style.visibility</p:attrName>
                                        </p:attrNameLst>
                                      </p:cBhvr>
                                      <p:to>
                                        <p:strVal val="visible"/>
                                      </p:to>
                                    </p:set>
                                    <p:animEffect transition="in" filter="dissolve">
                                      <p:cBhvr>
                                        <p:cTn id="58" dur="500"/>
                                        <p:tgtEl>
                                          <p:spTgt spid="292907"/>
                                        </p:tgtEl>
                                      </p:cBhvr>
                                    </p:animEffect>
                                  </p:childTnLst>
                                </p:cTn>
                              </p:par>
                            </p:childTnLst>
                          </p:cTn>
                        </p:par>
                        <p:par>
                          <p:cTn id="59" fill="hold" nodeType="afterGroup">
                            <p:stCondLst>
                              <p:cond delay="4500"/>
                            </p:stCondLst>
                            <p:childTnLst>
                              <p:par>
                                <p:cTn id="60" presetID="1" presetClass="entr" presetSubtype="0" fill="hold" grpId="0" nodeType="afterEffect">
                                  <p:stCondLst>
                                    <p:cond delay="3000"/>
                                  </p:stCondLst>
                                  <p:childTnLst>
                                    <p:set>
                                      <p:cBhvr>
                                        <p:cTn id="61" dur="1" fill="hold">
                                          <p:stCondLst>
                                            <p:cond delay="499"/>
                                          </p:stCondLst>
                                        </p:cTn>
                                        <p:tgtEl>
                                          <p:spTgt spid="2929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2872" grpId="0" autoUpdateAnimBg="0"/>
      <p:bldP spid="292873" grpId="0" autoUpdateAnimBg="0"/>
      <p:bldP spid="292890" grpId="0" autoUpdateAnimBg="0"/>
      <p:bldP spid="292904" grpId="0" autoUpdateAnimBg="0"/>
      <p:bldP spid="292905" grpId="0" autoUpdateAnimBg="0"/>
      <p:bldP spid="292906" grpId="0" autoUpdateAnimBg="0"/>
      <p:bldP spid="292907" grpId="0" animBg="1"/>
      <p:bldP spid="292908" grpId="0" animBg="1"/>
      <p:bldP spid="292909" grpId="0" animBg="1"/>
      <p:bldP spid="292910" grpId="0" animBg="1"/>
    </p:bldLst>
  </p:timing>
</p:sld>
</file>

<file path=ppt/slides/slide20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291842" name="Picture 2" descr="map_nt_pal9.jpg                                                00038CB7 Hard Disk                      985CFB0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371600" y="457200"/>
            <a:ext cx="5741988" cy="734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1843" name="Rectangle 3"/>
          <p:cNvSpPr>
            <a:spLocks noGrp="1" noChangeArrowheads="1"/>
          </p:cNvSpPr>
          <p:nvPr>
            <p:ph type="title"/>
          </p:nvPr>
        </p:nvSpPr>
        <p:spPr>
          <a:xfrm>
            <a:off x="0" y="1066800"/>
            <a:ext cx="1447800" cy="4572000"/>
          </a:xfrm>
        </p:spPr>
        <p:txBody>
          <a:bodyPr/>
          <a:lstStyle/>
          <a:p>
            <a:pPr eaLnBrk="1" hangingPunct="1">
              <a:defRPr/>
            </a:pPr>
            <a:r>
              <a:rPr lang="ar-JO" altLang="en-US" dirty="0">
                <a:solidFill>
                  <a:schemeClr val="bg1"/>
                </a:solidFill>
              </a:rPr>
              <a:t>طريق البحر</a:t>
            </a:r>
            <a:endParaRPr lang="en-US" altLang="en-US" sz="4000" dirty="0">
              <a:solidFill>
                <a:schemeClr val="bg2"/>
              </a:solidFill>
              <a:effectLst>
                <a:outerShdw blurRad="38100" dist="38100" dir="2700000" algn="tl">
                  <a:srgbClr val="FFFFFF"/>
                </a:outerShdw>
              </a:effectLst>
            </a:endParaRPr>
          </a:p>
        </p:txBody>
      </p:sp>
      <p:sp>
        <p:nvSpPr>
          <p:cNvPr id="291845" name="Rectangle 5"/>
          <p:cNvSpPr>
            <a:spLocks noChangeArrowheads="1"/>
          </p:cNvSpPr>
          <p:nvPr/>
        </p:nvSpPr>
        <p:spPr bwMode="auto">
          <a:xfrm>
            <a:off x="2362200" y="4724400"/>
            <a:ext cx="2667000" cy="762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lstStyle/>
          <a:p>
            <a:pPr algn="ctr" eaLnBrk="1" hangingPunct="1">
              <a:lnSpc>
                <a:spcPct val="100000"/>
              </a:lnSpc>
              <a:spcBef>
                <a:spcPct val="0"/>
              </a:spcBef>
              <a:buFontTx/>
              <a:buNone/>
              <a:defRPr/>
            </a:pPr>
            <a:r>
              <a:rPr kumimoji="0" lang="ar-JO" altLang="en-US" sz="6000" dirty="0">
                <a:solidFill>
                  <a:srgbClr val="000000"/>
                </a:solidFill>
                <a:latin typeface="Arial" panose="020B0604020202020204" pitchFamily="34" charset="0"/>
                <a:cs typeface="Arial" panose="020B0604020202020204" pitchFamily="34" charset="0"/>
              </a:rPr>
              <a:t>يهوذا</a:t>
            </a:r>
            <a:endParaRPr kumimoji="0" lang="en-US" altLang="en-US" sz="4000" dirty="0">
              <a:solidFill>
                <a:srgbClr val="808080"/>
              </a:solidFill>
              <a:effectLst>
                <a:outerShdw blurRad="38100" dist="38100" dir="2700000" algn="tl">
                  <a:srgbClr val="FFFFFF"/>
                </a:outerShdw>
              </a:effectLst>
              <a:latin typeface="Arial" panose="020B0604020202020204" pitchFamily="34" charset="0"/>
              <a:cs typeface="Arial" panose="020B0604020202020204" pitchFamily="34" charset="0"/>
            </a:endParaRPr>
          </a:p>
        </p:txBody>
      </p:sp>
      <p:sp>
        <p:nvSpPr>
          <p:cNvPr id="291848" name="Rectangle 8"/>
          <p:cNvSpPr>
            <a:spLocks noChangeArrowheads="1"/>
          </p:cNvSpPr>
          <p:nvPr/>
        </p:nvSpPr>
        <p:spPr bwMode="auto">
          <a:xfrm>
            <a:off x="76200" y="5300663"/>
            <a:ext cx="1905000" cy="7080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spAutoFit/>
          </a:bodyPr>
          <a:lstStyle/>
          <a:p>
            <a:pPr algn="ctr" eaLnBrk="1" hangingPunct="1">
              <a:lnSpc>
                <a:spcPct val="100000"/>
              </a:lnSpc>
              <a:spcBef>
                <a:spcPct val="0"/>
              </a:spcBef>
              <a:buFontTx/>
              <a:buNone/>
              <a:defRPr/>
            </a:pPr>
            <a:r>
              <a:rPr kumimoji="0" lang="en-US" altLang="en-US" sz="4000" dirty="0">
                <a:solidFill>
                  <a:srgbClr val="FFFFFF"/>
                </a:solidFill>
                <a:latin typeface="Arial" panose="020B0604020202020204" pitchFamily="34" charset="0"/>
                <a:cs typeface="Arial" panose="020B0604020202020204" pitchFamily="34" charset="0"/>
              </a:rPr>
              <a:t>Egypt</a:t>
            </a:r>
            <a:endParaRPr kumimoji="0" lang="en-US" altLang="en-US" sz="4000" dirty="0">
              <a:solidFill>
                <a:srgbClr val="000000"/>
              </a:solidFill>
              <a:latin typeface="Arial" panose="020B0604020202020204" pitchFamily="34" charset="0"/>
              <a:cs typeface="Arial" panose="020B0604020202020204" pitchFamily="34" charset="0"/>
            </a:endParaRPr>
          </a:p>
        </p:txBody>
      </p:sp>
      <p:sp>
        <p:nvSpPr>
          <p:cNvPr id="291849" name="Freeform 9"/>
          <p:cNvSpPr>
            <a:spLocks/>
          </p:cNvSpPr>
          <p:nvPr/>
        </p:nvSpPr>
        <p:spPr bwMode="auto">
          <a:xfrm>
            <a:off x="1524000" y="381000"/>
            <a:ext cx="4038600" cy="5257800"/>
          </a:xfrm>
          <a:custGeom>
            <a:avLst/>
            <a:gdLst>
              <a:gd name="T0" fmla="*/ 9 w 2943"/>
              <a:gd name="T1" fmla="*/ 3126 h 3126"/>
              <a:gd name="T2" fmla="*/ 69 w 2943"/>
              <a:gd name="T3" fmla="*/ 3052 h 3126"/>
              <a:gd name="T4" fmla="*/ 202 w 2943"/>
              <a:gd name="T5" fmla="*/ 2859 h 3126"/>
              <a:gd name="T6" fmla="*/ 232 w 2943"/>
              <a:gd name="T7" fmla="*/ 2815 h 3126"/>
              <a:gd name="T8" fmla="*/ 261 w 2943"/>
              <a:gd name="T9" fmla="*/ 2770 h 3126"/>
              <a:gd name="T10" fmla="*/ 291 w 2943"/>
              <a:gd name="T11" fmla="*/ 2726 h 3126"/>
              <a:gd name="T12" fmla="*/ 350 w 2943"/>
              <a:gd name="T13" fmla="*/ 2637 h 3126"/>
              <a:gd name="T14" fmla="*/ 439 w 2943"/>
              <a:gd name="T15" fmla="*/ 2474 h 3126"/>
              <a:gd name="T16" fmla="*/ 558 w 2943"/>
              <a:gd name="T17" fmla="*/ 2133 h 3126"/>
              <a:gd name="T18" fmla="*/ 750 w 2943"/>
              <a:gd name="T19" fmla="*/ 1822 h 3126"/>
              <a:gd name="T20" fmla="*/ 913 w 2943"/>
              <a:gd name="T21" fmla="*/ 1793 h 3126"/>
              <a:gd name="T22" fmla="*/ 1017 w 2943"/>
              <a:gd name="T23" fmla="*/ 1778 h 3126"/>
              <a:gd name="T24" fmla="*/ 1061 w 2943"/>
              <a:gd name="T25" fmla="*/ 1763 h 3126"/>
              <a:gd name="T26" fmla="*/ 1091 w 2943"/>
              <a:gd name="T27" fmla="*/ 1719 h 3126"/>
              <a:gd name="T28" fmla="*/ 1417 w 2943"/>
              <a:gd name="T29" fmla="*/ 1704 h 3126"/>
              <a:gd name="T30" fmla="*/ 1847 w 2943"/>
              <a:gd name="T31" fmla="*/ 1393 h 3126"/>
              <a:gd name="T32" fmla="*/ 1861 w 2943"/>
              <a:gd name="T33" fmla="*/ 1348 h 3126"/>
              <a:gd name="T34" fmla="*/ 1906 w 2943"/>
              <a:gd name="T35" fmla="*/ 1333 h 3126"/>
              <a:gd name="T36" fmla="*/ 1950 w 2943"/>
              <a:gd name="T37" fmla="*/ 1304 h 3126"/>
              <a:gd name="T38" fmla="*/ 2010 w 2943"/>
              <a:gd name="T39" fmla="*/ 1215 h 3126"/>
              <a:gd name="T40" fmla="*/ 2069 w 2943"/>
              <a:gd name="T41" fmla="*/ 1170 h 3126"/>
              <a:gd name="T42" fmla="*/ 2128 w 2943"/>
              <a:gd name="T43" fmla="*/ 1082 h 3126"/>
              <a:gd name="T44" fmla="*/ 2173 w 2943"/>
              <a:gd name="T45" fmla="*/ 993 h 3126"/>
              <a:gd name="T46" fmla="*/ 2217 w 2943"/>
              <a:gd name="T47" fmla="*/ 904 h 3126"/>
              <a:gd name="T48" fmla="*/ 2321 w 2943"/>
              <a:gd name="T49" fmla="*/ 785 h 3126"/>
              <a:gd name="T50" fmla="*/ 2528 w 2943"/>
              <a:gd name="T51" fmla="*/ 578 h 3126"/>
              <a:gd name="T52" fmla="*/ 2662 w 2943"/>
              <a:gd name="T53" fmla="*/ 430 h 3126"/>
              <a:gd name="T54" fmla="*/ 2869 w 2943"/>
              <a:gd name="T55" fmla="*/ 89 h 3126"/>
              <a:gd name="T56" fmla="*/ 2943 w 2943"/>
              <a:gd name="T57" fmla="*/ 0 h 3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43" h="3126">
                <a:moveTo>
                  <a:pt x="9" y="3126"/>
                </a:moveTo>
                <a:cubicBezTo>
                  <a:pt x="38" y="3036"/>
                  <a:pt x="0" y="3120"/>
                  <a:pt x="69" y="3052"/>
                </a:cubicBezTo>
                <a:cubicBezTo>
                  <a:pt x="114" y="3006"/>
                  <a:pt x="167" y="2910"/>
                  <a:pt x="202" y="2859"/>
                </a:cubicBezTo>
                <a:cubicBezTo>
                  <a:pt x="211" y="2844"/>
                  <a:pt x="222" y="2829"/>
                  <a:pt x="232" y="2815"/>
                </a:cubicBezTo>
                <a:cubicBezTo>
                  <a:pt x="241" y="2800"/>
                  <a:pt x="251" y="2784"/>
                  <a:pt x="261" y="2770"/>
                </a:cubicBezTo>
                <a:cubicBezTo>
                  <a:pt x="270" y="2755"/>
                  <a:pt x="291" y="2726"/>
                  <a:pt x="291" y="2726"/>
                </a:cubicBezTo>
                <a:cubicBezTo>
                  <a:pt x="340" y="2577"/>
                  <a:pt x="258" y="2801"/>
                  <a:pt x="350" y="2637"/>
                </a:cubicBezTo>
                <a:cubicBezTo>
                  <a:pt x="404" y="2539"/>
                  <a:pt x="354" y="2531"/>
                  <a:pt x="439" y="2474"/>
                </a:cubicBezTo>
                <a:cubicBezTo>
                  <a:pt x="477" y="2359"/>
                  <a:pt x="520" y="2247"/>
                  <a:pt x="558" y="2133"/>
                </a:cubicBezTo>
                <a:cubicBezTo>
                  <a:pt x="598" y="2009"/>
                  <a:pt x="637" y="1898"/>
                  <a:pt x="750" y="1822"/>
                </a:cubicBezTo>
                <a:cubicBezTo>
                  <a:pt x="809" y="1734"/>
                  <a:pt x="750" y="1793"/>
                  <a:pt x="913" y="1793"/>
                </a:cubicBezTo>
                <a:cubicBezTo>
                  <a:pt x="948" y="1793"/>
                  <a:pt x="982" y="1783"/>
                  <a:pt x="1017" y="1778"/>
                </a:cubicBezTo>
                <a:cubicBezTo>
                  <a:pt x="1031" y="1773"/>
                  <a:pt x="1048" y="1772"/>
                  <a:pt x="1061" y="1763"/>
                </a:cubicBezTo>
                <a:cubicBezTo>
                  <a:pt x="1074" y="1751"/>
                  <a:pt x="1073" y="1721"/>
                  <a:pt x="1091" y="1719"/>
                </a:cubicBezTo>
                <a:cubicBezTo>
                  <a:pt x="1198" y="1701"/>
                  <a:pt x="1308" y="1709"/>
                  <a:pt x="1417" y="1704"/>
                </a:cubicBezTo>
                <a:cubicBezTo>
                  <a:pt x="1561" y="1605"/>
                  <a:pt x="1672" y="1447"/>
                  <a:pt x="1847" y="1393"/>
                </a:cubicBezTo>
                <a:cubicBezTo>
                  <a:pt x="1851" y="1378"/>
                  <a:pt x="1849" y="1359"/>
                  <a:pt x="1861" y="1348"/>
                </a:cubicBezTo>
                <a:cubicBezTo>
                  <a:pt x="1872" y="1336"/>
                  <a:pt x="1891" y="1340"/>
                  <a:pt x="1906" y="1333"/>
                </a:cubicBezTo>
                <a:cubicBezTo>
                  <a:pt x="1921" y="1325"/>
                  <a:pt x="1935" y="1313"/>
                  <a:pt x="1950" y="1304"/>
                </a:cubicBezTo>
                <a:cubicBezTo>
                  <a:pt x="1970" y="1274"/>
                  <a:pt x="1981" y="1236"/>
                  <a:pt x="2010" y="1215"/>
                </a:cubicBezTo>
                <a:cubicBezTo>
                  <a:pt x="2029" y="1200"/>
                  <a:pt x="2052" y="1188"/>
                  <a:pt x="2069" y="1170"/>
                </a:cubicBezTo>
                <a:cubicBezTo>
                  <a:pt x="2092" y="1143"/>
                  <a:pt x="2128" y="1082"/>
                  <a:pt x="2128" y="1082"/>
                </a:cubicBezTo>
                <a:cubicBezTo>
                  <a:pt x="2168" y="961"/>
                  <a:pt x="2111" y="1116"/>
                  <a:pt x="2173" y="993"/>
                </a:cubicBezTo>
                <a:cubicBezTo>
                  <a:pt x="2233" y="870"/>
                  <a:pt x="2131" y="1029"/>
                  <a:pt x="2217" y="904"/>
                </a:cubicBezTo>
                <a:cubicBezTo>
                  <a:pt x="2242" y="827"/>
                  <a:pt x="2271" y="834"/>
                  <a:pt x="2321" y="785"/>
                </a:cubicBezTo>
                <a:cubicBezTo>
                  <a:pt x="2391" y="714"/>
                  <a:pt x="2444" y="634"/>
                  <a:pt x="2528" y="578"/>
                </a:cubicBezTo>
                <a:cubicBezTo>
                  <a:pt x="2567" y="519"/>
                  <a:pt x="2621" y="489"/>
                  <a:pt x="2662" y="430"/>
                </a:cubicBezTo>
                <a:cubicBezTo>
                  <a:pt x="2744" y="306"/>
                  <a:pt x="2763" y="197"/>
                  <a:pt x="2869" y="89"/>
                </a:cubicBezTo>
                <a:cubicBezTo>
                  <a:pt x="2891" y="21"/>
                  <a:pt x="2896" y="46"/>
                  <a:pt x="2943" y="0"/>
                </a:cubicBezTo>
              </a:path>
            </a:pathLst>
          </a:custGeom>
          <a:noFill/>
          <a:ln w="762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3600" dirty="0">
              <a:solidFill>
                <a:srgbClr val="000000"/>
              </a:solidFill>
              <a:latin typeface="Arial" panose="020B0604020202020204" pitchFamily="34" charset="0"/>
              <a:cs typeface="Arial" panose="020B0604020202020204" pitchFamily="34" charset="0"/>
            </a:endParaRPr>
          </a:p>
        </p:txBody>
      </p:sp>
      <p:sp>
        <p:nvSpPr>
          <p:cNvPr id="291850" name="AutoShape 10"/>
          <p:cNvSpPr>
            <a:spLocks noChangeArrowheads="1"/>
          </p:cNvSpPr>
          <p:nvPr/>
        </p:nvSpPr>
        <p:spPr bwMode="auto">
          <a:xfrm>
            <a:off x="3048000" y="3048000"/>
            <a:ext cx="533400" cy="381000"/>
          </a:xfrm>
          <a:prstGeom prst="irregularSeal1">
            <a:avLst/>
          </a:prstGeom>
          <a:solidFill>
            <a:schemeClr val="accent1"/>
          </a:solidFill>
          <a:ln w="1905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3600" dirty="0">
              <a:solidFill>
                <a:srgbClr val="000000"/>
              </a:solidFill>
              <a:latin typeface="Arial" panose="020B0604020202020204" pitchFamily="34" charset="0"/>
              <a:cs typeface="Arial" panose="020B0604020202020204" pitchFamily="34" charset="0"/>
            </a:endParaRPr>
          </a:p>
        </p:txBody>
      </p:sp>
      <p:sp>
        <p:nvSpPr>
          <p:cNvPr id="291853" name="Rectangle 13"/>
          <p:cNvSpPr>
            <a:spLocks noChangeArrowheads="1"/>
          </p:cNvSpPr>
          <p:nvPr/>
        </p:nvSpPr>
        <p:spPr bwMode="auto">
          <a:xfrm>
            <a:off x="4267200" y="304800"/>
            <a:ext cx="2362200" cy="762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lstStyle/>
          <a:p>
            <a:pPr algn="ctr" eaLnBrk="1" hangingPunct="1">
              <a:lnSpc>
                <a:spcPct val="100000"/>
              </a:lnSpc>
              <a:spcBef>
                <a:spcPct val="0"/>
              </a:spcBef>
              <a:buFontTx/>
              <a:buNone/>
              <a:defRPr/>
            </a:pPr>
            <a:r>
              <a:rPr kumimoji="0" lang="ar-JO" altLang="en-US" sz="6000" dirty="0">
                <a:solidFill>
                  <a:srgbClr val="000000"/>
                </a:solidFill>
                <a:latin typeface="Arial" panose="020B0604020202020204" pitchFamily="34" charset="0"/>
                <a:cs typeface="Arial" panose="020B0604020202020204" pitchFamily="34" charset="0"/>
              </a:rPr>
              <a:t>آرام</a:t>
            </a:r>
            <a:endParaRPr kumimoji="0" lang="en-US" altLang="en-US" sz="4000" dirty="0">
              <a:solidFill>
                <a:srgbClr val="808080"/>
              </a:solidFill>
              <a:effectLst>
                <a:outerShdw blurRad="38100" dist="38100" dir="2700000" algn="tl">
                  <a:srgbClr val="FFFFFF"/>
                </a:outerShdw>
              </a:effectLst>
              <a:latin typeface="Arial" panose="020B0604020202020204" pitchFamily="34" charset="0"/>
              <a:cs typeface="Arial" panose="020B0604020202020204" pitchFamily="34" charset="0"/>
            </a:endParaRPr>
          </a:p>
        </p:txBody>
      </p:sp>
      <p:sp>
        <p:nvSpPr>
          <p:cNvPr id="291854" name="Freeform 14"/>
          <p:cNvSpPr>
            <a:spLocks/>
          </p:cNvSpPr>
          <p:nvPr/>
        </p:nvSpPr>
        <p:spPr bwMode="auto">
          <a:xfrm>
            <a:off x="3589338" y="1798638"/>
            <a:ext cx="3895725" cy="2486025"/>
          </a:xfrm>
          <a:custGeom>
            <a:avLst/>
            <a:gdLst>
              <a:gd name="T0" fmla="*/ 2454 w 2454"/>
              <a:gd name="T1" fmla="*/ 1566 h 1566"/>
              <a:gd name="T2" fmla="*/ 2422 w 2454"/>
              <a:gd name="T3" fmla="*/ 1555 h 1566"/>
              <a:gd name="T4" fmla="*/ 2347 w 2454"/>
              <a:gd name="T5" fmla="*/ 1544 h 1566"/>
              <a:gd name="T6" fmla="*/ 2294 w 2454"/>
              <a:gd name="T7" fmla="*/ 1512 h 1566"/>
              <a:gd name="T8" fmla="*/ 2262 w 2454"/>
              <a:gd name="T9" fmla="*/ 1502 h 1566"/>
              <a:gd name="T10" fmla="*/ 2230 w 2454"/>
              <a:gd name="T11" fmla="*/ 1480 h 1566"/>
              <a:gd name="T12" fmla="*/ 2198 w 2454"/>
              <a:gd name="T13" fmla="*/ 1470 h 1566"/>
              <a:gd name="T14" fmla="*/ 2048 w 2454"/>
              <a:gd name="T15" fmla="*/ 1320 h 1566"/>
              <a:gd name="T16" fmla="*/ 1984 w 2454"/>
              <a:gd name="T17" fmla="*/ 1214 h 1566"/>
              <a:gd name="T18" fmla="*/ 1899 w 2454"/>
              <a:gd name="T19" fmla="*/ 1128 h 1566"/>
              <a:gd name="T20" fmla="*/ 1878 w 2454"/>
              <a:gd name="T21" fmla="*/ 1096 h 1566"/>
              <a:gd name="T22" fmla="*/ 1835 w 2454"/>
              <a:gd name="T23" fmla="*/ 1075 h 1566"/>
              <a:gd name="T24" fmla="*/ 1739 w 2454"/>
              <a:gd name="T25" fmla="*/ 1011 h 1566"/>
              <a:gd name="T26" fmla="*/ 1462 w 2454"/>
              <a:gd name="T27" fmla="*/ 936 h 1566"/>
              <a:gd name="T28" fmla="*/ 1323 w 2454"/>
              <a:gd name="T29" fmla="*/ 872 h 1566"/>
              <a:gd name="T30" fmla="*/ 1248 w 2454"/>
              <a:gd name="T31" fmla="*/ 808 h 1566"/>
              <a:gd name="T32" fmla="*/ 1088 w 2454"/>
              <a:gd name="T33" fmla="*/ 691 h 1566"/>
              <a:gd name="T34" fmla="*/ 875 w 2454"/>
              <a:gd name="T35" fmla="*/ 552 h 1566"/>
              <a:gd name="T36" fmla="*/ 822 w 2454"/>
              <a:gd name="T37" fmla="*/ 446 h 1566"/>
              <a:gd name="T38" fmla="*/ 811 w 2454"/>
              <a:gd name="T39" fmla="*/ 414 h 1566"/>
              <a:gd name="T40" fmla="*/ 758 w 2454"/>
              <a:gd name="T41" fmla="*/ 360 h 1566"/>
              <a:gd name="T42" fmla="*/ 704 w 2454"/>
              <a:gd name="T43" fmla="*/ 296 h 1566"/>
              <a:gd name="T44" fmla="*/ 576 w 2454"/>
              <a:gd name="T45" fmla="*/ 264 h 1566"/>
              <a:gd name="T46" fmla="*/ 384 w 2454"/>
              <a:gd name="T47" fmla="*/ 115 h 1566"/>
              <a:gd name="T48" fmla="*/ 86 w 2454"/>
              <a:gd name="T49" fmla="*/ 30 h 1566"/>
              <a:gd name="T50" fmla="*/ 0 w 2454"/>
              <a:gd name="T51" fmla="*/ 19 h 1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54" h="1566">
                <a:moveTo>
                  <a:pt x="2454" y="1566"/>
                </a:moveTo>
                <a:cubicBezTo>
                  <a:pt x="2443" y="1562"/>
                  <a:pt x="2433" y="1557"/>
                  <a:pt x="2422" y="1555"/>
                </a:cubicBezTo>
                <a:cubicBezTo>
                  <a:pt x="2397" y="1549"/>
                  <a:pt x="2370" y="1552"/>
                  <a:pt x="2347" y="1544"/>
                </a:cubicBezTo>
                <a:cubicBezTo>
                  <a:pt x="2327" y="1537"/>
                  <a:pt x="2312" y="1521"/>
                  <a:pt x="2294" y="1512"/>
                </a:cubicBezTo>
                <a:cubicBezTo>
                  <a:pt x="2283" y="1507"/>
                  <a:pt x="2272" y="1505"/>
                  <a:pt x="2262" y="1502"/>
                </a:cubicBezTo>
                <a:cubicBezTo>
                  <a:pt x="2251" y="1494"/>
                  <a:pt x="2241" y="1485"/>
                  <a:pt x="2230" y="1480"/>
                </a:cubicBezTo>
                <a:cubicBezTo>
                  <a:pt x="2220" y="1475"/>
                  <a:pt x="2207" y="1476"/>
                  <a:pt x="2198" y="1470"/>
                </a:cubicBezTo>
                <a:cubicBezTo>
                  <a:pt x="2142" y="1433"/>
                  <a:pt x="2086" y="1372"/>
                  <a:pt x="2048" y="1320"/>
                </a:cubicBezTo>
                <a:cubicBezTo>
                  <a:pt x="2023" y="1286"/>
                  <a:pt x="2010" y="1246"/>
                  <a:pt x="1984" y="1214"/>
                </a:cubicBezTo>
                <a:cubicBezTo>
                  <a:pt x="1958" y="1182"/>
                  <a:pt x="1921" y="1161"/>
                  <a:pt x="1899" y="1128"/>
                </a:cubicBezTo>
                <a:cubicBezTo>
                  <a:pt x="1892" y="1117"/>
                  <a:pt x="1887" y="1104"/>
                  <a:pt x="1878" y="1096"/>
                </a:cubicBezTo>
                <a:cubicBezTo>
                  <a:pt x="1865" y="1085"/>
                  <a:pt x="1848" y="1083"/>
                  <a:pt x="1835" y="1075"/>
                </a:cubicBezTo>
                <a:cubicBezTo>
                  <a:pt x="1801" y="1055"/>
                  <a:pt x="1775" y="1022"/>
                  <a:pt x="1739" y="1011"/>
                </a:cubicBezTo>
                <a:cubicBezTo>
                  <a:pt x="1643" y="979"/>
                  <a:pt x="1560" y="954"/>
                  <a:pt x="1462" y="936"/>
                </a:cubicBezTo>
                <a:cubicBezTo>
                  <a:pt x="1416" y="913"/>
                  <a:pt x="1367" y="896"/>
                  <a:pt x="1323" y="872"/>
                </a:cubicBezTo>
                <a:cubicBezTo>
                  <a:pt x="1280" y="848"/>
                  <a:pt x="1282" y="837"/>
                  <a:pt x="1248" y="808"/>
                </a:cubicBezTo>
                <a:cubicBezTo>
                  <a:pt x="1199" y="765"/>
                  <a:pt x="1141" y="726"/>
                  <a:pt x="1088" y="691"/>
                </a:cubicBezTo>
                <a:cubicBezTo>
                  <a:pt x="1023" y="648"/>
                  <a:pt x="924" y="604"/>
                  <a:pt x="875" y="552"/>
                </a:cubicBezTo>
                <a:cubicBezTo>
                  <a:pt x="861" y="512"/>
                  <a:pt x="840" y="482"/>
                  <a:pt x="822" y="446"/>
                </a:cubicBezTo>
                <a:cubicBezTo>
                  <a:pt x="816" y="435"/>
                  <a:pt x="817" y="423"/>
                  <a:pt x="811" y="414"/>
                </a:cubicBezTo>
                <a:cubicBezTo>
                  <a:pt x="795" y="393"/>
                  <a:pt x="772" y="380"/>
                  <a:pt x="758" y="360"/>
                </a:cubicBezTo>
                <a:cubicBezTo>
                  <a:pt x="742" y="337"/>
                  <a:pt x="727" y="311"/>
                  <a:pt x="704" y="296"/>
                </a:cubicBezTo>
                <a:cubicBezTo>
                  <a:pt x="667" y="271"/>
                  <a:pt x="614" y="285"/>
                  <a:pt x="576" y="264"/>
                </a:cubicBezTo>
                <a:cubicBezTo>
                  <a:pt x="503" y="224"/>
                  <a:pt x="452" y="159"/>
                  <a:pt x="384" y="115"/>
                </a:cubicBezTo>
                <a:cubicBezTo>
                  <a:pt x="308" y="0"/>
                  <a:pt x="224" y="36"/>
                  <a:pt x="86" y="30"/>
                </a:cubicBezTo>
                <a:cubicBezTo>
                  <a:pt x="57" y="26"/>
                  <a:pt x="0" y="19"/>
                  <a:pt x="0" y="19"/>
                </a:cubicBezTo>
              </a:path>
            </a:pathLst>
          </a:custGeom>
          <a:noFill/>
          <a:ln w="57150" cmpd="sng">
            <a:solidFill>
              <a:srgbClr val="000066"/>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3600" dirty="0">
              <a:solidFill>
                <a:srgbClr val="000000"/>
              </a:solidFill>
              <a:latin typeface="Arial" panose="020B0604020202020204" pitchFamily="34" charset="0"/>
              <a:cs typeface="Arial" panose="020B0604020202020204" pitchFamily="34" charset="0"/>
            </a:endParaRPr>
          </a:p>
        </p:txBody>
      </p:sp>
      <p:sp>
        <p:nvSpPr>
          <p:cNvPr id="291855" name="Text Box 15"/>
          <p:cNvSpPr txBox="1">
            <a:spLocks noChangeArrowheads="1"/>
          </p:cNvSpPr>
          <p:nvPr/>
        </p:nvSpPr>
        <p:spPr bwMode="auto">
          <a:xfrm>
            <a:off x="2133600" y="3200400"/>
            <a:ext cx="2187575" cy="6461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eaLnBrk="1" hangingPunct="1">
              <a:lnSpc>
                <a:spcPct val="100000"/>
              </a:lnSpc>
              <a:spcBef>
                <a:spcPct val="50000"/>
              </a:spcBef>
              <a:buFontTx/>
              <a:buNone/>
              <a:defRPr/>
            </a:pPr>
            <a:r>
              <a:rPr kumimoji="0" lang="ar-JO" altLang="en-US" sz="3600" dirty="0">
                <a:solidFill>
                  <a:srgbClr val="000000"/>
                </a:solidFill>
                <a:latin typeface="Arial" panose="020B0604020202020204" pitchFamily="34" charset="0"/>
                <a:cs typeface="Arial" panose="020B0604020202020204" pitchFamily="34" charset="0"/>
              </a:rPr>
              <a:t>مجدو</a:t>
            </a:r>
            <a:endParaRPr kumimoji="0" lang="en-US" altLang="en-US" sz="3600" dirty="0">
              <a:solidFill>
                <a:srgbClr val="000000"/>
              </a:solidFill>
              <a:latin typeface="Arial" panose="020B0604020202020204" pitchFamily="34" charset="0"/>
              <a:cs typeface="Arial" panose="020B0604020202020204" pitchFamily="34" charset="0"/>
            </a:endParaRPr>
          </a:p>
        </p:txBody>
      </p:sp>
      <p:sp>
        <p:nvSpPr>
          <p:cNvPr id="291856" name="Text Box 16"/>
          <p:cNvSpPr txBox="1">
            <a:spLocks noChangeArrowheads="1"/>
          </p:cNvSpPr>
          <p:nvPr/>
        </p:nvSpPr>
        <p:spPr bwMode="auto">
          <a:xfrm>
            <a:off x="5334000" y="1989138"/>
            <a:ext cx="2209800" cy="12003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eaLnBrk="1" hangingPunct="1">
              <a:lnSpc>
                <a:spcPct val="100000"/>
              </a:lnSpc>
              <a:spcBef>
                <a:spcPct val="50000"/>
              </a:spcBef>
              <a:buFontTx/>
              <a:buNone/>
              <a:defRPr/>
            </a:pPr>
            <a:r>
              <a:rPr kumimoji="0" lang="ar-JO" altLang="en-US" sz="3600" dirty="0">
                <a:solidFill>
                  <a:srgbClr val="000000"/>
                </a:solidFill>
                <a:latin typeface="Arial" panose="020B0604020202020204" pitchFamily="34" charset="0"/>
                <a:cs typeface="Arial" panose="020B0604020202020204" pitchFamily="34" charset="0"/>
              </a:rPr>
              <a:t>راموت   جلعاد</a:t>
            </a:r>
            <a:endParaRPr kumimoji="0" lang="en-US" altLang="en-US" sz="3600" dirty="0">
              <a:solidFill>
                <a:srgbClr val="000000"/>
              </a:solidFill>
              <a:latin typeface="Arial" panose="020B0604020202020204" pitchFamily="34" charset="0"/>
              <a:cs typeface="Arial" panose="020B0604020202020204" pitchFamily="34" charset="0"/>
            </a:endParaRPr>
          </a:p>
        </p:txBody>
      </p:sp>
      <p:sp>
        <p:nvSpPr>
          <p:cNvPr id="291844" name="Rectangle 4"/>
          <p:cNvSpPr>
            <a:spLocks noChangeArrowheads="1"/>
          </p:cNvSpPr>
          <p:nvPr/>
        </p:nvSpPr>
        <p:spPr bwMode="auto">
          <a:xfrm>
            <a:off x="1908175" y="1946275"/>
            <a:ext cx="2362200" cy="762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lstStyle/>
          <a:p>
            <a:pPr algn="ctr" eaLnBrk="1" hangingPunct="1">
              <a:lnSpc>
                <a:spcPct val="100000"/>
              </a:lnSpc>
              <a:spcBef>
                <a:spcPct val="0"/>
              </a:spcBef>
              <a:buFontTx/>
              <a:buNone/>
              <a:defRPr/>
            </a:pPr>
            <a:r>
              <a:rPr kumimoji="0" lang="ar-JO" altLang="en-US" sz="6000" dirty="0">
                <a:solidFill>
                  <a:srgbClr val="000000"/>
                </a:solidFill>
                <a:latin typeface="Arial" panose="020B0604020202020204" pitchFamily="34" charset="0"/>
                <a:cs typeface="Arial" panose="020B0604020202020204" pitchFamily="34" charset="0"/>
              </a:rPr>
              <a:t>إسرائيل</a:t>
            </a:r>
            <a:endParaRPr kumimoji="0" lang="en-US" altLang="en-US" sz="4000" dirty="0">
              <a:solidFill>
                <a:srgbClr val="808080"/>
              </a:solidFill>
              <a:effectLst>
                <a:outerShdw blurRad="38100" dist="38100" dir="2700000" algn="tl">
                  <a:srgbClr val="FFFFFF"/>
                </a:outerShdw>
              </a:effectLst>
              <a:latin typeface="Arial" panose="020B0604020202020204" pitchFamily="34" charset="0"/>
              <a:cs typeface="Arial" panose="020B0604020202020204" pitchFamily="34" charset="0"/>
            </a:endParaRPr>
          </a:p>
        </p:txBody>
      </p:sp>
      <p:pic>
        <p:nvPicPr>
          <p:cNvPr id="291847" name="Picture 7"/>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5410200"/>
            <a:ext cx="2667000" cy="1955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2" name="Freeform 1"/>
          <p:cNvSpPr/>
          <p:nvPr/>
        </p:nvSpPr>
        <p:spPr>
          <a:xfrm>
            <a:off x="3546475" y="1373188"/>
            <a:ext cx="1522413" cy="2012950"/>
          </a:xfrm>
          <a:custGeom>
            <a:avLst/>
            <a:gdLst>
              <a:gd name="connsiteX0" fmla="*/ 0 w 1521616"/>
              <a:gd name="connsiteY0" fmla="*/ 1796381 h 2013778"/>
              <a:gd name="connsiteX1" fmla="*/ 160170 w 1521616"/>
              <a:gd name="connsiteY1" fmla="*/ 1807823 h 2013778"/>
              <a:gd name="connsiteX2" fmla="*/ 560596 w 1521616"/>
              <a:gd name="connsiteY2" fmla="*/ 1819265 h 2013778"/>
              <a:gd name="connsiteX3" fmla="*/ 594918 w 1521616"/>
              <a:gd name="connsiteY3" fmla="*/ 1842149 h 2013778"/>
              <a:gd name="connsiteX4" fmla="*/ 675003 w 1521616"/>
              <a:gd name="connsiteY4" fmla="*/ 1876475 h 2013778"/>
              <a:gd name="connsiteX5" fmla="*/ 720766 w 1521616"/>
              <a:gd name="connsiteY5" fmla="*/ 1910801 h 2013778"/>
              <a:gd name="connsiteX6" fmla="*/ 755088 w 1521616"/>
              <a:gd name="connsiteY6" fmla="*/ 1933684 h 2013778"/>
              <a:gd name="connsiteX7" fmla="*/ 800851 w 1521616"/>
              <a:gd name="connsiteY7" fmla="*/ 2002336 h 2013778"/>
              <a:gd name="connsiteX8" fmla="*/ 846614 w 1521616"/>
              <a:gd name="connsiteY8" fmla="*/ 2013778 h 2013778"/>
              <a:gd name="connsiteX9" fmla="*/ 1006784 w 1521616"/>
              <a:gd name="connsiteY9" fmla="*/ 2002336 h 2013778"/>
              <a:gd name="connsiteX10" fmla="*/ 1075428 w 1521616"/>
              <a:gd name="connsiteY10" fmla="*/ 1979452 h 2013778"/>
              <a:gd name="connsiteX11" fmla="*/ 1224158 w 1521616"/>
              <a:gd name="connsiteY11" fmla="*/ 1968010 h 2013778"/>
              <a:gd name="connsiteX12" fmla="*/ 1315683 w 1521616"/>
              <a:gd name="connsiteY12" fmla="*/ 1956568 h 2013778"/>
              <a:gd name="connsiteX13" fmla="*/ 1418650 w 1521616"/>
              <a:gd name="connsiteY13" fmla="*/ 1910801 h 2013778"/>
              <a:gd name="connsiteX14" fmla="*/ 1452972 w 1521616"/>
              <a:gd name="connsiteY14" fmla="*/ 1830707 h 2013778"/>
              <a:gd name="connsiteX15" fmla="*/ 1475854 w 1521616"/>
              <a:gd name="connsiteY15" fmla="*/ 1762056 h 2013778"/>
              <a:gd name="connsiteX16" fmla="*/ 1487294 w 1521616"/>
              <a:gd name="connsiteY16" fmla="*/ 1693404 h 2013778"/>
              <a:gd name="connsiteX17" fmla="*/ 1498735 w 1521616"/>
              <a:gd name="connsiteY17" fmla="*/ 1647637 h 2013778"/>
              <a:gd name="connsiteX18" fmla="*/ 1521616 w 1521616"/>
              <a:gd name="connsiteY18" fmla="*/ 1178518 h 2013778"/>
              <a:gd name="connsiteX19" fmla="*/ 1510176 w 1521616"/>
              <a:gd name="connsiteY19" fmla="*/ 789493 h 2013778"/>
              <a:gd name="connsiteX20" fmla="*/ 1487294 w 1521616"/>
              <a:gd name="connsiteY20" fmla="*/ 766609 h 2013778"/>
              <a:gd name="connsiteX21" fmla="*/ 1464413 w 1521616"/>
              <a:gd name="connsiteY21" fmla="*/ 583538 h 2013778"/>
              <a:gd name="connsiteX22" fmla="*/ 1452972 w 1521616"/>
              <a:gd name="connsiteY22" fmla="*/ 537770 h 2013778"/>
              <a:gd name="connsiteX23" fmla="*/ 1430091 w 1521616"/>
              <a:gd name="connsiteY23" fmla="*/ 503445 h 2013778"/>
              <a:gd name="connsiteX24" fmla="*/ 1418650 w 1521616"/>
              <a:gd name="connsiteY24" fmla="*/ 0 h 2013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21616" h="2013778">
                <a:moveTo>
                  <a:pt x="0" y="1796381"/>
                </a:moveTo>
                <a:cubicBezTo>
                  <a:pt x="53390" y="1800195"/>
                  <a:pt x="106688" y="1805640"/>
                  <a:pt x="160170" y="1807823"/>
                </a:cubicBezTo>
                <a:cubicBezTo>
                  <a:pt x="293589" y="1813269"/>
                  <a:pt x="427480" y="1808755"/>
                  <a:pt x="560596" y="1819265"/>
                </a:cubicBezTo>
                <a:cubicBezTo>
                  <a:pt x="574304" y="1820347"/>
                  <a:pt x="582619" y="1835999"/>
                  <a:pt x="594918" y="1842149"/>
                </a:cubicBezTo>
                <a:cubicBezTo>
                  <a:pt x="672771" y="1881080"/>
                  <a:pt x="579772" y="1816949"/>
                  <a:pt x="675003" y="1876475"/>
                </a:cubicBezTo>
                <a:cubicBezTo>
                  <a:pt x="691173" y="1886582"/>
                  <a:pt x="705250" y="1899717"/>
                  <a:pt x="720766" y="1910801"/>
                </a:cubicBezTo>
                <a:cubicBezTo>
                  <a:pt x="731955" y="1918794"/>
                  <a:pt x="743647" y="1926056"/>
                  <a:pt x="755088" y="1933684"/>
                </a:cubicBezTo>
                <a:cubicBezTo>
                  <a:pt x="764377" y="1952265"/>
                  <a:pt x="777555" y="1990687"/>
                  <a:pt x="800851" y="2002336"/>
                </a:cubicBezTo>
                <a:cubicBezTo>
                  <a:pt x="814915" y="2009369"/>
                  <a:pt x="831360" y="2009964"/>
                  <a:pt x="846614" y="2013778"/>
                </a:cubicBezTo>
                <a:cubicBezTo>
                  <a:pt x="900004" y="2009964"/>
                  <a:pt x="953850" y="2010277"/>
                  <a:pt x="1006784" y="2002336"/>
                </a:cubicBezTo>
                <a:cubicBezTo>
                  <a:pt x="1030636" y="1998758"/>
                  <a:pt x="1051604" y="1983214"/>
                  <a:pt x="1075428" y="1979452"/>
                </a:cubicBezTo>
                <a:cubicBezTo>
                  <a:pt x="1124543" y="1971696"/>
                  <a:pt x="1174659" y="1972725"/>
                  <a:pt x="1224158" y="1968010"/>
                </a:cubicBezTo>
                <a:cubicBezTo>
                  <a:pt x="1254765" y="1965095"/>
                  <a:pt x="1285175" y="1960382"/>
                  <a:pt x="1315683" y="1956568"/>
                </a:cubicBezTo>
                <a:cubicBezTo>
                  <a:pt x="1397373" y="1929335"/>
                  <a:pt x="1364260" y="1947064"/>
                  <a:pt x="1418650" y="1910801"/>
                </a:cubicBezTo>
                <a:cubicBezTo>
                  <a:pt x="1448914" y="1789734"/>
                  <a:pt x="1407825" y="1932297"/>
                  <a:pt x="1452972" y="1830707"/>
                </a:cubicBezTo>
                <a:cubicBezTo>
                  <a:pt x="1462768" y="1808664"/>
                  <a:pt x="1475854" y="1762056"/>
                  <a:pt x="1475854" y="1762056"/>
                </a:cubicBezTo>
                <a:cubicBezTo>
                  <a:pt x="1479667" y="1739172"/>
                  <a:pt x="1482745" y="1716153"/>
                  <a:pt x="1487294" y="1693404"/>
                </a:cubicBezTo>
                <a:cubicBezTo>
                  <a:pt x="1490378" y="1677984"/>
                  <a:pt x="1497244" y="1663291"/>
                  <a:pt x="1498735" y="1647637"/>
                </a:cubicBezTo>
                <a:cubicBezTo>
                  <a:pt x="1507458" y="1556040"/>
                  <a:pt x="1518894" y="1243846"/>
                  <a:pt x="1521616" y="1178518"/>
                </a:cubicBezTo>
                <a:cubicBezTo>
                  <a:pt x="1517803" y="1048843"/>
                  <a:pt x="1520948" y="918776"/>
                  <a:pt x="1510176" y="789493"/>
                </a:cubicBezTo>
                <a:cubicBezTo>
                  <a:pt x="1509280" y="778743"/>
                  <a:pt x="1489634" y="777139"/>
                  <a:pt x="1487294" y="766609"/>
                </a:cubicBezTo>
                <a:cubicBezTo>
                  <a:pt x="1473954" y="706575"/>
                  <a:pt x="1479327" y="643201"/>
                  <a:pt x="1464413" y="583538"/>
                </a:cubicBezTo>
                <a:cubicBezTo>
                  <a:pt x="1460599" y="568282"/>
                  <a:pt x="1459166" y="552224"/>
                  <a:pt x="1452972" y="537770"/>
                </a:cubicBezTo>
                <a:cubicBezTo>
                  <a:pt x="1447556" y="525131"/>
                  <a:pt x="1437718" y="514887"/>
                  <a:pt x="1430091" y="503445"/>
                </a:cubicBezTo>
                <a:cubicBezTo>
                  <a:pt x="1394826" y="291834"/>
                  <a:pt x="1418650" y="457993"/>
                  <a:pt x="1418650" y="0"/>
                </a:cubicBezTo>
              </a:path>
            </a:pathLst>
          </a:custGeom>
          <a:ln w="76200" cmpd="sng">
            <a:solidFill>
              <a:srgbClr val="FF0000"/>
            </a:solidFill>
          </a:ln>
        </p:spPr>
        <p:style>
          <a:lnRef idx="2">
            <a:schemeClr val="accent1"/>
          </a:lnRef>
          <a:fillRef idx="0">
            <a:schemeClr val="accent1"/>
          </a:fillRef>
          <a:effectRef idx="1">
            <a:schemeClr val="accent1"/>
          </a:effectRef>
          <a:fontRef idx="minor">
            <a:schemeClr val="tx1"/>
          </a:fontRef>
        </p:style>
        <p:txBody>
          <a:bodyPr anchor="ctr"/>
          <a:lstStyle/>
          <a:p>
            <a:pPr algn="ctr" eaLnBrk="1" hangingPunct="1">
              <a:lnSpc>
                <a:spcPct val="100000"/>
              </a:lnSpc>
              <a:spcBef>
                <a:spcPct val="0"/>
              </a:spcBef>
              <a:buFontTx/>
              <a:buNone/>
              <a:defRPr/>
            </a:pPr>
            <a:endParaRPr kumimoji="0" lang="en-US" sz="4000" dirty="0">
              <a:solidFill>
                <a:srgbClr val="000000"/>
              </a:solidFill>
              <a:latin typeface="Arial" panose="020B0604020202020204" pitchFamily="34" charset="0"/>
              <a:ea typeface="ＭＳ Ｐゴシック"/>
              <a:cs typeface="Arial" panose="020B0604020202020204" pitchFamily="34" charset="0"/>
            </a:endParaRPr>
          </a:p>
        </p:txBody>
      </p:sp>
      <p:sp>
        <p:nvSpPr>
          <p:cNvPr id="291851" name="AutoShape 11"/>
          <p:cNvSpPr>
            <a:spLocks noChangeArrowheads="1"/>
          </p:cNvSpPr>
          <p:nvPr/>
        </p:nvSpPr>
        <p:spPr bwMode="auto">
          <a:xfrm>
            <a:off x="4953000" y="2667000"/>
            <a:ext cx="533400" cy="381000"/>
          </a:xfrm>
          <a:prstGeom prst="irregularSeal1">
            <a:avLst/>
          </a:prstGeom>
          <a:solidFill>
            <a:srgbClr val="CCFF33"/>
          </a:solidFill>
          <a:ln w="1905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36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77707993"/>
      </p:ext>
    </p:extLst>
  </p:cSld>
  <p:clrMapOvr>
    <a:masterClrMapping/>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16" fill="hold" nodeType="afterEffect">
                                  <p:stCondLst>
                                    <p:cond delay="0"/>
                                  </p:stCondLst>
                                  <p:childTnLst>
                                    <p:set>
                                      <p:cBhvr>
                                        <p:cTn id="6" dur="1" fill="hold">
                                          <p:stCondLst>
                                            <p:cond delay="0"/>
                                          </p:stCondLst>
                                        </p:cTn>
                                        <p:tgtEl>
                                          <p:spTgt spid="291842"/>
                                        </p:tgtEl>
                                        <p:attrNameLst>
                                          <p:attrName>style.visibility</p:attrName>
                                        </p:attrNameLst>
                                      </p:cBhvr>
                                      <p:to>
                                        <p:strVal val="visible"/>
                                      </p:to>
                                    </p:set>
                                    <p:animEffect transition="in" filter="box(in)">
                                      <p:cBhvr>
                                        <p:cTn id="7" dur="500"/>
                                        <p:tgtEl>
                                          <p:spTgt spid="291842"/>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499"/>
                                          </p:stCondLst>
                                        </p:cTn>
                                        <p:tgtEl>
                                          <p:spTgt spid="291845"/>
                                        </p:tgtEl>
                                        <p:attrNameLst>
                                          <p:attrName>style.visibility</p:attrName>
                                        </p:attrNameLst>
                                      </p:cBhvr>
                                      <p:to>
                                        <p:strVal val="visible"/>
                                      </p:to>
                                    </p:set>
                                  </p:childTnLst>
                                </p:cTn>
                              </p:par>
                            </p:childTnLst>
                          </p:cTn>
                        </p:par>
                        <p:par>
                          <p:cTn id="11" fill="hold" nodeType="afterGroup">
                            <p:stCondLst>
                              <p:cond delay="1000"/>
                            </p:stCondLst>
                            <p:childTnLst>
                              <p:par>
                                <p:cTn id="12" presetID="1" presetClass="entr" presetSubtype="0" fill="hold" grpId="0" nodeType="afterEffect">
                                  <p:stCondLst>
                                    <p:cond delay="0"/>
                                  </p:stCondLst>
                                  <p:childTnLst>
                                    <p:set>
                                      <p:cBhvr>
                                        <p:cTn id="13" dur="1" fill="hold">
                                          <p:stCondLst>
                                            <p:cond delay="499"/>
                                          </p:stCondLst>
                                        </p:cTn>
                                        <p:tgtEl>
                                          <p:spTgt spid="291853"/>
                                        </p:tgtEl>
                                        <p:attrNameLst>
                                          <p:attrName>style.visibility</p:attrName>
                                        </p:attrNameLst>
                                      </p:cBhvr>
                                      <p:to>
                                        <p:strVal val="visible"/>
                                      </p:to>
                                    </p:set>
                                  </p:childTnLst>
                                </p:cTn>
                              </p:par>
                            </p:childTnLst>
                          </p:cTn>
                        </p:par>
                        <p:par>
                          <p:cTn id="14" fill="hold" nodeType="afterGroup">
                            <p:stCondLst>
                              <p:cond delay="1500"/>
                            </p:stCondLst>
                            <p:childTnLst>
                              <p:par>
                                <p:cTn id="15" presetID="1" presetClass="entr" presetSubtype="0" fill="hold" grpId="0" nodeType="afterEffect">
                                  <p:stCondLst>
                                    <p:cond delay="0"/>
                                  </p:stCondLst>
                                  <p:childTnLst>
                                    <p:set>
                                      <p:cBhvr>
                                        <p:cTn id="16" dur="1" fill="hold">
                                          <p:stCondLst>
                                            <p:cond delay="499"/>
                                          </p:stCondLst>
                                        </p:cTn>
                                        <p:tgtEl>
                                          <p:spTgt spid="291844"/>
                                        </p:tgtEl>
                                        <p:attrNameLst>
                                          <p:attrName>style.visibility</p:attrName>
                                        </p:attrNameLst>
                                      </p:cBhvr>
                                      <p:to>
                                        <p:strVal val="visible"/>
                                      </p:to>
                                    </p:set>
                                  </p:childTnLst>
                                </p:cTn>
                              </p:par>
                            </p:childTnLst>
                          </p:cTn>
                        </p:par>
                        <p:par>
                          <p:cTn id="17" fill="hold" nodeType="afterGroup">
                            <p:stCondLst>
                              <p:cond delay="2000"/>
                            </p:stCondLst>
                            <p:childTnLst>
                              <p:par>
                                <p:cTn id="18" presetID="2" presetClass="entr" presetSubtype="12" fill="hold" nodeType="afterEffect">
                                  <p:stCondLst>
                                    <p:cond delay="0"/>
                                  </p:stCondLst>
                                  <p:childTnLst>
                                    <p:set>
                                      <p:cBhvr>
                                        <p:cTn id="19" dur="1" fill="hold">
                                          <p:stCondLst>
                                            <p:cond delay="0"/>
                                          </p:stCondLst>
                                        </p:cTn>
                                        <p:tgtEl>
                                          <p:spTgt spid="291847"/>
                                        </p:tgtEl>
                                        <p:attrNameLst>
                                          <p:attrName>style.visibility</p:attrName>
                                        </p:attrNameLst>
                                      </p:cBhvr>
                                      <p:to>
                                        <p:strVal val="visible"/>
                                      </p:to>
                                    </p:set>
                                    <p:anim calcmode="lin" valueType="num">
                                      <p:cBhvr additive="base">
                                        <p:cTn id="20" dur="500" fill="hold"/>
                                        <p:tgtEl>
                                          <p:spTgt spid="291847"/>
                                        </p:tgtEl>
                                        <p:attrNameLst>
                                          <p:attrName>ppt_x</p:attrName>
                                        </p:attrNameLst>
                                      </p:cBhvr>
                                      <p:tavLst>
                                        <p:tav tm="0">
                                          <p:val>
                                            <p:strVal val="0-#ppt_w/2"/>
                                          </p:val>
                                        </p:tav>
                                        <p:tav tm="100000">
                                          <p:val>
                                            <p:strVal val="#ppt_x"/>
                                          </p:val>
                                        </p:tav>
                                      </p:tavLst>
                                    </p:anim>
                                    <p:anim calcmode="lin" valueType="num">
                                      <p:cBhvr additive="base">
                                        <p:cTn id="21" dur="500" fill="hold"/>
                                        <p:tgtEl>
                                          <p:spTgt spid="291847"/>
                                        </p:tgtEl>
                                        <p:attrNameLst>
                                          <p:attrName>ppt_y</p:attrName>
                                        </p:attrNameLst>
                                      </p:cBhvr>
                                      <p:tavLst>
                                        <p:tav tm="0">
                                          <p:val>
                                            <p:strVal val="1+#ppt_h/2"/>
                                          </p:val>
                                        </p:tav>
                                        <p:tav tm="100000">
                                          <p:val>
                                            <p:strVal val="#ppt_y"/>
                                          </p:val>
                                        </p:tav>
                                      </p:tavLst>
                                    </p:anim>
                                  </p:childTnLst>
                                </p:cTn>
                              </p:par>
                            </p:childTnLst>
                          </p:cTn>
                        </p:par>
                        <p:par>
                          <p:cTn id="22" fill="hold" nodeType="afterGroup">
                            <p:stCondLst>
                              <p:cond delay="2500"/>
                            </p:stCondLst>
                            <p:childTnLst>
                              <p:par>
                                <p:cTn id="23" presetID="9" presetClass="entr" presetSubtype="0" fill="hold" grpId="0" nodeType="afterEffect">
                                  <p:stCondLst>
                                    <p:cond delay="0"/>
                                  </p:stCondLst>
                                  <p:childTnLst>
                                    <p:set>
                                      <p:cBhvr>
                                        <p:cTn id="24" dur="1" fill="hold">
                                          <p:stCondLst>
                                            <p:cond delay="0"/>
                                          </p:stCondLst>
                                        </p:cTn>
                                        <p:tgtEl>
                                          <p:spTgt spid="291848"/>
                                        </p:tgtEl>
                                        <p:attrNameLst>
                                          <p:attrName>style.visibility</p:attrName>
                                        </p:attrNameLst>
                                      </p:cBhvr>
                                      <p:to>
                                        <p:strVal val="visible"/>
                                      </p:to>
                                    </p:set>
                                    <p:animEffect transition="in" filter="dissolve">
                                      <p:cBhvr>
                                        <p:cTn id="25" dur="500"/>
                                        <p:tgtEl>
                                          <p:spTgt spid="291848"/>
                                        </p:tgtEl>
                                      </p:cBhvr>
                                    </p:animEffect>
                                  </p:childTnLst>
                                </p:cTn>
                              </p:par>
                            </p:childTnLst>
                          </p:cTn>
                        </p:par>
                        <p:par>
                          <p:cTn id="26" fill="hold" nodeType="afterGroup">
                            <p:stCondLst>
                              <p:cond delay="3000"/>
                            </p:stCondLst>
                            <p:childTnLst>
                              <p:par>
                                <p:cTn id="27" presetID="22" presetClass="entr" presetSubtype="8" fill="hold" nodeType="afterEffect">
                                  <p:stCondLst>
                                    <p:cond delay="1000"/>
                                  </p:stCondLst>
                                  <p:childTnLst>
                                    <p:set>
                                      <p:cBhvr>
                                        <p:cTn id="28" dur="1" fill="hold">
                                          <p:stCondLst>
                                            <p:cond delay="0"/>
                                          </p:stCondLst>
                                        </p:cTn>
                                        <p:tgtEl>
                                          <p:spTgt spid="291849"/>
                                        </p:tgtEl>
                                        <p:attrNameLst>
                                          <p:attrName>style.visibility</p:attrName>
                                        </p:attrNameLst>
                                      </p:cBhvr>
                                      <p:to>
                                        <p:strVal val="visible"/>
                                      </p:to>
                                    </p:set>
                                    <p:animEffect transition="in" filter="wipe(left)">
                                      <p:cBhvr>
                                        <p:cTn id="29" dur="500"/>
                                        <p:tgtEl>
                                          <p:spTgt spid="291849"/>
                                        </p:tgtEl>
                                      </p:cBhvr>
                                    </p:animEffect>
                                  </p:childTnLst>
                                </p:cTn>
                              </p:par>
                            </p:childTnLst>
                          </p:cTn>
                        </p:par>
                        <p:par>
                          <p:cTn id="30" fill="hold" nodeType="afterGroup">
                            <p:stCondLst>
                              <p:cond delay="4500"/>
                            </p:stCondLst>
                            <p:childTnLst>
                              <p:par>
                                <p:cTn id="31" presetID="2" presetClass="entr" presetSubtype="8" fill="hold" grpId="0" nodeType="afterEffect">
                                  <p:stCondLst>
                                    <p:cond delay="2000"/>
                                  </p:stCondLst>
                                  <p:childTnLst>
                                    <p:set>
                                      <p:cBhvr>
                                        <p:cTn id="32" dur="1" fill="hold">
                                          <p:stCondLst>
                                            <p:cond delay="0"/>
                                          </p:stCondLst>
                                        </p:cTn>
                                        <p:tgtEl>
                                          <p:spTgt spid="291843"/>
                                        </p:tgtEl>
                                        <p:attrNameLst>
                                          <p:attrName>style.visibility</p:attrName>
                                        </p:attrNameLst>
                                      </p:cBhvr>
                                      <p:to>
                                        <p:strVal val="visible"/>
                                      </p:to>
                                    </p:set>
                                    <p:anim calcmode="lin" valueType="num">
                                      <p:cBhvr additive="base">
                                        <p:cTn id="33" dur="500" fill="hold"/>
                                        <p:tgtEl>
                                          <p:spTgt spid="291843"/>
                                        </p:tgtEl>
                                        <p:attrNameLst>
                                          <p:attrName>ppt_x</p:attrName>
                                        </p:attrNameLst>
                                      </p:cBhvr>
                                      <p:tavLst>
                                        <p:tav tm="0">
                                          <p:val>
                                            <p:strVal val="0-#ppt_w/2"/>
                                          </p:val>
                                        </p:tav>
                                        <p:tav tm="100000">
                                          <p:val>
                                            <p:strVal val="#ppt_x"/>
                                          </p:val>
                                        </p:tav>
                                      </p:tavLst>
                                    </p:anim>
                                    <p:anim calcmode="lin" valueType="num">
                                      <p:cBhvr additive="base">
                                        <p:cTn id="34" dur="500" fill="hold"/>
                                        <p:tgtEl>
                                          <p:spTgt spid="291843"/>
                                        </p:tgtEl>
                                        <p:attrNameLst>
                                          <p:attrName>ppt_y</p:attrName>
                                        </p:attrNameLst>
                                      </p:cBhvr>
                                      <p:tavLst>
                                        <p:tav tm="0">
                                          <p:val>
                                            <p:strVal val="#ppt_y"/>
                                          </p:val>
                                        </p:tav>
                                        <p:tav tm="100000">
                                          <p:val>
                                            <p:strVal val="#ppt_y"/>
                                          </p:val>
                                        </p:tav>
                                      </p:tavLst>
                                    </p:anim>
                                  </p:childTnLst>
                                </p:cTn>
                              </p:par>
                            </p:childTnLst>
                          </p:cTn>
                        </p:par>
                        <p:par>
                          <p:cTn id="35" fill="hold" nodeType="afterGroup">
                            <p:stCondLst>
                              <p:cond delay="7000"/>
                            </p:stCondLst>
                            <p:childTnLst>
                              <p:par>
                                <p:cTn id="36" presetID="1" presetClass="entr" presetSubtype="0" fill="hold" grpId="0" nodeType="afterEffect">
                                  <p:stCondLst>
                                    <p:cond delay="0"/>
                                  </p:stCondLst>
                                  <p:childTnLst>
                                    <p:set>
                                      <p:cBhvr>
                                        <p:cTn id="37" dur="1" fill="hold">
                                          <p:stCondLst>
                                            <p:cond delay="499"/>
                                          </p:stCondLst>
                                        </p:cTn>
                                        <p:tgtEl>
                                          <p:spTgt spid="291850"/>
                                        </p:tgtEl>
                                        <p:attrNameLst>
                                          <p:attrName>style.visibility</p:attrName>
                                        </p:attrNameLst>
                                      </p:cBhvr>
                                      <p:to>
                                        <p:strVal val="visible"/>
                                      </p:to>
                                    </p:set>
                                  </p:childTnLst>
                                </p:cTn>
                              </p:par>
                            </p:childTnLst>
                          </p:cTn>
                        </p:par>
                        <p:par>
                          <p:cTn id="38" fill="hold" nodeType="afterGroup">
                            <p:stCondLst>
                              <p:cond delay="7500"/>
                            </p:stCondLst>
                            <p:childTnLst>
                              <p:par>
                                <p:cTn id="39" presetID="1" presetClass="entr" presetSubtype="0" fill="hold" grpId="0" nodeType="afterEffect">
                                  <p:stCondLst>
                                    <p:cond delay="0"/>
                                  </p:stCondLst>
                                  <p:childTnLst>
                                    <p:set>
                                      <p:cBhvr>
                                        <p:cTn id="40" dur="1" fill="hold">
                                          <p:stCondLst>
                                            <p:cond delay="499"/>
                                          </p:stCondLst>
                                        </p:cTn>
                                        <p:tgtEl>
                                          <p:spTgt spid="291855"/>
                                        </p:tgtEl>
                                        <p:attrNameLst>
                                          <p:attrName>style.visibility</p:attrName>
                                        </p:attrNameLst>
                                      </p:cBhvr>
                                      <p:to>
                                        <p:strVal val="visible"/>
                                      </p:to>
                                    </p:set>
                                  </p:childTnLst>
                                </p:cTn>
                              </p:par>
                            </p:childTnLst>
                          </p:cTn>
                        </p:par>
                        <p:par>
                          <p:cTn id="41" fill="hold" nodeType="afterGroup">
                            <p:stCondLst>
                              <p:cond delay="8000"/>
                            </p:stCondLst>
                            <p:childTnLst>
                              <p:par>
                                <p:cTn id="42" presetID="1" presetClass="entr" presetSubtype="0" fill="hold" grpId="0" nodeType="afterEffect">
                                  <p:stCondLst>
                                    <p:cond delay="2000"/>
                                  </p:stCondLst>
                                  <p:childTnLst>
                                    <p:set>
                                      <p:cBhvr>
                                        <p:cTn id="43" dur="1" fill="hold">
                                          <p:stCondLst>
                                            <p:cond delay="499"/>
                                          </p:stCondLst>
                                        </p:cTn>
                                        <p:tgtEl>
                                          <p:spTgt spid="291851"/>
                                        </p:tgtEl>
                                        <p:attrNameLst>
                                          <p:attrName>style.visibility</p:attrName>
                                        </p:attrNameLst>
                                      </p:cBhvr>
                                      <p:to>
                                        <p:strVal val="visible"/>
                                      </p:to>
                                    </p:set>
                                  </p:childTnLst>
                                </p:cTn>
                              </p:par>
                            </p:childTnLst>
                          </p:cTn>
                        </p:par>
                        <p:par>
                          <p:cTn id="44" fill="hold" nodeType="afterGroup">
                            <p:stCondLst>
                              <p:cond delay="10500"/>
                            </p:stCondLst>
                            <p:childTnLst>
                              <p:par>
                                <p:cTn id="45" presetID="22" presetClass="entr" presetSubtype="8" fill="hold" nodeType="afterEffect">
                                  <p:stCondLst>
                                    <p:cond delay="0"/>
                                  </p:stCondLst>
                                  <p:childTnLst>
                                    <p:set>
                                      <p:cBhvr>
                                        <p:cTn id="46" dur="1" fill="hold">
                                          <p:stCondLst>
                                            <p:cond delay="0"/>
                                          </p:stCondLst>
                                        </p:cTn>
                                        <p:tgtEl>
                                          <p:spTgt spid="2"/>
                                        </p:tgtEl>
                                        <p:attrNameLst>
                                          <p:attrName>style.visibility</p:attrName>
                                        </p:attrNameLst>
                                      </p:cBhvr>
                                      <p:to>
                                        <p:strVal val="visible"/>
                                      </p:to>
                                    </p:set>
                                    <p:animEffect transition="in" filter="wipe(left)">
                                      <p:cBhvr>
                                        <p:cTn id="47" dur="500"/>
                                        <p:tgtEl>
                                          <p:spTgt spid="2"/>
                                        </p:tgtEl>
                                      </p:cBhvr>
                                    </p:animEffect>
                                  </p:childTnLst>
                                </p:cTn>
                              </p:par>
                            </p:childTnLst>
                          </p:cTn>
                        </p:par>
                        <p:par>
                          <p:cTn id="48" fill="hold" nodeType="afterGroup">
                            <p:stCondLst>
                              <p:cond delay="11000"/>
                            </p:stCondLst>
                            <p:childTnLst>
                              <p:par>
                                <p:cTn id="49" presetID="22" presetClass="entr" presetSubtype="2" fill="hold" nodeType="afterEffect">
                                  <p:stCondLst>
                                    <p:cond delay="1000"/>
                                  </p:stCondLst>
                                  <p:childTnLst>
                                    <p:set>
                                      <p:cBhvr>
                                        <p:cTn id="50" dur="1" fill="hold">
                                          <p:stCondLst>
                                            <p:cond delay="0"/>
                                          </p:stCondLst>
                                        </p:cTn>
                                        <p:tgtEl>
                                          <p:spTgt spid="291854"/>
                                        </p:tgtEl>
                                        <p:attrNameLst>
                                          <p:attrName>style.visibility</p:attrName>
                                        </p:attrNameLst>
                                      </p:cBhvr>
                                      <p:to>
                                        <p:strVal val="visible"/>
                                      </p:to>
                                    </p:set>
                                    <p:animEffect transition="in" filter="wipe(right)">
                                      <p:cBhvr>
                                        <p:cTn id="51" dur="500"/>
                                        <p:tgtEl>
                                          <p:spTgt spid="291854"/>
                                        </p:tgtEl>
                                      </p:cBhvr>
                                    </p:animEffect>
                                  </p:childTnLst>
                                </p:cTn>
                              </p:par>
                            </p:childTnLst>
                          </p:cTn>
                        </p:par>
                        <p:par>
                          <p:cTn id="52" fill="hold" nodeType="afterGroup">
                            <p:stCondLst>
                              <p:cond delay="12500"/>
                            </p:stCondLst>
                            <p:childTnLst>
                              <p:par>
                                <p:cTn id="53" presetID="1" presetClass="entr" presetSubtype="0" fill="hold" grpId="0" nodeType="afterEffect">
                                  <p:stCondLst>
                                    <p:cond delay="0"/>
                                  </p:stCondLst>
                                  <p:childTnLst>
                                    <p:set>
                                      <p:cBhvr>
                                        <p:cTn id="54" dur="1" fill="hold">
                                          <p:stCondLst>
                                            <p:cond delay="499"/>
                                          </p:stCondLst>
                                        </p:cTn>
                                        <p:tgtEl>
                                          <p:spTgt spid="29185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1843" grpId="0" autoUpdateAnimBg="0"/>
      <p:bldP spid="291845" grpId="0" autoUpdateAnimBg="0"/>
      <p:bldP spid="291848" grpId="0" autoUpdateAnimBg="0"/>
      <p:bldP spid="291850" grpId="0" animBg="1"/>
      <p:bldP spid="291853" grpId="0" autoUpdateAnimBg="0"/>
      <p:bldP spid="291855" grpId="0" autoUpdateAnimBg="0"/>
      <p:bldP spid="291856" grpId="0" autoUpdateAnimBg="0"/>
      <p:bldP spid="291844" grpId="0" autoUpdateAnimBg="0"/>
      <p:bldP spid="291851" grpId="0" animBg="1"/>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185"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258888" y="3632200"/>
            <a:ext cx="6870700" cy="322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3186" name="Picture 4"/>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6443663" y="1219200"/>
            <a:ext cx="2498725" cy="2497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36513" y="-100013"/>
            <a:ext cx="6300788" cy="3744913"/>
          </a:xfrm>
        </p:spPr>
        <p:txBody>
          <a:bodyPr/>
          <a:lstStyle/>
          <a:p>
            <a:pPr eaLnBrk="1" hangingPunct="1">
              <a:defRPr/>
            </a:pPr>
            <a:r>
              <a:rPr lang="ar-JO" sz="5400" dirty="0">
                <a:solidFill>
                  <a:schemeClr val="bg1"/>
                </a:solidFill>
              </a:rPr>
              <a:t>هل تطلب مشيئة الله لكنك اتخذت قرارك مسبقاً؟</a:t>
            </a:r>
            <a:endParaRPr lang="en-US" sz="5400" dirty="0">
              <a:solidFill>
                <a:schemeClr val="bg1"/>
              </a:solidFill>
            </a:endParaRPr>
          </a:p>
        </p:txBody>
      </p:sp>
    </p:spTree>
    <p:extLst>
      <p:ext uri="{BB962C8B-B14F-4D97-AF65-F5344CB8AC3E}">
        <p14:creationId xmlns:p14="http://schemas.microsoft.com/office/powerpoint/2010/main" val="545752107"/>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4209" name="Group 5"/>
          <p:cNvGrpSpPr>
            <a:grpSpLocks/>
          </p:cNvGrpSpPr>
          <p:nvPr/>
        </p:nvGrpSpPr>
        <p:grpSpPr bwMode="auto">
          <a:xfrm>
            <a:off x="5638800" y="-381000"/>
            <a:ext cx="3886200" cy="6934200"/>
            <a:chOff x="2352" y="-336"/>
            <a:chExt cx="2448" cy="4368"/>
          </a:xfrm>
        </p:grpSpPr>
        <p:pic>
          <p:nvPicPr>
            <p:cNvPr id="94211" name="Picture 6" descr="Signpost                                                       00000014 Hard Disk                      B71BABE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448" y="0"/>
              <a:ext cx="2194" cy="38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1063" name="Rectangle 7"/>
            <p:cNvSpPr>
              <a:spLocks noChangeArrowheads="1"/>
            </p:cNvSpPr>
            <p:nvPr/>
          </p:nvSpPr>
          <p:spPr bwMode="auto">
            <a:xfrm>
              <a:off x="2400" y="3648"/>
              <a:ext cx="336" cy="336"/>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301064" name="Rectangle 8"/>
            <p:cNvSpPr>
              <a:spLocks noChangeArrowheads="1"/>
            </p:cNvSpPr>
            <p:nvPr/>
          </p:nvSpPr>
          <p:spPr bwMode="auto">
            <a:xfrm rot="-606401">
              <a:off x="3504" y="3696"/>
              <a:ext cx="336" cy="336"/>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301065" name="Rectangle 9"/>
            <p:cNvSpPr>
              <a:spLocks noChangeArrowheads="1"/>
            </p:cNvSpPr>
            <p:nvPr/>
          </p:nvSpPr>
          <p:spPr bwMode="auto">
            <a:xfrm>
              <a:off x="4416" y="3648"/>
              <a:ext cx="336" cy="336"/>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301066" name="Rectangle 10"/>
            <p:cNvSpPr>
              <a:spLocks noChangeArrowheads="1"/>
            </p:cNvSpPr>
            <p:nvPr/>
          </p:nvSpPr>
          <p:spPr bwMode="auto">
            <a:xfrm>
              <a:off x="4464" y="1776"/>
              <a:ext cx="336" cy="336"/>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301067" name="Rectangle 11"/>
            <p:cNvSpPr>
              <a:spLocks noChangeArrowheads="1"/>
            </p:cNvSpPr>
            <p:nvPr/>
          </p:nvSpPr>
          <p:spPr bwMode="auto">
            <a:xfrm>
              <a:off x="4464" y="0"/>
              <a:ext cx="336" cy="336"/>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301068" name="Rectangle 12"/>
            <p:cNvSpPr>
              <a:spLocks noChangeArrowheads="1"/>
            </p:cNvSpPr>
            <p:nvPr/>
          </p:nvSpPr>
          <p:spPr bwMode="auto">
            <a:xfrm>
              <a:off x="2400" y="1776"/>
              <a:ext cx="336" cy="336"/>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301069" name="Rectangle 13"/>
            <p:cNvSpPr>
              <a:spLocks noChangeArrowheads="1"/>
            </p:cNvSpPr>
            <p:nvPr/>
          </p:nvSpPr>
          <p:spPr bwMode="auto">
            <a:xfrm>
              <a:off x="2400" y="-168"/>
              <a:ext cx="336" cy="336"/>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301070" name="Rectangle 14"/>
            <p:cNvSpPr>
              <a:spLocks noChangeArrowheads="1"/>
            </p:cNvSpPr>
            <p:nvPr/>
          </p:nvSpPr>
          <p:spPr bwMode="auto">
            <a:xfrm>
              <a:off x="2352" y="-336"/>
              <a:ext cx="336" cy="336"/>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301071" name="Rectangle 15"/>
            <p:cNvSpPr>
              <a:spLocks noChangeArrowheads="1"/>
            </p:cNvSpPr>
            <p:nvPr/>
          </p:nvSpPr>
          <p:spPr bwMode="auto">
            <a:xfrm rot="1304984">
              <a:off x="3504" y="-240"/>
              <a:ext cx="336" cy="336"/>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grpSp>
      <p:sp>
        <p:nvSpPr>
          <p:cNvPr id="301058" name="Rectangle 2"/>
          <p:cNvSpPr>
            <a:spLocks noGrp="1" noChangeArrowheads="1"/>
          </p:cNvSpPr>
          <p:nvPr>
            <p:ph type="title"/>
          </p:nvPr>
        </p:nvSpPr>
        <p:spPr>
          <a:xfrm>
            <a:off x="144463" y="3617913"/>
            <a:ext cx="7019925" cy="3124200"/>
          </a:xfrm>
        </p:spPr>
        <p:txBody>
          <a:bodyPr/>
          <a:lstStyle/>
          <a:p>
            <a:pPr eaLnBrk="1" hangingPunct="1">
              <a:defRPr/>
            </a:pPr>
            <a:br>
              <a:rPr lang="en-US" altLang="ja-JP" sz="4800" dirty="0">
                <a:solidFill>
                  <a:schemeClr val="bg1"/>
                </a:solidFill>
              </a:rPr>
            </a:br>
            <a:r>
              <a:rPr lang="ar-JO" altLang="ja-JP" sz="4800" dirty="0">
                <a:solidFill>
                  <a:schemeClr val="bg1"/>
                </a:solidFill>
              </a:rPr>
              <a:t>يا رب استخدمني كما تريد وخصوصاً كمستشار لك</a:t>
            </a:r>
            <a:endParaRPr lang="en-US" altLang="en-US" sz="3200" dirty="0">
              <a:solidFill>
                <a:schemeClr val="bg1"/>
              </a:solidFill>
            </a:endParaRPr>
          </a:p>
        </p:txBody>
      </p:sp>
    </p:spTree>
    <p:extLst>
      <p:ext uri="{BB962C8B-B14F-4D97-AF65-F5344CB8AC3E}">
        <p14:creationId xmlns:p14="http://schemas.microsoft.com/office/powerpoint/2010/main" val="3475565716"/>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755576" y="-21167"/>
            <a:ext cx="7772400" cy="1143000"/>
          </a:xfrm>
        </p:spPr>
        <p:txBody>
          <a:bodyPr/>
          <a:lstStyle/>
          <a:p>
            <a:pPr>
              <a:defRPr/>
            </a:pPr>
            <a:r>
              <a:rPr lang="ar-JO" dirty="0"/>
              <a:t>مشيئة الله؟</a:t>
            </a:r>
            <a:endParaRPr lang="en-US" dirty="0"/>
          </a:p>
        </p:txBody>
      </p:sp>
      <p:pic>
        <p:nvPicPr>
          <p:cNvPr id="3" name="Picture 2"/>
          <p:cNvPicPr>
            <a:picLocks noChangeAspect="1"/>
          </p:cNvPicPr>
          <p:nvPr/>
        </p:nvPicPr>
        <p:blipFill>
          <a:blip r:embed="rId3"/>
          <a:stretch>
            <a:fillRect/>
          </a:stretch>
        </p:blipFill>
        <p:spPr>
          <a:xfrm>
            <a:off x="1763688" y="980728"/>
            <a:ext cx="5544616" cy="5544616"/>
          </a:xfrm>
          <a:prstGeom prst="rect">
            <a:avLst/>
          </a:prstGeom>
        </p:spPr>
      </p:pic>
    </p:spTree>
    <p:extLst>
      <p:ext uri="{BB962C8B-B14F-4D97-AF65-F5344CB8AC3E}">
        <p14:creationId xmlns:p14="http://schemas.microsoft.com/office/powerpoint/2010/main" val="3157200608"/>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bg>
      <p:bgPr>
        <a:solidFill>
          <a:schemeClr val="accent5">
            <a:lumMod val="60000"/>
            <a:lumOff val="40000"/>
          </a:schemeClr>
        </a:solidFill>
        <a:effectLst/>
      </p:bgPr>
    </p:bg>
    <p:spTree>
      <p:nvGrpSpPr>
        <p:cNvPr id="1" name=""/>
        <p:cNvGrpSpPr/>
        <p:nvPr/>
      </p:nvGrpSpPr>
      <p:grpSpPr>
        <a:xfrm>
          <a:off x="0" y="0"/>
          <a:ext cx="0" cy="0"/>
          <a:chOff x="0" y="0"/>
          <a:chExt cx="0" cy="0"/>
        </a:xfrm>
      </p:grpSpPr>
      <p:pic>
        <p:nvPicPr>
          <p:cNvPr id="96258"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7463" y="4437063"/>
            <a:ext cx="1747838" cy="2416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6259" name="Picture 2"/>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787900" y="2403475"/>
            <a:ext cx="4770438" cy="4770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3106" name="Rectangle 2"/>
          <p:cNvSpPr>
            <a:spLocks noGrp="1" noChangeArrowheads="1"/>
          </p:cNvSpPr>
          <p:nvPr>
            <p:ph type="title"/>
          </p:nvPr>
        </p:nvSpPr>
        <p:spPr>
          <a:xfrm>
            <a:off x="971550" y="-26988"/>
            <a:ext cx="4319588" cy="5184776"/>
          </a:xfrm>
        </p:spPr>
        <p:txBody>
          <a:bodyPr/>
          <a:lstStyle/>
          <a:p>
            <a:pPr eaLnBrk="1" hangingPunct="1">
              <a:defRPr/>
            </a:pPr>
            <a:r>
              <a:rPr lang="ar-JO" altLang="ja-JP" sz="4000" dirty="0">
                <a:solidFill>
                  <a:srgbClr val="000000"/>
                </a:solidFill>
              </a:rPr>
              <a:t>أسعى في البداية إلى إدخال قلبي في مثل هذه الحالة بحيث لا يكون لديه إرادة خاصة به فيما يتعلق بمسألة معينة</a:t>
            </a:r>
            <a:endParaRPr lang="en-US" altLang="en-US" sz="3600" dirty="0">
              <a:solidFill>
                <a:srgbClr val="000000"/>
              </a:solidFill>
            </a:endParaRPr>
          </a:p>
        </p:txBody>
      </p:sp>
      <p:sp>
        <p:nvSpPr>
          <p:cNvPr id="5" name="Rectangle 2"/>
          <p:cNvSpPr txBox="1">
            <a:spLocks noChangeArrowheads="1"/>
          </p:cNvSpPr>
          <p:nvPr/>
        </p:nvSpPr>
        <p:spPr bwMode="auto">
          <a:xfrm>
            <a:off x="1042988" y="4941888"/>
            <a:ext cx="4319587" cy="17367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eaLnBrk="1" hangingPunct="1">
              <a:lnSpc>
                <a:spcPct val="100000"/>
              </a:lnSpc>
              <a:buFontTx/>
              <a:buNone/>
              <a:defRPr/>
            </a:pPr>
            <a:r>
              <a:rPr kumimoji="0" lang="ar-JO" altLang="en-US" sz="3600" dirty="0">
                <a:solidFill>
                  <a:srgbClr val="000000"/>
                </a:solidFill>
                <a:latin typeface="Arial" panose="020B0604020202020204" pitchFamily="34" charset="0"/>
                <a:ea typeface="ＭＳ Ｐゴシック"/>
                <a:cs typeface="Arial" panose="020B0604020202020204" pitchFamily="34" charset="0"/>
              </a:rPr>
              <a:t>جورج مولر</a:t>
            </a:r>
          </a:p>
          <a:p>
            <a:pPr eaLnBrk="1" hangingPunct="1">
              <a:lnSpc>
                <a:spcPct val="100000"/>
              </a:lnSpc>
              <a:buFontTx/>
              <a:buNone/>
              <a:defRPr/>
            </a:pPr>
            <a:r>
              <a:rPr kumimoji="0" lang="en-US" altLang="en-US" sz="3600" dirty="0">
                <a:solidFill>
                  <a:srgbClr val="000000"/>
                </a:solidFill>
                <a:latin typeface="Arial" panose="020B0604020202020204" pitchFamily="34" charset="0"/>
                <a:ea typeface="ＭＳ Ｐゴシック"/>
                <a:cs typeface="Arial" panose="020B0604020202020204" pitchFamily="34" charset="0"/>
              </a:rPr>
              <a:t> (</a:t>
            </a:r>
            <a:r>
              <a:rPr kumimoji="0" lang="ar-JO" altLang="en-US" sz="3600" dirty="0">
                <a:solidFill>
                  <a:srgbClr val="000000"/>
                </a:solidFill>
                <a:latin typeface="Arial" panose="020B0604020202020204" pitchFamily="34" charset="0"/>
                <a:ea typeface="ＭＳ Ｐゴシック"/>
                <a:cs typeface="Arial" panose="020B0604020202020204" pitchFamily="34" charset="0"/>
              </a:rPr>
              <a:t>1805-1898</a:t>
            </a:r>
            <a:r>
              <a:rPr kumimoji="0" lang="en-US" altLang="en-US" sz="3600" dirty="0">
                <a:solidFill>
                  <a:srgbClr val="000000"/>
                </a:solidFill>
                <a:latin typeface="Arial" panose="020B0604020202020204" pitchFamily="34" charset="0"/>
                <a:ea typeface="ＭＳ Ｐゴシック"/>
                <a:cs typeface="Arial" panose="020B0604020202020204" pitchFamily="34" charset="0"/>
              </a:rPr>
              <a:t>)</a:t>
            </a:r>
            <a:endParaRPr kumimoji="0" lang="en-US" altLang="en-US" sz="3200" dirty="0">
              <a:solidFill>
                <a:srgbClr val="000000"/>
              </a:solidFill>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106465148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03106"/>
                                        </p:tgtEl>
                                        <p:attrNameLst>
                                          <p:attrName>style.visibility</p:attrName>
                                        </p:attrNameLst>
                                      </p:cBhvr>
                                      <p:to>
                                        <p:strVal val="visible"/>
                                      </p:to>
                                    </p:set>
                                    <p:animEffect transition="in" filter="wipe(up)">
                                      <p:cBhvr>
                                        <p:cTn id="7" dur="500"/>
                                        <p:tgtEl>
                                          <p:spTgt spid="303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3106" grpId="0"/>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81000"/>
            <a:ext cx="9144000" cy="6072188"/>
          </a:xfrm>
          <a:prstGeom prst="rect">
            <a:avLst/>
          </a:prstGeom>
        </p:spPr>
      </p:pic>
      <p:sp>
        <p:nvSpPr>
          <p:cNvPr id="2" name="Title 1"/>
          <p:cNvSpPr>
            <a:spLocks noGrp="1"/>
          </p:cNvSpPr>
          <p:nvPr>
            <p:ph type="title" idx="4294967295"/>
          </p:nvPr>
        </p:nvSpPr>
        <p:spPr>
          <a:xfrm>
            <a:off x="827584" y="764704"/>
            <a:ext cx="7772400" cy="1143000"/>
          </a:xfrm>
        </p:spPr>
        <p:txBody>
          <a:bodyPr/>
          <a:lstStyle/>
          <a:p>
            <a:pPr>
              <a:defRPr/>
            </a:pPr>
            <a:r>
              <a:rPr lang="ar-JO" dirty="0">
                <a:solidFill>
                  <a:schemeClr val="tx1"/>
                </a:solidFill>
              </a:rPr>
              <a:t>منذ متى؟</a:t>
            </a:r>
            <a:endParaRPr lang="en-US" dirty="0">
              <a:solidFill>
                <a:schemeClr val="tx1"/>
              </a:solidFill>
            </a:endParaRPr>
          </a:p>
        </p:txBody>
      </p:sp>
    </p:spTree>
    <p:extLst>
      <p:ext uri="{BB962C8B-B14F-4D97-AF65-F5344CB8AC3E}">
        <p14:creationId xmlns:p14="http://schemas.microsoft.com/office/powerpoint/2010/main" val="2341975151"/>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US" sz="5400" dirty="0">
                <a:effectLst>
                  <a:glow rad="127000">
                    <a:schemeClr val="tx1"/>
                  </a:glow>
                </a:effectLst>
                <a:ea typeface="ＭＳ Ｐゴシック" charset="0"/>
                <a:cs typeface="ＭＳ Ｐゴシック" charset="0"/>
              </a:rPr>
              <a:t>Subject?</a:t>
            </a:r>
          </a:p>
        </p:txBody>
      </p:sp>
      <p:pic>
        <p:nvPicPr>
          <p:cNvPr id="2" name="Picture 1" descr="In-God-We-Trust.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967623" y="0"/>
            <a:ext cx="10364159" cy="6852336"/>
          </a:xfrm>
          <a:prstGeom prst="rect">
            <a:avLst/>
          </a:prstGeom>
        </p:spPr>
      </p:pic>
    </p:spTree>
    <p:extLst>
      <p:ext uri="{BB962C8B-B14F-4D97-AF65-F5344CB8AC3E}">
        <p14:creationId xmlns:p14="http://schemas.microsoft.com/office/powerpoint/2010/main" val="207810064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sz="1800" dirty="0">
              <a:solidFill>
                <a:srgbClr val="000000"/>
              </a:solidFill>
              <a:latin typeface="Arial" panose="020B0604020202020204" pitchFamily="34" charset="0"/>
            </a:endParaRPr>
          </a:p>
        </p:txBody>
      </p:sp>
      <p:sp>
        <p:nvSpPr>
          <p:cNvPr id="67587" name="Text Box 3"/>
          <p:cNvSpPr txBox="1">
            <a:spLocks noChangeArrowheads="1"/>
          </p:cNvSpPr>
          <p:nvPr/>
        </p:nvSpPr>
        <p:spPr bwMode="auto">
          <a:xfrm>
            <a:off x="457200" y="1246188"/>
            <a:ext cx="8458200" cy="34163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algn="r" eaLnBrk="1" hangingPunct="1">
              <a:lnSpc>
                <a:spcPct val="100000"/>
              </a:lnSpc>
              <a:spcBef>
                <a:spcPct val="50000"/>
              </a:spcBef>
              <a:buNone/>
              <a:defRPr/>
            </a:pP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1. يبدأ 1 ملوك بالملك ـــــــــــــــــــ ويصف ــــــــــــــــ المملكة .</a:t>
            </a:r>
            <a:endParaRPr kumimoji="0" lang="en-US" sz="3600" dirty="0">
              <a:solidFill>
                <a:srgbClr val="FFFFFF"/>
              </a:solidFill>
              <a:latin typeface="Arial" panose="020B0604020202020204" pitchFamily="34" charset="0"/>
              <a:ea typeface="Times New Roman" pitchFamily="-105" charset="0"/>
              <a:cs typeface="Arial" panose="020B0604020202020204" pitchFamily="34" charset="0"/>
            </a:endParaRPr>
          </a:p>
          <a:p>
            <a:pPr marL="457200" indent="-457200" algn="r" eaLnBrk="1" hangingPunct="1">
              <a:lnSpc>
                <a:spcPct val="100000"/>
              </a:lnSpc>
              <a:spcBef>
                <a:spcPct val="50000"/>
              </a:spcBef>
              <a:buNone/>
              <a:defRPr/>
            </a:pP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2. النبي ـــــــــــــــ متميز في 1 ملوك، بينما ــــــــــــ متميز في 2 ملوك .</a:t>
            </a:r>
            <a:r>
              <a:rPr kumimoji="0" lang="en-US" sz="3600" dirty="0">
                <a:solidFill>
                  <a:srgbClr val="FFFFFF"/>
                </a:solidFill>
                <a:latin typeface="Arial" panose="020B0604020202020204" pitchFamily="34" charset="0"/>
                <a:ea typeface="Times New Roman" pitchFamily="-105" charset="0"/>
                <a:cs typeface="Arial" panose="020B0604020202020204" pitchFamily="34" charset="0"/>
              </a:rPr>
              <a:t> </a:t>
            </a:r>
          </a:p>
          <a:p>
            <a:pPr marL="457200" indent="-457200" eaLnBrk="1" hangingPunct="1">
              <a:lnSpc>
                <a:spcPct val="100000"/>
              </a:lnSpc>
              <a:spcBef>
                <a:spcPct val="50000"/>
              </a:spcBef>
              <a:buNone/>
              <a:defRPr/>
            </a:pP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3. يخبرنا 2 ملوك عن دمار ــــــــــــــــــــ وــــــــــــــــ .</a:t>
            </a:r>
            <a:endParaRPr kumimoji="0" lang="en-US" sz="3600" dirty="0">
              <a:solidFill>
                <a:srgbClr val="FFFFFF"/>
              </a:solidFill>
              <a:latin typeface="Arial" panose="020B0604020202020204" pitchFamily="34" charset="0"/>
              <a:ea typeface="Times New Roman" pitchFamily="-105" charset="0"/>
              <a:cs typeface="Arial" panose="020B0604020202020204" pitchFamily="34" charset="0"/>
            </a:endParaRPr>
          </a:p>
        </p:txBody>
      </p:sp>
      <p:sp>
        <p:nvSpPr>
          <p:cNvPr id="4" name="Title 3"/>
          <p:cNvSpPr>
            <a:spLocks noGrp="1"/>
          </p:cNvSpPr>
          <p:nvPr>
            <p:ph type="title" idx="4294967295"/>
          </p:nvPr>
        </p:nvSpPr>
        <p:spPr>
          <a:xfrm>
            <a:off x="0" y="81134"/>
            <a:ext cx="9144000" cy="646331"/>
          </a:xfrm>
          <a:solidFill>
            <a:schemeClr val="tx1"/>
          </a:solidFill>
          <a:effectLst>
            <a:outerShdw blurRad="63500" dist="38099" dir="2700000" algn="ctr" rotWithShape="0">
              <a:schemeClr val="tx1">
                <a:alpha val="74998"/>
              </a:schemeClr>
            </a:outerShdw>
          </a:effectLst>
        </p:spPr>
        <p:txBody>
          <a:bodyPr wrap="square">
            <a:spAutoFit/>
          </a:bodyPr>
          <a:lstStyle/>
          <a:p>
            <a:pPr marL="457200" indent="-457200" eaLnBrk="1" hangingPunct="1">
              <a:spcBef>
                <a:spcPct val="50000"/>
              </a:spcBef>
              <a:defRPr/>
            </a:pPr>
            <a:r>
              <a:rPr lang="ar-JO" sz="3600" kern="1200" dirty="0">
                <a:solidFill>
                  <a:schemeClr val="bg1"/>
                </a:solidFill>
                <a:ea typeface="Times New Roman" pitchFamily="-105" charset="0"/>
              </a:rPr>
              <a:t>الإختبار الأول في 1 – 2 ملوك</a:t>
            </a:r>
            <a:endParaRPr lang="en-US" sz="3600" kern="1200" dirty="0">
              <a:solidFill>
                <a:schemeClr val="bg1"/>
              </a:solidFill>
              <a:ea typeface="Times New Roman" pitchFamily="-105" charset="0"/>
            </a:endParaRPr>
          </a:p>
        </p:txBody>
      </p:sp>
      <p:pic>
        <p:nvPicPr>
          <p:cNvPr id="204804"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371600" cy="1065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sld>
</file>

<file path=ppt/slides/slide2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8066"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76588" y="2327275"/>
            <a:ext cx="4851400" cy="4548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7986" name="Rectangle 2"/>
          <p:cNvSpPr>
            <a:spLocks noGrp="1" noChangeArrowheads="1"/>
          </p:cNvSpPr>
          <p:nvPr>
            <p:ph type="title"/>
          </p:nvPr>
        </p:nvSpPr>
        <p:spPr>
          <a:xfrm>
            <a:off x="34925" y="0"/>
            <a:ext cx="3889375" cy="6858000"/>
          </a:xfrm>
        </p:spPr>
        <p:txBody>
          <a:bodyPr/>
          <a:lstStyle/>
          <a:p>
            <a:pPr eaLnBrk="1" hangingPunct="1">
              <a:defRPr/>
            </a:pPr>
            <a:r>
              <a:rPr lang="ar-JO" sz="4800" dirty="0">
                <a:solidFill>
                  <a:srgbClr val="FF0000"/>
                </a:solidFill>
                <a:ea typeface="ＭＳ Ｐゴシック" charset="0"/>
              </a:rPr>
              <a:t>1. لا </a:t>
            </a:r>
            <a:r>
              <a:rPr lang="ar-JO" sz="4800" dirty="0">
                <a:solidFill>
                  <a:srgbClr val="0070C0"/>
                </a:solidFill>
                <a:ea typeface="ＭＳ Ｐゴシック" charset="0"/>
              </a:rPr>
              <a:t>تقل</a:t>
            </a:r>
            <a:r>
              <a:rPr lang="ar-JO" sz="4800" dirty="0">
                <a:solidFill>
                  <a:srgbClr val="FF0000"/>
                </a:solidFill>
                <a:ea typeface="ＭＳ Ｐゴシック" charset="0"/>
              </a:rPr>
              <a:t> أنك تريد مشيئة الله بينما أنت قد اتخذت قرارك </a:t>
            </a:r>
            <a:br>
              <a:rPr lang="ar-JO" sz="4800" dirty="0">
                <a:solidFill>
                  <a:srgbClr val="FF0000"/>
                </a:solidFill>
                <a:ea typeface="ＭＳ Ｐゴシック" charset="0"/>
              </a:rPr>
            </a:br>
            <a:r>
              <a:rPr lang="ar-JO" sz="4800" dirty="0">
                <a:solidFill>
                  <a:srgbClr val="FF0000"/>
                </a:solidFill>
                <a:ea typeface="ＭＳ Ｐゴシック" charset="0"/>
              </a:rPr>
              <a:t>( 2 أخ 18: 1-4)</a:t>
            </a:r>
            <a:endParaRPr lang="en-US" sz="4800" dirty="0">
              <a:solidFill>
                <a:srgbClr val="FF0000"/>
              </a:solidFill>
              <a:ea typeface="ＭＳ Ｐゴシック" charset="0"/>
            </a:endParaRPr>
          </a:p>
        </p:txBody>
      </p:sp>
    </p:spTree>
    <p:extLst>
      <p:ext uri="{BB962C8B-B14F-4D97-AF65-F5344CB8AC3E}">
        <p14:creationId xmlns:p14="http://schemas.microsoft.com/office/powerpoint/2010/main" val="2020992328"/>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1556792"/>
            <a:ext cx="9114969" cy="3672408"/>
          </a:xfrm>
          <a:prstGeom prst="rect">
            <a:avLst/>
          </a:prstGeom>
        </p:spPr>
      </p:pic>
      <p:sp>
        <p:nvSpPr>
          <p:cNvPr id="297986" name="Rectangle 2"/>
          <p:cNvSpPr>
            <a:spLocks noGrp="1" noChangeArrowheads="1"/>
          </p:cNvSpPr>
          <p:nvPr>
            <p:ph type="title"/>
          </p:nvPr>
        </p:nvSpPr>
        <p:spPr>
          <a:xfrm>
            <a:off x="3203848" y="20960"/>
            <a:ext cx="3096344" cy="6858000"/>
          </a:xfrm>
        </p:spPr>
        <p:txBody>
          <a:bodyPr/>
          <a:lstStyle/>
          <a:p>
            <a:pPr eaLnBrk="1" hangingPunct="1">
              <a:defRPr/>
            </a:pPr>
            <a:r>
              <a:rPr lang="ar-JO" sz="4800" dirty="0">
                <a:solidFill>
                  <a:srgbClr val="000090"/>
                </a:solidFill>
                <a:ea typeface="ＭＳ Ｐゴシック" charset="0"/>
              </a:rPr>
              <a:t>لكن هل يجب أن تحصل على مشورة من الآخرين؟</a:t>
            </a:r>
            <a:endParaRPr lang="en-US" sz="4800" dirty="0">
              <a:solidFill>
                <a:srgbClr val="000090"/>
              </a:solidFill>
              <a:ea typeface="ＭＳ Ｐゴシック" charset="0"/>
            </a:endParaRPr>
          </a:p>
        </p:txBody>
      </p:sp>
    </p:spTree>
    <p:extLst>
      <p:ext uri="{BB962C8B-B14F-4D97-AF65-F5344CB8AC3E}">
        <p14:creationId xmlns:p14="http://schemas.microsoft.com/office/powerpoint/2010/main" val="3011441213"/>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305" name="Picture 3"/>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81000"/>
            <a:ext cx="9144000" cy="609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5154" name="Rectangle 2"/>
          <p:cNvSpPr>
            <a:spLocks noGrp="1" noChangeArrowheads="1"/>
          </p:cNvSpPr>
          <p:nvPr>
            <p:ph type="title"/>
          </p:nvPr>
        </p:nvSpPr>
        <p:spPr>
          <a:xfrm>
            <a:off x="0" y="44624"/>
            <a:ext cx="9067800" cy="2520280"/>
          </a:xfrm>
        </p:spPr>
        <p:txBody>
          <a:bodyPr/>
          <a:lstStyle/>
          <a:p>
            <a:pPr algn="r" eaLnBrk="1" hangingPunct="1">
              <a:defRPr/>
            </a:pPr>
            <a:br>
              <a:rPr lang="en-US" altLang="en-US" sz="5400" dirty="0">
                <a:solidFill>
                  <a:schemeClr val="bg1"/>
                </a:solidFill>
                <a:effectLst>
                  <a:glow rad="228600">
                    <a:schemeClr val="tx1">
                      <a:alpha val="75000"/>
                    </a:schemeClr>
                  </a:glow>
                </a:effectLst>
              </a:rPr>
            </a:br>
            <a:r>
              <a:rPr lang="ar-JO" altLang="en-US" sz="5400" dirty="0">
                <a:solidFill>
                  <a:schemeClr val="bg1"/>
                </a:solidFill>
                <a:effectLst>
                  <a:glow rad="228600">
                    <a:schemeClr val="tx1">
                      <a:alpha val="75000"/>
                    </a:schemeClr>
                  </a:glow>
                </a:effectLst>
              </a:rPr>
              <a:t>2. لا تطلب </a:t>
            </a:r>
            <a:r>
              <a:rPr lang="ar-JO" altLang="en-US" sz="5400" dirty="0">
                <a:solidFill>
                  <a:srgbClr val="FFFF00"/>
                </a:solidFill>
                <a:effectLst>
                  <a:glow rad="228600">
                    <a:schemeClr val="tx1">
                      <a:alpha val="75000"/>
                    </a:schemeClr>
                  </a:glow>
                </a:effectLst>
              </a:rPr>
              <a:t>مشورة</a:t>
            </a:r>
            <a:r>
              <a:rPr lang="ar-JO" altLang="en-US" sz="5400" dirty="0">
                <a:solidFill>
                  <a:schemeClr val="bg1"/>
                </a:solidFill>
                <a:effectLst>
                  <a:glow rad="228600">
                    <a:schemeClr val="tx1">
                      <a:alpha val="75000"/>
                    </a:schemeClr>
                  </a:glow>
                </a:effectLst>
              </a:rPr>
              <a:t> من الأشخاص الذين يقفون إلى جانبك </a:t>
            </a:r>
            <a:br>
              <a:rPr lang="ar-JO" altLang="en-US" sz="5400" dirty="0">
                <a:solidFill>
                  <a:schemeClr val="bg1"/>
                </a:solidFill>
                <a:effectLst>
                  <a:glow rad="228600">
                    <a:schemeClr val="tx1">
                      <a:alpha val="75000"/>
                    </a:schemeClr>
                  </a:glow>
                </a:effectLst>
              </a:rPr>
            </a:br>
            <a:r>
              <a:rPr lang="ar-JO" altLang="en-US" sz="5400" dirty="0">
                <a:solidFill>
                  <a:schemeClr val="bg1"/>
                </a:solidFill>
                <a:effectLst>
                  <a:glow rad="228600">
                    <a:schemeClr val="tx1">
                      <a:alpha val="75000"/>
                    </a:schemeClr>
                  </a:glow>
                </a:effectLst>
              </a:rPr>
              <a:t>(2 أخ 18: 5-27)</a:t>
            </a:r>
            <a:endParaRPr lang="en-US" altLang="en-US" sz="5400" dirty="0">
              <a:solidFill>
                <a:schemeClr val="bg1"/>
              </a:solidFill>
              <a:effectLst>
                <a:glow rad="228600">
                  <a:schemeClr val="tx1">
                    <a:alpha val="75000"/>
                  </a:schemeClr>
                </a:glow>
              </a:effectLst>
            </a:endParaRPr>
          </a:p>
        </p:txBody>
      </p:sp>
    </p:spTree>
    <p:extLst>
      <p:ext uri="{BB962C8B-B14F-4D97-AF65-F5344CB8AC3E}">
        <p14:creationId xmlns:p14="http://schemas.microsoft.com/office/powerpoint/2010/main" val="938568038"/>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755576" y="476672"/>
            <a:ext cx="7772400" cy="1143000"/>
          </a:xfrm>
        </p:spPr>
        <p:txBody>
          <a:bodyPr/>
          <a:lstStyle/>
          <a:p>
            <a:pPr>
              <a:defRPr/>
            </a:pPr>
            <a:r>
              <a:rPr lang="ar-JO" dirty="0"/>
              <a:t>2 أخ 18: 5-27</a:t>
            </a:r>
            <a:endParaRPr lang="en-US" dirty="0"/>
          </a:p>
        </p:txBody>
      </p:sp>
    </p:spTree>
    <p:extLst>
      <p:ext uri="{BB962C8B-B14F-4D97-AF65-F5344CB8AC3E}">
        <p14:creationId xmlns:p14="http://schemas.microsoft.com/office/powerpoint/2010/main" val="661223364"/>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100354" name="Picture 1" descr="conflicresolution.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588" y="0"/>
            <a:ext cx="9167813" cy="5157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0355" name="Rectangle 2"/>
          <p:cNvSpPr>
            <a:spLocks noGrp="1" noChangeArrowheads="1"/>
          </p:cNvSpPr>
          <p:nvPr>
            <p:ph type="title" idx="4294967295"/>
          </p:nvPr>
        </p:nvSpPr>
        <p:spPr>
          <a:xfrm>
            <a:off x="0" y="5280025"/>
            <a:ext cx="9144000" cy="1389063"/>
          </a:xfrm>
        </p:spPr>
        <p:txBody>
          <a:bodyPr/>
          <a:lstStyle/>
          <a:p>
            <a:pPr eaLnBrk="1" hangingPunct="1"/>
            <a:r>
              <a:rPr lang="ar-JO" sz="4000" dirty="0">
                <a:solidFill>
                  <a:schemeClr val="bg1"/>
                </a:solidFill>
                <a:ea typeface="ＭＳ Ｐゴシック" charset="0"/>
              </a:rPr>
              <a:t>هل تطلب نصيحة صالحة في سعيك نحو مشيئة الله؟</a:t>
            </a:r>
            <a:endParaRPr lang="en-US" sz="3600" dirty="0">
              <a:solidFill>
                <a:schemeClr val="bg1"/>
              </a:solidFill>
              <a:ea typeface="ＭＳ Ｐゴシック" charset="0"/>
            </a:endParaRPr>
          </a:p>
        </p:txBody>
      </p:sp>
    </p:spTree>
    <p:extLst>
      <p:ext uri="{BB962C8B-B14F-4D97-AF65-F5344CB8AC3E}">
        <p14:creationId xmlns:p14="http://schemas.microsoft.com/office/powerpoint/2010/main" val="3307485113"/>
      </p:ext>
    </p:extLst>
  </p:cSld>
  <p:clrMapOvr>
    <a:masterClrMapping/>
  </p:clrMapOvr>
  <p:transition>
    <p:random/>
  </p:transition>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01" name="Picture 3" descr="Asia Map"/>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55650" y="-26988"/>
            <a:ext cx="7167563" cy="71818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402" name="AutoShape 5"/>
          <p:cNvSpPr>
            <a:spLocks noChangeArrowheads="1"/>
          </p:cNvSpPr>
          <p:nvPr/>
        </p:nvSpPr>
        <p:spPr bwMode="auto">
          <a:xfrm>
            <a:off x="4427538" y="3284538"/>
            <a:ext cx="1019175" cy="3022600"/>
          </a:xfrm>
          <a:prstGeom prst="upDownArrow">
            <a:avLst>
              <a:gd name="adj1" fmla="val 50000"/>
              <a:gd name="adj2" fmla="val 51104"/>
            </a:avLst>
          </a:prstGeom>
          <a:solidFill>
            <a:srgbClr val="E32431"/>
          </a:solidFill>
          <a:ln w="9525">
            <a:solidFill>
              <a:schemeClr val="tx1"/>
            </a:solidFill>
            <a:miter lim="800000"/>
            <a:headEnd/>
            <a:tailEnd/>
          </a:ln>
        </p:spPr>
        <p:txBody>
          <a:bodyPr wrap="none" anchor="ctr"/>
          <a:lstStyle/>
          <a:p>
            <a:pPr>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
        <p:nvSpPr>
          <p:cNvPr id="102403" name="Rectangle 7"/>
          <p:cNvSpPr>
            <a:spLocks noGrp="1" noChangeArrowheads="1"/>
          </p:cNvSpPr>
          <p:nvPr>
            <p:ph type="title"/>
          </p:nvPr>
        </p:nvSpPr>
        <p:spPr>
          <a:xfrm>
            <a:off x="2195513" y="2420938"/>
            <a:ext cx="5832475" cy="1008062"/>
          </a:xfrm>
        </p:spPr>
        <p:txBody>
          <a:bodyPr/>
          <a:lstStyle/>
          <a:p>
            <a:pPr eaLnBrk="1" hangingPunct="1"/>
            <a:r>
              <a:rPr lang="ar-JO" sz="4800" dirty="0">
                <a:ea typeface="ＭＳ Ｐゴシック" charset="0"/>
                <a:cs typeface="Arial" panose="020B0604020202020204" pitchFamily="34" charset="0"/>
              </a:rPr>
              <a:t>منغوليا؟</a:t>
            </a:r>
            <a:endParaRPr lang="en-US" sz="4800" dirty="0">
              <a:ea typeface="ＭＳ Ｐゴシック" charset="0"/>
              <a:cs typeface="Arial" panose="020B0604020202020204" pitchFamily="34" charset="0"/>
            </a:endParaRPr>
          </a:p>
        </p:txBody>
      </p:sp>
    </p:spTree>
    <p:extLst>
      <p:ext uri="{BB962C8B-B14F-4D97-AF65-F5344CB8AC3E}">
        <p14:creationId xmlns:p14="http://schemas.microsoft.com/office/powerpoint/2010/main" val="1584105247"/>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449"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381000"/>
            <a:ext cx="9144000" cy="6084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202" name="Rectangle 2"/>
          <p:cNvSpPr>
            <a:spLocks noGrp="1" noChangeArrowheads="1"/>
          </p:cNvSpPr>
          <p:nvPr>
            <p:ph type="title"/>
          </p:nvPr>
        </p:nvSpPr>
        <p:spPr>
          <a:xfrm>
            <a:off x="0" y="2924944"/>
            <a:ext cx="9144000" cy="4032448"/>
          </a:xfrm>
        </p:spPr>
        <p:txBody>
          <a:bodyPr/>
          <a:lstStyle/>
          <a:p>
            <a:pPr algn="r" eaLnBrk="1" hangingPunct="1">
              <a:defRPr/>
            </a:pPr>
            <a:r>
              <a:rPr lang="ar-JO" altLang="en-US" sz="6000" dirty="0">
                <a:solidFill>
                  <a:schemeClr val="bg1"/>
                </a:solidFill>
                <a:effectLst>
                  <a:glow rad="203200">
                    <a:schemeClr val="tx1">
                      <a:alpha val="89000"/>
                    </a:schemeClr>
                  </a:glow>
                </a:effectLst>
              </a:rPr>
              <a:t>3. رفض مشيئة الله الواضحة هو أمر </a:t>
            </a:r>
            <a:r>
              <a:rPr lang="ar-JO" altLang="en-US" sz="6000" dirty="0">
                <a:solidFill>
                  <a:srgbClr val="FFFF00"/>
                </a:solidFill>
                <a:effectLst>
                  <a:glow rad="203200">
                    <a:schemeClr val="tx1">
                      <a:alpha val="89000"/>
                    </a:schemeClr>
                  </a:glow>
                </a:effectLst>
              </a:rPr>
              <a:t>كارثي</a:t>
            </a:r>
            <a:br>
              <a:rPr lang="en-US" altLang="en-US" sz="6000" dirty="0">
                <a:solidFill>
                  <a:schemeClr val="bg1"/>
                </a:solidFill>
                <a:effectLst>
                  <a:glow rad="203200">
                    <a:schemeClr val="tx1">
                      <a:alpha val="89000"/>
                    </a:schemeClr>
                  </a:glow>
                </a:effectLst>
              </a:rPr>
            </a:br>
            <a:r>
              <a:rPr lang="ar-JO" altLang="en-US" sz="6000" dirty="0">
                <a:solidFill>
                  <a:schemeClr val="bg1"/>
                </a:solidFill>
                <a:effectLst>
                  <a:glow rad="203200">
                    <a:schemeClr val="tx1">
                      <a:alpha val="89000"/>
                    </a:schemeClr>
                  </a:glow>
                </a:effectLst>
              </a:rPr>
              <a:t>(2 أخ 18: 28-34)</a:t>
            </a:r>
            <a:endParaRPr lang="en-US" altLang="en-US" sz="5400" dirty="0">
              <a:solidFill>
                <a:schemeClr val="bg1"/>
              </a:solidFill>
              <a:effectLst>
                <a:glow rad="203200">
                  <a:schemeClr val="tx1">
                    <a:alpha val="89000"/>
                  </a:schemeClr>
                </a:glow>
              </a:effectLst>
            </a:endParaRPr>
          </a:p>
        </p:txBody>
      </p:sp>
    </p:spTree>
    <p:extLst>
      <p:ext uri="{BB962C8B-B14F-4D97-AF65-F5344CB8AC3E}">
        <p14:creationId xmlns:p14="http://schemas.microsoft.com/office/powerpoint/2010/main" val="2081466713"/>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755576" y="476672"/>
            <a:ext cx="7772400" cy="1143000"/>
          </a:xfrm>
        </p:spPr>
        <p:txBody>
          <a:bodyPr/>
          <a:lstStyle/>
          <a:p>
            <a:pPr>
              <a:defRPr/>
            </a:pPr>
            <a:r>
              <a:rPr lang="ar-JO" dirty="0"/>
              <a:t>2 أخ 18: 28-34</a:t>
            </a:r>
            <a:endParaRPr lang="en-US" dirty="0"/>
          </a:p>
        </p:txBody>
      </p:sp>
    </p:spTree>
    <p:extLst>
      <p:ext uri="{BB962C8B-B14F-4D97-AF65-F5344CB8AC3E}">
        <p14:creationId xmlns:p14="http://schemas.microsoft.com/office/powerpoint/2010/main" val="1455495468"/>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106498"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35496" y="-99392"/>
            <a:ext cx="9144000" cy="70567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6290" name="Rectangle 2"/>
          <p:cNvSpPr>
            <a:spLocks noGrp="1" noChangeArrowheads="1"/>
          </p:cNvSpPr>
          <p:nvPr>
            <p:ph type="title" idx="4294967295"/>
          </p:nvPr>
        </p:nvSpPr>
        <p:spPr>
          <a:xfrm>
            <a:off x="0" y="5063480"/>
            <a:ext cx="9144000" cy="1389856"/>
          </a:xfrm>
        </p:spPr>
        <p:txBody>
          <a:bodyPr/>
          <a:lstStyle/>
          <a:p>
            <a:pPr eaLnBrk="1" hangingPunct="1">
              <a:defRPr/>
            </a:pPr>
            <a:br>
              <a:rPr lang="en-US" sz="4000" dirty="0">
                <a:solidFill>
                  <a:schemeClr val="bg1"/>
                </a:solidFill>
                <a:effectLst>
                  <a:glow rad="254000">
                    <a:schemeClr val="tx1">
                      <a:alpha val="96000"/>
                    </a:schemeClr>
                  </a:glow>
                </a:effectLst>
                <a:ea typeface="ＭＳ Ｐゴシック" charset="0"/>
              </a:rPr>
            </a:br>
            <a:r>
              <a:rPr lang="ar-JO" sz="4000" dirty="0">
                <a:solidFill>
                  <a:schemeClr val="bg1"/>
                </a:solidFill>
                <a:effectLst>
                  <a:glow rad="254000">
                    <a:schemeClr val="tx1">
                      <a:alpha val="96000"/>
                    </a:schemeClr>
                  </a:glow>
                </a:effectLst>
                <a:ea typeface="ＭＳ Ｐゴシック" charset="0"/>
              </a:rPr>
              <a:t>ما الذي</a:t>
            </a:r>
            <a:r>
              <a:rPr lang="ar-JO" sz="4000" dirty="0">
                <a:solidFill>
                  <a:srgbClr val="FFFF00"/>
                </a:solidFill>
                <a:effectLst>
                  <a:glow rad="254000">
                    <a:schemeClr val="tx1">
                      <a:alpha val="96000"/>
                    </a:schemeClr>
                  </a:glow>
                </a:effectLst>
                <a:ea typeface="ＭＳ Ｐゴシック" charset="0"/>
              </a:rPr>
              <a:t> ينتج </a:t>
            </a:r>
            <a:r>
              <a:rPr lang="ar-JO" sz="4000" dirty="0">
                <a:solidFill>
                  <a:schemeClr val="bg1"/>
                </a:solidFill>
                <a:effectLst>
                  <a:glow rad="254000">
                    <a:schemeClr val="tx1">
                      <a:alpha val="96000"/>
                    </a:schemeClr>
                  </a:glow>
                </a:effectLst>
                <a:ea typeface="ＭＳ Ｐゴシック" charset="0"/>
              </a:rPr>
              <a:t>عن طلب مشيئت</a:t>
            </a:r>
            <a:r>
              <a:rPr lang="ar-JO" sz="4000" dirty="0">
                <a:solidFill>
                  <a:srgbClr val="FFFF00"/>
                </a:solidFill>
                <a:effectLst>
                  <a:glow rad="254000">
                    <a:schemeClr val="tx1">
                      <a:alpha val="96000"/>
                    </a:schemeClr>
                  </a:glow>
                </a:effectLst>
                <a:ea typeface="ＭＳ Ｐゴシック" charset="0"/>
              </a:rPr>
              <a:t>ك</a:t>
            </a:r>
            <a:r>
              <a:rPr lang="ar-JO" sz="4000" dirty="0">
                <a:solidFill>
                  <a:schemeClr val="bg1"/>
                </a:solidFill>
                <a:effectLst>
                  <a:glow rad="254000">
                    <a:schemeClr val="tx1">
                      <a:alpha val="96000"/>
                    </a:schemeClr>
                  </a:glow>
                </a:effectLst>
                <a:ea typeface="ＭＳ Ｐゴシック" charset="0"/>
              </a:rPr>
              <a:t> بدلاً من مشيئة الله؟</a:t>
            </a:r>
            <a:endParaRPr lang="en-US" sz="3600" dirty="0">
              <a:solidFill>
                <a:schemeClr val="bg1"/>
              </a:solidFill>
              <a:effectLst>
                <a:glow rad="254000">
                  <a:schemeClr val="tx1">
                    <a:alpha val="96000"/>
                  </a:schemeClr>
                </a:glow>
              </a:effectLst>
              <a:ea typeface="ＭＳ Ｐゴシック" charset="0"/>
            </a:endParaRPr>
          </a:p>
        </p:txBody>
      </p:sp>
    </p:spTree>
    <p:extLst>
      <p:ext uri="{BB962C8B-B14F-4D97-AF65-F5344CB8AC3E}">
        <p14:creationId xmlns:p14="http://schemas.microsoft.com/office/powerpoint/2010/main" val="2265200851"/>
      </p:ext>
    </p:extLst>
  </p:cSld>
  <p:clrMapOvr>
    <a:masterClrMapping/>
  </p:clrMapOvr>
  <p:transition>
    <p:random/>
  </p:transition>
</p:sld>
</file>

<file path=ppt/slides/slide219.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108546" name="Picture 1" descr="unitycooperation1-300x219.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525" y="0"/>
            <a:ext cx="9153525" cy="6870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6290" name="Rectangle 2"/>
          <p:cNvSpPr>
            <a:spLocks noGrp="1" noChangeArrowheads="1"/>
          </p:cNvSpPr>
          <p:nvPr>
            <p:ph type="title" idx="4294967295"/>
          </p:nvPr>
        </p:nvSpPr>
        <p:spPr>
          <a:xfrm>
            <a:off x="0" y="4149080"/>
            <a:ext cx="9144000" cy="1578496"/>
          </a:xfrm>
        </p:spPr>
        <p:txBody>
          <a:bodyPr/>
          <a:lstStyle/>
          <a:p>
            <a:pPr eaLnBrk="1" hangingPunct="1">
              <a:defRPr/>
            </a:pPr>
            <a:br>
              <a:rPr lang="en-US" sz="4000" dirty="0">
                <a:solidFill>
                  <a:schemeClr val="bg1"/>
                </a:solidFill>
                <a:effectLst>
                  <a:glow rad="254000">
                    <a:schemeClr val="tx1">
                      <a:alpha val="96000"/>
                    </a:schemeClr>
                  </a:glow>
                </a:effectLst>
                <a:ea typeface="ＭＳ Ｐゴシック" charset="0"/>
              </a:rPr>
            </a:br>
            <a:r>
              <a:rPr lang="ar-JO" sz="4000" dirty="0">
                <a:solidFill>
                  <a:schemeClr val="bg1"/>
                </a:solidFill>
                <a:effectLst>
                  <a:glow rad="254000">
                    <a:schemeClr val="tx1">
                      <a:alpha val="96000"/>
                    </a:schemeClr>
                  </a:glow>
                </a:effectLst>
                <a:ea typeface="ＭＳ Ｐゴシック" charset="0"/>
              </a:rPr>
              <a:t>ما الذي</a:t>
            </a:r>
            <a:r>
              <a:rPr lang="ar-JO" sz="4000" dirty="0">
                <a:solidFill>
                  <a:srgbClr val="FFFF00"/>
                </a:solidFill>
                <a:effectLst>
                  <a:glow rad="254000">
                    <a:schemeClr val="tx1">
                      <a:alpha val="96000"/>
                    </a:schemeClr>
                  </a:glow>
                </a:effectLst>
                <a:ea typeface="ＭＳ Ｐゴシック" charset="0"/>
              </a:rPr>
              <a:t> ينتج </a:t>
            </a:r>
            <a:r>
              <a:rPr lang="ar-JO" sz="4000" dirty="0">
                <a:solidFill>
                  <a:schemeClr val="bg1"/>
                </a:solidFill>
                <a:effectLst>
                  <a:glow rad="254000">
                    <a:schemeClr val="tx1">
                      <a:alpha val="96000"/>
                    </a:schemeClr>
                  </a:glow>
                </a:effectLst>
                <a:ea typeface="ＭＳ Ｐゴシック" charset="0"/>
              </a:rPr>
              <a:t>عن طلب مشيئة</a:t>
            </a:r>
            <a:r>
              <a:rPr lang="ar-JO" sz="4000" dirty="0">
                <a:solidFill>
                  <a:srgbClr val="FFFF00"/>
                </a:solidFill>
                <a:effectLst>
                  <a:glow rad="254000">
                    <a:schemeClr val="tx1">
                      <a:alpha val="96000"/>
                    </a:schemeClr>
                  </a:glow>
                </a:effectLst>
                <a:ea typeface="ＭＳ Ｐゴシック" charset="0"/>
              </a:rPr>
              <a:t> الله؟</a:t>
            </a:r>
            <a:endParaRPr lang="en-US" sz="3600" dirty="0">
              <a:solidFill>
                <a:schemeClr val="bg1"/>
              </a:solidFill>
              <a:effectLst>
                <a:glow rad="254000">
                  <a:schemeClr val="tx1">
                    <a:alpha val="96000"/>
                  </a:schemeClr>
                </a:glow>
              </a:effectLst>
              <a:ea typeface="ＭＳ Ｐゴシック" charset="0"/>
            </a:endParaRPr>
          </a:p>
        </p:txBody>
      </p:sp>
    </p:spTree>
    <p:extLst>
      <p:ext uri="{BB962C8B-B14F-4D97-AF65-F5344CB8AC3E}">
        <p14:creationId xmlns:p14="http://schemas.microsoft.com/office/powerpoint/2010/main" val="400968052"/>
      </p:ext>
    </p:extLst>
  </p:cSld>
  <p:clrMapOvr>
    <a:masterClrMapping/>
  </p:clrMapOvr>
  <p:transition>
    <p:random/>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sz="1800" dirty="0">
              <a:solidFill>
                <a:srgbClr val="000000"/>
              </a:solidFill>
              <a:latin typeface="Arial" panose="020B0604020202020204" pitchFamily="34" charset="0"/>
            </a:endParaRPr>
          </a:p>
        </p:txBody>
      </p:sp>
      <p:sp>
        <p:nvSpPr>
          <p:cNvPr id="67587" name="Text Box 3"/>
          <p:cNvSpPr txBox="1">
            <a:spLocks noChangeArrowheads="1"/>
          </p:cNvSpPr>
          <p:nvPr/>
        </p:nvSpPr>
        <p:spPr bwMode="auto">
          <a:xfrm>
            <a:off x="457200" y="1246188"/>
            <a:ext cx="8458200" cy="286232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algn="r" eaLnBrk="1" hangingPunct="1">
              <a:lnSpc>
                <a:spcPct val="100000"/>
              </a:lnSpc>
              <a:spcBef>
                <a:spcPct val="50000"/>
              </a:spcBef>
              <a:buNone/>
              <a:defRPr/>
            </a:pP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1. يبدأ 1 ملوك بالملك </a:t>
            </a:r>
            <a:r>
              <a:rPr kumimoji="0" lang="ar-JO" sz="3600" u="sng" dirty="0">
                <a:solidFill>
                  <a:srgbClr val="FFFFFF"/>
                </a:solidFill>
                <a:latin typeface="Arial" panose="020B0604020202020204" pitchFamily="34" charset="0"/>
                <a:ea typeface="Times New Roman" pitchFamily="-105" charset="0"/>
                <a:cs typeface="Arial" panose="020B0604020202020204" pitchFamily="34" charset="0"/>
              </a:rPr>
              <a:t>سليمان</a:t>
            </a: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 ويصف </a:t>
            </a:r>
            <a:r>
              <a:rPr kumimoji="0" lang="ar-JO" sz="3600" u="sng" dirty="0">
                <a:solidFill>
                  <a:srgbClr val="FFFFFF"/>
                </a:solidFill>
                <a:latin typeface="Arial" panose="020B0604020202020204" pitchFamily="34" charset="0"/>
                <a:ea typeface="Times New Roman" pitchFamily="-105" charset="0"/>
                <a:cs typeface="Arial" panose="020B0604020202020204" pitchFamily="34" charset="0"/>
              </a:rPr>
              <a:t>انقسام</a:t>
            </a: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 المملكة .</a:t>
            </a:r>
            <a:endParaRPr kumimoji="0" lang="en-US" sz="3600" dirty="0">
              <a:solidFill>
                <a:srgbClr val="FFFFFF"/>
              </a:solidFill>
              <a:latin typeface="Arial" panose="020B0604020202020204" pitchFamily="34" charset="0"/>
              <a:ea typeface="Times New Roman" pitchFamily="-105" charset="0"/>
              <a:cs typeface="Arial" panose="020B0604020202020204" pitchFamily="34" charset="0"/>
            </a:endParaRPr>
          </a:p>
          <a:p>
            <a:pPr marL="457200" indent="-457200" algn="r" eaLnBrk="1" hangingPunct="1">
              <a:lnSpc>
                <a:spcPct val="100000"/>
              </a:lnSpc>
              <a:spcBef>
                <a:spcPct val="50000"/>
              </a:spcBef>
              <a:buNone/>
              <a:defRPr/>
            </a:pP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2. النبي ـــــــــــــــ متميز في 1 ملوك، بينما ــــــــــــ متميز في 2 ملوك .</a:t>
            </a:r>
            <a:r>
              <a:rPr kumimoji="0" lang="en-US" sz="3600" dirty="0">
                <a:solidFill>
                  <a:srgbClr val="FFFFFF"/>
                </a:solidFill>
                <a:latin typeface="Arial" panose="020B0604020202020204" pitchFamily="34" charset="0"/>
                <a:ea typeface="Times New Roman" pitchFamily="-105" charset="0"/>
                <a:cs typeface="Arial" panose="020B0604020202020204" pitchFamily="34" charset="0"/>
              </a:rPr>
              <a:t> </a:t>
            </a:r>
          </a:p>
          <a:p>
            <a:pPr marL="457200" indent="-457200" eaLnBrk="1" hangingPunct="1">
              <a:lnSpc>
                <a:spcPct val="100000"/>
              </a:lnSpc>
              <a:spcBef>
                <a:spcPct val="50000"/>
              </a:spcBef>
              <a:buNone/>
              <a:defRPr/>
            </a:pP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3. يخبرنا 2 ملوك عن دمار ــــــــــــــــــــ وــــــــــــــــ .</a:t>
            </a:r>
            <a:endParaRPr kumimoji="0" lang="en-US" sz="3600" dirty="0">
              <a:solidFill>
                <a:srgbClr val="FFFFFF"/>
              </a:solidFill>
              <a:latin typeface="Arial" panose="020B0604020202020204" pitchFamily="34" charset="0"/>
              <a:ea typeface="Times New Roman" pitchFamily="-105" charset="0"/>
              <a:cs typeface="Arial" panose="020B0604020202020204" pitchFamily="34" charset="0"/>
            </a:endParaRPr>
          </a:p>
        </p:txBody>
      </p:sp>
      <p:sp>
        <p:nvSpPr>
          <p:cNvPr id="4" name="Title 3"/>
          <p:cNvSpPr>
            <a:spLocks noGrp="1"/>
          </p:cNvSpPr>
          <p:nvPr>
            <p:ph type="title" idx="4294967295"/>
          </p:nvPr>
        </p:nvSpPr>
        <p:spPr>
          <a:xfrm>
            <a:off x="0" y="81134"/>
            <a:ext cx="9144000" cy="646331"/>
          </a:xfrm>
          <a:solidFill>
            <a:schemeClr val="tx1"/>
          </a:solidFill>
          <a:effectLst>
            <a:outerShdw blurRad="63500" dist="38099" dir="2700000" algn="ctr" rotWithShape="0">
              <a:schemeClr val="tx1">
                <a:alpha val="74998"/>
              </a:schemeClr>
            </a:outerShdw>
          </a:effectLst>
        </p:spPr>
        <p:txBody>
          <a:bodyPr wrap="square">
            <a:spAutoFit/>
          </a:bodyPr>
          <a:lstStyle/>
          <a:p>
            <a:pPr marL="457200" indent="-457200" eaLnBrk="1" hangingPunct="1">
              <a:spcBef>
                <a:spcPct val="50000"/>
              </a:spcBef>
              <a:defRPr/>
            </a:pPr>
            <a:r>
              <a:rPr lang="ar-JO" sz="3600" kern="1200" dirty="0">
                <a:solidFill>
                  <a:schemeClr val="bg1"/>
                </a:solidFill>
                <a:ea typeface="Times New Roman" pitchFamily="-105" charset="0"/>
              </a:rPr>
              <a:t>الإختبار الأول في 1 – 2 ملوك</a:t>
            </a:r>
            <a:endParaRPr lang="en-US" sz="3600" kern="1200" dirty="0">
              <a:solidFill>
                <a:schemeClr val="bg1"/>
              </a:solidFill>
              <a:ea typeface="Times New Roman" pitchFamily="-105" charset="0"/>
            </a:endParaRPr>
          </a:p>
        </p:txBody>
      </p:sp>
      <p:pic>
        <p:nvPicPr>
          <p:cNvPr id="204804"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371600" cy="1065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601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144000" cy="6084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6962" name="Rectangle 2"/>
          <p:cNvSpPr>
            <a:spLocks noGrp="1" noChangeArrowheads="1"/>
          </p:cNvSpPr>
          <p:nvPr>
            <p:ph type="title"/>
          </p:nvPr>
        </p:nvSpPr>
        <p:spPr>
          <a:xfrm>
            <a:off x="-13358" y="-20633"/>
            <a:ext cx="9157358" cy="1793449"/>
          </a:xfrm>
        </p:spPr>
        <p:txBody>
          <a:bodyPr/>
          <a:lstStyle/>
          <a:p>
            <a:pPr eaLnBrk="1" hangingPunct="1">
              <a:defRPr/>
            </a:pPr>
            <a:br>
              <a:rPr lang="en-US" altLang="en-US" sz="5400" dirty="0">
                <a:solidFill>
                  <a:schemeClr val="bg1"/>
                </a:solidFill>
                <a:effectLst>
                  <a:glow rad="266700">
                    <a:schemeClr val="tx1">
                      <a:alpha val="93000"/>
                    </a:schemeClr>
                  </a:glow>
                </a:effectLst>
              </a:rPr>
            </a:br>
            <a:r>
              <a:rPr lang="ar-JO" altLang="en-US" sz="5400" dirty="0">
                <a:solidFill>
                  <a:schemeClr val="bg1"/>
                </a:solidFill>
                <a:effectLst>
                  <a:glow rad="266700">
                    <a:schemeClr val="tx1">
                      <a:alpha val="93000"/>
                    </a:schemeClr>
                  </a:glow>
                </a:effectLst>
              </a:rPr>
              <a:t>كيف تعمل مشيئة </a:t>
            </a:r>
            <a:r>
              <a:rPr lang="ar-JO" altLang="en-US" sz="5400" dirty="0">
                <a:solidFill>
                  <a:srgbClr val="FFFF00"/>
                </a:solidFill>
                <a:effectLst>
                  <a:glow rad="266700">
                    <a:schemeClr val="tx1">
                      <a:alpha val="93000"/>
                    </a:schemeClr>
                  </a:glow>
                </a:effectLst>
              </a:rPr>
              <a:t>الله</a:t>
            </a:r>
            <a:r>
              <a:rPr lang="ar-JO" altLang="en-US" sz="5400" dirty="0">
                <a:solidFill>
                  <a:schemeClr val="bg1"/>
                </a:solidFill>
                <a:effectLst>
                  <a:glow rad="266700">
                    <a:schemeClr val="tx1">
                      <a:alpha val="93000"/>
                    </a:schemeClr>
                  </a:glow>
                </a:effectLst>
              </a:rPr>
              <a:t> بدلاً من مشيئتك؟</a:t>
            </a:r>
            <a:endParaRPr lang="en-US" altLang="en-US" sz="4000" dirty="0">
              <a:effectLst>
                <a:glow rad="266700">
                  <a:schemeClr val="tx1">
                    <a:alpha val="93000"/>
                  </a:schemeClr>
                </a:glow>
              </a:effectLst>
            </a:endParaRPr>
          </a:p>
        </p:txBody>
      </p:sp>
    </p:spTree>
    <p:extLst>
      <p:ext uri="{BB962C8B-B14F-4D97-AF65-F5344CB8AC3E}">
        <p14:creationId xmlns:p14="http://schemas.microsoft.com/office/powerpoint/2010/main" val="4110432598"/>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8066"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76588" y="2327275"/>
            <a:ext cx="4851400" cy="4548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7986" name="Rectangle 2"/>
          <p:cNvSpPr>
            <a:spLocks noGrp="1" noChangeArrowheads="1"/>
          </p:cNvSpPr>
          <p:nvPr>
            <p:ph type="title"/>
          </p:nvPr>
        </p:nvSpPr>
        <p:spPr>
          <a:xfrm>
            <a:off x="34925" y="0"/>
            <a:ext cx="3889375" cy="6858000"/>
          </a:xfrm>
        </p:spPr>
        <p:txBody>
          <a:bodyPr/>
          <a:lstStyle/>
          <a:p>
            <a:pPr eaLnBrk="1" hangingPunct="1">
              <a:defRPr/>
            </a:pPr>
            <a:r>
              <a:rPr lang="ar-JO" sz="4800" dirty="0">
                <a:solidFill>
                  <a:srgbClr val="FF0000"/>
                </a:solidFill>
                <a:ea typeface="ＭＳ Ｐゴシック" charset="0"/>
              </a:rPr>
              <a:t>1. لا </a:t>
            </a:r>
            <a:r>
              <a:rPr lang="ar-JO" sz="4800" dirty="0">
                <a:solidFill>
                  <a:srgbClr val="0070C0"/>
                </a:solidFill>
                <a:ea typeface="ＭＳ Ｐゴシック" charset="0"/>
              </a:rPr>
              <a:t>تقل</a:t>
            </a:r>
            <a:r>
              <a:rPr lang="ar-JO" sz="4800" dirty="0">
                <a:solidFill>
                  <a:srgbClr val="FF0000"/>
                </a:solidFill>
                <a:ea typeface="ＭＳ Ｐゴシック" charset="0"/>
              </a:rPr>
              <a:t> أنك تريد مشيئة الله بينما أنت قد اتخذت قرارك </a:t>
            </a:r>
            <a:br>
              <a:rPr lang="ar-JO" sz="4800" dirty="0">
                <a:solidFill>
                  <a:srgbClr val="FF0000"/>
                </a:solidFill>
                <a:ea typeface="ＭＳ Ｐゴシック" charset="0"/>
              </a:rPr>
            </a:br>
            <a:r>
              <a:rPr lang="ar-JO" sz="4800" dirty="0">
                <a:solidFill>
                  <a:srgbClr val="FF0000"/>
                </a:solidFill>
                <a:ea typeface="ＭＳ Ｐゴシック" charset="0"/>
              </a:rPr>
              <a:t>( 2 أخ 18: 1-4)</a:t>
            </a:r>
            <a:endParaRPr lang="en-US" sz="4800" dirty="0">
              <a:solidFill>
                <a:srgbClr val="FF0000"/>
              </a:solidFill>
              <a:ea typeface="ＭＳ Ｐゴシック" charset="0"/>
            </a:endParaRPr>
          </a:p>
        </p:txBody>
      </p:sp>
    </p:spTree>
    <p:extLst>
      <p:ext uri="{BB962C8B-B14F-4D97-AF65-F5344CB8AC3E}">
        <p14:creationId xmlns:p14="http://schemas.microsoft.com/office/powerpoint/2010/main" val="4261090213"/>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305" name="Picture 3"/>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81000"/>
            <a:ext cx="9144000" cy="609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5154" name="Rectangle 2"/>
          <p:cNvSpPr>
            <a:spLocks noGrp="1" noChangeArrowheads="1"/>
          </p:cNvSpPr>
          <p:nvPr>
            <p:ph type="title"/>
          </p:nvPr>
        </p:nvSpPr>
        <p:spPr>
          <a:xfrm>
            <a:off x="0" y="44624"/>
            <a:ext cx="9067800" cy="2520280"/>
          </a:xfrm>
        </p:spPr>
        <p:txBody>
          <a:bodyPr/>
          <a:lstStyle/>
          <a:p>
            <a:pPr algn="r" eaLnBrk="1" hangingPunct="1">
              <a:defRPr/>
            </a:pPr>
            <a:br>
              <a:rPr lang="en-US" altLang="en-US" sz="5400" dirty="0">
                <a:solidFill>
                  <a:schemeClr val="bg1"/>
                </a:solidFill>
                <a:effectLst>
                  <a:glow rad="228600">
                    <a:schemeClr val="tx1">
                      <a:alpha val="75000"/>
                    </a:schemeClr>
                  </a:glow>
                </a:effectLst>
              </a:rPr>
            </a:br>
            <a:r>
              <a:rPr lang="ar-JO" altLang="en-US" sz="5400" dirty="0">
                <a:solidFill>
                  <a:schemeClr val="bg1"/>
                </a:solidFill>
                <a:effectLst>
                  <a:glow rad="228600">
                    <a:schemeClr val="tx1">
                      <a:alpha val="75000"/>
                    </a:schemeClr>
                  </a:glow>
                </a:effectLst>
              </a:rPr>
              <a:t>2. لا تطلب </a:t>
            </a:r>
            <a:r>
              <a:rPr lang="ar-JO" altLang="en-US" sz="5400" dirty="0">
                <a:solidFill>
                  <a:srgbClr val="FFFF00"/>
                </a:solidFill>
                <a:effectLst>
                  <a:glow rad="228600">
                    <a:schemeClr val="tx1">
                      <a:alpha val="75000"/>
                    </a:schemeClr>
                  </a:glow>
                </a:effectLst>
              </a:rPr>
              <a:t>مشورة</a:t>
            </a:r>
            <a:r>
              <a:rPr lang="ar-JO" altLang="en-US" sz="5400" dirty="0">
                <a:solidFill>
                  <a:schemeClr val="bg1"/>
                </a:solidFill>
                <a:effectLst>
                  <a:glow rad="228600">
                    <a:schemeClr val="tx1">
                      <a:alpha val="75000"/>
                    </a:schemeClr>
                  </a:glow>
                </a:effectLst>
              </a:rPr>
              <a:t> من الذين يقفون إلى جانبك</a:t>
            </a:r>
            <a:br>
              <a:rPr lang="ar-JO" altLang="en-US" sz="5400" dirty="0">
                <a:solidFill>
                  <a:schemeClr val="bg1"/>
                </a:solidFill>
                <a:effectLst>
                  <a:glow rad="228600">
                    <a:schemeClr val="tx1">
                      <a:alpha val="75000"/>
                    </a:schemeClr>
                  </a:glow>
                </a:effectLst>
              </a:rPr>
            </a:br>
            <a:r>
              <a:rPr lang="ar-JO" altLang="en-US" sz="5400" dirty="0">
                <a:solidFill>
                  <a:schemeClr val="bg1"/>
                </a:solidFill>
                <a:effectLst>
                  <a:glow rad="228600">
                    <a:schemeClr val="tx1">
                      <a:alpha val="75000"/>
                    </a:schemeClr>
                  </a:glow>
                </a:effectLst>
              </a:rPr>
              <a:t>(2 أخ 18: 5-27)</a:t>
            </a:r>
            <a:endParaRPr lang="en-US" altLang="en-US" sz="5400" dirty="0">
              <a:solidFill>
                <a:schemeClr val="bg1"/>
              </a:solidFill>
              <a:effectLst>
                <a:glow rad="228600">
                  <a:schemeClr val="tx1">
                    <a:alpha val="75000"/>
                  </a:schemeClr>
                </a:glow>
              </a:effectLst>
            </a:endParaRPr>
          </a:p>
        </p:txBody>
      </p:sp>
    </p:spTree>
    <p:extLst>
      <p:ext uri="{BB962C8B-B14F-4D97-AF65-F5344CB8AC3E}">
        <p14:creationId xmlns:p14="http://schemas.microsoft.com/office/powerpoint/2010/main" val="447987890"/>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449"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381000"/>
            <a:ext cx="9144000" cy="6084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202" name="Rectangle 2"/>
          <p:cNvSpPr>
            <a:spLocks noGrp="1" noChangeArrowheads="1"/>
          </p:cNvSpPr>
          <p:nvPr>
            <p:ph type="title"/>
          </p:nvPr>
        </p:nvSpPr>
        <p:spPr>
          <a:xfrm>
            <a:off x="0" y="2924944"/>
            <a:ext cx="9144000" cy="4032448"/>
          </a:xfrm>
        </p:spPr>
        <p:txBody>
          <a:bodyPr/>
          <a:lstStyle/>
          <a:p>
            <a:pPr algn="r" eaLnBrk="1" hangingPunct="1">
              <a:defRPr/>
            </a:pPr>
            <a:br>
              <a:rPr lang="en-US" altLang="en-US" sz="6000" dirty="0">
                <a:solidFill>
                  <a:schemeClr val="bg1"/>
                </a:solidFill>
                <a:effectLst>
                  <a:glow rad="203200">
                    <a:schemeClr val="tx1">
                      <a:alpha val="89000"/>
                    </a:schemeClr>
                  </a:glow>
                </a:effectLst>
              </a:rPr>
            </a:br>
            <a:r>
              <a:rPr lang="ar-JO" altLang="en-US" sz="6000" dirty="0">
                <a:solidFill>
                  <a:schemeClr val="bg1"/>
                </a:solidFill>
                <a:effectLst>
                  <a:glow rad="203200">
                    <a:schemeClr val="tx1">
                      <a:alpha val="89000"/>
                    </a:schemeClr>
                  </a:glow>
                </a:effectLst>
              </a:rPr>
              <a:t>3. رفض مشيئة الله الواضحة هو أمر </a:t>
            </a:r>
            <a:r>
              <a:rPr lang="ar-JO" altLang="en-US" sz="6000" dirty="0">
                <a:solidFill>
                  <a:srgbClr val="FFFF00"/>
                </a:solidFill>
                <a:effectLst>
                  <a:glow rad="203200">
                    <a:schemeClr val="tx1">
                      <a:alpha val="89000"/>
                    </a:schemeClr>
                  </a:glow>
                </a:effectLst>
              </a:rPr>
              <a:t>كارثي</a:t>
            </a:r>
            <a:br>
              <a:rPr lang="ar-JO" altLang="en-US" sz="6000" dirty="0">
                <a:solidFill>
                  <a:schemeClr val="bg1"/>
                </a:solidFill>
                <a:effectLst>
                  <a:glow rad="203200">
                    <a:schemeClr val="tx1">
                      <a:alpha val="89000"/>
                    </a:schemeClr>
                  </a:glow>
                </a:effectLst>
              </a:rPr>
            </a:br>
            <a:r>
              <a:rPr lang="ar-JO" altLang="en-US" sz="6000" dirty="0">
                <a:solidFill>
                  <a:schemeClr val="bg1"/>
                </a:solidFill>
                <a:effectLst>
                  <a:glow rad="203200">
                    <a:schemeClr val="tx1">
                      <a:alpha val="89000"/>
                    </a:schemeClr>
                  </a:glow>
                </a:effectLst>
              </a:rPr>
              <a:t>(2 أخ 18: 28-34)</a:t>
            </a:r>
            <a:endParaRPr lang="en-US" altLang="en-US" sz="5400" dirty="0">
              <a:solidFill>
                <a:schemeClr val="bg1"/>
              </a:solidFill>
              <a:effectLst>
                <a:glow rad="203200">
                  <a:schemeClr val="tx1">
                    <a:alpha val="89000"/>
                  </a:schemeClr>
                </a:glow>
              </a:effectLst>
            </a:endParaRPr>
          </a:p>
        </p:txBody>
      </p:sp>
    </p:spTree>
    <p:extLst>
      <p:ext uri="{BB962C8B-B14F-4D97-AF65-F5344CB8AC3E}">
        <p14:creationId xmlns:p14="http://schemas.microsoft.com/office/powerpoint/2010/main" val="3261173585"/>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5" name="Picture 3" descr="Lake.jpg                                                       00002E67 Hard Disk                      B71BABE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80513" cy="69103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226" name="Rectangle 2"/>
          <p:cNvSpPr>
            <a:spLocks noGrp="1" noChangeArrowheads="1"/>
          </p:cNvSpPr>
          <p:nvPr>
            <p:ph type="title"/>
          </p:nvPr>
        </p:nvSpPr>
        <p:spPr>
          <a:xfrm>
            <a:off x="0" y="1484784"/>
            <a:ext cx="9144000" cy="6096000"/>
          </a:xfrm>
        </p:spPr>
        <p:txBody>
          <a:bodyPr/>
          <a:lstStyle/>
          <a:p>
            <a:pPr eaLnBrk="1" hangingPunct="1">
              <a:defRPr/>
            </a:pPr>
            <a:r>
              <a:rPr lang="en-US" altLang="en-US" sz="5400" dirty="0">
                <a:solidFill>
                  <a:schemeClr val="bg1"/>
                </a:solidFill>
                <a:effectLst>
                  <a:glow rad="101600">
                    <a:schemeClr val="tx1">
                      <a:alpha val="75000"/>
                    </a:schemeClr>
                  </a:glow>
                </a:effectLst>
              </a:rPr>
              <a:t>—</a:t>
            </a:r>
            <a:r>
              <a:rPr lang="ar-JO" altLang="en-US" sz="5400" dirty="0">
                <a:solidFill>
                  <a:schemeClr val="bg1"/>
                </a:solidFill>
                <a:effectLst>
                  <a:glow rad="101600">
                    <a:schemeClr val="tx1">
                      <a:alpha val="75000"/>
                    </a:schemeClr>
                  </a:glow>
                </a:effectLst>
              </a:rPr>
              <a:t> الفكرة الرئيسية </a:t>
            </a:r>
            <a:r>
              <a:rPr lang="en-US" altLang="en-US" sz="5400" dirty="0">
                <a:solidFill>
                  <a:schemeClr val="bg1"/>
                </a:solidFill>
                <a:effectLst>
                  <a:glow rad="101600">
                    <a:schemeClr val="tx1">
                      <a:alpha val="75000"/>
                    </a:schemeClr>
                  </a:glow>
                </a:effectLst>
              </a:rPr>
              <a:t>—</a:t>
            </a:r>
            <a:br>
              <a:rPr lang="en-US" altLang="en-US" sz="4800" dirty="0">
                <a:solidFill>
                  <a:schemeClr val="bg1"/>
                </a:solidFill>
                <a:effectLst>
                  <a:glow rad="101600">
                    <a:schemeClr val="tx1">
                      <a:alpha val="75000"/>
                    </a:schemeClr>
                  </a:glow>
                </a:effectLst>
              </a:rPr>
            </a:br>
            <a:r>
              <a:rPr lang="ar-JO" altLang="en-US" sz="4800" dirty="0">
                <a:solidFill>
                  <a:schemeClr val="bg1"/>
                </a:solidFill>
                <a:effectLst>
                  <a:glow rad="101600">
                    <a:schemeClr val="tx1">
                      <a:alpha val="75000"/>
                    </a:schemeClr>
                  </a:glow>
                </a:effectLst>
              </a:rPr>
              <a:t>أطلب الرب </a:t>
            </a:r>
            <a:r>
              <a:rPr lang="ar-JO" altLang="en-US" sz="4800" dirty="0">
                <a:solidFill>
                  <a:srgbClr val="FFFF00"/>
                </a:solidFill>
                <a:effectLst>
                  <a:glow rad="101600">
                    <a:schemeClr val="tx1">
                      <a:alpha val="75000"/>
                    </a:schemeClr>
                  </a:glow>
                </a:effectLst>
              </a:rPr>
              <a:t>بصدق</a:t>
            </a:r>
            <a:r>
              <a:rPr lang="ar-JO" altLang="en-US" sz="4800" dirty="0">
                <a:solidFill>
                  <a:schemeClr val="bg1"/>
                </a:solidFill>
                <a:effectLst>
                  <a:glow rad="101600">
                    <a:schemeClr val="tx1">
                      <a:alpha val="75000"/>
                    </a:schemeClr>
                  </a:glow>
                </a:effectLst>
              </a:rPr>
              <a:t> لأن رفض مشيئة الله الواضحة له نتائج خطيرة</a:t>
            </a:r>
            <a:endParaRPr lang="en-US" altLang="en-US" sz="4800" dirty="0">
              <a:solidFill>
                <a:srgbClr val="00CC00"/>
              </a:solidFill>
              <a:effectLst>
                <a:glow rad="101600">
                  <a:schemeClr val="tx1">
                    <a:alpha val="75000"/>
                  </a:schemeClr>
                </a:glow>
              </a:effectLst>
            </a:endParaRPr>
          </a:p>
        </p:txBody>
      </p:sp>
    </p:spTree>
    <p:extLst>
      <p:ext uri="{BB962C8B-B14F-4D97-AF65-F5344CB8AC3E}">
        <p14:creationId xmlns:p14="http://schemas.microsoft.com/office/powerpoint/2010/main" val="3052555287"/>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2" name="Rectangle 2"/>
          <p:cNvSpPr>
            <a:spLocks noGrp="1" noChangeArrowheads="1"/>
          </p:cNvSpPr>
          <p:nvPr>
            <p:ph type="title"/>
          </p:nvPr>
        </p:nvSpPr>
        <p:spPr>
          <a:xfrm>
            <a:off x="-13358" y="-20633"/>
            <a:ext cx="9157358" cy="1217385"/>
          </a:xfrm>
        </p:spPr>
        <p:txBody>
          <a:bodyPr/>
          <a:lstStyle/>
          <a:p>
            <a:pPr eaLnBrk="1" hangingPunct="1">
              <a:defRPr/>
            </a:pPr>
            <a:r>
              <a:rPr lang="ar-JO" altLang="en-US" sz="5400" dirty="0">
                <a:solidFill>
                  <a:schemeClr val="bg1"/>
                </a:solidFill>
                <a:effectLst>
                  <a:glow rad="266700">
                    <a:schemeClr val="tx1">
                      <a:alpha val="93000"/>
                    </a:schemeClr>
                  </a:glow>
                </a:effectLst>
              </a:rPr>
              <a:t>ما هي مشيئة </a:t>
            </a:r>
            <a:r>
              <a:rPr lang="ar-JO" altLang="en-US" sz="5400" dirty="0">
                <a:solidFill>
                  <a:srgbClr val="FFFF00"/>
                </a:solidFill>
                <a:effectLst>
                  <a:glow rad="266700">
                    <a:schemeClr val="tx1">
                      <a:alpha val="93000"/>
                    </a:schemeClr>
                  </a:glow>
                </a:effectLst>
              </a:rPr>
              <a:t>الله</a:t>
            </a:r>
            <a:r>
              <a:rPr lang="ar-JO" altLang="en-US" sz="5400" dirty="0">
                <a:solidFill>
                  <a:schemeClr val="bg1"/>
                </a:solidFill>
                <a:effectLst>
                  <a:glow rad="266700">
                    <a:schemeClr val="tx1">
                      <a:alpha val="93000"/>
                    </a:schemeClr>
                  </a:glow>
                </a:effectLst>
              </a:rPr>
              <a:t> بالنسبة لك؟</a:t>
            </a:r>
            <a:endParaRPr lang="en-US" altLang="en-US" sz="4000" dirty="0">
              <a:effectLst>
                <a:glow rad="266700">
                  <a:schemeClr val="tx1">
                    <a:alpha val="93000"/>
                  </a:schemeClr>
                </a:glow>
              </a:effectLst>
            </a:endParaRPr>
          </a:p>
        </p:txBody>
      </p:sp>
      <p:pic>
        <p:nvPicPr>
          <p:cNvPr id="2" name="Picture 1"/>
          <p:cNvPicPr>
            <a:picLocks noChangeAspect="1"/>
          </p:cNvPicPr>
          <p:nvPr/>
        </p:nvPicPr>
        <p:blipFill>
          <a:blip r:embed="rId3"/>
          <a:stretch>
            <a:fillRect/>
          </a:stretch>
        </p:blipFill>
        <p:spPr>
          <a:xfrm>
            <a:off x="-22407" y="1152995"/>
            <a:ext cx="9144000" cy="5692140"/>
          </a:xfrm>
          <a:prstGeom prst="rect">
            <a:avLst/>
          </a:prstGeom>
        </p:spPr>
      </p:pic>
    </p:spTree>
    <p:extLst>
      <p:ext uri="{BB962C8B-B14F-4D97-AF65-F5344CB8AC3E}">
        <p14:creationId xmlns:p14="http://schemas.microsoft.com/office/powerpoint/2010/main" val="460655954"/>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5713"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03350" y="260350"/>
            <a:ext cx="5607050" cy="40116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itle 4"/>
          <p:cNvSpPr>
            <a:spLocks noGrp="1"/>
          </p:cNvSpPr>
          <p:nvPr>
            <p:ph type="title" idx="4294967295"/>
          </p:nvPr>
        </p:nvSpPr>
        <p:spPr>
          <a:xfrm>
            <a:off x="611188" y="4292600"/>
            <a:ext cx="7772400" cy="1143000"/>
          </a:xfrm>
        </p:spPr>
        <p:txBody>
          <a:bodyPr/>
          <a:lstStyle/>
          <a:p>
            <a:pPr>
              <a:defRPr/>
            </a:pPr>
            <a:r>
              <a:rPr lang="ar-JO" sz="6600" dirty="0"/>
              <a:t>خذ وقتاً</a:t>
            </a:r>
            <a:endParaRPr lang="en-US" sz="6600" dirty="0"/>
          </a:p>
        </p:txBody>
      </p:sp>
    </p:spTree>
    <p:extLst>
      <p:ext uri="{BB962C8B-B14F-4D97-AF65-F5344CB8AC3E}">
        <p14:creationId xmlns:p14="http://schemas.microsoft.com/office/powerpoint/2010/main" val="2586793586"/>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259632" y="4151"/>
            <a:ext cx="6696744" cy="6696744"/>
          </a:xfrm>
          <a:prstGeom prst="rect">
            <a:avLst/>
          </a:prstGeom>
        </p:spPr>
      </p:pic>
      <p:sp>
        <p:nvSpPr>
          <p:cNvPr id="2" name="Title 1"/>
          <p:cNvSpPr>
            <a:spLocks noGrp="1"/>
          </p:cNvSpPr>
          <p:nvPr>
            <p:ph type="title" idx="4294967295"/>
          </p:nvPr>
        </p:nvSpPr>
        <p:spPr>
          <a:xfrm>
            <a:off x="1187624" y="1196752"/>
            <a:ext cx="6912768" cy="2304256"/>
          </a:xfrm>
        </p:spPr>
        <p:txBody>
          <a:bodyPr/>
          <a:lstStyle/>
          <a:p>
            <a:pPr>
              <a:defRPr/>
            </a:pPr>
            <a:r>
              <a:rPr lang="ar-JO" sz="6000" dirty="0">
                <a:effectLst>
                  <a:glow rad="228600">
                    <a:schemeClr val="tx1"/>
                  </a:glow>
                </a:effectLst>
              </a:rPr>
              <a:t>مشيئة الله                  في كلمة الله</a:t>
            </a:r>
            <a:endParaRPr lang="en-US" sz="6000" dirty="0">
              <a:effectLst>
                <a:glow rad="228600">
                  <a:schemeClr val="tx1"/>
                </a:glow>
              </a:effectLst>
            </a:endParaRPr>
          </a:p>
        </p:txBody>
      </p:sp>
    </p:spTree>
    <p:extLst>
      <p:ext uri="{BB962C8B-B14F-4D97-AF65-F5344CB8AC3E}">
        <p14:creationId xmlns:p14="http://schemas.microsoft.com/office/powerpoint/2010/main" val="3427610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Need</a:t>
            </a:r>
          </a:p>
        </p:txBody>
      </p:sp>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332656"/>
            <a:ext cx="9144000" cy="5634990"/>
          </a:xfrm>
          <a:prstGeom prst="rect">
            <a:avLst/>
          </a:prstGeom>
        </p:spPr>
      </p:pic>
    </p:spTree>
    <p:extLst>
      <p:ext uri="{BB962C8B-B14F-4D97-AF65-F5344CB8AC3E}">
        <p14:creationId xmlns:p14="http://schemas.microsoft.com/office/powerpoint/2010/main" val="1542387240"/>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673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893921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2"/>
          <p:cNvSpPr>
            <a:spLocks noGrp="1"/>
          </p:cNvSpPr>
          <p:nvPr>
            <p:ph type="title" idx="4294967295"/>
          </p:nvPr>
        </p:nvSpPr>
        <p:spPr>
          <a:xfrm>
            <a:off x="685800" y="260648"/>
            <a:ext cx="7772400" cy="875184"/>
          </a:xfrm>
        </p:spPr>
        <p:txBody>
          <a:bodyPr/>
          <a:lstStyle/>
          <a:p>
            <a:pPr>
              <a:defRPr/>
            </a:pPr>
            <a:r>
              <a:rPr lang="ar-JO" sz="5400" dirty="0">
                <a:effectLst>
                  <a:glow rad="139700">
                    <a:schemeClr val="tx1">
                      <a:alpha val="81000"/>
                    </a:schemeClr>
                  </a:glow>
                </a:effectLst>
              </a:rPr>
              <a:t>افتح يدك</a:t>
            </a:r>
            <a:endParaRPr lang="en-US" sz="5400" dirty="0">
              <a:effectLst>
                <a:glow rad="139700">
                  <a:schemeClr val="tx1">
                    <a:alpha val="81000"/>
                  </a:schemeClr>
                </a:glow>
              </a:effectLst>
            </a:endParaRPr>
          </a:p>
        </p:txBody>
      </p:sp>
      <p:sp>
        <p:nvSpPr>
          <p:cNvPr id="5" name="Title 2"/>
          <p:cNvSpPr txBox="1">
            <a:spLocks/>
          </p:cNvSpPr>
          <p:nvPr/>
        </p:nvSpPr>
        <p:spPr bwMode="auto">
          <a:xfrm>
            <a:off x="827584" y="4365104"/>
            <a:ext cx="8172400" cy="244827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r>
              <a:rPr kumimoji="0" lang="ar-JO" dirty="0">
                <a:effectLst>
                  <a:glow rad="139700">
                    <a:srgbClr val="000000">
                      <a:alpha val="81000"/>
                    </a:srgbClr>
                  </a:glow>
                </a:effectLst>
                <a:latin typeface="Arial" panose="020B0604020202020204" pitchFamily="34" charset="0"/>
                <a:ea typeface="ＭＳ Ｐゴシック"/>
                <a:cs typeface="Arial" panose="020B0604020202020204" pitchFamily="34" charset="0"/>
              </a:rPr>
              <a:t>عندما تكون مشيئتك هي </a:t>
            </a:r>
            <a:r>
              <a:rPr kumimoji="0" lang="ar-JO" dirty="0">
                <a:solidFill>
                  <a:srgbClr val="FFFF00"/>
                </a:solidFill>
                <a:effectLst>
                  <a:glow rad="139700">
                    <a:srgbClr val="000000">
                      <a:alpha val="81000"/>
                    </a:srgbClr>
                  </a:glow>
                </a:effectLst>
                <a:latin typeface="Arial" panose="020B0604020202020204" pitchFamily="34" charset="0"/>
                <a:ea typeface="ＭＳ Ｐゴシック"/>
                <a:cs typeface="Arial" panose="020B0604020202020204" pitchFamily="34" charset="0"/>
              </a:rPr>
              <a:t>مشيئة الله</a:t>
            </a:r>
            <a:br>
              <a:rPr kumimoji="0" lang="en-US" dirty="0">
                <a:effectLst>
                  <a:glow rad="139700">
                    <a:srgbClr val="000000">
                      <a:alpha val="81000"/>
                    </a:srgbClr>
                  </a:glow>
                </a:effectLst>
                <a:latin typeface="Arial" panose="020B0604020202020204" pitchFamily="34" charset="0"/>
                <a:ea typeface="ＭＳ Ｐゴシック"/>
                <a:cs typeface="Arial" panose="020B0604020202020204" pitchFamily="34" charset="0"/>
              </a:rPr>
            </a:br>
            <a:r>
              <a:rPr kumimoji="0" lang="en-US" dirty="0">
                <a:effectLst>
                  <a:glow rad="139700">
                    <a:srgbClr val="000000">
                      <a:alpha val="81000"/>
                    </a:srgbClr>
                  </a:glow>
                </a:effectLst>
                <a:latin typeface="Arial" panose="020B0604020202020204" pitchFamily="34" charset="0"/>
                <a:ea typeface="ＭＳ Ｐゴシック"/>
                <a:cs typeface="Arial" panose="020B0604020202020204" pitchFamily="34" charset="0"/>
              </a:rPr>
              <a:t> </a:t>
            </a:r>
            <a:r>
              <a:rPr kumimoji="0" lang="ar-JO" dirty="0">
                <a:effectLst>
                  <a:glow rad="139700">
                    <a:srgbClr val="000000">
                      <a:alpha val="81000"/>
                    </a:srgbClr>
                  </a:glow>
                </a:effectLst>
                <a:latin typeface="Arial" panose="020B0604020202020204" pitchFamily="34" charset="0"/>
                <a:ea typeface="ＭＳ Ｐゴシック"/>
                <a:cs typeface="Arial" panose="020B0604020202020204" pitchFamily="34" charset="0"/>
              </a:rPr>
              <a:t>سوف تحصل على </a:t>
            </a:r>
            <a:r>
              <a:rPr kumimoji="0" lang="ar-JO" dirty="0">
                <a:solidFill>
                  <a:srgbClr val="FFFF00"/>
                </a:solidFill>
                <a:effectLst>
                  <a:glow rad="139700">
                    <a:srgbClr val="000000">
                      <a:alpha val="81000"/>
                    </a:srgbClr>
                  </a:glow>
                </a:effectLst>
                <a:latin typeface="Arial" panose="020B0604020202020204" pitchFamily="34" charset="0"/>
                <a:ea typeface="ＭＳ Ｐゴシック"/>
                <a:cs typeface="Arial" panose="020B0604020202020204" pitchFamily="34" charset="0"/>
              </a:rPr>
              <a:t>مشيئتك</a:t>
            </a:r>
            <a:endParaRPr kumimoji="0" lang="en-US" dirty="0">
              <a:solidFill>
                <a:srgbClr val="FFFF00"/>
              </a:solidFill>
              <a:effectLst>
                <a:glow rad="139700">
                  <a:srgbClr val="000000">
                    <a:alpha val="81000"/>
                  </a:srgbClr>
                </a:glow>
              </a:effectLst>
              <a:latin typeface="Arial" panose="020B0604020202020204" pitchFamily="34" charset="0"/>
              <a:ea typeface="ＭＳ Ｐゴシック"/>
              <a:cs typeface="Arial" panose="020B0604020202020204" pitchFamily="34" charset="0"/>
            </a:endParaRPr>
          </a:p>
          <a:p>
            <a:pPr algn="l">
              <a:lnSpc>
                <a:spcPct val="100000"/>
              </a:lnSpc>
              <a:buFontTx/>
              <a:buNone/>
              <a:defRPr/>
            </a:pPr>
            <a:r>
              <a:rPr kumimoji="0" lang="ar-JO" sz="4000" dirty="0">
                <a:effectLst>
                  <a:glow rad="139700">
                    <a:srgbClr val="000000">
                      <a:alpha val="81000"/>
                    </a:srgbClr>
                  </a:glow>
                </a:effectLst>
                <a:latin typeface="Arial" panose="020B0604020202020204" pitchFamily="34" charset="0"/>
                <a:ea typeface="ＭＳ Ｐゴシック"/>
                <a:cs typeface="Arial" panose="020B0604020202020204" pitchFamily="34" charset="0"/>
              </a:rPr>
              <a:t>تشارلز سبرجن</a:t>
            </a:r>
            <a:endParaRPr kumimoji="0" lang="en-US" sz="4000" dirty="0">
              <a:effectLst>
                <a:glow rad="139700">
                  <a:srgbClr val="000000">
                    <a:alpha val="81000"/>
                  </a:srgbClr>
                </a:glow>
              </a:effectLst>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27584135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sz="1800" dirty="0">
              <a:solidFill>
                <a:srgbClr val="000000"/>
              </a:solidFill>
              <a:latin typeface="Arial" panose="020B0604020202020204" pitchFamily="34" charset="0"/>
            </a:endParaRPr>
          </a:p>
        </p:txBody>
      </p:sp>
      <p:sp>
        <p:nvSpPr>
          <p:cNvPr id="67587" name="Text Box 3"/>
          <p:cNvSpPr txBox="1">
            <a:spLocks noChangeArrowheads="1"/>
          </p:cNvSpPr>
          <p:nvPr/>
        </p:nvSpPr>
        <p:spPr bwMode="auto">
          <a:xfrm>
            <a:off x="457200" y="1246188"/>
            <a:ext cx="8458200" cy="286232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algn="r" eaLnBrk="1" hangingPunct="1">
              <a:lnSpc>
                <a:spcPct val="100000"/>
              </a:lnSpc>
              <a:spcBef>
                <a:spcPct val="50000"/>
              </a:spcBef>
              <a:buNone/>
              <a:defRPr/>
            </a:pP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1. يبدأ 1 ملوك بالملك </a:t>
            </a:r>
            <a:r>
              <a:rPr kumimoji="0" lang="ar-JO" sz="3600" u="sng" dirty="0">
                <a:solidFill>
                  <a:srgbClr val="FFFFFF"/>
                </a:solidFill>
                <a:latin typeface="Arial" panose="020B0604020202020204" pitchFamily="34" charset="0"/>
                <a:ea typeface="Times New Roman" pitchFamily="-105" charset="0"/>
                <a:cs typeface="Arial" panose="020B0604020202020204" pitchFamily="34" charset="0"/>
              </a:rPr>
              <a:t>سليمان</a:t>
            </a: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 ويصف </a:t>
            </a:r>
            <a:r>
              <a:rPr kumimoji="0" lang="ar-JO" sz="3600" u="sng" dirty="0">
                <a:solidFill>
                  <a:srgbClr val="FFFFFF"/>
                </a:solidFill>
                <a:latin typeface="Arial" panose="020B0604020202020204" pitchFamily="34" charset="0"/>
                <a:ea typeface="Times New Roman" pitchFamily="-105" charset="0"/>
                <a:cs typeface="Arial" panose="020B0604020202020204" pitchFamily="34" charset="0"/>
              </a:rPr>
              <a:t>انقسام</a:t>
            </a: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 المملكة .</a:t>
            </a:r>
            <a:endParaRPr kumimoji="0" lang="en-US" sz="3600" dirty="0">
              <a:solidFill>
                <a:srgbClr val="FFFFFF"/>
              </a:solidFill>
              <a:latin typeface="Arial" panose="020B0604020202020204" pitchFamily="34" charset="0"/>
              <a:ea typeface="Times New Roman" pitchFamily="-105" charset="0"/>
              <a:cs typeface="Arial" panose="020B0604020202020204" pitchFamily="34" charset="0"/>
            </a:endParaRPr>
          </a:p>
          <a:p>
            <a:pPr marL="457200" indent="-457200" algn="r" eaLnBrk="1" hangingPunct="1">
              <a:lnSpc>
                <a:spcPct val="100000"/>
              </a:lnSpc>
              <a:spcBef>
                <a:spcPct val="50000"/>
              </a:spcBef>
              <a:buNone/>
              <a:defRPr/>
            </a:pP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2. النبي </a:t>
            </a:r>
            <a:r>
              <a:rPr kumimoji="0" lang="ar-JO" sz="3600" u="sng" dirty="0">
                <a:solidFill>
                  <a:srgbClr val="FFFFFF"/>
                </a:solidFill>
                <a:latin typeface="Arial" panose="020B0604020202020204" pitchFamily="34" charset="0"/>
                <a:ea typeface="Times New Roman" pitchFamily="-105" charset="0"/>
                <a:cs typeface="Arial" panose="020B0604020202020204" pitchFamily="34" charset="0"/>
              </a:rPr>
              <a:t>إيليا</a:t>
            </a: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 متميز في 1 ملوك، بينما </a:t>
            </a:r>
            <a:r>
              <a:rPr kumimoji="0" lang="ar-JO" sz="3600" u="sng" dirty="0">
                <a:solidFill>
                  <a:srgbClr val="FFFFFF"/>
                </a:solidFill>
                <a:latin typeface="Arial" panose="020B0604020202020204" pitchFamily="34" charset="0"/>
                <a:ea typeface="Times New Roman" pitchFamily="-105" charset="0"/>
                <a:cs typeface="Arial" panose="020B0604020202020204" pitchFamily="34" charset="0"/>
              </a:rPr>
              <a:t>أليشع</a:t>
            </a: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 متميز في 2 ملوك .</a:t>
            </a:r>
            <a:r>
              <a:rPr kumimoji="0" lang="en-US" sz="3600" dirty="0">
                <a:solidFill>
                  <a:srgbClr val="FFFFFF"/>
                </a:solidFill>
                <a:latin typeface="Arial" panose="020B0604020202020204" pitchFamily="34" charset="0"/>
                <a:ea typeface="Times New Roman" pitchFamily="-105" charset="0"/>
                <a:cs typeface="Arial" panose="020B0604020202020204" pitchFamily="34" charset="0"/>
              </a:rPr>
              <a:t> </a:t>
            </a:r>
          </a:p>
          <a:p>
            <a:pPr marL="457200" indent="-457200" eaLnBrk="1" hangingPunct="1">
              <a:lnSpc>
                <a:spcPct val="100000"/>
              </a:lnSpc>
              <a:spcBef>
                <a:spcPct val="50000"/>
              </a:spcBef>
              <a:buNone/>
              <a:defRPr/>
            </a:pP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3. يخبرنا 2 ملوك عن دمار ــــــــــــــــــــ وــــــــــــــــ .</a:t>
            </a:r>
            <a:endParaRPr kumimoji="0" lang="en-US" sz="3600" dirty="0">
              <a:solidFill>
                <a:srgbClr val="FFFFFF"/>
              </a:solidFill>
              <a:latin typeface="Arial" panose="020B0604020202020204" pitchFamily="34" charset="0"/>
              <a:ea typeface="Times New Roman" pitchFamily="-105" charset="0"/>
              <a:cs typeface="Arial" panose="020B0604020202020204" pitchFamily="34" charset="0"/>
            </a:endParaRPr>
          </a:p>
        </p:txBody>
      </p:sp>
      <p:sp>
        <p:nvSpPr>
          <p:cNvPr id="4" name="Title 3"/>
          <p:cNvSpPr>
            <a:spLocks noGrp="1"/>
          </p:cNvSpPr>
          <p:nvPr>
            <p:ph type="title" idx="4294967295"/>
          </p:nvPr>
        </p:nvSpPr>
        <p:spPr>
          <a:xfrm>
            <a:off x="0" y="81134"/>
            <a:ext cx="9144000" cy="646331"/>
          </a:xfrm>
          <a:solidFill>
            <a:schemeClr val="tx1"/>
          </a:solidFill>
          <a:effectLst>
            <a:outerShdw blurRad="63500" dist="38099" dir="2700000" algn="ctr" rotWithShape="0">
              <a:schemeClr val="tx1">
                <a:alpha val="74998"/>
              </a:schemeClr>
            </a:outerShdw>
          </a:effectLst>
        </p:spPr>
        <p:txBody>
          <a:bodyPr wrap="square">
            <a:spAutoFit/>
          </a:bodyPr>
          <a:lstStyle/>
          <a:p>
            <a:pPr marL="457200" indent="-457200" eaLnBrk="1" hangingPunct="1">
              <a:spcBef>
                <a:spcPct val="50000"/>
              </a:spcBef>
              <a:defRPr/>
            </a:pPr>
            <a:r>
              <a:rPr lang="ar-JO" sz="3600" kern="1200" dirty="0">
                <a:solidFill>
                  <a:schemeClr val="bg1"/>
                </a:solidFill>
                <a:ea typeface="Times New Roman" pitchFamily="-105" charset="0"/>
              </a:rPr>
              <a:t>الإختبار الأول في 1 – 2 ملوك</a:t>
            </a:r>
            <a:endParaRPr lang="en-US" sz="3600" kern="1200" dirty="0">
              <a:solidFill>
                <a:schemeClr val="bg1"/>
              </a:solidFill>
              <a:ea typeface="Times New Roman" pitchFamily="-105" charset="0"/>
            </a:endParaRPr>
          </a:p>
        </p:txBody>
      </p:sp>
      <p:pic>
        <p:nvPicPr>
          <p:cNvPr id="204804"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371600" cy="1065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19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83451246"/>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20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152967376"/>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000" u="sng" dirty="0">
                  <a:solidFill>
                    <a:srgbClr val="000090"/>
                  </a:solidFill>
                  <a:latin typeface="Arial" panose="020B0604020202020204" pitchFamily="34" charset="0"/>
                  <a:ea typeface="ÇlÇr ñæí©" charset="0"/>
                  <a:cs typeface="Arial" panose="020B0604020202020204" pitchFamily="34" charset="0"/>
                </a:rPr>
                <a:t>صالح مع نهاية شريرة (8)</a:t>
              </a:r>
              <a:endParaRPr lang="en-US" sz="40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000090"/>
                  </a:solidFill>
                  <a:latin typeface="Arial" panose="020B0604020202020204" pitchFamily="34" charset="0"/>
                  <a:cs typeface="Arial" panose="020B0604020202020204" pitchFamily="34" charset="0"/>
                </a:rPr>
                <a:t>سليمان* (1:1)، آسا (14: 2)،</a:t>
              </a:r>
            </a:p>
            <a:p>
              <a:pPr algn="ctr">
                <a:buFontTx/>
                <a:buNone/>
              </a:pPr>
              <a:r>
                <a:rPr lang="ar-JO" sz="3200" dirty="0">
                  <a:solidFill>
                    <a:srgbClr val="FF0000"/>
                  </a:solidFill>
                  <a:latin typeface="Arial" panose="020B0604020202020204" pitchFamily="34" charset="0"/>
                  <a:cs typeface="Arial" panose="020B0604020202020204" pitchFamily="34" charset="0"/>
                </a:rPr>
                <a:t>يهوشافاط (17: 3، 20: 37)، </a:t>
              </a:r>
              <a:r>
                <a:rPr lang="ar-JO" sz="3200" dirty="0">
                  <a:solidFill>
                    <a:srgbClr val="000090"/>
                  </a:solidFill>
                  <a:latin typeface="Arial" panose="020B0604020202020204" pitchFamily="34" charset="0"/>
                  <a:cs typeface="Arial" panose="020B0604020202020204" pitchFamily="34" charset="0"/>
                </a:rPr>
                <a:t>يؤاش </a:t>
              </a:r>
            </a:p>
            <a:p>
              <a:pPr algn="ctr">
                <a:buFontTx/>
                <a:buNone/>
              </a:pPr>
              <a:r>
                <a:rPr lang="ar-JO" sz="3200" dirty="0">
                  <a:solidFill>
                    <a:srgbClr val="000090"/>
                  </a:solidFill>
                  <a:latin typeface="Arial" panose="020B0604020202020204" pitchFamily="34" charset="0"/>
                  <a:cs typeface="Arial" panose="020B0604020202020204" pitchFamily="34" charset="0"/>
                </a:rPr>
                <a:t>(24: 22), عمسيا (25: 19و27)، عزيا</a:t>
              </a:r>
            </a:p>
            <a:p>
              <a:pPr algn="ctr">
                <a:buFontTx/>
                <a:buNone/>
              </a:pPr>
              <a:r>
                <a:rPr lang="ar-JO" sz="3200" dirty="0">
                  <a:solidFill>
                    <a:srgbClr val="000090"/>
                  </a:solidFill>
                  <a:latin typeface="Arial" panose="020B0604020202020204" pitchFamily="34" charset="0"/>
                  <a:cs typeface="Arial" panose="020B0604020202020204" pitchFamily="34" charset="0"/>
                </a:rPr>
                <a:t>(26: 16)، حزقيا (32: 25)، يوشيا</a:t>
              </a:r>
            </a:p>
            <a:p>
              <a:pPr algn="ctr">
                <a:buFontTx/>
                <a:buNone/>
              </a:pPr>
              <a:r>
                <a:rPr lang="ar-JO" sz="3200" dirty="0">
                  <a:solidFill>
                    <a:srgbClr val="000090"/>
                  </a:solidFill>
                  <a:latin typeface="Arial" panose="020B0604020202020204" pitchFamily="34" charset="0"/>
                  <a:cs typeface="Arial" panose="020B0604020202020204" pitchFamily="34" charset="0"/>
                </a:rPr>
                <a:t>(34: 1-36: 1)</a:t>
              </a:r>
              <a:endParaRPr lang="en-US" sz="3200" dirty="0">
                <a:solidFill>
                  <a:srgbClr val="000090"/>
                </a:solidFill>
                <a:latin typeface="Arial" panose="020B0604020202020204" pitchFamily="34" charset="0"/>
                <a:cs typeface="Arial" panose="020B0604020202020204" pitchFamily="34"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38894325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3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ar-JO" altLang="zh-CN" dirty="0">
                <a:ea typeface="SimSun" charset="0"/>
              </a:rPr>
              <a:t>النهضات في 2 أخبار الأيام</a:t>
            </a:r>
            <a:endParaRPr lang="en-US" dirty="0">
              <a:ea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280</a:t>
            </a:r>
            <a:endParaRPr kumimoji="0" lang="en-US" dirty="0">
              <a:solidFill>
                <a:srgbClr val="FFFFFF"/>
              </a:solidFill>
              <a:latin typeface="Arial" panose="020B0604020202020204" pitchFamily="34" charset="0"/>
              <a:cs typeface="Arial" panose="020B0604020202020204" pitchFamily="34" charset="0"/>
            </a:endParaRPr>
          </a:p>
        </p:txBody>
      </p:sp>
      <p:grpSp>
        <p:nvGrpSpPr>
          <p:cNvPr id="276487" name="Group 127"/>
          <p:cNvGrpSpPr>
            <a:grpSpLocks/>
          </p:cNvGrpSpPr>
          <p:nvPr/>
        </p:nvGrpSpPr>
        <p:grpSpPr bwMode="auto">
          <a:xfrm>
            <a:off x="152400" y="1571682"/>
            <a:ext cx="8839200" cy="5286318"/>
            <a:chOff x="-4" y="-42"/>
            <a:chExt cx="4230" cy="7044"/>
          </a:xfrm>
        </p:grpSpPr>
        <p:grpSp>
          <p:nvGrpSpPr>
            <p:cNvPr id="276488" name="Group 125"/>
            <p:cNvGrpSpPr>
              <a:grpSpLocks/>
            </p:cNvGrpSpPr>
            <p:nvPr/>
          </p:nvGrpSpPr>
          <p:grpSpPr bwMode="auto">
            <a:xfrm>
              <a:off x="0" y="-42"/>
              <a:ext cx="4222" cy="7040"/>
              <a:chOff x="0" y="-42"/>
              <a:chExt cx="4222" cy="7040"/>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2000" dirty="0">
                        <a:solidFill>
                          <a:srgbClr val="FFFFFF"/>
                        </a:solidFill>
                        <a:latin typeface="Arial" panose="020B0604020202020204" pitchFamily="34" charset="0"/>
                        <a:ea typeface="SimSun" charset="0"/>
                        <a:cs typeface="Arial" panose="020B0604020202020204" pitchFamily="34" charset="0"/>
                      </a:rPr>
                      <a:t>رقم النهضة</a:t>
                    </a:r>
                    <a:endParaRPr kumimoji="0" lang="en-US" altLang="zh-CN" sz="2000" dirty="0">
                      <a:solidFill>
                        <a:srgbClr val="FFFFFF"/>
                      </a:solidFill>
                      <a:latin typeface="Arial" panose="020B0604020202020204" pitchFamily="34" charset="0"/>
                      <a:ea typeface="SimSun" charset="0"/>
                      <a:cs typeface="Arial" panose="020B0604020202020204" pitchFamily="34" charset="0"/>
                    </a:endParaRP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1</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2" name="Group 52"/>
              <p:cNvGrpSpPr>
                <a:grpSpLocks/>
              </p:cNvGrpSpPr>
              <p:nvPr/>
            </p:nvGrpSpPr>
            <p:grpSpPr bwMode="auto">
              <a:xfrm>
                <a:off x="1222" y="-42"/>
                <a:ext cx="622" cy="713"/>
                <a:chOff x="1222" y="-42"/>
                <a:chExt cx="622" cy="713"/>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8" name="Group 50"/>
                <p:cNvGrpSpPr>
                  <a:grpSpLocks/>
                </p:cNvGrpSpPr>
                <p:nvPr/>
              </p:nvGrpSpPr>
              <p:grpSpPr bwMode="auto">
                <a:xfrm>
                  <a:off x="1222" y="-42"/>
                  <a:ext cx="622" cy="713"/>
                  <a:chOff x="1222" y="-42"/>
                  <a:chExt cx="622" cy="713"/>
                </a:xfrm>
              </p:grpSpPr>
              <p:sp>
                <p:nvSpPr>
                  <p:cNvPr id="276599" name="Rectangle 8"/>
                  <p:cNvSpPr>
                    <a:spLocks noChangeArrowheads="1"/>
                  </p:cNvSpPr>
                  <p:nvPr/>
                </p:nvSpPr>
                <p:spPr bwMode="auto">
                  <a:xfrm>
                    <a:off x="1222" y="-42"/>
                    <a:ext cx="615"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r>
                      <a:rPr kumimoji="0" lang="ar-JO" altLang="zh-CN" dirty="0">
                        <a:solidFill>
                          <a:srgbClr val="FFFFFF"/>
                        </a:solidFill>
                        <a:latin typeface="Arial" panose="020B0604020202020204" pitchFamily="34" charset="0"/>
                        <a:ea typeface="SimSun" charset="0"/>
                        <a:cs typeface="Arial" panose="020B0604020202020204" pitchFamily="34" charset="0"/>
                      </a:rPr>
                      <a:t>2</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3</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4</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6</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2200" dirty="0">
                      <a:solidFill>
                        <a:srgbClr val="FFFFFF"/>
                      </a:solidFill>
                      <a:latin typeface="Arial" panose="020B0604020202020204" pitchFamily="34" charset="0"/>
                      <a:ea typeface="SimSun" charset="0"/>
                      <a:cs typeface="Arial" panose="020B0604020202020204" pitchFamily="34" charset="0"/>
                    </a:rPr>
                    <a:t>الإصحاحات</a:t>
                  </a:r>
                  <a:endParaRPr kumimoji="0" lang="en-US" altLang="zh-CN" sz="2200" dirty="0">
                    <a:solidFill>
                      <a:srgbClr val="FFFFFF"/>
                    </a:solidFill>
                    <a:latin typeface="Arial" panose="020B0604020202020204" pitchFamily="34" charset="0"/>
                    <a:ea typeface="SimSun" charset="0"/>
                    <a:cs typeface="Arial" panose="020B0604020202020204" pitchFamily="34" charset="0"/>
                  </a:endParaRP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15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20</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23-24</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29-31</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34-35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الملوك</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آسا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1600" dirty="0">
                      <a:solidFill>
                        <a:srgbClr val="FFFFFF"/>
                      </a:solidFill>
                      <a:latin typeface="Arial" panose="020B0604020202020204" pitchFamily="34" charset="0"/>
                      <a:ea typeface="SimSun" charset="0"/>
                      <a:cs typeface="Arial" panose="020B0604020202020204" pitchFamily="34" charset="0"/>
                    </a:rPr>
                    <a:t>يهوشافاط</a:t>
                  </a:r>
                  <a:endParaRPr kumimoji="0" lang="en-US" altLang="zh-CN" sz="1600" dirty="0">
                    <a:solidFill>
                      <a:srgbClr val="FFFFFF"/>
                    </a:solidFill>
                    <a:latin typeface="Arial" panose="020B0604020202020204" pitchFamily="34" charset="0"/>
                    <a:ea typeface="SimSun" charset="0"/>
                    <a:cs typeface="Arial" panose="020B0604020202020204" pitchFamily="34" charset="0"/>
                  </a:endParaRP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1600" dirty="0">
                      <a:solidFill>
                        <a:srgbClr val="FFFFFF"/>
                      </a:solidFill>
                      <a:latin typeface="Arial" panose="020B0604020202020204" pitchFamily="34" charset="0"/>
                      <a:ea typeface="SimSun" charset="0"/>
                      <a:cs typeface="Arial" panose="020B0604020202020204" pitchFamily="34" charset="0"/>
                    </a:rPr>
                    <a:t>يؤاش  (بمساعدة يهوياداع)</a:t>
                  </a:r>
                  <a:endParaRPr kumimoji="0" lang="en-US" altLang="zh-CN" sz="1600" dirty="0">
                    <a:solidFill>
                      <a:srgbClr val="FFFFFF"/>
                    </a:solidFill>
                    <a:latin typeface="Arial" panose="020B0604020202020204" pitchFamily="34" charset="0"/>
                    <a:ea typeface="SimSun" charset="0"/>
                    <a:cs typeface="Arial" panose="020B0604020202020204" pitchFamily="34" charset="0"/>
                  </a:endParaRP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عمسيا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حزقيا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يوشيا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الأعمال</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النتائج</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Rounded Rectangle 2"/>
          <p:cNvSpPr/>
          <p:nvPr/>
        </p:nvSpPr>
        <p:spPr bwMode="auto">
          <a:xfrm>
            <a:off x="2699792" y="1556792"/>
            <a:ext cx="1368152" cy="1656184"/>
          </a:xfrm>
          <a:prstGeom prst="roundRect">
            <a:avLst/>
          </a:prstGeom>
          <a:noFill/>
          <a:ln w="762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u="none" strike="noStrike" cap="none" normalizeH="0" baseline="0" dirty="0">
              <a:ln>
                <a:noFill/>
              </a:ln>
              <a:solidFill>
                <a:schemeClr val="tx1"/>
              </a:solidFill>
              <a:effectLst/>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14523373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34.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800" u="sng" dirty="0">
                  <a:solidFill>
                    <a:srgbClr val="000090"/>
                  </a:solidFill>
                  <a:latin typeface="Arial" panose="020B0604020202020204" pitchFamily="34" charset="0"/>
                  <a:ea typeface="ÇlÇr ñæí©" charset="0"/>
                  <a:cs typeface="Arial" panose="020B0604020202020204" pitchFamily="34" charset="0"/>
                </a:rPr>
                <a:t>سيء إلى أسوأ (9)</a:t>
              </a:r>
              <a:endParaRPr lang="en-US" sz="48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000090"/>
                  </a:solidFill>
                  <a:latin typeface="Arial" panose="020B0604020202020204" pitchFamily="34" charset="0"/>
                  <a:cs typeface="Arial" panose="020B0604020202020204" pitchFamily="34" charset="0"/>
                </a:rPr>
                <a:t>يهورام (21: 6و11-12)، </a:t>
              </a:r>
              <a:r>
                <a:rPr lang="ar-JO" sz="3200" dirty="0">
                  <a:solidFill>
                    <a:srgbClr val="FF0000"/>
                  </a:solidFill>
                  <a:latin typeface="Arial" panose="020B0604020202020204" pitchFamily="34" charset="0"/>
                  <a:cs typeface="Arial" panose="020B0604020202020204" pitchFamily="34" charset="0"/>
                </a:rPr>
                <a:t>أخزيا</a:t>
              </a:r>
            </a:p>
            <a:p>
              <a:pPr algn="ctr">
                <a:buFontTx/>
                <a:buNone/>
              </a:pPr>
              <a:r>
                <a:rPr lang="ar-JO" sz="3200" dirty="0">
                  <a:solidFill>
                    <a:srgbClr val="FF0000"/>
                  </a:solidFill>
                  <a:latin typeface="Arial" panose="020B0604020202020204" pitchFamily="34" charset="0"/>
                  <a:cs typeface="Arial" panose="020B0604020202020204" pitchFamily="34" charset="0"/>
                </a:rPr>
                <a:t>(20: 36و22: 3)</a:t>
              </a:r>
              <a:r>
                <a:rPr lang="ar-JO" sz="3200" dirty="0">
                  <a:solidFill>
                    <a:srgbClr val="000090"/>
                  </a:solidFill>
                  <a:latin typeface="Arial" panose="020B0604020202020204" pitchFamily="34" charset="0"/>
                  <a:cs typeface="Arial" panose="020B0604020202020204" pitchFamily="34" charset="0"/>
                </a:rPr>
                <a:t>، عثليا (22: 10)، آحاز</a:t>
              </a:r>
            </a:p>
            <a:p>
              <a:pPr algn="ctr">
                <a:buFontTx/>
                <a:buNone/>
              </a:pPr>
              <a:r>
                <a:rPr lang="ar-JO" sz="3200" dirty="0">
                  <a:solidFill>
                    <a:srgbClr val="000090"/>
                  </a:solidFill>
                  <a:latin typeface="Arial" panose="020B0604020202020204" pitchFamily="34" charset="0"/>
                  <a:cs typeface="Arial" panose="020B0604020202020204" pitchFamily="34" charset="0"/>
                </a:rPr>
                <a:t>(28: 22)، آمون (33: 20-25)، يهوآحاز</a:t>
              </a:r>
            </a:p>
            <a:p>
              <a:pPr algn="ctr">
                <a:buFontTx/>
                <a:buNone/>
              </a:pPr>
              <a:r>
                <a:rPr lang="ar-JO" sz="3200" dirty="0">
                  <a:solidFill>
                    <a:srgbClr val="000090"/>
                  </a:solidFill>
                  <a:latin typeface="Arial" panose="020B0604020202020204" pitchFamily="34" charset="0"/>
                  <a:cs typeface="Arial" panose="020B0604020202020204" pitchFamily="34" charset="0"/>
                </a:rPr>
                <a:t>(36: 1، 2 مل 13: 2)، يهوياقيم</a:t>
              </a:r>
            </a:p>
            <a:p>
              <a:pPr algn="ctr">
                <a:buFontTx/>
                <a:buNone/>
              </a:pPr>
              <a:r>
                <a:rPr lang="ar-JO" sz="3200" dirty="0">
                  <a:solidFill>
                    <a:srgbClr val="000090"/>
                  </a:solidFill>
                  <a:latin typeface="Arial" panose="020B0604020202020204" pitchFamily="34" charset="0"/>
                  <a:cs typeface="Arial" panose="020B0604020202020204" pitchFamily="34" charset="0"/>
                </a:rPr>
                <a:t>(36: 5)، يهوياكين (36: 9)، صدقيا</a:t>
              </a:r>
            </a:p>
            <a:p>
              <a:pPr algn="ctr">
                <a:buFontTx/>
                <a:buNone/>
              </a:pPr>
              <a:r>
                <a:rPr lang="ar-JO" sz="3200" dirty="0">
                  <a:solidFill>
                    <a:srgbClr val="000090"/>
                  </a:solidFill>
                  <a:latin typeface="Arial" panose="020B0604020202020204" pitchFamily="34" charset="0"/>
                  <a:cs typeface="Arial" panose="020B0604020202020204" pitchFamily="34" charset="0"/>
                </a:rPr>
                <a:t>(36: 12)</a:t>
              </a:r>
              <a:endParaRPr lang="en-US" sz="4800" dirty="0">
                <a:solidFill>
                  <a:srgbClr val="000090"/>
                </a:solidFill>
                <a:latin typeface="Arial" panose="020B0604020202020204" pitchFamily="34" charset="0"/>
                <a:cs typeface="Arial" panose="020B0604020202020204" pitchFamily="34"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25356610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21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4070078004"/>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Title 1"/>
          <p:cNvSpPr>
            <a:spLocks noGrp="1"/>
          </p:cNvSpPr>
          <p:nvPr>
            <p:ph type="ctrTitle"/>
          </p:nvPr>
        </p:nvSpPr>
        <p:spPr>
          <a:xfrm>
            <a:off x="685800" y="981075"/>
            <a:ext cx="7772400" cy="2619375"/>
          </a:xfrm>
        </p:spPr>
        <p:txBody>
          <a:bodyPr/>
          <a:lstStyle/>
          <a:p>
            <a:r>
              <a:rPr lang="ar-JO" sz="6600" dirty="0">
                <a:solidFill>
                  <a:srgbClr val="C00000"/>
                </a:solidFill>
                <a:ea typeface="ＭＳ Ｐゴシック" charset="0"/>
              </a:rPr>
              <a:t>يكسر</a:t>
            </a:r>
            <a:r>
              <a:rPr lang="ar-JO" sz="6600" dirty="0">
                <a:ea typeface="ＭＳ Ｐゴシック" charset="0"/>
              </a:rPr>
              <a:t> الله هؤلاء الذين يعبدون </a:t>
            </a:r>
            <a:r>
              <a:rPr lang="ar-JO" sz="6600" dirty="0">
                <a:solidFill>
                  <a:srgbClr val="C00000"/>
                </a:solidFill>
                <a:ea typeface="ＭＳ Ｐゴシック" charset="0"/>
              </a:rPr>
              <a:t>الأصنام</a:t>
            </a:r>
            <a:endParaRPr lang="en-US" sz="6600" dirty="0">
              <a:solidFill>
                <a:srgbClr val="C00000"/>
              </a:solidFill>
              <a:ea typeface="ＭＳ Ｐゴシック" charset="0"/>
            </a:endParaRPr>
          </a:p>
        </p:txBody>
      </p:sp>
      <p:sp>
        <p:nvSpPr>
          <p:cNvPr id="256002" name="Title 1"/>
          <p:cNvSpPr txBox="1">
            <a:spLocks/>
          </p:cNvSpPr>
          <p:nvPr/>
        </p:nvSpPr>
        <p:spPr bwMode="auto">
          <a:xfrm>
            <a:off x="2987675" y="5516563"/>
            <a:ext cx="6156325" cy="1341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0"/>
              </a:spcBef>
              <a:buFontTx/>
              <a:buNone/>
            </a:pPr>
            <a:r>
              <a:rPr lang="ar-JO" sz="5400" dirty="0">
                <a:solidFill>
                  <a:schemeClr val="tx2"/>
                </a:solidFill>
                <a:latin typeface="Arial" panose="020B0604020202020204" pitchFamily="34" charset="0"/>
                <a:cs typeface="Arial" panose="020B0604020202020204" pitchFamily="34" charset="0"/>
              </a:rPr>
              <a:t>2 أخ 21-22</a:t>
            </a:r>
            <a:endParaRPr lang="en-US" sz="5400" dirty="0">
              <a:solidFill>
                <a:schemeClr val="tx2"/>
              </a:solidFill>
              <a:latin typeface="Arial" panose="020B0604020202020204" pitchFamily="34" charset="0"/>
              <a:cs typeface="Arial" panose="020B0604020202020204" pitchFamily="34" charset="0"/>
            </a:endParaRPr>
          </a:p>
        </p:txBody>
      </p:sp>
    </p:spTree>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2"/>
          <p:cNvSpPr>
            <a:spLocks noGrp="1" noChangeArrowheads="1"/>
          </p:cNvSpPr>
          <p:nvPr>
            <p:ph type="ctrTitle"/>
          </p:nvPr>
        </p:nvSpPr>
        <p:spPr>
          <a:xfrm>
            <a:off x="163513" y="152400"/>
            <a:ext cx="8153400" cy="838200"/>
          </a:xfrm>
          <a:solidFill>
            <a:srgbClr val="000000"/>
          </a:solidFill>
          <a:ln>
            <a:solidFill>
              <a:srgbClr val="FFFFFF"/>
            </a:solidFill>
          </a:ln>
          <a:effectLst/>
        </p:spPr>
        <p:txBody>
          <a:bodyPr/>
          <a:lstStyle/>
          <a:p>
            <a:pPr eaLnBrk="1" hangingPunct="1">
              <a:defRPr/>
            </a:pPr>
            <a:r>
              <a:rPr kumimoji="1" lang="ar-JO" sz="3600" dirty="0">
                <a:solidFill>
                  <a:schemeClr val="tx1"/>
                </a:solidFill>
                <a:effectLst>
                  <a:outerShdw blurRad="38100" dist="38100" dir="2700000" algn="tl">
                    <a:srgbClr val="000000"/>
                  </a:outerShdw>
                </a:effectLst>
                <a:ea typeface="ＭＳ Ｐゴシック" charset="0"/>
                <a:cs typeface="Arial" panose="020B0604020202020204" pitchFamily="34" charset="0"/>
              </a:rPr>
              <a:t>شر العائلة (2 أخ 21-22)</a:t>
            </a:r>
            <a:endParaRPr kumimoji="1" lang="en-US" sz="3600" dirty="0">
              <a:solidFill>
                <a:schemeClr val="tx1"/>
              </a:solidFill>
              <a:effectLst>
                <a:outerShdw blurRad="38100" dist="38100" dir="2700000" algn="tl">
                  <a:srgbClr val="000000"/>
                </a:outerShdw>
              </a:effectLst>
              <a:ea typeface="ＭＳ Ｐゴシック" charset="0"/>
              <a:cs typeface="Arial" panose="020B0604020202020204" pitchFamily="34" charset="0"/>
            </a:endParaRPr>
          </a:p>
        </p:txBody>
      </p:sp>
      <p:sp>
        <p:nvSpPr>
          <p:cNvPr id="242692" name="Text Box 4"/>
          <p:cNvSpPr txBox="1">
            <a:spLocks noChangeArrowheads="1"/>
          </p:cNvSpPr>
          <p:nvPr/>
        </p:nvSpPr>
        <p:spPr bwMode="auto">
          <a:xfrm>
            <a:off x="563563" y="2498725"/>
            <a:ext cx="1293793"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800"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إيزابيل</a:t>
            </a:r>
            <a:endParaRPr kumimoji="0" lang="en-US" sz="2000" dirty="0">
              <a:solidFill>
                <a:srgbClr val="FFBCF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693" name="Text Box 5"/>
          <p:cNvSpPr txBox="1">
            <a:spLocks noChangeArrowheads="1"/>
          </p:cNvSpPr>
          <p:nvPr/>
        </p:nvSpPr>
        <p:spPr bwMode="auto">
          <a:xfrm>
            <a:off x="3105150" y="2498725"/>
            <a:ext cx="1038222"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800"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آخاب</a:t>
            </a:r>
            <a:endParaRPr kumimoji="0" lang="en-US" sz="2000"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grpSp>
        <p:nvGrpSpPr>
          <p:cNvPr id="257028" name="Group 10"/>
          <p:cNvGrpSpPr>
            <a:grpSpLocks/>
          </p:cNvGrpSpPr>
          <p:nvPr/>
        </p:nvGrpSpPr>
        <p:grpSpPr bwMode="auto">
          <a:xfrm>
            <a:off x="1066800" y="3108325"/>
            <a:ext cx="2667000" cy="396875"/>
            <a:chOff x="528" y="1872"/>
            <a:chExt cx="1056" cy="240"/>
          </a:xfrm>
        </p:grpSpPr>
        <p:sp>
          <p:nvSpPr>
            <p:cNvPr id="242695" name="Line 7"/>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696" name="Line 8"/>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697" name="Line 9"/>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grpSp>
      <p:sp>
        <p:nvSpPr>
          <p:cNvPr id="242699" name="Text Box 11"/>
          <p:cNvSpPr txBox="1">
            <a:spLocks noChangeArrowheads="1"/>
          </p:cNvSpPr>
          <p:nvPr/>
        </p:nvSpPr>
        <p:spPr bwMode="auto">
          <a:xfrm>
            <a:off x="5930900" y="2498725"/>
            <a:ext cx="2070124"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يهوشافاط</a:t>
            </a:r>
            <a:endParaRPr kumimoji="0"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05" name="Line 17"/>
          <p:cNvSpPr>
            <a:spLocks noChangeShapeType="1"/>
          </p:cNvSpPr>
          <p:nvPr/>
        </p:nvSpPr>
        <p:spPr bwMode="auto">
          <a:xfrm>
            <a:off x="5410200" y="3505200"/>
            <a:ext cx="0" cy="45720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06" name="Text Box 18"/>
          <p:cNvSpPr txBox="1">
            <a:spLocks noChangeArrowheads="1"/>
          </p:cNvSpPr>
          <p:nvPr/>
        </p:nvSpPr>
        <p:spPr bwMode="auto">
          <a:xfrm>
            <a:off x="4595813" y="3870325"/>
            <a:ext cx="1404947"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nSpc>
                <a:spcPct val="100000"/>
              </a:lnSpc>
              <a:spcBef>
                <a:spcPct val="0"/>
              </a:spcBef>
              <a:buFontTx/>
              <a:buNone/>
              <a:defRPr/>
            </a:pPr>
            <a:r>
              <a:rPr kumimoji="0" lang="ar-JO" sz="2800" dirty="0">
                <a:solidFill>
                  <a:srgbClr val="A3A3A3"/>
                </a:solidFill>
                <a:effectLst>
                  <a:outerShdw blurRad="38100" dist="38100" dir="2700000" algn="tl">
                    <a:srgbClr val="000000"/>
                  </a:outerShdw>
                </a:effectLst>
                <a:latin typeface="Arial" panose="020B0604020202020204" pitchFamily="34" charset="0"/>
                <a:cs typeface="Arial" panose="020B0604020202020204" pitchFamily="34" charset="0"/>
              </a:rPr>
              <a:t>عثليا</a:t>
            </a:r>
            <a:endParaRPr kumimoji="0" lang="en-US" sz="2000" dirty="0">
              <a:solidFill>
                <a:srgbClr val="A3A3A3"/>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07" name="Line 19"/>
          <p:cNvSpPr>
            <a:spLocks noChangeShapeType="1"/>
          </p:cNvSpPr>
          <p:nvPr/>
        </p:nvSpPr>
        <p:spPr bwMode="auto">
          <a:xfrm>
            <a:off x="7048500" y="3489325"/>
            <a:ext cx="0" cy="45720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08" name="Text Box 20"/>
          <p:cNvSpPr txBox="1">
            <a:spLocks noChangeArrowheads="1"/>
          </p:cNvSpPr>
          <p:nvPr/>
        </p:nvSpPr>
        <p:spPr bwMode="auto">
          <a:xfrm>
            <a:off x="6172200" y="3870325"/>
            <a:ext cx="1471634"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800"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يهورام</a:t>
            </a:r>
            <a:endParaRPr kumimoji="0"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grpSp>
        <p:nvGrpSpPr>
          <p:cNvPr id="257034" name="Group 23"/>
          <p:cNvGrpSpPr>
            <a:grpSpLocks/>
          </p:cNvGrpSpPr>
          <p:nvPr/>
        </p:nvGrpSpPr>
        <p:grpSpPr bwMode="auto">
          <a:xfrm>
            <a:off x="5486400" y="4556125"/>
            <a:ext cx="1600200" cy="320675"/>
            <a:chOff x="528" y="1872"/>
            <a:chExt cx="1056" cy="240"/>
          </a:xfrm>
        </p:grpSpPr>
        <p:sp>
          <p:nvSpPr>
            <p:cNvPr id="242712" name="Line 24"/>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13" name="Line 25"/>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14" name="Line 26"/>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grpSp>
      <p:sp>
        <p:nvSpPr>
          <p:cNvPr id="242716" name="Text Box 28"/>
          <p:cNvSpPr txBox="1">
            <a:spLocks noChangeArrowheads="1"/>
          </p:cNvSpPr>
          <p:nvPr/>
        </p:nvSpPr>
        <p:spPr bwMode="auto">
          <a:xfrm>
            <a:off x="605224" y="981075"/>
            <a:ext cx="1364477" cy="800219"/>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800"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أثبعل</a:t>
            </a:r>
            <a:endParaRPr kumimoji="0" lang="en-US" sz="2800"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lnSpc>
                <a:spcPct val="100000"/>
              </a:lnSpc>
              <a:spcBef>
                <a:spcPct val="0"/>
              </a:spcBef>
              <a:buFontTx/>
              <a:buNone/>
              <a:defRPr/>
            </a:pPr>
            <a:r>
              <a:rPr kumimoji="0" lang="ar-JO" sz="1800"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ملك الصيدونيين</a:t>
            </a:r>
            <a:endParaRPr kumimoji="0" lang="en-US" sz="2000"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17" name="Line 29"/>
          <p:cNvSpPr>
            <a:spLocks noChangeShapeType="1"/>
          </p:cNvSpPr>
          <p:nvPr/>
        </p:nvSpPr>
        <p:spPr bwMode="auto">
          <a:xfrm>
            <a:off x="1287463" y="2035175"/>
            <a:ext cx="0" cy="45720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18" name="Line 30"/>
          <p:cNvSpPr>
            <a:spLocks noChangeShapeType="1"/>
          </p:cNvSpPr>
          <p:nvPr/>
        </p:nvSpPr>
        <p:spPr bwMode="auto">
          <a:xfrm>
            <a:off x="6300788" y="5745163"/>
            <a:ext cx="0" cy="45720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19" name="Text Box 31"/>
          <p:cNvSpPr txBox="1">
            <a:spLocks noChangeArrowheads="1"/>
          </p:cNvSpPr>
          <p:nvPr/>
        </p:nvSpPr>
        <p:spPr bwMode="auto">
          <a:xfrm>
            <a:off x="5711825" y="6202363"/>
            <a:ext cx="845103"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nSpc>
                <a:spcPct val="100000"/>
              </a:lnSpc>
              <a:spcBef>
                <a:spcPct val="0"/>
              </a:spcBef>
              <a:buFontTx/>
              <a:buNone/>
              <a:defRPr/>
            </a:pPr>
            <a:r>
              <a:rPr kumimoji="0" lang="ar-JO"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يؤاش</a:t>
            </a:r>
            <a:endParaRPr kumimoji="0"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20" name="Line 32"/>
          <p:cNvSpPr>
            <a:spLocks noChangeShapeType="1"/>
          </p:cNvSpPr>
          <p:nvPr/>
        </p:nvSpPr>
        <p:spPr bwMode="auto">
          <a:xfrm>
            <a:off x="6300788" y="4860925"/>
            <a:ext cx="0" cy="45720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21" name="Text Box 33"/>
          <p:cNvSpPr txBox="1">
            <a:spLocks noChangeArrowheads="1"/>
          </p:cNvSpPr>
          <p:nvPr/>
        </p:nvSpPr>
        <p:spPr bwMode="auto">
          <a:xfrm>
            <a:off x="5486400" y="5287963"/>
            <a:ext cx="1300178"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800"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أخزيا</a:t>
            </a:r>
            <a:endParaRPr kumimoji="0" lang="en-US" sz="2000"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22" name="Line 34"/>
          <p:cNvSpPr>
            <a:spLocks noChangeShapeType="1"/>
          </p:cNvSpPr>
          <p:nvPr/>
        </p:nvSpPr>
        <p:spPr bwMode="auto">
          <a:xfrm>
            <a:off x="7040563" y="2035175"/>
            <a:ext cx="0" cy="45720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23" name="Text Box 35"/>
          <p:cNvSpPr txBox="1">
            <a:spLocks noChangeArrowheads="1"/>
          </p:cNvSpPr>
          <p:nvPr/>
        </p:nvSpPr>
        <p:spPr bwMode="auto">
          <a:xfrm>
            <a:off x="6624301" y="981075"/>
            <a:ext cx="1021433" cy="1077218"/>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آسا</a:t>
            </a:r>
            <a:endParaRPr kumimoji="0" lang="en-US"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lnSpc>
                <a:spcPct val="100000"/>
              </a:lnSpc>
              <a:spcBef>
                <a:spcPct val="0"/>
              </a:spcBef>
              <a:buFontTx/>
              <a:buNone/>
              <a:defRPr/>
            </a:pPr>
            <a:r>
              <a:rPr kumimoji="0" lang="ar-JO" sz="1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ملك يهوذا</a:t>
            </a:r>
            <a:br>
              <a:rPr kumimoji="0" lang="en-US" sz="1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br>
            <a:r>
              <a:rPr kumimoji="0" lang="en-US" sz="1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a:t>
            </a:r>
            <a:r>
              <a:rPr kumimoji="0" lang="ar-JO" sz="1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نسل داود</a:t>
            </a:r>
            <a:r>
              <a:rPr kumimoji="0" lang="en-US" sz="1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a:t>
            </a:r>
            <a:endParaRPr kumimoji="0"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24" name="Line 36"/>
          <p:cNvSpPr>
            <a:spLocks noChangeShapeType="1"/>
          </p:cNvSpPr>
          <p:nvPr/>
        </p:nvSpPr>
        <p:spPr bwMode="auto">
          <a:xfrm>
            <a:off x="2557463" y="3505200"/>
            <a:ext cx="0" cy="45720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25" name="Text Box 37"/>
          <p:cNvSpPr txBox="1">
            <a:spLocks noChangeArrowheads="1"/>
          </p:cNvSpPr>
          <p:nvPr/>
        </p:nvSpPr>
        <p:spPr bwMode="auto">
          <a:xfrm>
            <a:off x="1524000" y="3870325"/>
            <a:ext cx="2057400" cy="954107"/>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800"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يهورام</a:t>
            </a:r>
            <a:r>
              <a:rPr kumimoji="0" lang="en-US" sz="2800"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 </a:t>
            </a:r>
          </a:p>
          <a:p>
            <a:pPr algn="ctr">
              <a:lnSpc>
                <a:spcPct val="100000"/>
              </a:lnSpc>
              <a:spcBef>
                <a:spcPct val="0"/>
              </a:spcBef>
              <a:buFontTx/>
              <a:buNone/>
              <a:defRPr/>
            </a:pPr>
            <a:r>
              <a:rPr kumimoji="0" lang="en-US" sz="2800"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a:t>
            </a:r>
            <a:r>
              <a:rPr kumimoji="0" lang="ar-JO" sz="2800"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يورام</a:t>
            </a:r>
            <a:r>
              <a:rPr kumimoji="0" lang="en-US" sz="2800"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a:t>
            </a:r>
          </a:p>
        </p:txBody>
      </p:sp>
      <p:sp>
        <p:nvSpPr>
          <p:cNvPr id="242726" name="Text Box 38"/>
          <p:cNvSpPr txBox="1">
            <a:spLocks noChangeArrowheads="1"/>
          </p:cNvSpPr>
          <p:nvPr/>
        </p:nvSpPr>
        <p:spPr bwMode="auto">
          <a:xfrm>
            <a:off x="47625" y="3870325"/>
            <a:ext cx="1666855"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800"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أخزيا</a:t>
            </a:r>
            <a:endParaRPr kumimoji="0" lang="en-US" sz="2000"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27" name="Line 39"/>
          <p:cNvSpPr>
            <a:spLocks noChangeShapeType="1"/>
          </p:cNvSpPr>
          <p:nvPr/>
        </p:nvSpPr>
        <p:spPr bwMode="auto">
          <a:xfrm>
            <a:off x="1219200" y="3505200"/>
            <a:ext cx="0" cy="45720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28" name="Text Box 40"/>
          <p:cNvSpPr txBox="1">
            <a:spLocks noChangeArrowheads="1"/>
          </p:cNvSpPr>
          <p:nvPr/>
        </p:nvSpPr>
        <p:spPr bwMode="auto">
          <a:xfrm>
            <a:off x="3124200" y="5378450"/>
            <a:ext cx="1676400" cy="830997"/>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قتل على      يد ياهو</a:t>
            </a:r>
            <a:endParaRPr kumimoji="0" lang="en-US" sz="2000"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29" name="Line 41"/>
          <p:cNvSpPr>
            <a:spLocks noChangeShapeType="1"/>
          </p:cNvSpPr>
          <p:nvPr/>
        </p:nvSpPr>
        <p:spPr bwMode="auto">
          <a:xfrm flipH="1" flipV="1">
            <a:off x="2590800" y="4953000"/>
            <a:ext cx="533400" cy="609600"/>
          </a:xfrm>
          <a:prstGeom prst="line">
            <a:avLst/>
          </a:prstGeom>
          <a:noFill/>
          <a:ln w="76200">
            <a:solidFill>
              <a:schemeClr val="hlink"/>
            </a:solidFill>
            <a:round/>
            <a:headEnd/>
            <a:tailEnd type="triangle" w="med" len="med"/>
          </a:ln>
          <a:effectLst/>
        </p:spPr>
        <p:txBody>
          <a:bodyPr wrap="none" anchor="ctr"/>
          <a:lstStyle/>
          <a:p>
            <a:pPr>
              <a:lnSpc>
                <a:spcPct val="100000"/>
              </a:lnSpc>
              <a:spcBef>
                <a:spcPct val="0"/>
              </a:spcBef>
              <a:buFontTx/>
              <a:buNone/>
              <a:defRPr/>
            </a:pPr>
            <a:endParaRPr kumimoji="0" lang="en-US"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30" name="Line 42"/>
          <p:cNvSpPr>
            <a:spLocks noChangeShapeType="1"/>
          </p:cNvSpPr>
          <p:nvPr/>
        </p:nvSpPr>
        <p:spPr bwMode="auto">
          <a:xfrm flipV="1">
            <a:off x="4572000" y="5715000"/>
            <a:ext cx="838200" cy="304800"/>
          </a:xfrm>
          <a:prstGeom prst="line">
            <a:avLst/>
          </a:prstGeom>
          <a:noFill/>
          <a:ln w="76200">
            <a:solidFill>
              <a:schemeClr val="hlink"/>
            </a:solidFill>
            <a:round/>
            <a:headEnd/>
            <a:tailEnd type="triangle" w="med" len="med"/>
          </a:ln>
          <a:effectLst/>
        </p:spPr>
        <p:txBody>
          <a:bodyPr wrap="none" anchor="ctr"/>
          <a:lstStyle/>
          <a:p>
            <a:pPr>
              <a:lnSpc>
                <a:spcPct val="100000"/>
              </a:lnSpc>
              <a:spcBef>
                <a:spcPct val="0"/>
              </a:spcBef>
              <a:buFontTx/>
              <a:buNone/>
              <a:defRPr/>
            </a:pPr>
            <a:endParaRPr kumimoji="0" lang="en-US"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31" name="Text Box 43"/>
          <p:cNvSpPr txBox="1">
            <a:spLocks noChangeArrowheads="1"/>
          </p:cNvSpPr>
          <p:nvPr/>
        </p:nvSpPr>
        <p:spPr bwMode="auto">
          <a:xfrm>
            <a:off x="8316913" y="90488"/>
            <a:ext cx="704039" cy="46166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nSpc>
                <a:spcPct val="100000"/>
              </a:lnSpc>
              <a:spcBef>
                <a:spcPct val="0"/>
              </a:spcBef>
              <a:buFontTx/>
              <a:buNone/>
              <a:defRPr/>
            </a:pPr>
            <a:r>
              <a:rPr kumimoji="0" lang="ar-JO"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238</a:t>
            </a:r>
            <a:endParaRPr kumimoji="0"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3" name="Line 45"/>
          <p:cNvSpPr>
            <a:spLocks noChangeShapeType="1"/>
          </p:cNvSpPr>
          <p:nvPr/>
        </p:nvSpPr>
        <p:spPr bwMode="auto">
          <a:xfrm>
            <a:off x="3667125" y="2033588"/>
            <a:ext cx="0" cy="45720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34" name="Text Box 46"/>
          <p:cNvSpPr txBox="1">
            <a:spLocks noChangeArrowheads="1"/>
          </p:cNvSpPr>
          <p:nvPr/>
        </p:nvSpPr>
        <p:spPr bwMode="auto">
          <a:xfrm>
            <a:off x="3264802" y="981075"/>
            <a:ext cx="1093569" cy="800219"/>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800"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عمري</a:t>
            </a:r>
            <a:endParaRPr kumimoji="0" lang="en-US" sz="2800"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lnSpc>
                <a:spcPct val="100000"/>
              </a:lnSpc>
              <a:spcBef>
                <a:spcPct val="0"/>
              </a:spcBef>
              <a:buFontTx/>
              <a:buNone/>
              <a:defRPr/>
            </a:pPr>
            <a:r>
              <a:rPr kumimoji="0" lang="ar-JO" sz="1800"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ملك إسرائيل</a:t>
            </a:r>
            <a:endParaRPr kumimoji="0" lang="en-US" sz="2000"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5" name="Text Box 47"/>
          <p:cNvSpPr txBox="1">
            <a:spLocks noChangeArrowheads="1"/>
          </p:cNvSpPr>
          <p:nvPr/>
        </p:nvSpPr>
        <p:spPr bwMode="auto">
          <a:xfrm>
            <a:off x="228600" y="6369050"/>
            <a:ext cx="5264583" cy="40011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nSpc>
                <a:spcPct val="100000"/>
              </a:lnSpc>
              <a:spcBef>
                <a:spcPct val="0"/>
              </a:spcBef>
              <a:buFontTx/>
              <a:buNone/>
              <a:defRPr/>
            </a:pPr>
            <a:r>
              <a:rPr kumimoji="0" lang="ar-JO"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الملوك الصالحين باللون الأبيض</a:t>
            </a:r>
            <a:r>
              <a:rPr kumimoji="0"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kumimoji="0" lang="ar-JO" sz="2000" dirty="0">
                <a:solidFill>
                  <a:srgbClr val="808080"/>
                </a:solidFill>
                <a:effectLst>
                  <a:outerShdw blurRad="38100" dist="38100" dir="2700000" algn="tl">
                    <a:srgbClr val="000000"/>
                  </a:outerShdw>
                </a:effectLst>
                <a:latin typeface="Arial" panose="020B0604020202020204" pitchFamily="34" charset="0"/>
                <a:cs typeface="Arial" panose="020B0604020202020204" pitchFamily="34" charset="0"/>
              </a:rPr>
              <a:t>الملكة باللون الرمادي المائل</a:t>
            </a:r>
            <a:endParaRPr kumimoji="0" lang="en-US" sz="16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6" name="Text Box 48"/>
          <p:cNvSpPr txBox="1">
            <a:spLocks noChangeArrowheads="1"/>
          </p:cNvSpPr>
          <p:nvPr/>
        </p:nvSpPr>
        <p:spPr bwMode="auto">
          <a:xfrm>
            <a:off x="6591300" y="4244975"/>
            <a:ext cx="2438400" cy="708025"/>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000"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قتل كل الإخوة</a:t>
            </a:r>
            <a:endParaRPr kumimoji="0" lang="en-US" sz="2000"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lnSpc>
                <a:spcPct val="100000"/>
              </a:lnSpc>
              <a:spcBef>
                <a:spcPct val="0"/>
              </a:spcBef>
              <a:buFontTx/>
              <a:buNone/>
              <a:defRPr/>
            </a:pPr>
            <a:r>
              <a:rPr kumimoji="0" lang="en-US" sz="2000"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a:t>
            </a:r>
            <a:r>
              <a:rPr kumimoji="0" lang="ar-JO" sz="2000"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2 أخ 21: 4</a:t>
            </a:r>
            <a:r>
              <a:rPr kumimoji="0" lang="en-US" sz="2000"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a:t>
            </a:r>
            <a:endParaRPr kumimoji="0" lang="en-US" sz="1600"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7" name="Text Box 49"/>
          <p:cNvSpPr txBox="1">
            <a:spLocks noChangeArrowheads="1"/>
          </p:cNvSpPr>
          <p:nvPr/>
        </p:nvSpPr>
        <p:spPr bwMode="auto">
          <a:xfrm>
            <a:off x="6553200" y="5045075"/>
            <a:ext cx="2514600" cy="708025"/>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000"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قتل كل الإخوة</a:t>
            </a:r>
            <a:endParaRPr kumimoji="0" lang="en-US" sz="2000"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lnSpc>
                <a:spcPct val="100000"/>
              </a:lnSpc>
              <a:spcBef>
                <a:spcPct val="0"/>
              </a:spcBef>
              <a:buFontTx/>
              <a:buNone/>
              <a:defRPr/>
            </a:pPr>
            <a:r>
              <a:rPr kumimoji="0" lang="en-US" sz="2000"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a:t>
            </a:r>
            <a:r>
              <a:rPr kumimoji="0" lang="ar-JO" sz="2000"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2 أخ 22: 1</a:t>
            </a:r>
            <a:r>
              <a:rPr kumimoji="0" lang="en-US" sz="2000"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a:t>
            </a:r>
            <a:endParaRPr kumimoji="0" lang="en-US" sz="1600"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8" name="Text Box 50"/>
          <p:cNvSpPr txBox="1">
            <a:spLocks noChangeArrowheads="1"/>
          </p:cNvSpPr>
          <p:nvPr/>
        </p:nvSpPr>
        <p:spPr bwMode="auto">
          <a:xfrm>
            <a:off x="6553200" y="5959475"/>
            <a:ext cx="2514600" cy="708025"/>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000"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قتل كل الإخوة</a:t>
            </a:r>
            <a:endParaRPr kumimoji="0" lang="en-US" sz="2000"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lnSpc>
                <a:spcPct val="100000"/>
              </a:lnSpc>
              <a:spcBef>
                <a:spcPct val="0"/>
              </a:spcBef>
              <a:buFontTx/>
              <a:buNone/>
              <a:defRPr/>
            </a:pPr>
            <a:r>
              <a:rPr kumimoji="0" lang="en-US" sz="2000"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a:t>
            </a:r>
            <a:r>
              <a:rPr kumimoji="0" lang="ar-JO" sz="2000"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2 أخ 22: 11</a:t>
            </a:r>
            <a:r>
              <a:rPr kumimoji="0" lang="en-US" sz="2000"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a:t>
            </a:r>
            <a:endParaRPr kumimoji="0" lang="en-US" sz="1600"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42" name="Line 45"/>
          <p:cNvSpPr>
            <a:spLocks noChangeShapeType="1"/>
          </p:cNvSpPr>
          <p:nvPr/>
        </p:nvSpPr>
        <p:spPr bwMode="auto">
          <a:xfrm flipH="1">
            <a:off x="3733800" y="3505200"/>
            <a:ext cx="1676400" cy="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242720"/>
                                        </p:tgtEl>
                                        <p:attrNameLst>
                                          <p:attrName>style.visibility</p:attrName>
                                        </p:attrNameLst>
                                      </p:cBhvr>
                                      <p:to>
                                        <p:strVal val="visible"/>
                                      </p:to>
                                    </p:set>
                                    <p:animEffect transition="in" filter="dissolve">
                                      <p:cBhvr>
                                        <p:cTn id="7" dur="500"/>
                                        <p:tgtEl>
                                          <p:spTgt spid="242720"/>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242721">
                                            <p:txEl>
                                              <p:pRg st="0" end="0"/>
                                            </p:txEl>
                                          </p:spTgt>
                                        </p:tgtEl>
                                        <p:attrNameLst>
                                          <p:attrName>style.visibility</p:attrName>
                                        </p:attrNameLst>
                                      </p:cBhvr>
                                      <p:to>
                                        <p:strVal val="visible"/>
                                      </p:to>
                                    </p:set>
                                    <p:animEffect transition="in" filter="dissolve">
                                      <p:cBhvr>
                                        <p:cTn id="11" dur="500"/>
                                        <p:tgtEl>
                                          <p:spTgt spid="242721">
                                            <p:txEl>
                                              <p:pRg st="0" end="0"/>
                                            </p:txEl>
                                          </p:spTgt>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 presetClass="entr" presetSubtype="3" fill="hold" grpId="0" nodeType="clickEffect">
                                  <p:stCondLst>
                                    <p:cond delay="0"/>
                                  </p:stCondLst>
                                  <p:iterate type="lt">
                                    <p:tmPct val="100000"/>
                                  </p:iterate>
                                  <p:childTnLst>
                                    <p:set>
                                      <p:cBhvr>
                                        <p:cTn id="15" dur="1" fill="hold">
                                          <p:stCondLst>
                                            <p:cond delay="0"/>
                                          </p:stCondLst>
                                        </p:cTn>
                                        <p:tgtEl>
                                          <p:spTgt spid="242737">
                                            <p:txEl>
                                              <p:pRg st="0" end="0"/>
                                            </p:txEl>
                                          </p:spTgt>
                                        </p:tgtEl>
                                        <p:attrNameLst>
                                          <p:attrName>style.visibility</p:attrName>
                                        </p:attrNameLst>
                                      </p:cBhvr>
                                      <p:to>
                                        <p:strVal val="visible"/>
                                      </p:to>
                                    </p:set>
                                    <p:anim calcmode="lin" valueType="num">
                                      <p:cBhvr additive="base">
                                        <p:cTn id="16" dur="75" fill="hold"/>
                                        <p:tgtEl>
                                          <p:spTgt spid="242737">
                                            <p:txEl>
                                              <p:pRg st="0" end="0"/>
                                            </p:txEl>
                                          </p:spTgt>
                                        </p:tgtEl>
                                        <p:attrNameLst>
                                          <p:attrName>ppt_x</p:attrName>
                                        </p:attrNameLst>
                                      </p:cBhvr>
                                      <p:tavLst>
                                        <p:tav tm="0">
                                          <p:val>
                                            <p:strVal val="1+#ppt_w/2"/>
                                          </p:val>
                                        </p:tav>
                                        <p:tav tm="100000">
                                          <p:val>
                                            <p:strVal val="#ppt_x"/>
                                          </p:val>
                                        </p:tav>
                                      </p:tavLst>
                                    </p:anim>
                                    <p:anim calcmode="lin" valueType="num">
                                      <p:cBhvr additive="base">
                                        <p:cTn id="17" dur="75" fill="hold"/>
                                        <p:tgtEl>
                                          <p:spTgt spid="242737">
                                            <p:txEl>
                                              <p:pRg st="0" end="0"/>
                                            </p:txEl>
                                          </p:spTgt>
                                        </p:tgtEl>
                                        <p:attrNameLst>
                                          <p:attrName>ppt_y</p:attrName>
                                        </p:attrNameLst>
                                      </p:cBhvr>
                                      <p:tavLst>
                                        <p:tav tm="0">
                                          <p:val>
                                            <p:strVal val="0-#ppt_h/2"/>
                                          </p:val>
                                        </p:tav>
                                        <p:tav tm="100000">
                                          <p:val>
                                            <p:strVal val="#ppt_y"/>
                                          </p:val>
                                        </p:tav>
                                      </p:tavLst>
                                    </p:anim>
                                  </p:childTnLst>
                                </p:cTn>
                              </p:par>
                              <p:par>
                                <p:cTn id="18" presetID="2" presetClass="entr" presetSubtype="3" fill="hold" grpId="0" nodeType="withEffect">
                                  <p:stCondLst>
                                    <p:cond delay="0"/>
                                  </p:stCondLst>
                                  <p:iterate type="lt">
                                    <p:tmPct val="100000"/>
                                  </p:iterate>
                                  <p:childTnLst>
                                    <p:set>
                                      <p:cBhvr>
                                        <p:cTn id="19" dur="1" fill="hold">
                                          <p:stCondLst>
                                            <p:cond delay="0"/>
                                          </p:stCondLst>
                                        </p:cTn>
                                        <p:tgtEl>
                                          <p:spTgt spid="242737">
                                            <p:txEl>
                                              <p:pRg st="1" end="1"/>
                                            </p:txEl>
                                          </p:spTgt>
                                        </p:tgtEl>
                                        <p:attrNameLst>
                                          <p:attrName>style.visibility</p:attrName>
                                        </p:attrNameLst>
                                      </p:cBhvr>
                                      <p:to>
                                        <p:strVal val="visible"/>
                                      </p:to>
                                    </p:set>
                                    <p:anim calcmode="lin" valueType="num">
                                      <p:cBhvr additive="base">
                                        <p:cTn id="20" dur="75" fill="hold"/>
                                        <p:tgtEl>
                                          <p:spTgt spid="242737">
                                            <p:txEl>
                                              <p:pRg st="1" end="1"/>
                                            </p:txEl>
                                          </p:spTgt>
                                        </p:tgtEl>
                                        <p:attrNameLst>
                                          <p:attrName>ppt_x</p:attrName>
                                        </p:attrNameLst>
                                      </p:cBhvr>
                                      <p:tavLst>
                                        <p:tav tm="0">
                                          <p:val>
                                            <p:strVal val="1+#ppt_w/2"/>
                                          </p:val>
                                        </p:tav>
                                        <p:tav tm="100000">
                                          <p:val>
                                            <p:strVal val="#ppt_x"/>
                                          </p:val>
                                        </p:tav>
                                      </p:tavLst>
                                    </p:anim>
                                    <p:anim calcmode="lin" valueType="num">
                                      <p:cBhvr additive="base">
                                        <p:cTn id="21" dur="75" fill="hold"/>
                                        <p:tgtEl>
                                          <p:spTgt spid="242737">
                                            <p:txEl>
                                              <p:pRg st="1" end="1"/>
                                            </p:txEl>
                                          </p:spTgt>
                                        </p:tgtEl>
                                        <p:attrNameLst>
                                          <p:attrName>ppt_y</p:attrName>
                                        </p:attrNameLst>
                                      </p:cBhvr>
                                      <p:tavLst>
                                        <p:tav tm="0">
                                          <p:val>
                                            <p:strVal val="0-#ppt_h/2"/>
                                          </p:val>
                                        </p:tav>
                                        <p:tav tm="100000">
                                          <p:val>
                                            <p:strVal val="#ppt_y"/>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9" presetClass="entr" presetSubtype="0" fill="hold" nodeType="clickEffect">
                                  <p:stCondLst>
                                    <p:cond delay="0"/>
                                  </p:stCondLst>
                                  <p:childTnLst>
                                    <p:set>
                                      <p:cBhvr>
                                        <p:cTn id="25" dur="1" fill="hold">
                                          <p:stCondLst>
                                            <p:cond delay="0"/>
                                          </p:stCondLst>
                                        </p:cTn>
                                        <p:tgtEl>
                                          <p:spTgt spid="242729"/>
                                        </p:tgtEl>
                                        <p:attrNameLst>
                                          <p:attrName>style.visibility</p:attrName>
                                        </p:attrNameLst>
                                      </p:cBhvr>
                                      <p:to>
                                        <p:strVal val="visible"/>
                                      </p:to>
                                    </p:set>
                                    <p:animEffect transition="in" filter="dissolve">
                                      <p:cBhvr>
                                        <p:cTn id="26" dur="500"/>
                                        <p:tgtEl>
                                          <p:spTgt spid="242729"/>
                                        </p:tgtEl>
                                      </p:cBhvr>
                                    </p:animEffect>
                                  </p:childTnLst>
                                </p:cTn>
                              </p:par>
                            </p:childTnLst>
                          </p:cTn>
                        </p:par>
                        <p:par>
                          <p:cTn id="27" fill="hold" nodeType="afterGroup">
                            <p:stCondLst>
                              <p:cond delay="500"/>
                            </p:stCondLst>
                            <p:childTnLst>
                              <p:par>
                                <p:cTn id="28" presetID="9" presetClass="entr" presetSubtype="0" fill="hold" grpId="0" nodeType="afterEffect">
                                  <p:stCondLst>
                                    <p:cond delay="0"/>
                                  </p:stCondLst>
                                  <p:childTnLst>
                                    <p:set>
                                      <p:cBhvr>
                                        <p:cTn id="29" dur="1" fill="hold">
                                          <p:stCondLst>
                                            <p:cond delay="0"/>
                                          </p:stCondLst>
                                        </p:cTn>
                                        <p:tgtEl>
                                          <p:spTgt spid="242728">
                                            <p:txEl>
                                              <p:pRg st="0" end="0"/>
                                            </p:txEl>
                                          </p:spTgt>
                                        </p:tgtEl>
                                        <p:attrNameLst>
                                          <p:attrName>style.visibility</p:attrName>
                                        </p:attrNameLst>
                                      </p:cBhvr>
                                      <p:to>
                                        <p:strVal val="visible"/>
                                      </p:to>
                                    </p:set>
                                    <p:animEffect transition="in" filter="dissolve">
                                      <p:cBhvr>
                                        <p:cTn id="30" dur="500"/>
                                        <p:tgtEl>
                                          <p:spTgt spid="242728">
                                            <p:txEl>
                                              <p:pRg st="0" end="0"/>
                                            </p:txEl>
                                          </p:spTgt>
                                        </p:tgtEl>
                                      </p:cBhvr>
                                    </p:animEffect>
                                  </p:childTnLst>
                                </p:cTn>
                              </p:par>
                              <p:par>
                                <p:cTn id="31" presetID="9" presetClass="entr" presetSubtype="0" fill="hold" nodeType="withEffect">
                                  <p:stCondLst>
                                    <p:cond delay="0"/>
                                  </p:stCondLst>
                                  <p:childTnLst>
                                    <p:set>
                                      <p:cBhvr>
                                        <p:cTn id="32" dur="1" fill="hold">
                                          <p:stCondLst>
                                            <p:cond delay="0"/>
                                          </p:stCondLst>
                                        </p:cTn>
                                        <p:tgtEl>
                                          <p:spTgt spid="242730"/>
                                        </p:tgtEl>
                                        <p:attrNameLst>
                                          <p:attrName>style.visibility</p:attrName>
                                        </p:attrNameLst>
                                      </p:cBhvr>
                                      <p:to>
                                        <p:strVal val="visible"/>
                                      </p:to>
                                    </p:set>
                                    <p:animEffect transition="in" filter="dissolve">
                                      <p:cBhvr>
                                        <p:cTn id="33" dur="500"/>
                                        <p:tgtEl>
                                          <p:spTgt spid="242730"/>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9" presetClass="entr" presetSubtype="0" fill="hold" nodeType="clickEffect">
                                  <p:stCondLst>
                                    <p:cond delay="0"/>
                                  </p:stCondLst>
                                  <p:childTnLst>
                                    <p:set>
                                      <p:cBhvr>
                                        <p:cTn id="37" dur="1" fill="hold">
                                          <p:stCondLst>
                                            <p:cond delay="0"/>
                                          </p:stCondLst>
                                        </p:cTn>
                                        <p:tgtEl>
                                          <p:spTgt spid="242718"/>
                                        </p:tgtEl>
                                        <p:attrNameLst>
                                          <p:attrName>style.visibility</p:attrName>
                                        </p:attrNameLst>
                                      </p:cBhvr>
                                      <p:to>
                                        <p:strVal val="visible"/>
                                      </p:to>
                                    </p:set>
                                    <p:animEffect transition="in" filter="dissolve">
                                      <p:cBhvr>
                                        <p:cTn id="38" dur="500"/>
                                        <p:tgtEl>
                                          <p:spTgt spid="242718"/>
                                        </p:tgtEl>
                                      </p:cBhvr>
                                    </p:animEffect>
                                  </p:childTnLst>
                                </p:cTn>
                              </p:par>
                            </p:childTnLst>
                          </p:cTn>
                        </p:par>
                        <p:par>
                          <p:cTn id="39" fill="hold" nodeType="afterGroup">
                            <p:stCondLst>
                              <p:cond delay="500"/>
                            </p:stCondLst>
                            <p:childTnLst>
                              <p:par>
                                <p:cTn id="40" presetID="9" presetClass="entr" presetSubtype="0" fill="hold" grpId="0" nodeType="afterEffect">
                                  <p:stCondLst>
                                    <p:cond delay="0"/>
                                  </p:stCondLst>
                                  <p:childTnLst>
                                    <p:set>
                                      <p:cBhvr>
                                        <p:cTn id="41" dur="1" fill="hold">
                                          <p:stCondLst>
                                            <p:cond delay="0"/>
                                          </p:stCondLst>
                                        </p:cTn>
                                        <p:tgtEl>
                                          <p:spTgt spid="242719">
                                            <p:txEl>
                                              <p:pRg st="0" end="0"/>
                                            </p:txEl>
                                          </p:spTgt>
                                        </p:tgtEl>
                                        <p:attrNameLst>
                                          <p:attrName>style.visibility</p:attrName>
                                        </p:attrNameLst>
                                      </p:cBhvr>
                                      <p:to>
                                        <p:strVal val="visible"/>
                                      </p:to>
                                    </p:set>
                                    <p:animEffect transition="in" filter="dissolve">
                                      <p:cBhvr>
                                        <p:cTn id="42" dur="500"/>
                                        <p:tgtEl>
                                          <p:spTgt spid="242719">
                                            <p:txEl>
                                              <p:pRg st="0" end="0"/>
                                            </p:txEl>
                                          </p:spTgt>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3" fill="hold" grpId="0" nodeType="clickEffect">
                                  <p:stCondLst>
                                    <p:cond delay="0"/>
                                  </p:stCondLst>
                                  <p:iterate type="lt">
                                    <p:tmPct val="100000"/>
                                  </p:iterate>
                                  <p:childTnLst>
                                    <p:set>
                                      <p:cBhvr>
                                        <p:cTn id="46" dur="1" fill="hold">
                                          <p:stCondLst>
                                            <p:cond delay="0"/>
                                          </p:stCondLst>
                                        </p:cTn>
                                        <p:tgtEl>
                                          <p:spTgt spid="242738">
                                            <p:txEl>
                                              <p:pRg st="0" end="0"/>
                                            </p:txEl>
                                          </p:spTgt>
                                        </p:tgtEl>
                                        <p:attrNameLst>
                                          <p:attrName>style.visibility</p:attrName>
                                        </p:attrNameLst>
                                      </p:cBhvr>
                                      <p:to>
                                        <p:strVal val="visible"/>
                                      </p:to>
                                    </p:set>
                                    <p:anim calcmode="lin" valueType="num">
                                      <p:cBhvr additive="base">
                                        <p:cTn id="47" dur="75" fill="hold"/>
                                        <p:tgtEl>
                                          <p:spTgt spid="242738">
                                            <p:txEl>
                                              <p:pRg st="0" end="0"/>
                                            </p:txEl>
                                          </p:spTgt>
                                        </p:tgtEl>
                                        <p:attrNameLst>
                                          <p:attrName>ppt_x</p:attrName>
                                        </p:attrNameLst>
                                      </p:cBhvr>
                                      <p:tavLst>
                                        <p:tav tm="0">
                                          <p:val>
                                            <p:strVal val="1+#ppt_w/2"/>
                                          </p:val>
                                        </p:tav>
                                        <p:tav tm="100000">
                                          <p:val>
                                            <p:strVal val="#ppt_x"/>
                                          </p:val>
                                        </p:tav>
                                      </p:tavLst>
                                    </p:anim>
                                    <p:anim calcmode="lin" valueType="num">
                                      <p:cBhvr additive="base">
                                        <p:cTn id="48" dur="75" fill="hold"/>
                                        <p:tgtEl>
                                          <p:spTgt spid="242738">
                                            <p:txEl>
                                              <p:pRg st="0" end="0"/>
                                            </p:txEl>
                                          </p:spTgt>
                                        </p:tgtEl>
                                        <p:attrNameLst>
                                          <p:attrName>ppt_y</p:attrName>
                                        </p:attrNameLst>
                                      </p:cBhvr>
                                      <p:tavLst>
                                        <p:tav tm="0">
                                          <p:val>
                                            <p:strVal val="0-#ppt_h/2"/>
                                          </p:val>
                                        </p:tav>
                                        <p:tav tm="100000">
                                          <p:val>
                                            <p:strVal val="#ppt_y"/>
                                          </p:val>
                                        </p:tav>
                                      </p:tavLst>
                                    </p:anim>
                                  </p:childTnLst>
                                </p:cTn>
                              </p:par>
                              <p:par>
                                <p:cTn id="49" presetID="2" presetClass="entr" presetSubtype="3" fill="hold" grpId="0" nodeType="withEffect">
                                  <p:stCondLst>
                                    <p:cond delay="0"/>
                                  </p:stCondLst>
                                  <p:iterate type="lt">
                                    <p:tmPct val="100000"/>
                                  </p:iterate>
                                  <p:childTnLst>
                                    <p:set>
                                      <p:cBhvr>
                                        <p:cTn id="50" dur="1" fill="hold">
                                          <p:stCondLst>
                                            <p:cond delay="0"/>
                                          </p:stCondLst>
                                        </p:cTn>
                                        <p:tgtEl>
                                          <p:spTgt spid="242738">
                                            <p:txEl>
                                              <p:pRg st="1" end="1"/>
                                            </p:txEl>
                                          </p:spTgt>
                                        </p:tgtEl>
                                        <p:attrNameLst>
                                          <p:attrName>style.visibility</p:attrName>
                                        </p:attrNameLst>
                                      </p:cBhvr>
                                      <p:to>
                                        <p:strVal val="visible"/>
                                      </p:to>
                                    </p:set>
                                    <p:anim calcmode="lin" valueType="num">
                                      <p:cBhvr additive="base">
                                        <p:cTn id="51" dur="75" fill="hold"/>
                                        <p:tgtEl>
                                          <p:spTgt spid="242738">
                                            <p:txEl>
                                              <p:pRg st="1" end="1"/>
                                            </p:txEl>
                                          </p:spTgt>
                                        </p:tgtEl>
                                        <p:attrNameLst>
                                          <p:attrName>ppt_x</p:attrName>
                                        </p:attrNameLst>
                                      </p:cBhvr>
                                      <p:tavLst>
                                        <p:tav tm="0">
                                          <p:val>
                                            <p:strVal val="1+#ppt_w/2"/>
                                          </p:val>
                                        </p:tav>
                                        <p:tav tm="100000">
                                          <p:val>
                                            <p:strVal val="#ppt_x"/>
                                          </p:val>
                                        </p:tav>
                                      </p:tavLst>
                                    </p:anim>
                                    <p:anim calcmode="lin" valueType="num">
                                      <p:cBhvr additive="base">
                                        <p:cTn id="52" dur="75" fill="hold"/>
                                        <p:tgtEl>
                                          <p:spTgt spid="242738">
                                            <p:txEl>
                                              <p:pRg st="1" end="1"/>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719" grpId="0" build="p" autoUpdateAnimBg="0"/>
      <p:bldP spid="242721" grpId="0" build="p" autoUpdateAnimBg="0"/>
      <p:bldP spid="242728" grpId="0" build="p" autoUpdateAnimBg="0"/>
      <p:bldP spid="242737" grpId="0" build="p" autoUpdateAnimBg="0"/>
      <p:bldP spid="242738" grpId="0" build="p" autoUpdateAnimBg="0"/>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1649" name="Picture 2" descr="hanging-by-a-thread.jpg"/>
          <p:cNvPicPr>
            <a:picLocks noChangeAspect="1"/>
          </p:cNvPicPr>
          <p:nvPr/>
        </p:nvPicPr>
        <p:blipFill rotWithShape="1">
          <a:blip r:embed="rId2">
            <a:extLst>
              <a:ext uri="{28A0092B-C50C-407E-A947-70E740481C1C}">
                <a14:useLocalDpi xmlns:a14="http://schemas.microsoft.com/office/drawing/2010/main"/>
              </a:ext>
            </a:extLst>
          </a:blip>
          <a:srcRect l="17183" r="7847"/>
          <a:stretch/>
        </p:blipFill>
        <p:spPr bwMode="auto">
          <a:xfrm rot="-5400000">
            <a:off x="-396080" y="369093"/>
            <a:ext cx="6884989" cy="6092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1650" name="Title 1"/>
          <p:cNvSpPr>
            <a:spLocks noGrp="1"/>
          </p:cNvSpPr>
          <p:nvPr>
            <p:ph type="title"/>
          </p:nvPr>
        </p:nvSpPr>
        <p:spPr>
          <a:xfrm>
            <a:off x="6157913" y="-26988"/>
            <a:ext cx="2951162" cy="2735263"/>
          </a:xfrm>
        </p:spPr>
        <p:txBody>
          <a:bodyPr/>
          <a:lstStyle/>
          <a:p>
            <a:r>
              <a:rPr lang="ar-JO" dirty="0">
                <a:ea typeface="ＭＳ Ｐゴシック" charset="0"/>
              </a:rPr>
              <a:t>أمانة من خلال خيط</a:t>
            </a:r>
            <a:endParaRPr lang="en-US" dirty="0">
              <a:ea typeface="ＭＳ Ｐゴシック" charset="0"/>
            </a:endParaRPr>
          </a:p>
        </p:txBody>
      </p:sp>
      <p:sp>
        <p:nvSpPr>
          <p:cNvPr id="411651" name="Title 1"/>
          <p:cNvSpPr txBox="1">
            <a:spLocks/>
          </p:cNvSpPr>
          <p:nvPr/>
        </p:nvSpPr>
        <p:spPr bwMode="auto">
          <a:xfrm>
            <a:off x="6084168" y="3140968"/>
            <a:ext cx="2747134" cy="2735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rtl="1">
              <a:buNone/>
            </a:pPr>
            <a:r>
              <a:rPr lang="ar-JO" sz="3600" dirty="0">
                <a:solidFill>
                  <a:srgbClr val="FFFFFF"/>
                </a:solidFill>
                <a:latin typeface="Arial" panose="020B0604020202020204" pitchFamily="34" charset="0"/>
                <a:cs typeface="Arial" panose="020B0604020202020204" pitchFamily="34" charset="0"/>
              </a:rPr>
              <a:t>الحكام الداووديون تناقصوا إلى شخص واحد (ثلاث مرات)</a:t>
            </a:r>
            <a:endParaRPr lang="en-US" sz="3600"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spd="med">
    <p:randomBar dir="vert"/>
  </p:transition>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22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33750296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sz="1800" dirty="0">
              <a:solidFill>
                <a:srgbClr val="000000"/>
              </a:solidFill>
              <a:latin typeface="Arial" panose="020B0604020202020204" pitchFamily="34" charset="0"/>
            </a:endParaRPr>
          </a:p>
        </p:txBody>
      </p:sp>
      <p:sp>
        <p:nvSpPr>
          <p:cNvPr id="67587" name="Text Box 3"/>
          <p:cNvSpPr txBox="1">
            <a:spLocks noChangeArrowheads="1"/>
          </p:cNvSpPr>
          <p:nvPr/>
        </p:nvSpPr>
        <p:spPr bwMode="auto">
          <a:xfrm>
            <a:off x="457200" y="1246188"/>
            <a:ext cx="8458200" cy="286232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algn="r" eaLnBrk="1" hangingPunct="1">
              <a:lnSpc>
                <a:spcPct val="100000"/>
              </a:lnSpc>
              <a:spcBef>
                <a:spcPct val="50000"/>
              </a:spcBef>
              <a:buNone/>
              <a:defRPr/>
            </a:pP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1. يبدأ 1 ملوك بالملك </a:t>
            </a:r>
            <a:r>
              <a:rPr kumimoji="0" lang="ar-JO" sz="3600" u="sng" dirty="0">
                <a:solidFill>
                  <a:srgbClr val="FFFFFF"/>
                </a:solidFill>
                <a:latin typeface="Arial" panose="020B0604020202020204" pitchFamily="34" charset="0"/>
                <a:ea typeface="Times New Roman" pitchFamily="-105" charset="0"/>
                <a:cs typeface="Arial" panose="020B0604020202020204" pitchFamily="34" charset="0"/>
              </a:rPr>
              <a:t>سليمان</a:t>
            </a: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 ويصف </a:t>
            </a:r>
            <a:r>
              <a:rPr kumimoji="0" lang="ar-JO" sz="3600" u="sng" dirty="0">
                <a:solidFill>
                  <a:srgbClr val="FFFFFF"/>
                </a:solidFill>
                <a:latin typeface="Arial" panose="020B0604020202020204" pitchFamily="34" charset="0"/>
                <a:ea typeface="Times New Roman" pitchFamily="-105" charset="0"/>
                <a:cs typeface="Arial" panose="020B0604020202020204" pitchFamily="34" charset="0"/>
              </a:rPr>
              <a:t>انقسام</a:t>
            </a: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 المملكة .</a:t>
            </a:r>
            <a:endParaRPr kumimoji="0" lang="en-US" sz="3600" dirty="0">
              <a:solidFill>
                <a:srgbClr val="FFFFFF"/>
              </a:solidFill>
              <a:latin typeface="Arial" panose="020B0604020202020204" pitchFamily="34" charset="0"/>
              <a:ea typeface="Times New Roman" pitchFamily="-105" charset="0"/>
              <a:cs typeface="Arial" panose="020B0604020202020204" pitchFamily="34" charset="0"/>
            </a:endParaRPr>
          </a:p>
          <a:p>
            <a:pPr marL="457200" indent="-457200" algn="r" eaLnBrk="1" hangingPunct="1">
              <a:lnSpc>
                <a:spcPct val="100000"/>
              </a:lnSpc>
              <a:spcBef>
                <a:spcPct val="50000"/>
              </a:spcBef>
              <a:buNone/>
              <a:defRPr/>
            </a:pP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2. النبي </a:t>
            </a:r>
            <a:r>
              <a:rPr kumimoji="0" lang="ar-JO" sz="3600" u="sng" dirty="0">
                <a:solidFill>
                  <a:srgbClr val="FFFFFF"/>
                </a:solidFill>
                <a:latin typeface="Arial" panose="020B0604020202020204" pitchFamily="34" charset="0"/>
                <a:ea typeface="Times New Roman" pitchFamily="-105" charset="0"/>
                <a:cs typeface="Arial" panose="020B0604020202020204" pitchFamily="34" charset="0"/>
              </a:rPr>
              <a:t>إيليا</a:t>
            </a: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 متميز في 1 ملوك، بينما </a:t>
            </a:r>
            <a:r>
              <a:rPr kumimoji="0" lang="ar-JO" sz="3600" u="sng" dirty="0">
                <a:solidFill>
                  <a:srgbClr val="FFFFFF"/>
                </a:solidFill>
                <a:latin typeface="Arial" panose="020B0604020202020204" pitchFamily="34" charset="0"/>
                <a:ea typeface="Times New Roman" pitchFamily="-105" charset="0"/>
                <a:cs typeface="Arial" panose="020B0604020202020204" pitchFamily="34" charset="0"/>
              </a:rPr>
              <a:t>أليشع</a:t>
            </a: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 متميز في 2 ملوك .</a:t>
            </a:r>
            <a:r>
              <a:rPr kumimoji="0" lang="en-US" sz="3600" dirty="0">
                <a:solidFill>
                  <a:srgbClr val="FFFFFF"/>
                </a:solidFill>
                <a:latin typeface="Arial" panose="020B0604020202020204" pitchFamily="34" charset="0"/>
                <a:ea typeface="Times New Roman" pitchFamily="-105" charset="0"/>
                <a:cs typeface="Arial" panose="020B0604020202020204" pitchFamily="34" charset="0"/>
              </a:rPr>
              <a:t> </a:t>
            </a:r>
          </a:p>
          <a:p>
            <a:pPr marL="457200" indent="-457200" algn="r" eaLnBrk="1" hangingPunct="1">
              <a:lnSpc>
                <a:spcPct val="100000"/>
              </a:lnSpc>
              <a:spcBef>
                <a:spcPct val="50000"/>
              </a:spcBef>
              <a:buNone/>
              <a:defRPr/>
            </a:pP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3. يخبرنا 2 ملوك عن دمار </a:t>
            </a:r>
            <a:r>
              <a:rPr kumimoji="0" lang="ar-JO" sz="3600" u="sng" dirty="0">
                <a:solidFill>
                  <a:srgbClr val="FFFFFF"/>
                </a:solidFill>
                <a:latin typeface="Arial" panose="020B0604020202020204" pitchFamily="34" charset="0"/>
                <a:ea typeface="Times New Roman" pitchFamily="-105" charset="0"/>
                <a:cs typeface="Arial" panose="020B0604020202020204" pitchFamily="34" charset="0"/>
              </a:rPr>
              <a:t>السامرة</a:t>
            </a: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 و</a:t>
            </a:r>
            <a:r>
              <a:rPr kumimoji="0" lang="ar-JO" sz="3600" u="sng" dirty="0">
                <a:solidFill>
                  <a:srgbClr val="FFFFFF"/>
                </a:solidFill>
                <a:latin typeface="Arial" panose="020B0604020202020204" pitchFamily="34" charset="0"/>
                <a:ea typeface="Times New Roman" pitchFamily="-105" charset="0"/>
                <a:cs typeface="Arial" panose="020B0604020202020204" pitchFamily="34" charset="0"/>
              </a:rPr>
              <a:t>أورشليم</a:t>
            </a: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 .</a:t>
            </a:r>
            <a:endParaRPr kumimoji="0" lang="en-US" sz="3600" dirty="0">
              <a:solidFill>
                <a:srgbClr val="FFFFFF"/>
              </a:solidFill>
              <a:latin typeface="Arial" panose="020B0604020202020204" pitchFamily="34" charset="0"/>
              <a:ea typeface="Times New Roman" pitchFamily="-105" charset="0"/>
              <a:cs typeface="Arial" panose="020B0604020202020204" pitchFamily="34" charset="0"/>
            </a:endParaRPr>
          </a:p>
        </p:txBody>
      </p:sp>
      <p:sp>
        <p:nvSpPr>
          <p:cNvPr id="4" name="Title 3"/>
          <p:cNvSpPr>
            <a:spLocks noGrp="1"/>
          </p:cNvSpPr>
          <p:nvPr>
            <p:ph type="title" idx="4294967295"/>
          </p:nvPr>
        </p:nvSpPr>
        <p:spPr>
          <a:xfrm>
            <a:off x="0" y="81134"/>
            <a:ext cx="9144000" cy="646331"/>
          </a:xfrm>
          <a:solidFill>
            <a:schemeClr val="tx1"/>
          </a:solidFill>
          <a:effectLst>
            <a:outerShdw blurRad="63500" dist="38099" dir="2700000" algn="ctr" rotWithShape="0">
              <a:schemeClr val="tx1">
                <a:alpha val="74998"/>
              </a:schemeClr>
            </a:outerShdw>
          </a:effectLst>
        </p:spPr>
        <p:txBody>
          <a:bodyPr wrap="square">
            <a:spAutoFit/>
          </a:bodyPr>
          <a:lstStyle/>
          <a:p>
            <a:pPr marL="457200" indent="-457200" eaLnBrk="1" hangingPunct="1">
              <a:spcBef>
                <a:spcPct val="50000"/>
              </a:spcBef>
              <a:defRPr/>
            </a:pPr>
            <a:r>
              <a:rPr lang="ar-JO" sz="3600" kern="1200" dirty="0">
                <a:solidFill>
                  <a:schemeClr val="bg1"/>
                </a:solidFill>
                <a:ea typeface="Times New Roman" pitchFamily="-105" charset="0"/>
              </a:rPr>
              <a:t>الإختبار الأول في 1 – 2 ملوك</a:t>
            </a:r>
            <a:endParaRPr lang="en-US" sz="3600" kern="1200" dirty="0">
              <a:solidFill>
                <a:schemeClr val="bg1"/>
              </a:solidFill>
              <a:ea typeface="Times New Roman" pitchFamily="-105" charset="0"/>
            </a:endParaRPr>
          </a:p>
        </p:txBody>
      </p:sp>
      <p:pic>
        <p:nvPicPr>
          <p:cNvPr id="204804"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371600" cy="1065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2"/>
          <p:cNvSpPr>
            <a:spLocks noGrp="1" noChangeArrowheads="1"/>
          </p:cNvSpPr>
          <p:nvPr>
            <p:ph type="ctrTitle"/>
          </p:nvPr>
        </p:nvSpPr>
        <p:spPr>
          <a:xfrm>
            <a:off x="414338" y="152400"/>
            <a:ext cx="7902575" cy="838200"/>
          </a:xfrm>
          <a:solidFill>
            <a:srgbClr val="701A1F"/>
          </a:solidFill>
          <a:ln>
            <a:solidFill>
              <a:srgbClr val="FFFFFF"/>
            </a:solidFill>
          </a:ln>
          <a:effectLst/>
        </p:spPr>
        <p:txBody>
          <a:bodyPr/>
          <a:lstStyle/>
          <a:p>
            <a:pPr eaLnBrk="1" hangingPunct="1">
              <a:defRPr/>
            </a:pPr>
            <a:r>
              <a:rPr kumimoji="1" lang="ar-JO" sz="3600" dirty="0">
                <a:solidFill>
                  <a:schemeClr val="tx1"/>
                </a:solidFill>
                <a:effectLst>
                  <a:outerShdw blurRad="38100" dist="38100" dir="2700000" algn="tl">
                    <a:srgbClr val="000000"/>
                  </a:outerShdw>
                </a:effectLst>
                <a:ea typeface="ＭＳ Ｐゴシック" charset="0"/>
                <a:cs typeface="Arial" panose="020B0604020202020204" pitchFamily="34" charset="0"/>
              </a:rPr>
              <a:t>بر العائلة (22: 10-12)</a:t>
            </a:r>
            <a:endParaRPr kumimoji="1" lang="en-US" sz="3600" dirty="0">
              <a:solidFill>
                <a:schemeClr val="tx1"/>
              </a:solidFill>
              <a:effectLst>
                <a:outerShdw blurRad="38100" dist="38100" dir="2700000" algn="tl">
                  <a:srgbClr val="000000"/>
                </a:outerShdw>
              </a:effectLst>
              <a:ea typeface="ＭＳ Ｐゴシック" charset="0"/>
              <a:cs typeface="Arial" panose="020B0604020202020204" pitchFamily="34" charset="0"/>
            </a:endParaRPr>
          </a:p>
        </p:txBody>
      </p:sp>
      <p:sp>
        <p:nvSpPr>
          <p:cNvPr id="242699" name="Text Box 11"/>
          <p:cNvSpPr txBox="1">
            <a:spLocks noChangeArrowheads="1"/>
          </p:cNvSpPr>
          <p:nvPr/>
        </p:nvSpPr>
        <p:spPr bwMode="auto">
          <a:xfrm>
            <a:off x="5930900" y="2498725"/>
            <a:ext cx="2141562"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يهوشافاط</a:t>
            </a:r>
            <a:endParaRPr kumimoji="0"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06" name="Text Box 18"/>
          <p:cNvSpPr txBox="1">
            <a:spLocks noChangeArrowheads="1"/>
          </p:cNvSpPr>
          <p:nvPr/>
        </p:nvSpPr>
        <p:spPr bwMode="auto">
          <a:xfrm>
            <a:off x="4595813" y="3870325"/>
            <a:ext cx="1333509"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800" dirty="0">
                <a:solidFill>
                  <a:srgbClr val="A3A3A3"/>
                </a:solidFill>
                <a:effectLst>
                  <a:outerShdw blurRad="38100" dist="38100" dir="2700000" algn="tl">
                    <a:srgbClr val="000000"/>
                  </a:outerShdw>
                </a:effectLst>
                <a:latin typeface="Arial" panose="020B0604020202020204" pitchFamily="34" charset="0"/>
                <a:cs typeface="Arial" panose="020B0604020202020204" pitchFamily="34" charset="0"/>
              </a:rPr>
              <a:t>عثليا</a:t>
            </a:r>
            <a:endParaRPr kumimoji="0" lang="en-US" sz="2000" dirty="0">
              <a:solidFill>
                <a:srgbClr val="A3A3A3"/>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07" name="Line 19"/>
          <p:cNvSpPr>
            <a:spLocks noChangeShapeType="1"/>
          </p:cNvSpPr>
          <p:nvPr/>
        </p:nvSpPr>
        <p:spPr bwMode="auto">
          <a:xfrm>
            <a:off x="7048500" y="3489325"/>
            <a:ext cx="0" cy="45720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08" name="Text Box 20"/>
          <p:cNvSpPr txBox="1">
            <a:spLocks noChangeArrowheads="1"/>
          </p:cNvSpPr>
          <p:nvPr/>
        </p:nvSpPr>
        <p:spPr bwMode="auto">
          <a:xfrm>
            <a:off x="6172200" y="3870325"/>
            <a:ext cx="1757386"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800"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يهورام</a:t>
            </a:r>
            <a:endParaRPr kumimoji="0"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grpSp>
        <p:nvGrpSpPr>
          <p:cNvPr id="259078" name="Group 23"/>
          <p:cNvGrpSpPr>
            <a:grpSpLocks/>
          </p:cNvGrpSpPr>
          <p:nvPr/>
        </p:nvGrpSpPr>
        <p:grpSpPr bwMode="auto">
          <a:xfrm>
            <a:off x="5486400" y="4556125"/>
            <a:ext cx="1600200" cy="320675"/>
            <a:chOff x="528" y="1872"/>
            <a:chExt cx="1056" cy="240"/>
          </a:xfrm>
        </p:grpSpPr>
        <p:sp>
          <p:nvSpPr>
            <p:cNvPr id="242712" name="Line 24"/>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13" name="Line 25"/>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14" name="Line 26"/>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grpSp>
      <p:sp>
        <p:nvSpPr>
          <p:cNvPr id="242718" name="Line 30"/>
          <p:cNvSpPr>
            <a:spLocks noChangeShapeType="1"/>
          </p:cNvSpPr>
          <p:nvPr/>
        </p:nvSpPr>
        <p:spPr bwMode="auto">
          <a:xfrm>
            <a:off x="6300788" y="5745163"/>
            <a:ext cx="0" cy="45720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19" name="Text Box 31"/>
          <p:cNvSpPr txBox="1">
            <a:spLocks noChangeArrowheads="1"/>
          </p:cNvSpPr>
          <p:nvPr/>
        </p:nvSpPr>
        <p:spPr bwMode="auto">
          <a:xfrm>
            <a:off x="5711825" y="6202363"/>
            <a:ext cx="845103"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nSpc>
                <a:spcPct val="100000"/>
              </a:lnSpc>
              <a:spcBef>
                <a:spcPct val="0"/>
              </a:spcBef>
              <a:buFontTx/>
              <a:buNone/>
              <a:defRPr/>
            </a:pPr>
            <a:r>
              <a:rPr kumimoji="0" lang="ar-JO"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يؤاش</a:t>
            </a:r>
            <a:endParaRPr kumimoji="0"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20" name="Line 32"/>
          <p:cNvSpPr>
            <a:spLocks noChangeShapeType="1"/>
          </p:cNvSpPr>
          <p:nvPr/>
        </p:nvSpPr>
        <p:spPr bwMode="auto">
          <a:xfrm>
            <a:off x="6300788" y="4860925"/>
            <a:ext cx="0" cy="45720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21" name="Text Box 33"/>
          <p:cNvSpPr txBox="1">
            <a:spLocks noChangeArrowheads="1"/>
          </p:cNvSpPr>
          <p:nvPr/>
        </p:nvSpPr>
        <p:spPr bwMode="auto">
          <a:xfrm>
            <a:off x="5748206" y="5287963"/>
            <a:ext cx="1056042"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None/>
              <a:defRPr/>
            </a:pPr>
            <a:r>
              <a:rPr kumimoji="0" lang="ar-JO" sz="2800"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أخزيا</a:t>
            </a:r>
            <a:endParaRPr kumimoji="0" lang="en-US" sz="2000"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22" name="Line 34"/>
          <p:cNvSpPr>
            <a:spLocks noChangeShapeType="1"/>
          </p:cNvSpPr>
          <p:nvPr/>
        </p:nvSpPr>
        <p:spPr bwMode="auto">
          <a:xfrm>
            <a:off x="7040563" y="2035175"/>
            <a:ext cx="0" cy="45720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23" name="Text Box 35"/>
          <p:cNvSpPr txBox="1">
            <a:spLocks noChangeArrowheads="1"/>
          </p:cNvSpPr>
          <p:nvPr/>
        </p:nvSpPr>
        <p:spPr bwMode="auto">
          <a:xfrm>
            <a:off x="6624301" y="981075"/>
            <a:ext cx="1021433" cy="1077218"/>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آسا</a:t>
            </a:r>
            <a:endParaRPr kumimoji="0" lang="en-US"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lnSpc>
                <a:spcPct val="100000"/>
              </a:lnSpc>
              <a:spcBef>
                <a:spcPct val="0"/>
              </a:spcBef>
              <a:buFontTx/>
              <a:buNone/>
              <a:defRPr/>
            </a:pPr>
            <a:r>
              <a:rPr kumimoji="0" lang="ar-JO" sz="1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ملك يهوذا</a:t>
            </a:r>
            <a:br>
              <a:rPr kumimoji="0" lang="en-US" sz="1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br>
            <a:r>
              <a:rPr kumimoji="0" lang="en-US" sz="1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a:t>
            </a:r>
            <a:r>
              <a:rPr kumimoji="0" lang="ar-JO" sz="1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نسل داود</a:t>
            </a:r>
            <a:r>
              <a:rPr kumimoji="0" lang="en-US" sz="1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a:t>
            </a:r>
            <a:endParaRPr kumimoji="0"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1" name="Text Box 43"/>
          <p:cNvSpPr txBox="1">
            <a:spLocks noChangeArrowheads="1"/>
          </p:cNvSpPr>
          <p:nvPr/>
        </p:nvSpPr>
        <p:spPr bwMode="auto">
          <a:xfrm>
            <a:off x="8316913" y="90488"/>
            <a:ext cx="704039" cy="46166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nSpc>
                <a:spcPct val="100000"/>
              </a:lnSpc>
              <a:spcBef>
                <a:spcPct val="0"/>
              </a:spcBef>
              <a:buFontTx/>
              <a:buNone/>
              <a:defRPr/>
            </a:pPr>
            <a:r>
              <a:rPr kumimoji="0" lang="ar-JO"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238</a:t>
            </a:r>
            <a:endParaRPr kumimoji="0"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3" name="Line 45"/>
          <p:cNvSpPr>
            <a:spLocks noChangeShapeType="1"/>
          </p:cNvSpPr>
          <p:nvPr/>
        </p:nvSpPr>
        <p:spPr bwMode="auto">
          <a:xfrm>
            <a:off x="1835150" y="1916113"/>
            <a:ext cx="0" cy="338455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34" name="Text Box 46"/>
          <p:cNvSpPr txBox="1">
            <a:spLocks noChangeArrowheads="1"/>
          </p:cNvSpPr>
          <p:nvPr/>
        </p:nvSpPr>
        <p:spPr bwMode="auto">
          <a:xfrm>
            <a:off x="1264882" y="1052513"/>
            <a:ext cx="1189749" cy="800219"/>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هارون</a:t>
            </a:r>
            <a:endParaRPr kumimoji="0" lang="en-US"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lnSpc>
                <a:spcPct val="100000"/>
              </a:lnSpc>
              <a:spcBef>
                <a:spcPct val="0"/>
              </a:spcBef>
              <a:buFontTx/>
              <a:buNone/>
              <a:defRPr/>
            </a:pPr>
            <a:r>
              <a:rPr kumimoji="0" lang="ar-JO" sz="1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كاهن إسرائيل</a:t>
            </a:r>
            <a:endParaRPr kumimoji="0"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5" name="Text Box 47"/>
          <p:cNvSpPr txBox="1">
            <a:spLocks noChangeArrowheads="1"/>
          </p:cNvSpPr>
          <p:nvPr/>
        </p:nvSpPr>
        <p:spPr bwMode="auto">
          <a:xfrm>
            <a:off x="228600" y="6369050"/>
            <a:ext cx="4403770" cy="40011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nSpc>
                <a:spcPct val="100000"/>
              </a:lnSpc>
              <a:spcBef>
                <a:spcPct val="0"/>
              </a:spcBef>
              <a:buFontTx/>
              <a:buNone/>
              <a:defRPr/>
            </a:pPr>
            <a:r>
              <a:rPr kumimoji="0" lang="ar-JO"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الأبرار باللون الأبيض</a:t>
            </a:r>
            <a:r>
              <a:rPr kumimoji="0"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kumimoji="0" lang="ar-JO" sz="2000" dirty="0">
                <a:solidFill>
                  <a:srgbClr val="808080"/>
                </a:solidFill>
                <a:effectLst>
                  <a:outerShdw blurRad="38100" dist="38100" dir="2700000" algn="tl">
                    <a:srgbClr val="000000"/>
                  </a:outerShdw>
                </a:effectLst>
                <a:latin typeface="Arial" panose="020B0604020202020204" pitchFamily="34" charset="0"/>
                <a:cs typeface="Arial" panose="020B0604020202020204" pitchFamily="34" charset="0"/>
              </a:rPr>
              <a:t>الملكة باللون الرمادي المائل</a:t>
            </a:r>
            <a:endParaRPr kumimoji="0" lang="en-US" sz="16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42" name="Line 45"/>
          <p:cNvSpPr>
            <a:spLocks noChangeShapeType="1"/>
          </p:cNvSpPr>
          <p:nvPr/>
        </p:nvSpPr>
        <p:spPr bwMode="auto">
          <a:xfrm flipH="1">
            <a:off x="4211638" y="4876800"/>
            <a:ext cx="1316037" cy="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1" name="Text Box 31"/>
          <p:cNvSpPr txBox="1">
            <a:spLocks noChangeArrowheads="1"/>
          </p:cNvSpPr>
          <p:nvPr/>
        </p:nvSpPr>
        <p:spPr bwMode="auto">
          <a:xfrm>
            <a:off x="3228975" y="5300663"/>
            <a:ext cx="1628777"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يهوشبع</a:t>
            </a:r>
            <a:endParaRPr kumimoji="0"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43" name="Line 17"/>
          <p:cNvSpPr>
            <a:spLocks noChangeShapeType="1"/>
          </p:cNvSpPr>
          <p:nvPr/>
        </p:nvSpPr>
        <p:spPr bwMode="auto">
          <a:xfrm>
            <a:off x="4211638" y="4868863"/>
            <a:ext cx="0" cy="45720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4" name="Text Box 31"/>
          <p:cNvSpPr txBox="1">
            <a:spLocks noChangeArrowheads="1"/>
          </p:cNvSpPr>
          <p:nvPr/>
        </p:nvSpPr>
        <p:spPr bwMode="auto">
          <a:xfrm>
            <a:off x="1030288" y="5300663"/>
            <a:ext cx="1327134"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يهوياداع</a:t>
            </a:r>
            <a:endParaRPr kumimoji="0"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45" name="Line 45"/>
          <p:cNvSpPr>
            <a:spLocks noChangeShapeType="1"/>
          </p:cNvSpPr>
          <p:nvPr/>
        </p:nvSpPr>
        <p:spPr bwMode="auto">
          <a:xfrm flipH="1">
            <a:off x="2700338" y="5589588"/>
            <a:ext cx="668337" cy="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6" name="Text Box 31"/>
          <p:cNvSpPr txBox="1">
            <a:spLocks noChangeArrowheads="1"/>
          </p:cNvSpPr>
          <p:nvPr/>
        </p:nvSpPr>
        <p:spPr bwMode="auto">
          <a:xfrm>
            <a:off x="7164388" y="5157788"/>
            <a:ext cx="1892300" cy="954107"/>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ممرضة غير معروفة</a:t>
            </a:r>
            <a:endParaRPr kumimoji="0"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pic>
        <p:nvPicPr>
          <p:cNvPr id="4" name="Picture 3" descr="RIP.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508104" y="4653136"/>
            <a:ext cx="1439862" cy="1660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7" name="AutoShape 4"/>
          <p:cNvSpPr>
            <a:spLocks noChangeArrowheads="1"/>
          </p:cNvSpPr>
          <p:nvPr/>
        </p:nvSpPr>
        <p:spPr bwMode="auto">
          <a:xfrm>
            <a:off x="900113" y="5013325"/>
            <a:ext cx="8183562" cy="1295400"/>
          </a:xfrm>
          <a:prstGeom prst="roundRect">
            <a:avLst>
              <a:gd name="adj" fmla="val 16667"/>
            </a:avLst>
          </a:prstGeom>
          <a:noFill/>
          <a:ln w="76200">
            <a:solidFill>
              <a:srgbClr val="F8131B"/>
            </a:solidFill>
            <a:round/>
            <a:headEnd/>
            <a:tailEnd/>
          </a:ln>
          <a:effectLst>
            <a:outerShdw blurRad="63500" dist="71842"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pitchFamily="-105"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2" presetClass="entr" presetSubtype="2" fill="hold" nodeType="clickEffect">
                                  <p:stCondLst>
                                    <p:cond delay="0"/>
                                  </p:stCondLst>
                                  <p:childTnLst>
                                    <p:set>
                                      <p:cBhvr>
                                        <p:cTn id="12" dur="1" fill="hold">
                                          <p:stCondLst>
                                            <p:cond delay="0"/>
                                          </p:stCondLst>
                                        </p:cTn>
                                        <p:tgtEl>
                                          <p:spTgt spid="42"/>
                                        </p:tgtEl>
                                        <p:attrNameLst>
                                          <p:attrName>style.visibility</p:attrName>
                                        </p:attrNameLst>
                                      </p:cBhvr>
                                      <p:to>
                                        <p:strVal val="visible"/>
                                      </p:to>
                                    </p:set>
                                    <p:animEffect transition="in" filter="wipe(right)">
                                      <p:cBhvr>
                                        <p:cTn id="13" dur="500"/>
                                        <p:tgtEl>
                                          <p:spTgt spid="42"/>
                                        </p:tgtEl>
                                      </p:cBhvr>
                                    </p:animEffect>
                                  </p:childTnLst>
                                </p:cTn>
                              </p:par>
                            </p:childTnLst>
                          </p:cTn>
                        </p:par>
                        <p:par>
                          <p:cTn id="14" fill="hold" nodeType="afterGroup">
                            <p:stCondLst>
                              <p:cond delay="500"/>
                            </p:stCondLst>
                            <p:childTnLst>
                              <p:par>
                                <p:cTn id="15" presetID="9" presetClass="entr" presetSubtype="0" fill="hold" nodeType="afterEffect">
                                  <p:stCondLst>
                                    <p:cond delay="0"/>
                                  </p:stCondLst>
                                  <p:childTnLst>
                                    <p:set>
                                      <p:cBhvr>
                                        <p:cTn id="16" dur="1" fill="hold">
                                          <p:stCondLst>
                                            <p:cond delay="0"/>
                                          </p:stCondLst>
                                        </p:cTn>
                                        <p:tgtEl>
                                          <p:spTgt spid="43"/>
                                        </p:tgtEl>
                                        <p:attrNameLst>
                                          <p:attrName>style.visibility</p:attrName>
                                        </p:attrNameLst>
                                      </p:cBhvr>
                                      <p:to>
                                        <p:strVal val="visible"/>
                                      </p:to>
                                    </p:set>
                                    <p:animEffect transition="in" filter="dissolve">
                                      <p:cBhvr>
                                        <p:cTn id="17" dur="500"/>
                                        <p:tgtEl>
                                          <p:spTgt spid="43"/>
                                        </p:tgtEl>
                                      </p:cBhvr>
                                    </p:animEffect>
                                  </p:childTnLst>
                                </p:cTn>
                              </p:par>
                            </p:childTnLst>
                          </p:cTn>
                        </p:par>
                        <p:par>
                          <p:cTn id="18" fill="hold" nodeType="afterGroup">
                            <p:stCondLst>
                              <p:cond delay="1000"/>
                            </p:stCondLst>
                            <p:childTnLst>
                              <p:par>
                                <p:cTn id="19" presetID="9" presetClass="entr" presetSubtype="0" fill="hold" grpId="0" nodeType="afterEffect">
                                  <p:stCondLst>
                                    <p:cond delay="0"/>
                                  </p:stCondLst>
                                  <p:childTnLst>
                                    <p:set>
                                      <p:cBhvr>
                                        <p:cTn id="20" dur="1" fill="hold">
                                          <p:stCondLst>
                                            <p:cond delay="0"/>
                                          </p:stCondLst>
                                        </p:cTn>
                                        <p:tgtEl>
                                          <p:spTgt spid="41">
                                            <p:txEl>
                                              <p:pRg st="0" end="0"/>
                                            </p:txEl>
                                          </p:spTgt>
                                        </p:tgtEl>
                                        <p:attrNameLst>
                                          <p:attrName>style.visibility</p:attrName>
                                        </p:attrNameLst>
                                      </p:cBhvr>
                                      <p:to>
                                        <p:strVal val="visible"/>
                                      </p:to>
                                    </p:set>
                                    <p:animEffect transition="in" filter="dissolve">
                                      <p:cBhvr>
                                        <p:cTn id="21" dur="500"/>
                                        <p:tgtEl>
                                          <p:spTgt spid="41">
                                            <p:txEl>
                                              <p:pRg st="0" end="0"/>
                                            </p:txEl>
                                          </p:spTgt>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9" presetClass="entr" presetSubtype="0" fill="hold" nodeType="clickEffect">
                                  <p:stCondLst>
                                    <p:cond delay="0"/>
                                  </p:stCondLst>
                                  <p:childTnLst>
                                    <p:set>
                                      <p:cBhvr>
                                        <p:cTn id="25" dur="1" fill="hold">
                                          <p:stCondLst>
                                            <p:cond delay="0"/>
                                          </p:stCondLst>
                                        </p:cTn>
                                        <p:tgtEl>
                                          <p:spTgt spid="45"/>
                                        </p:tgtEl>
                                        <p:attrNameLst>
                                          <p:attrName>style.visibility</p:attrName>
                                        </p:attrNameLst>
                                      </p:cBhvr>
                                      <p:to>
                                        <p:strVal val="visible"/>
                                      </p:to>
                                    </p:set>
                                    <p:animEffect transition="in" filter="dissolve">
                                      <p:cBhvr>
                                        <p:cTn id="26" dur="500"/>
                                        <p:tgtEl>
                                          <p:spTgt spid="45"/>
                                        </p:tgtEl>
                                      </p:cBhvr>
                                    </p:animEffect>
                                  </p:childTnLst>
                                </p:cTn>
                              </p:par>
                            </p:childTnLst>
                          </p:cTn>
                        </p:par>
                        <p:par>
                          <p:cTn id="27" fill="hold" nodeType="afterGroup">
                            <p:stCondLst>
                              <p:cond delay="500"/>
                            </p:stCondLst>
                            <p:childTnLst>
                              <p:par>
                                <p:cTn id="28" presetID="9" presetClass="entr" presetSubtype="0" fill="hold" grpId="0" nodeType="afterEffect">
                                  <p:stCondLst>
                                    <p:cond delay="0"/>
                                  </p:stCondLst>
                                  <p:childTnLst>
                                    <p:set>
                                      <p:cBhvr>
                                        <p:cTn id="29" dur="1" fill="hold">
                                          <p:stCondLst>
                                            <p:cond delay="0"/>
                                          </p:stCondLst>
                                        </p:cTn>
                                        <p:tgtEl>
                                          <p:spTgt spid="44">
                                            <p:txEl>
                                              <p:pRg st="0" end="0"/>
                                            </p:txEl>
                                          </p:spTgt>
                                        </p:tgtEl>
                                        <p:attrNameLst>
                                          <p:attrName>style.visibility</p:attrName>
                                        </p:attrNameLst>
                                      </p:cBhvr>
                                      <p:to>
                                        <p:strVal val="visible"/>
                                      </p:to>
                                    </p:set>
                                    <p:animEffect transition="in" filter="dissolve">
                                      <p:cBhvr>
                                        <p:cTn id="30" dur="500"/>
                                        <p:tgtEl>
                                          <p:spTgt spid="44">
                                            <p:txEl>
                                              <p:pRg st="0" end="0"/>
                                            </p:txEl>
                                          </p:spTgt>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9" presetClass="entr" presetSubtype="0" fill="hold" nodeType="clickEffect">
                                  <p:stCondLst>
                                    <p:cond delay="0"/>
                                  </p:stCondLst>
                                  <p:childTnLst>
                                    <p:set>
                                      <p:cBhvr>
                                        <p:cTn id="34" dur="1" fill="hold">
                                          <p:stCondLst>
                                            <p:cond delay="0"/>
                                          </p:stCondLst>
                                        </p:cTn>
                                        <p:tgtEl>
                                          <p:spTgt spid="242733"/>
                                        </p:tgtEl>
                                        <p:attrNameLst>
                                          <p:attrName>style.visibility</p:attrName>
                                        </p:attrNameLst>
                                      </p:cBhvr>
                                      <p:to>
                                        <p:strVal val="visible"/>
                                      </p:to>
                                    </p:set>
                                    <p:animEffect transition="in" filter="dissolve">
                                      <p:cBhvr>
                                        <p:cTn id="35" dur="500"/>
                                        <p:tgtEl>
                                          <p:spTgt spid="242733"/>
                                        </p:tgtEl>
                                      </p:cBhvr>
                                    </p:animEffect>
                                  </p:childTnLst>
                                </p:cTn>
                              </p:par>
                            </p:childTnLst>
                          </p:cTn>
                        </p:par>
                        <p:par>
                          <p:cTn id="36" fill="hold" nodeType="afterGroup">
                            <p:stCondLst>
                              <p:cond delay="500"/>
                            </p:stCondLst>
                            <p:childTnLst>
                              <p:par>
                                <p:cTn id="37" presetID="1" presetClass="entr" presetSubtype="0" fill="hold" grpId="0" nodeType="afterEffect">
                                  <p:stCondLst>
                                    <p:cond delay="0"/>
                                  </p:stCondLst>
                                  <p:childTnLst>
                                    <p:set>
                                      <p:cBhvr>
                                        <p:cTn id="38" dur="1" fill="hold">
                                          <p:stCondLst>
                                            <p:cond delay="0"/>
                                          </p:stCondLst>
                                        </p:cTn>
                                        <p:tgtEl>
                                          <p:spTgt spid="242734"/>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9" presetClass="entr" presetSubtype="0" fill="hold" grpId="0" nodeType="clickEffect">
                                  <p:stCondLst>
                                    <p:cond delay="0"/>
                                  </p:stCondLst>
                                  <p:childTnLst>
                                    <p:set>
                                      <p:cBhvr>
                                        <p:cTn id="42" dur="1" fill="hold">
                                          <p:stCondLst>
                                            <p:cond delay="0"/>
                                          </p:stCondLst>
                                        </p:cTn>
                                        <p:tgtEl>
                                          <p:spTgt spid="46">
                                            <p:txEl>
                                              <p:pRg st="0" end="0"/>
                                            </p:txEl>
                                          </p:spTgt>
                                        </p:tgtEl>
                                        <p:attrNameLst>
                                          <p:attrName>style.visibility</p:attrName>
                                        </p:attrNameLst>
                                      </p:cBhvr>
                                      <p:to>
                                        <p:strVal val="visible"/>
                                      </p:to>
                                    </p:set>
                                    <p:animEffect transition="in" filter="dissolve">
                                      <p:cBhvr>
                                        <p:cTn id="43" dur="500"/>
                                        <p:tgtEl>
                                          <p:spTgt spid="46">
                                            <p:txEl>
                                              <p:pRg st="0" end="0"/>
                                            </p:txEl>
                                          </p:spTgt>
                                        </p:tgtEl>
                                      </p:cBhvr>
                                    </p:animEffect>
                                  </p:childTnLst>
                                </p:cTn>
                              </p:par>
                            </p:childTnLst>
                          </p:cTn>
                        </p:par>
                        <p:par>
                          <p:cTn id="44" fill="hold" nodeType="afterGroup">
                            <p:stCondLst>
                              <p:cond delay="500"/>
                            </p:stCondLst>
                            <p:childTnLst>
                              <p:par>
                                <p:cTn id="45" presetID="9" presetClass="entr" presetSubtype="0" fill="hold" grpId="0" nodeType="afterEffect">
                                  <p:stCondLst>
                                    <p:cond delay="1000"/>
                                  </p:stCondLst>
                                  <p:childTnLst>
                                    <p:set>
                                      <p:cBhvr>
                                        <p:cTn id="46" dur="1" fill="hold">
                                          <p:stCondLst>
                                            <p:cond delay="0"/>
                                          </p:stCondLst>
                                        </p:cTn>
                                        <p:tgtEl>
                                          <p:spTgt spid="47"/>
                                        </p:tgtEl>
                                        <p:attrNameLst>
                                          <p:attrName>style.visibility</p:attrName>
                                        </p:attrNameLst>
                                      </p:cBhvr>
                                      <p:to>
                                        <p:strVal val="visible"/>
                                      </p:to>
                                    </p:set>
                                    <p:animEffect transition="in" filter="dissolve">
                                      <p:cBhvr>
                                        <p:cTn id="47"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734" grpId="0"/>
      <p:bldP spid="41" grpId="0" build="p" autoUpdateAnimBg="0"/>
      <p:bldP spid="44" grpId="0" build="p" autoUpdateAnimBg="0"/>
      <p:bldP spid="46" grpId="0" build="p" autoUpdateAnimBg="0"/>
      <p:bldP spid="47" grpId="0" animBg="1"/>
    </p:bldLst>
  </p:timing>
</p:sld>
</file>

<file path=ppt/slides/slide241.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800" u="sng" dirty="0">
                  <a:solidFill>
                    <a:srgbClr val="000090"/>
                  </a:solidFill>
                  <a:latin typeface="Arial" panose="020B0604020202020204" pitchFamily="34" charset="0"/>
                  <a:ea typeface="ÇlÇr ñæí©" charset="0"/>
                  <a:cs typeface="Arial" panose="020B0604020202020204" pitchFamily="34" charset="0"/>
                </a:rPr>
                <a:t>سيء إلى أسوأ (9)</a:t>
              </a:r>
              <a:endParaRPr lang="en-US" sz="48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000090"/>
                  </a:solidFill>
                  <a:latin typeface="Arial" panose="020B0604020202020204" pitchFamily="34" charset="0"/>
                  <a:cs typeface="Arial" panose="020B0604020202020204" pitchFamily="34" charset="0"/>
                </a:rPr>
                <a:t>يهورام (21: 6، 11-12)، أخزيا</a:t>
              </a:r>
            </a:p>
            <a:p>
              <a:pPr algn="ctr">
                <a:buFontTx/>
                <a:buNone/>
              </a:pPr>
              <a:r>
                <a:rPr lang="ar-JO" sz="3200" dirty="0">
                  <a:solidFill>
                    <a:srgbClr val="000090"/>
                  </a:solidFill>
                  <a:latin typeface="Arial" panose="020B0604020202020204" pitchFamily="34" charset="0"/>
                  <a:cs typeface="Arial" panose="020B0604020202020204" pitchFamily="34" charset="0"/>
                </a:rPr>
                <a:t>(20: 35، 22: 3)، </a:t>
              </a:r>
              <a:r>
                <a:rPr lang="ar-JO" sz="3200" dirty="0">
                  <a:solidFill>
                    <a:srgbClr val="FF0000"/>
                  </a:solidFill>
                  <a:latin typeface="Arial" panose="020B0604020202020204" pitchFamily="34" charset="0"/>
                  <a:cs typeface="Arial" panose="020B0604020202020204" pitchFamily="34" charset="0"/>
                </a:rPr>
                <a:t>عثليا (22: 10)</a:t>
              </a:r>
              <a:r>
                <a:rPr lang="ar-JO" sz="3200" dirty="0">
                  <a:solidFill>
                    <a:srgbClr val="000090"/>
                  </a:solidFill>
                  <a:latin typeface="Arial" panose="020B0604020202020204" pitchFamily="34" charset="0"/>
                  <a:cs typeface="Arial" panose="020B0604020202020204" pitchFamily="34" charset="0"/>
                </a:rPr>
                <a:t>، آحاز </a:t>
              </a:r>
            </a:p>
            <a:p>
              <a:pPr algn="ctr">
                <a:buFontTx/>
                <a:buNone/>
              </a:pPr>
              <a:r>
                <a:rPr lang="ar-JO" sz="3200" dirty="0">
                  <a:solidFill>
                    <a:srgbClr val="000090"/>
                  </a:solidFill>
                  <a:latin typeface="Arial" panose="020B0604020202020204" pitchFamily="34" charset="0"/>
                  <a:cs typeface="Arial" panose="020B0604020202020204" pitchFamily="34" charset="0"/>
                </a:rPr>
                <a:t>(28: 22)، آمون (33: 20-25)، يهوآحاز</a:t>
              </a:r>
            </a:p>
            <a:p>
              <a:pPr algn="ctr">
                <a:buFontTx/>
                <a:buNone/>
              </a:pPr>
              <a:r>
                <a:rPr lang="ar-JO" sz="3200" dirty="0">
                  <a:solidFill>
                    <a:srgbClr val="000090"/>
                  </a:solidFill>
                  <a:latin typeface="Arial" panose="020B0604020202020204" pitchFamily="34" charset="0"/>
                  <a:cs typeface="Arial" panose="020B0604020202020204" pitchFamily="34" charset="0"/>
                </a:rPr>
                <a:t>(36: 1، 2 مل 13: 2)، يهوياقيم</a:t>
              </a:r>
            </a:p>
            <a:p>
              <a:pPr algn="ctr">
                <a:buFontTx/>
                <a:buNone/>
              </a:pPr>
              <a:r>
                <a:rPr lang="ar-JO" sz="3200" dirty="0">
                  <a:solidFill>
                    <a:srgbClr val="000090"/>
                  </a:solidFill>
                  <a:latin typeface="Arial" panose="020B0604020202020204" pitchFamily="34" charset="0"/>
                  <a:cs typeface="Arial" panose="020B0604020202020204" pitchFamily="34" charset="0"/>
                </a:rPr>
                <a:t>(36: 5)، يهوياكين (36: 9)، صدقيا</a:t>
              </a:r>
            </a:p>
            <a:p>
              <a:pPr algn="ctr">
                <a:buFontTx/>
                <a:buNone/>
              </a:pPr>
              <a:r>
                <a:rPr lang="ar-JO" sz="3200" dirty="0">
                  <a:solidFill>
                    <a:srgbClr val="000090"/>
                  </a:solidFill>
                  <a:latin typeface="Arial" panose="020B0604020202020204" pitchFamily="34" charset="0"/>
                  <a:cs typeface="Arial" panose="020B0604020202020204" pitchFamily="34" charset="0"/>
                </a:rPr>
                <a:t>(36: 12)</a:t>
              </a:r>
            </a:p>
            <a:p>
              <a:pPr algn="ctr">
                <a:buFontTx/>
                <a:buNone/>
              </a:pPr>
              <a:endParaRPr lang="en-US" sz="4800" dirty="0">
                <a:solidFill>
                  <a:srgbClr val="000090"/>
                </a:solidFill>
                <a:latin typeface="Arial" panose="020B0604020202020204" pitchFamily="34" charset="0"/>
                <a:cs typeface="Arial" panose="020B0604020202020204" pitchFamily="34"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40720236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23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350905928"/>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1" name="Title 1"/>
          <p:cNvSpPr>
            <a:spLocks noGrp="1"/>
          </p:cNvSpPr>
          <p:nvPr>
            <p:ph type="title"/>
          </p:nvPr>
        </p:nvSpPr>
        <p:spPr>
          <a:xfrm>
            <a:off x="5940425" y="476250"/>
            <a:ext cx="2879725" cy="5473700"/>
          </a:xfrm>
        </p:spPr>
        <p:txBody>
          <a:bodyPr/>
          <a:lstStyle/>
          <a:p>
            <a:br>
              <a:rPr lang="en-US" sz="3600" dirty="0">
                <a:ea typeface="ＭＳ Ｐゴシック" charset="0"/>
              </a:rPr>
            </a:br>
            <a:r>
              <a:rPr lang="ar-JO" sz="3600" dirty="0">
                <a:ea typeface="ＭＳ Ｐゴシック" charset="0"/>
              </a:rPr>
              <a:t>يهوياداع يتوج يؤاش</a:t>
            </a:r>
            <a:br>
              <a:rPr lang="ar-JO" sz="3600" dirty="0">
                <a:ea typeface="ＭＳ Ｐゴシック" charset="0"/>
              </a:rPr>
            </a:br>
            <a:r>
              <a:rPr lang="ar-JO" sz="3600" dirty="0">
                <a:ea typeface="ＭＳ Ｐゴシック" charset="0"/>
              </a:rPr>
              <a:t>(2 مل 11: 12، 2 أخ 23: 11)</a:t>
            </a:r>
            <a:endParaRPr lang="en-US" sz="3600" dirty="0">
              <a:ea typeface="ＭＳ Ｐゴシック" charset="0"/>
            </a:endParaRPr>
          </a:p>
        </p:txBody>
      </p:sp>
      <p:pic>
        <p:nvPicPr>
          <p:cNvPr id="409602" name="Picture 2" descr="joash_crowned_king.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19050"/>
            <a:ext cx="5724525" cy="6865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14531638"/>
      </p:ext>
    </p:extLst>
  </p:cSld>
  <p:clrMapOvr>
    <a:masterClrMapping/>
  </p:clrMapOvr>
  <p:transition spd="med">
    <p:randomBar dir="vert"/>
  </p:transition>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625" name="Title 1"/>
          <p:cNvSpPr>
            <a:spLocks noGrp="1"/>
          </p:cNvSpPr>
          <p:nvPr>
            <p:ph type="title"/>
          </p:nvPr>
        </p:nvSpPr>
        <p:spPr>
          <a:xfrm>
            <a:off x="5214942" y="476250"/>
            <a:ext cx="3748083" cy="4608513"/>
          </a:xfrm>
        </p:spPr>
        <p:txBody>
          <a:bodyPr/>
          <a:lstStyle/>
          <a:p>
            <a:br>
              <a:rPr lang="en-US" sz="4000" dirty="0">
                <a:ea typeface="ＭＳ Ｐゴシック" charset="0"/>
              </a:rPr>
            </a:br>
            <a:r>
              <a:rPr lang="ar-JO" sz="4000" dirty="0">
                <a:ea typeface="ＭＳ Ｐゴシック" charset="0"/>
              </a:rPr>
              <a:t>مقتل عثليا           (2 مل 11: 15-16،</a:t>
            </a:r>
            <a:br>
              <a:rPr lang="ar-JO" sz="4000" dirty="0">
                <a:ea typeface="ＭＳ Ｐゴシック" charset="0"/>
              </a:rPr>
            </a:br>
            <a:r>
              <a:rPr lang="ar-JO" sz="4000" dirty="0">
                <a:ea typeface="ＭＳ Ｐゴシック" charset="0"/>
              </a:rPr>
              <a:t>2 أخ 23: 14-15)</a:t>
            </a:r>
            <a:endParaRPr lang="en-US" sz="4000" dirty="0">
              <a:ea typeface="ＭＳ Ｐゴシック" charset="0"/>
            </a:endParaRPr>
          </a:p>
        </p:txBody>
      </p:sp>
      <p:pic>
        <p:nvPicPr>
          <p:cNvPr id="410626" name="Picture 3" descr="jezebel_athaliah.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6513" y="0"/>
            <a:ext cx="5159376"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636860544"/>
      </p:ext>
    </p:extLst>
  </p:cSld>
  <p:clrMapOvr>
    <a:masterClrMapping/>
  </p:clrMapOvr>
  <p:transition spd="med">
    <p:randomBar dir="vert"/>
  </p:transition>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3169" name="Picture 4" descr="salvation blessings godpaint8-1.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0" y="0"/>
            <a:ext cx="9144000" cy="2420888"/>
          </a:xfrm>
        </p:spPr>
        <p:txBody>
          <a:bodyPr/>
          <a:lstStyle/>
          <a:p>
            <a:pPr>
              <a:defRPr/>
            </a:pPr>
            <a:r>
              <a:rPr lang="ar-JO" dirty="0">
                <a:effectLst>
                  <a:glow rad="762000">
                    <a:schemeClr val="tx1">
                      <a:alpha val="75000"/>
                    </a:schemeClr>
                  </a:glow>
                </a:effectLst>
              </a:rPr>
              <a:t>لا يزال الله حافظاً لوعوده                      لهؤلاء الذين يعبدونه اليوم</a:t>
            </a:r>
            <a:endParaRPr lang="en-US" dirty="0">
              <a:effectLst>
                <a:glow rad="762000">
                  <a:schemeClr val="tx1">
                    <a:alpha val="75000"/>
                  </a:schemeClr>
                </a:glow>
              </a:effectLst>
            </a:endParaRPr>
          </a:p>
        </p:txBody>
      </p:sp>
    </p:spTree>
  </p:cSld>
  <p:clrMapOvr>
    <a:masterClrMapping/>
  </p:clrMapOvr>
  <p:transition spd="med">
    <p:randomBar dir="vert"/>
  </p:transition>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2420888"/>
          </a:xfrm>
        </p:spPr>
        <p:txBody>
          <a:bodyPr/>
          <a:lstStyle/>
          <a:p>
            <a:pPr>
              <a:defRPr/>
            </a:pPr>
            <a:r>
              <a:rPr lang="en-US" dirty="0">
                <a:effectLst>
                  <a:glow rad="762000">
                    <a:schemeClr val="tx1">
                      <a:alpha val="75000"/>
                    </a:schemeClr>
                  </a:glow>
                </a:effectLst>
              </a:rPr>
              <a:t>God still keeps His promises to those who worship Him today </a:t>
            </a:r>
          </a:p>
        </p:txBody>
      </p:sp>
      <p:pic>
        <p:nvPicPr>
          <p:cNvPr id="264194" name="Picture 3" descr="Jesus_100121sg.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49166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med">
    <p:randomBar dir="vert"/>
  </p:transition>
</p:sld>
</file>

<file path=ppt/slides/slide24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ar-JO" altLang="zh-CN" dirty="0">
                <a:ea typeface="SimSun" charset="0"/>
              </a:rPr>
              <a:t>النهضات في 2 أخبار الأيام</a:t>
            </a:r>
            <a:endParaRPr lang="en-US" dirty="0">
              <a:ea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280</a:t>
            </a:r>
            <a:endParaRPr kumimoji="0" lang="en-US" dirty="0">
              <a:solidFill>
                <a:srgbClr val="FFFFFF"/>
              </a:solidFill>
              <a:latin typeface="Arial" panose="020B0604020202020204" pitchFamily="34" charset="0"/>
              <a:cs typeface="Arial" panose="020B0604020202020204" pitchFamily="34" charset="0"/>
            </a:endParaRPr>
          </a:p>
        </p:txBody>
      </p:sp>
      <p:grpSp>
        <p:nvGrpSpPr>
          <p:cNvPr id="276487" name="Group 127"/>
          <p:cNvGrpSpPr>
            <a:grpSpLocks/>
          </p:cNvGrpSpPr>
          <p:nvPr/>
        </p:nvGrpSpPr>
        <p:grpSpPr bwMode="auto">
          <a:xfrm>
            <a:off x="152400" y="1600200"/>
            <a:ext cx="883920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2000" dirty="0">
                        <a:solidFill>
                          <a:srgbClr val="FFFFFF"/>
                        </a:solidFill>
                        <a:latin typeface="Arial" panose="020B0604020202020204" pitchFamily="34" charset="0"/>
                        <a:ea typeface="SimSun" charset="0"/>
                        <a:cs typeface="Arial" panose="020B0604020202020204" pitchFamily="34" charset="0"/>
                      </a:rPr>
                      <a:t>رقم النهضة</a:t>
                    </a:r>
                    <a:endParaRPr kumimoji="0" lang="en-US" altLang="zh-CN" sz="2000" dirty="0">
                      <a:solidFill>
                        <a:srgbClr val="FFFFFF"/>
                      </a:solidFill>
                      <a:latin typeface="Arial" panose="020B0604020202020204" pitchFamily="34" charset="0"/>
                      <a:ea typeface="SimSun" charset="0"/>
                      <a:cs typeface="Arial" panose="020B0604020202020204" pitchFamily="34" charset="0"/>
                    </a:endParaRP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1</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3</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4</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6</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2200" dirty="0">
                      <a:solidFill>
                        <a:srgbClr val="FFFFFF"/>
                      </a:solidFill>
                      <a:latin typeface="Arial" panose="020B0604020202020204" pitchFamily="34" charset="0"/>
                      <a:ea typeface="SimSun" charset="0"/>
                      <a:cs typeface="Arial" panose="020B0604020202020204" pitchFamily="34" charset="0"/>
                    </a:rPr>
                    <a:t>الإصحاحات</a:t>
                  </a:r>
                  <a:endParaRPr kumimoji="0" lang="en-US" altLang="zh-CN" sz="2200" dirty="0">
                    <a:solidFill>
                      <a:srgbClr val="FFFFFF"/>
                    </a:solidFill>
                    <a:latin typeface="Arial" panose="020B0604020202020204" pitchFamily="34" charset="0"/>
                    <a:ea typeface="SimSun" charset="0"/>
                    <a:cs typeface="Arial" panose="020B0604020202020204" pitchFamily="34" charset="0"/>
                  </a:endParaRP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15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20</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23-24</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29-31</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34-35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الملوك</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آسا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1600" dirty="0">
                      <a:solidFill>
                        <a:srgbClr val="FFFFFF"/>
                      </a:solidFill>
                      <a:latin typeface="Arial" panose="020B0604020202020204" pitchFamily="34" charset="0"/>
                      <a:ea typeface="SimSun" charset="0"/>
                      <a:cs typeface="Arial" panose="020B0604020202020204" pitchFamily="34" charset="0"/>
                    </a:rPr>
                    <a:t>يهوشافاط</a:t>
                  </a:r>
                  <a:endParaRPr kumimoji="0" lang="en-US" altLang="zh-CN" sz="1600" dirty="0">
                    <a:solidFill>
                      <a:srgbClr val="FFFFFF"/>
                    </a:solidFill>
                    <a:latin typeface="Arial" panose="020B0604020202020204" pitchFamily="34" charset="0"/>
                    <a:ea typeface="SimSun" charset="0"/>
                    <a:cs typeface="Arial" panose="020B0604020202020204" pitchFamily="34" charset="0"/>
                  </a:endParaRP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1600" dirty="0">
                      <a:solidFill>
                        <a:srgbClr val="FFFFFF"/>
                      </a:solidFill>
                      <a:latin typeface="Arial" panose="020B0604020202020204" pitchFamily="34" charset="0"/>
                      <a:ea typeface="SimSun" charset="0"/>
                      <a:cs typeface="Arial" panose="020B0604020202020204" pitchFamily="34" charset="0"/>
                    </a:rPr>
                    <a:t>يؤاش</a:t>
                  </a:r>
                  <a:endParaRPr kumimoji="0" lang="en-US" altLang="zh-CN" sz="1600" dirty="0">
                    <a:solidFill>
                      <a:srgbClr val="FFFFFF"/>
                    </a:solidFill>
                    <a:latin typeface="Arial" panose="020B0604020202020204" pitchFamily="34" charset="0"/>
                    <a:ea typeface="SimSun" charset="0"/>
                    <a:cs typeface="Arial" panose="020B0604020202020204" pitchFamily="34" charset="0"/>
                  </a:endParaRPr>
                </a:p>
                <a:p>
                  <a:pPr algn="ctr">
                    <a:lnSpc>
                      <a:spcPct val="100000"/>
                    </a:lnSpc>
                    <a:spcBef>
                      <a:spcPct val="0"/>
                    </a:spcBef>
                    <a:buFontTx/>
                    <a:buNone/>
                  </a:pPr>
                  <a:r>
                    <a:rPr kumimoji="0" lang="en-US" altLang="zh-CN" sz="1600" dirty="0">
                      <a:solidFill>
                        <a:srgbClr val="FFFFFF"/>
                      </a:solidFill>
                      <a:latin typeface="Arial" panose="020B0604020202020204" pitchFamily="34" charset="0"/>
                      <a:ea typeface="SimSun" charset="0"/>
                      <a:cs typeface="Arial" panose="020B0604020202020204" pitchFamily="34" charset="0"/>
                    </a:rPr>
                    <a:t>(</a:t>
                  </a:r>
                  <a:r>
                    <a:rPr kumimoji="0" lang="ar-JO" altLang="zh-CN" sz="1600" dirty="0">
                      <a:solidFill>
                        <a:srgbClr val="FFFFFF"/>
                      </a:solidFill>
                      <a:latin typeface="Arial" panose="020B0604020202020204" pitchFamily="34" charset="0"/>
                      <a:ea typeface="SimSun" charset="0"/>
                      <a:cs typeface="Arial" panose="020B0604020202020204" pitchFamily="34" charset="0"/>
                    </a:rPr>
                    <a:t>من خلال يهوياداع</a:t>
                  </a:r>
                  <a:r>
                    <a:rPr kumimoji="0" lang="en-US" altLang="zh-CN" sz="1600" dirty="0">
                      <a:solidFill>
                        <a:srgbClr val="FFFFFF"/>
                      </a:solidFill>
                      <a:latin typeface="Arial" panose="020B0604020202020204" pitchFamily="34" charset="0"/>
                      <a:ea typeface="SimSun" charset="0"/>
                      <a:cs typeface="Arial" panose="020B0604020202020204" pitchFamily="34" charset="0"/>
                    </a:rPr>
                    <a:t>)</a:t>
                  </a: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عمسيا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حزقيا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يوشيا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الأعمال</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النتائج</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Rounded Rectangle 2"/>
          <p:cNvSpPr/>
          <p:nvPr/>
        </p:nvSpPr>
        <p:spPr bwMode="auto">
          <a:xfrm>
            <a:off x="3995936" y="1556792"/>
            <a:ext cx="1368152" cy="1872208"/>
          </a:xfrm>
          <a:prstGeom prst="roundRect">
            <a:avLst/>
          </a:prstGeom>
          <a:noFill/>
          <a:ln w="762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u="none" strike="noStrike" cap="none" normalizeH="0" baseline="0" dirty="0">
              <a:ln>
                <a:noFill/>
              </a:ln>
              <a:solidFill>
                <a:schemeClr val="tx1"/>
              </a:solidFill>
              <a:effectLst/>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15080150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24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058152571"/>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000" u="sng" dirty="0">
                  <a:solidFill>
                    <a:srgbClr val="000090"/>
                  </a:solidFill>
                  <a:latin typeface="Arial" panose="020B0604020202020204" pitchFamily="34" charset="0"/>
                  <a:ea typeface="ÇlÇr ñæí©" charset="0"/>
                  <a:cs typeface="Arial" panose="020B0604020202020204" pitchFamily="34" charset="0"/>
                </a:rPr>
                <a:t>صالح مع نهاية سيئة (8)</a:t>
              </a:r>
              <a:endParaRPr lang="en-US" sz="40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000090"/>
                  </a:solidFill>
                  <a:latin typeface="Arial" panose="020B0604020202020204" pitchFamily="34" charset="0"/>
                  <a:cs typeface="Arial" panose="020B0604020202020204" pitchFamily="34" charset="0"/>
                </a:rPr>
                <a:t>سليمان*(1: 1)، آسا (14: 2)،</a:t>
              </a:r>
            </a:p>
            <a:p>
              <a:pPr algn="ctr">
                <a:buFontTx/>
                <a:buNone/>
              </a:pPr>
              <a:r>
                <a:rPr lang="ar-JO" sz="3200" dirty="0">
                  <a:solidFill>
                    <a:srgbClr val="000090"/>
                  </a:solidFill>
                  <a:latin typeface="Arial" panose="020B0604020202020204" pitchFamily="34" charset="0"/>
                  <a:cs typeface="Arial" panose="020B0604020202020204" pitchFamily="34" charset="0"/>
                </a:rPr>
                <a:t>يهوشافاط (17: 3، 20: 37)، </a:t>
              </a:r>
              <a:r>
                <a:rPr lang="ar-JO" sz="3200" dirty="0">
                  <a:solidFill>
                    <a:srgbClr val="FF0000"/>
                  </a:solidFill>
                  <a:latin typeface="Arial" panose="020B0604020202020204" pitchFamily="34" charset="0"/>
                  <a:cs typeface="Arial" panose="020B0604020202020204" pitchFamily="34" charset="0"/>
                </a:rPr>
                <a:t>يؤاش</a:t>
              </a:r>
            </a:p>
            <a:p>
              <a:pPr algn="ctr">
                <a:buFontTx/>
                <a:buNone/>
              </a:pPr>
              <a:r>
                <a:rPr lang="ar-JO" sz="3200" dirty="0">
                  <a:solidFill>
                    <a:srgbClr val="FF0000"/>
                  </a:solidFill>
                  <a:latin typeface="Arial" panose="020B0604020202020204" pitchFamily="34" charset="0"/>
                  <a:cs typeface="Arial" panose="020B0604020202020204" pitchFamily="34" charset="0"/>
                </a:rPr>
                <a:t>(24: 22)</a:t>
              </a:r>
              <a:r>
                <a:rPr lang="ar-JO" sz="3200" dirty="0">
                  <a:solidFill>
                    <a:srgbClr val="000090"/>
                  </a:solidFill>
                  <a:latin typeface="Arial" panose="020B0604020202020204" pitchFamily="34" charset="0"/>
                  <a:cs typeface="Arial" panose="020B0604020202020204" pitchFamily="34" charset="0"/>
                </a:rPr>
                <a:t>، عمسيا (25: 19و27)، عزيا</a:t>
              </a:r>
            </a:p>
            <a:p>
              <a:pPr algn="ctr">
                <a:buFontTx/>
                <a:buNone/>
              </a:pPr>
              <a:r>
                <a:rPr lang="ar-JO" sz="3200" dirty="0">
                  <a:solidFill>
                    <a:srgbClr val="000090"/>
                  </a:solidFill>
                  <a:latin typeface="Arial" panose="020B0604020202020204" pitchFamily="34" charset="0"/>
                  <a:cs typeface="Arial" panose="020B0604020202020204" pitchFamily="34" charset="0"/>
                </a:rPr>
                <a:t>(26: 16)، حزقيا (32: 25)، يوشيا</a:t>
              </a:r>
            </a:p>
            <a:p>
              <a:pPr algn="ctr">
                <a:buFontTx/>
                <a:buNone/>
              </a:pPr>
              <a:r>
                <a:rPr lang="ar-JO" sz="3200" dirty="0">
                  <a:solidFill>
                    <a:srgbClr val="000090"/>
                  </a:solidFill>
                  <a:latin typeface="Arial" panose="020B0604020202020204" pitchFamily="34" charset="0"/>
                  <a:cs typeface="Arial" panose="020B0604020202020204" pitchFamily="34" charset="0"/>
                </a:rPr>
                <a:t>(34: 1-36: 1)</a:t>
              </a:r>
              <a:endParaRPr lang="en-US" sz="3200" dirty="0">
                <a:solidFill>
                  <a:srgbClr val="000090"/>
                </a:solidFill>
                <a:latin typeface="Arial" panose="020B0604020202020204" pitchFamily="34" charset="0"/>
                <a:cs typeface="Arial" panose="020B0604020202020204" pitchFamily="34"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41526380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5" name="Rectangle 2"/>
          <p:cNvSpPr>
            <a:spLocks noChangeArrowheads="1"/>
          </p:cNvSpPr>
          <p:nvPr/>
        </p:nvSpPr>
        <p:spPr bwMode="auto">
          <a:xfrm>
            <a:off x="0" y="17526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50000"/>
              </a:spcBef>
              <a:buFontTx/>
              <a:buNone/>
            </a:pPr>
            <a:endParaRPr kumimoji="0" lang="en-US" sz="2000" dirty="0">
              <a:solidFill>
                <a:srgbClr val="EAEAEA"/>
              </a:solidFill>
              <a:latin typeface="Arial" panose="020B0604020202020204" pitchFamily="34" charset="0"/>
              <a:cs typeface="Arial" panose="020B0604020202020204" pitchFamily="34" charset="0"/>
            </a:endParaRPr>
          </a:p>
        </p:txBody>
      </p:sp>
      <p:sp>
        <p:nvSpPr>
          <p:cNvPr id="374786" name="Rectangle 3"/>
          <p:cNvSpPr>
            <a:spLocks noChangeArrowheads="1"/>
          </p:cNvSpPr>
          <p:nvPr/>
        </p:nvSpPr>
        <p:spPr bwMode="auto">
          <a:xfrm>
            <a:off x="4114800" y="22860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50000"/>
              </a:spcBef>
              <a:buFontTx/>
              <a:buNone/>
            </a:pPr>
            <a:endParaRPr kumimoji="0" lang="en-US" sz="2000" dirty="0">
              <a:solidFill>
                <a:srgbClr val="EAEAEA"/>
              </a:solidFill>
              <a:latin typeface="Arial" panose="020B0604020202020204" pitchFamily="34" charset="0"/>
              <a:cs typeface="Arial" panose="020B0604020202020204" pitchFamily="34" charset="0"/>
            </a:endParaRPr>
          </a:p>
        </p:txBody>
      </p:sp>
      <p:sp>
        <p:nvSpPr>
          <p:cNvPr id="374787" name="Rectangle 4"/>
          <p:cNvSpPr>
            <a:spLocks noChangeArrowheads="1"/>
          </p:cNvSpPr>
          <p:nvPr/>
        </p:nvSpPr>
        <p:spPr bwMode="auto">
          <a:xfrm>
            <a:off x="4114800" y="1219200"/>
            <a:ext cx="50292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pPr eaLnBrk="1" hangingPunct="1">
              <a:lnSpc>
                <a:spcPct val="100000"/>
              </a:lnSpc>
              <a:spcBef>
                <a:spcPct val="50000"/>
              </a:spcBef>
              <a:buFontTx/>
              <a:buNone/>
            </a:pPr>
            <a:endParaRPr kumimoji="0" lang="en-US" sz="2000" dirty="0">
              <a:solidFill>
                <a:srgbClr val="EAEAEA"/>
              </a:solidFill>
              <a:latin typeface="Arial" panose="020B0604020202020204" pitchFamily="34" charset="0"/>
              <a:cs typeface="Arial" panose="020B0604020202020204" pitchFamily="34" charset="0"/>
            </a:endParaRPr>
          </a:p>
        </p:txBody>
      </p:sp>
      <p:sp>
        <p:nvSpPr>
          <p:cNvPr id="374788"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50000"/>
              </a:spcBef>
              <a:buFontTx/>
              <a:buNone/>
            </a:pPr>
            <a:endParaRPr kumimoji="0" lang="en-US" sz="2000" dirty="0">
              <a:solidFill>
                <a:srgbClr val="EAEAEA"/>
              </a:solidFill>
              <a:latin typeface="Arial" panose="020B0604020202020204" pitchFamily="34" charset="0"/>
              <a:cs typeface="Arial" panose="020B0604020202020204" pitchFamily="34" charset="0"/>
            </a:endParaRPr>
          </a:p>
        </p:txBody>
      </p:sp>
      <p:sp>
        <p:nvSpPr>
          <p:cNvPr id="374789" name="Rectangle 6"/>
          <p:cNvSpPr>
            <a:spLocks noChangeArrowheads="1"/>
          </p:cNvSpPr>
          <p:nvPr/>
        </p:nvSpPr>
        <p:spPr bwMode="auto">
          <a:xfrm>
            <a:off x="0" y="3200400"/>
            <a:ext cx="36576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pPr eaLnBrk="1" hangingPunct="1">
              <a:lnSpc>
                <a:spcPct val="100000"/>
              </a:lnSpc>
              <a:spcBef>
                <a:spcPct val="50000"/>
              </a:spcBef>
              <a:buFontTx/>
              <a:buNone/>
            </a:pPr>
            <a:endParaRPr kumimoji="0" lang="en-US" sz="2000" dirty="0">
              <a:solidFill>
                <a:srgbClr val="EAEAEA"/>
              </a:solidFill>
              <a:latin typeface="Arial" panose="020B0604020202020204" pitchFamily="34" charset="0"/>
              <a:cs typeface="Arial" panose="020B0604020202020204" pitchFamily="34" charset="0"/>
            </a:endParaRPr>
          </a:p>
        </p:txBody>
      </p:sp>
      <p:sp>
        <p:nvSpPr>
          <p:cNvPr id="374790" name="Rectangle 7"/>
          <p:cNvSpPr>
            <a:spLocks noChangeArrowheads="1"/>
          </p:cNvSpPr>
          <p:nvPr/>
        </p:nvSpPr>
        <p:spPr bwMode="auto">
          <a:xfrm>
            <a:off x="3124200" y="6400800"/>
            <a:ext cx="6019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50000"/>
              </a:spcBef>
              <a:buFontTx/>
              <a:buNone/>
            </a:pPr>
            <a:endParaRPr kumimoji="0" lang="en-US" sz="2000" dirty="0">
              <a:solidFill>
                <a:srgbClr val="EAEAEA"/>
              </a:solidFill>
              <a:latin typeface="Arial" panose="020B0604020202020204" pitchFamily="34" charset="0"/>
              <a:cs typeface="Arial" panose="020B0604020202020204" pitchFamily="34" charset="0"/>
            </a:endParaRPr>
          </a:p>
        </p:txBody>
      </p:sp>
      <p:sp>
        <p:nvSpPr>
          <p:cNvPr id="374791" name="Rectangle 8"/>
          <p:cNvSpPr>
            <a:spLocks noChangeArrowheads="1"/>
          </p:cNvSpPr>
          <p:nvPr/>
        </p:nvSpPr>
        <p:spPr bwMode="auto">
          <a:xfrm>
            <a:off x="0" y="6400800"/>
            <a:ext cx="167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50000"/>
              </a:spcBef>
              <a:buFontTx/>
              <a:buNone/>
            </a:pPr>
            <a:endParaRPr kumimoji="0" lang="en-US" sz="2000" dirty="0">
              <a:solidFill>
                <a:srgbClr val="EAEAEA"/>
              </a:solidFill>
              <a:latin typeface="Arial" panose="020B0604020202020204" pitchFamily="34" charset="0"/>
              <a:cs typeface="Arial" panose="020B0604020202020204" pitchFamily="34" charset="0"/>
            </a:endParaRPr>
          </a:p>
        </p:txBody>
      </p:sp>
      <p:sp>
        <p:nvSpPr>
          <p:cNvPr id="374792" name="Text Box 9"/>
          <p:cNvSpPr txBox="1">
            <a:spLocks noChangeArrowheads="1"/>
          </p:cNvSpPr>
          <p:nvPr/>
        </p:nvSpPr>
        <p:spPr bwMode="auto">
          <a:xfrm>
            <a:off x="8382000" y="76200"/>
            <a:ext cx="574196"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eaLnBrk="1" hangingPunct="1">
              <a:lnSpc>
                <a:spcPct val="100000"/>
              </a:lnSpc>
              <a:spcBef>
                <a:spcPct val="0"/>
              </a:spcBef>
              <a:buFontTx/>
              <a:buNone/>
            </a:pPr>
            <a:r>
              <a:rPr kumimoji="0" lang="ar-JO" sz="1800" dirty="0">
                <a:solidFill>
                  <a:srgbClr val="FFFFFF"/>
                </a:solidFill>
                <a:latin typeface="Arial" panose="020B0604020202020204" pitchFamily="34" charset="0"/>
                <a:cs typeface="Arial" panose="020B0604020202020204" pitchFamily="34" charset="0"/>
              </a:rPr>
              <a:t>342</a:t>
            </a:r>
            <a:endParaRPr kumimoji="0" lang="en-US" sz="1800" dirty="0">
              <a:solidFill>
                <a:srgbClr val="FFFFFF"/>
              </a:solidFill>
              <a:latin typeface="Arial" panose="020B0604020202020204" pitchFamily="34" charset="0"/>
              <a:cs typeface="Arial" panose="020B0604020202020204" pitchFamily="34" charset="0"/>
            </a:endParaRPr>
          </a:p>
        </p:txBody>
      </p:sp>
      <p:sp>
        <p:nvSpPr>
          <p:cNvPr id="210954" name="Rectangle 10"/>
          <p:cNvSpPr>
            <a:spLocks noChangeArrowheads="1"/>
          </p:cNvSpPr>
          <p:nvPr/>
        </p:nvSpPr>
        <p:spPr bwMode="auto">
          <a:xfrm>
            <a:off x="4038600" y="16002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ar-JO" dirty="0">
                <a:solidFill>
                  <a:srgbClr val="FFFFFF"/>
                </a:solidFill>
                <a:latin typeface="Arial" panose="020B0604020202020204" pitchFamily="34" charset="0"/>
                <a:cs typeface="Arial" panose="020B0604020202020204" pitchFamily="34" charset="0"/>
              </a:rPr>
              <a:t>931</a:t>
            </a:r>
            <a:endParaRPr kumimoji="0" lang="en-US" dirty="0">
              <a:solidFill>
                <a:srgbClr val="FFFFFF"/>
              </a:solidFill>
              <a:latin typeface="Arial" panose="020B0604020202020204" pitchFamily="34" charset="0"/>
              <a:cs typeface="Arial" panose="020B0604020202020204" pitchFamily="34" charset="0"/>
            </a:endParaRPr>
          </a:p>
        </p:txBody>
      </p:sp>
      <p:sp>
        <p:nvSpPr>
          <p:cNvPr id="210955" name="Rectangle 11"/>
          <p:cNvSpPr>
            <a:spLocks noChangeArrowheads="1"/>
          </p:cNvSpPr>
          <p:nvPr/>
        </p:nvSpPr>
        <p:spPr bwMode="auto">
          <a:xfrm>
            <a:off x="3581400" y="30480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ar-JO" dirty="0">
                <a:solidFill>
                  <a:srgbClr val="FFFFFF"/>
                </a:solidFill>
                <a:latin typeface="Arial" panose="020B0604020202020204" pitchFamily="34" charset="0"/>
                <a:cs typeface="Arial" panose="020B0604020202020204" pitchFamily="34" charset="0"/>
              </a:rPr>
              <a:t>722</a:t>
            </a:r>
            <a:endParaRPr kumimoji="0" lang="en-US" dirty="0">
              <a:solidFill>
                <a:srgbClr val="FFFFFF"/>
              </a:solidFill>
              <a:latin typeface="Arial" panose="020B0604020202020204" pitchFamily="34" charset="0"/>
              <a:cs typeface="Arial" panose="020B0604020202020204" pitchFamily="34" charset="0"/>
            </a:endParaRPr>
          </a:p>
        </p:txBody>
      </p:sp>
      <p:sp>
        <p:nvSpPr>
          <p:cNvPr id="210956" name="Rectangle 12"/>
          <p:cNvSpPr>
            <a:spLocks noChangeArrowheads="1"/>
          </p:cNvSpPr>
          <p:nvPr/>
        </p:nvSpPr>
        <p:spPr bwMode="auto">
          <a:xfrm>
            <a:off x="1524000" y="62484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ar-JO" dirty="0">
                <a:solidFill>
                  <a:srgbClr val="FFFFFF"/>
                </a:solidFill>
                <a:latin typeface="Arial" panose="020B0604020202020204" pitchFamily="34" charset="0"/>
                <a:cs typeface="Arial" panose="020B0604020202020204" pitchFamily="34" charset="0"/>
              </a:rPr>
              <a:t>586</a:t>
            </a:r>
            <a:endParaRPr kumimoji="0" lang="en-US" dirty="0">
              <a:solidFill>
                <a:srgbClr val="FFFFFF"/>
              </a:solidFill>
              <a:latin typeface="Arial" panose="020B0604020202020204" pitchFamily="34" charset="0"/>
              <a:cs typeface="Arial" panose="020B0604020202020204" pitchFamily="34" charset="0"/>
            </a:endParaRPr>
          </a:p>
        </p:txBody>
      </p:sp>
      <p:sp>
        <p:nvSpPr>
          <p:cNvPr id="210957" name="Rectangle 13"/>
          <p:cNvSpPr>
            <a:spLocks noChangeArrowheads="1"/>
          </p:cNvSpPr>
          <p:nvPr/>
        </p:nvSpPr>
        <p:spPr bwMode="auto">
          <a:xfrm>
            <a:off x="4114800" y="1143000"/>
            <a:ext cx="1752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lnSpc>
                <a:spcPct val="100000"/>
              </a:lnSpc>
              <a:buClr>
                <a:srgbClr val="99CCFF"/>
              </a:buClr>
              <a:buSzPct val="110000"/>
              <a:buFontTx/>
              <a:buNone/>
            </a:pPr>
            <a:r>
              <a:rPr kumimoji="0" lang="ar-JO" dirty="0">
                <a:solidFill>
                  <a:srgbClr val="FFFFFF"/>
                </a:solidFill>
                <a:latin typeface="Arial" panose="020B0604020202020204" pitchFamily="34" charset="0"/>
                <a:cs typeface="Arial" panose="020B0604020202020204" pitchFamily="34" charset="0"/>
              </a:rPr>
              <a:t>يربعام</a:t>
            </a:r>
            <a:endParaRPr kumimoji="0" lang="en-US" dirty="0">
              <a:solidFill>
                <a:srgbClr val="FFFFFF"/>
              </a:solidFill>
              <a:latin typeface="Arial" panose="020B0604020202020204" pitchFamily="34" charset="0"/>
              <a:cs typeface="Arial" panose="020B0604020202020204" pitchFamily="34" charset="0"/>
            </a:endParaRPr>
          </a:p>
        </p:txBody>
      </p:sp>
      <p:sp>
        <p:nvSpPr>
          <p:cNvPr id="210960" name="Rectangle 16"/>
          <p:cNvSpPr>
            <a:spLocks noChangeArrowheads="1"/>
          </p:cNvSpPr>
          <p:nvPr/>
        </p:nvSpPr>
        <p:spPr bwMode="auto">
          <a:xfrm>
            <a:off x="2209800" y="31242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ar-JO" dirty="0">
                <a:solidFill>
                  <a:srgbClr val="FFFFFF"/>
                </a:solidFill>
                <a:latin typeface="Arial" panose="020B0604020202020204" pitchFamily="34" charset="0"/>
                <a:cs typeface="Arial" panose="020B0604020202020204" pitchFamily="34" charset="0"/>
              </a:rPr>
              <a:t>هوشع</a:t>
            </a:r>
            <a:endParaRPr kumimoji="0" lang="en-US" dirty="0">
              <a:solidFill>
                <a:srgbClr val="FFFFFF"/>
              </a:solidFill>
              <a:latin typeface="Arial" panose="020B0604020202020204" pitchFamily="34" charset="0"/>
              <a:cs typeface="Arial" panose="020B0604020202020204" pitchFamily="34" charset="0"/>
            </a:endParaRPr>
          </a:p>
        </p:txBody>
      </p:sp>
      <p:sp>
        <p:nvSpPr>
          <p:cNvPr id="210967" name="Rectangle 23"/>
          <p:cNvSpPr>
            <a:spLocks noChangeArrowheads="1"/>
          </p:cNvSpPr>
          <p:nvPr/>
        </p:nvSpPr>
        <p:spPr bwMode="auto">
          <a:xfrm>
            <a:off x="6400800" y="4495800"/>
            <a:ext cx="2057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ar-JO" dirty="0">
                <a:solidFill>
                  <a:srgbClr val="FFFFFF"/>
                </a:solidFill>
                <a:latin typeface="Arial" panose="020B0604020202020204" pitchFamily="34" charset="0"/>
                <a:cs typeface="Arial" panose="020B0604020202020204" pitchFamily="34" charset="0"/>
              </a:rPr>
              <a:t>يوشيا</a:t>
            </a:r>
            <a:endParaRPr kumimoji="0" lang="en-US" dirty="0">
              <a:solidFill>
                <a:srgbClr val="FFFFFF"/>
              </a:solidFill>
              <a:latin typeface="Arial" panose="020B0604020202020204" pitchFamily="34" charset="0"/>
              <a:cs typeface="Arial" panose="020B0604020202020204" pitchFamily="34" charset="0"/>
            </a:endParaRPr>
          </a:p>
        </p:txBody>
      </p:sp>
      <p:sp>
        <p:nvSpPr>
          <p:cNvPr id="210973" name="Rectangle 29"/>
          <p:cNvSpPr>
            <a:spLocks noChangeArrowheads="1"/>
          </p:cNvSpPr>
          <p:nvPr/>
        </p:nvSpPr>
        <p:spPr bwMode="auto">
          <a:xfrm>
            <a:off x="152400" y="63246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ar-JO" dirty="0">
                <a:solidFill>
                  <a:srgbClr val="FFFFFF"/>
                </a:solidFill>
                <a:latin typeface="Arial" panose="020B0604020202020204" pitchFamily="34" charset="0"/>
                <a:cs typeface="Arial" panose="020B0604020202020204" pitchFamily="34" charset="0"/>
              </a:rPr>
              <a:t>صدقيا</a:t>
            </a:r>
            <a:endParaRPr kumimoji="0" lang="en-US" dirty="0">
              <a:solidFill>
                <a:srgbClr val="FFFFFF"/>
              </a:solidFill>
              <a:latin typeface="Arial" panose="020B0604020202020204" pitchFamily="34" charset="0"/>
              <a:cs typeface="Arial" panose="020B0604020202020204" pitchFamily="34" charset="0"/>
            </a:endParaRPr>
          </a:p>
        </p:txBody>
      </p:sp>
      <p:sp>
        <p:nvSpPr>
          <p:cNvPr id="374800" name="Rectangle 30"/>
          <p:cNvSpPr>
            <a:spLocks noGrp="1" noChangeArrowheads="1"/>
          </p:cNvSpPr>
          <p:nvPr>
            <p:ph type="ctrTitle"/>
          </p:nvPr>
        </p:nvSpPr>
        <p:spPr>
          <a:xfrm>
            <a:off x="1600200" y="0"/>
            <a:ext cx="6477000" cy="914400"/>
          </a:xfrm>
          <a:solidFill>
            <a:schemeClr val="bg2"/>
          </a:solidFill>
        </p:spPr>
        <p:txBody>
          <a:bodyPr/>
          <a:lstStyle/>
          <a:p>
            <a:pPr eaLnBrk="1" hangingPunct="1"/>
            <a:r>
              <a:rPr kumimoji="1" lang="en-US" sz="3600" b="1" dirty="0">
                <a:solidFill>
                  <a:srgbClr val="000000"/>
                </a:solidFill>
                <a:latin typeface="Arial" panose="020B0604020202020204" pitchFamily="34" charset="0"/>
                <a:ea typeface="ＭＳ Ｐゴシック" charset="0"/>
                <a:cs typeface="Arial" panose="020B0604020202020204" pitchFamily="34" charset="0"/>
              </a:rPr>
              <a:t>Placing the Prophets</a:t>
            </a:r>
            <a:endParaRPr kumimoji="1" lang="en-US" sz="3600" b="1" dirty="0">
              <a:latin typeface="Arial" panose="020B0604020202020204" pitchFamily="34" charset="0"/>
              <a:ea typeface="ＭＳ Ｐゴシック" charset="0"/>
              <a:cs typeface="Arial" panose="020B0604020202020204" pitchFamily="34" charset="0"/>
            </a:endParaRPr>
          </a:p>
        </p:txBody>
      </p:sp>
      <p:sp>
        <p:nvSpPr>
          <p:cNvPr id="374801" name="Rectangle 31"/>
          <p:cNvSpPr>
            <a:spLocks noChangeArrowheads="1"/>
          </p:cNvSpPr>
          <p:nvPr/>
        </p:nvSpPr>
        <p:spPr bwMode="auto">
          <a:xfrm>
            <a:off x="0" y="762000"/>
            <a:ext cx="20574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lang="ar-JO" dirty="0">
                <a:solidFill>
                  <a:srgbClr val="EAEAEA"/>
                </a:solidFill>
                <a:latin typeface="Arial" panose="020B0604020202020204" pitchFamily="34" charset="0"/>
                <a:cs typeface="Arial" panose="020B0604020202020204" pitchFamily="34" charset="0"/>
              </a:rPr>
              <a:t>تواريخ مهمة</a:t>
            </a:r>
            <a:endParaRPr lang="en-US" dirty="0">
              <a:solidFill>
                <a:srgbClr val="EAEAEA"/>
              </a:solidFill>
              <a:latin typeface="Arial" panose="020B0604020202020204" pitchFamily="34" charset="0"/>
              <a:cs typeface="Arial" panose="020B0604020202020204" pitchFamily="34" charset="0"/>
            </a:endParaRPr>
          </a:p>
        </p:txBody>
      </p:sp>
      <p:sp>
        <p:nvSpPr>
          <p:cNvPr id="374802" name="WordArt 32"/>
          <p:cNvSpPr>
            <a:spLocks noChangeArrowheads="1" noChangeShapeType="1" noTextEdit="1"/>
          </p:cNvSpPr>
          <p:nvPr/>
        </p:nvSpPr>
        <p:spPr bwMode="auto">
          <a:xfrm>
            <a:off x="2286000" y="160338"/>
            <a:ext cx="4876800" cy="906462"/>
          </a:xfrm>
          <a:prstGeom prst="rect">
            <a:avLst/>
          </a:prstGeom>
        </p:spPr>
        <p:txBody>
          <a:bodyPr wrap="none" fromWordArt="1">
            <a:prstTxWarp prst="textTriangle">
              <a:avLst>
                <a:gd name="adj" fmla="val 50000"/>
              </a:avLst>
            </a:prstTxWarp>
            <a:scene3d>
              <a:camera prst="legacyObliqueTopLeft"/>
              <a:lightRig rig="legacyNormal3" dir="r"/>
            </a:scene3d>
            <a:sp3d extrusionH="201600" prstMaterial="legacyMatte">
              <a:extrusionClr>
                <a:srgbClr val="0066CC"/>
              </a:extrusionClr>
            </a:sp3d>
          </a:bodyPr>
          <a:lstStyle/>
          <a:p>
            <a:pPr algn="ctr" eaLnBrk="1" hangingPunct="1">
              <a:lnSpc>
                <a:spcPct val="100000"/>
              </a:lnSpc>
              <a:spcBef>
                <a:spcPct val="50000"/>
              </a:spcBef>
              <a:buFontTx/>
              <a:buNone/>
            </a:pPr>
            <a:r>
              <a:rPr kumimoji="0" lang="ar-JO" sz="2800" kern="10" dirty="0">
                <a:ln w="9525">
                  <a:round/>
                  <a:headEnd/>
                  <a:tailEnd/>
                </a:ln>
                <a:gradFill rotWithShape="1">
                  <a:gsLst>
                    <a:gs pos="0">
                      <a:srgbClr val="FFFFCC"/>
                    </a:gs>
                    <a:gs pos="100000">
                      <a:srgbClr val="FF9999"/>
                    </a:gs>
                  </a:gsLst>
                  <a:lin ang="5400000" scaled="1"/>
                </a:gradFill>
                <a:latin typeface="Arial" panose="020B0604020202020204" pitchFamily="34" charset="0"/>
                <a:ea typeface="Arial"/>
                <a:cs typeface="Arial" panose="020B0604020202020204" pitchFamily="34" charset="0"/>
              </a:rPr>
              <a:t>ترتيب التواريخ والأشخاص المهمين</a:t>
            </a:r>
            <a:endParaRPr kumimoji="0" lang="en-US" sz="2800" kern="10" dirty="0">
              <a:ln w="9525">
                <a:round/>
                <a:headEnd/>
                <a:tailEnd/>
              </a:ln>
              <a:gradFill rotWithShape="1">
                <a:gsLst>
                  <a:gs pos="0">
                    <a:srgbClr val="FFFFCC"/>
                  </a:gs>
                  <a:gs pos="100000">
                    <a:srgbClr val="FF9999"/>
                  </a:gs>
                </a:gsLst>
                <a:lin ang="5400000" scaled="1"/>
              </a:gradFill>
              <a:latin typeface="Arial" panose="020B0604020202020204" pitchFamily="34" charset="0"/>
              <a:ea typeface="Arial"/>
              <a:cs typeface="Arial" panose="020B0604020202020204" pitchFamily="34" charset="0"/>
            </a:endParaRPr>
          </a:p>
        </p:txBody>
      </p:sp>
      <p:sp>
        <p:nvSpPr>
          <p:cNvPr id="33" name="Rectangle 13"/>
          <p:cNvSpPr>
            <a:spLocks noChangeArrowheads="1"/>
          </p:cNvSpPr>
          <p:nvPr/>
        </p:nvSpPr>
        <p:spPr bwMode="auto">
          <a:xfrm>
            <a:off x="4114800" y="2209800"/>
            <a:ext cx="2133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lnSpc>
                <a:spcPct val="100000"/>
              </a:lnSpc>
              <a:buClr>
                <a:srgbClr val="99CCFF"/>
              </a:buClr>
              <a:buSzPct val="110000"/>
              <a:buFontTx/>
              <a:buNone/>
            </a:pPr>
            <a:r>
              <a:rPr kumimoji="0" lang="ar-JO" dirty="0">
                <a:solidFill>
                  <a:srgbClr val="FFFFFF"/>
                </a:solidFill>
                <a:latin typeface="Arial" panose="020B0604020202020204" pitchFamily="34" charset="0"/>
                <a:cs typeface="Arial" panose="020B0604020202020204" pitchFamily="34" charset="0"/>
              </a:rPr>
              <a:t>رحبعام</a:t>
            </a:r>
            <a:endParaRPr kumimoji="0" lang="en-US" dirty="0">
              <a:solidFill>
                <a:srgbClr val="FFFFFF"/>
              </a:solidFill>
              <a:latin typeface="Arial" panose="020B0604020202020204" pitchFamily="34" charset="0"/>
              <a:cs typeface="Arial" panose="020B0604020202020204" pitchFamily="34" charset="0"/>
            </a:endParaRPr>
          </a:p>
        </p:txBody>
      </p:sp>
      <p:sp>
        <p:nvSpPr>
          <p:cNvPr id="34" name="Rectangle 13"/>
          <p:cNvSpPr>
            <a:spLocks noChangeArrowheads="1"/>
          </p:cNvSpPr>
          <p:nvPr/>
        </p:nvSpPr>
        <p:spPr bwMode="auto">
          <a:xfrm>
            <a:off x="0" y="1638300"/>
            <a:ext cx="1143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ar-JO" dirty="0">
                <a:solidFill>
                  <a:srgbClr val="FFFFFF"/>
                </a:solidFill>
                <a:latin typeface="Arial" panose="020B0604020202020204" pitchFamily="34" charset="0"/>
                <a:cs typeface="Arial" panose="020B0604020202020204" pitchFamily="34" charset="0"/>
              </a:rPr>
              <a:t>شاول</a:t>
            </a:r>
            <a:endParaRPr kumimoji="0" lang="en-US" dirty="0">
              <a:solidFill>
                <a:srgbClr val="FFFFFF"/>
              </a:solidFill>
              <a:latin typeface="Arial" panose="020B0604020202020204" pitchFamily="34" charset="0"/>
              <a:cs typeface="Arial" panose="020B0604020202020204" pitchFamily="34" charset="0"/>
            </a:endParaRPr>
          </a:p>
        </p:txBody>
      </p:sp>
      <p:sp>
        <p:nvSpPr>
          <p:cNvPr id="35" name="Rectangle 13"/>
          <p:cNvSpPr>
            <a:spLocks noChangeArrowheads="1"/>
          </p:cNvSpPr>
          <p:nvPr/>
        </p:nvSpPr>
        <p:spPr bwMode="auto">
          <a:xfrm>
            <a:off x="1143000" y="1638300"/>
            <a:ext cx="11430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ar-JO" dirty="0">
                <a:solidFill>
                  <a:srgbClr val="FFFFFF"/>
                </a:solidFill>
                <a:latin typeface="Arial" panose="020B0604020202020204" pitchFamily="34" charset="0"/>
                <a:cs typeface="Arial" panose="020B0604020202020204" pitchFamily="34" charset="0"/>
              </a:rPr>
              <a:t>داود</a:t>
            </a:r>
            <a:endParaRPr kumimoji="0" lang="en-US" dirty="0">
              <a:solidFill>
                <a:srgbClr val="FFFFFF"/>
              </a:solidFill>
              <a:latin typeface="Arial" panose="020B0604020202020204" pitchFamily="34" charset="0"/>
              <a:cs typeface="Arial" panose="020B0604020202020204" pitchFamily="34" charset="0"/>
            </a:endParaRPr>
          </a:p>
        </p:txBody>
      </p:sp>
      <p:sp>
        <p:nvSpPr>
          <p:cNvPr id="36" name="Rectangle 13"/>
          <p:cNvSpPr>
            <a:spLocks noChangeArrowheads="1"/>
          </p:cNvSpPr>
          <p:nvPr/>
        </p:nvSpPr>
        <p:spPr bwMode="auto">
          <a:xfrm>
            <a:off x="2286000" y="1638300"/>
            <a:ext cx="1752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ar-JO" dirty="0">
                <a:solidFill>
                  <a:srgbClr val="FFFFFF"/>
                </a:solidFill>
                <a:latin typeface="Arial" panose="020B0604020202020204" pitchFamily="34" charset="0"/>
                <a:cs typeface="Arial" panose="020B0604020202020204" pitchFamily="34" charset="0"/>
              </a:rPr>
              <a:t>سليمان</a:t>
            </a:r>
            <a:endParaRPr kumimoji="0" lang="en-US" dirty="0">
              <a:solidFill>
                <a:srgbClr val="FFFFFF"/>
              </a:solidFill>
              <a:latin typeface="Arial" panose="020B0604020202020204" pitchFamily="34" charset="0"/>
              <a:cs typeface="Arial" panose="020B0604020202020204" pitchFamily="34" charset="0"/>
            </a:endParaRPr>
          </a:p>
        </p:txBody>
      </p:sp>
      <p:sp>
        <p:nvSpPr>
          <p:cNvPr id="24" name="Rectangle 31"/>
          <p:cNvSpPr>
            <a:spLocks noChangeArrowheads="1"/>
          </p:cNvSpPr>
          <p:nvPr/>
        </p:nvSpPr>
        <p:spPr bwMode="auto">
          <a:xfrm>
            <a:off x="611560" y="5301208"/>
            <a:ext cx="20574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eaLnBrk="1" hangingPunct="1">
              <a:lnSpc>
                <a:spcPct val="100000"/>
              </a:lnSpc>
              <a:buClr>
                <a:srgbClr val="99CCFF"/>
              </a:buClr>
              <a:buSzPct val="110000"/>
              <a:buFontTx/>
              <a:buNone/>
            </a:pPr>
            <a:r>
              <a:rPr lang="ar-JO" dirty="0">
                <a:solidFill>
                  <a:srgbClr val="EAEAEA"/>
                </a:solidFill>
                <a:latin typeface="Arial" panose="020B0604020202020204" pitchFamily="34" charset="0"/>
                <a:cs typeface="Arial" panose="020B0604020202020204" pitchFamily="34" charset="0"/>
              </a:rPr>
              <a:t>إرميا يكتب أسفار الملوك</a:t>
            </a:r>
            <a:endParaRPr lang="en-US" dirty="0">
              <a:solidFill>
                <a:srgbClr val="EAEAEA"/>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2069677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10954"/>
                                        </p:tgtEl>
                                        <p:attrNameLst>
                                          <p:attrName>style.visibility</p:attrName>
                                        </p:attrNameLst>
                                      </p:cBhvr>
                                      <p:to>
                                        <p:strVal val="visible"/>
                                      </p:to>
                                    </p:set>
                                    <p:anim calcmode="lin" valueType="num">
                                      <p:cBhvr additive="base">
                                        <p:cTn id="7" dur="500" fill="hold"/>
                                        <p:tgtEl>
                                          <p:spTgt spid="210954"/>
                                        </p:tgtEl>
                                        <p:attrNameLst>
                                          <p:attrName>ppt_x</p:attrName>
                                        </p:attrNameLst>
                                      </p:cBhvr>
                                      <p:tavLst>
                                        <p:tav tm="0">
                                          <p:val>
                                            <p:strVal val="0-#ppt_w/2"/>
                                          </p:val>
                                        </p:tav>
                                        <p:tav tm="100000">
                                          <p:val>
                                            <p:strVal val="#ppt_x"/>
                                          </p:val>
                                        </p:tav>
                                      </p:tavLst>
                                    </p:anim>
                                    <p:anim calcmode="lin" valueType="num">
                                      <p:cBhvr additive="base">
                                        <p:cTn id="8" dur="500" fill="hold"/>
                                        <p:tgtEl>
                                          <p:spTgt spid="21095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10955"/>
                                        </p:tgtEl>
                                        <p:attrNameLst>
                                          <p:attrName>style.visibility</p:attrName>
                                        </p:attrNameLst>
                                      </p:cBhvr>
                                      <p:to>
                                        <p:strVal val="visible"/>
                                      </p:to>
                                    </p:set>
                                    <p:anim calcmode="lin" valueType="num">
                                      <p:cBhvr additive="base">
                                        <p:cTn id="13" dur="500" fill="hold"/>
                                        <p:tgtEl>
                                          <p:spTgt spid="210955"/>
                                        </p:tgtEl>
                                        <p:attrNameLst>
                                          <p:attrName>ppt_x</p:attrName>
                                        </p:attrNameLst>
                                      </p:cBhvr>
                                      <p:tavLst>
                                        <p:tav tm="0">
                                          <p:val>
                                            <p:strVal val="0-#ppt_w/2"/>
                                          </p:val>
                                        </p:tav>
                                        <p:tav tm="100000">
                                          <p:val>
                                            <p:strVal val="#ppt_x"/>
                                          </p:val>
                                        </p:tav>
                                      </p:tavLst>
                                    </p:anim>
                                    <p:anim calcmode="lin" valueType="num">
                                      <p:cBhvr additive="base">
                                        <p:cTn id="14" dur="500" fill="hold"/>
                                        <p:tgtEl>
                                          <p:spTgt spid="210955"/>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10956"/>
                                        </p:tgtEl>
                                        <p:attrNameLst>
                                          <p:attrName>style.visibility</p:attrName>
                                        </p:attrNameLst>
                                      </p:cBhvr>
                                      <p:to>
                                        <p:strVal val="visible"/>
                                      </p:to>
                                    </p:set>
                                    <p:anim calcmode="lin" valueType="num">
                                      <p:cBhvr additive="base">
                                        <p:cTn id="19" dur="500" fill="hold"/>
                                        <p:tgtEl>
                                          <p:spTgt spid="210956"/>
                                        </p:tgtEl>
                                        <p:attrNameLst>
                                          <p:attrName>ppt_x</p:attrName>
                                        </p:attrNameLst>
                                      </p:cBhvr>
                                      <p:tavLst>
                                        <p:tav tm="0">
                                          <p:val>
                                            <p:strVal val="0-#ppt_w/2"/>
                                          </p:val>
                                        </p:tav>
                                        <p:tav tm="100000">
                                          <p:val>
                                            <p:strVal val="#ppt_x"/>
                                          </p:val>
                                        </p:tav>
                                      </p:tavLst>
                                    </p:anim>
                                    <p:anim calcmode="lin" valueType="num">
                                      <p:cBhvr additive="base">
                                        <p:cTn id="20" dur="500" fill="hold"/>
                                        <p:tgtEl>
                                          <p:spTgt spid="210956"/>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4"/>
                                        </p:tgtEl>
                                        <p:attrNameLst>
                                          <p:attrName>style.visibility</p:attrName>
                                        </p:attrNameLst>
                                      </p:cBhvr>
                                      <p:to>
                                        <p:strVal val="visible"/>
                                      </p:to>
                                    </p:set>
                                    <p:anim calcmode="lin" valueType="num">
                                      <p:cBhvr additive="base">
                                        <p:cTn id="25" dur="500" fill="hold"/>
                                        <p:tgtEl>
                                          <p:spTgt spid="34"/>
                                        </p:tgtEl>
                                        <p:attrNameLst>
                                          <p:attrName>ppt_x</p:attrName>
                                        </p:attrNameLst>
                                      </p:cBhvr>
                                      <p:tavLst>
                                        <p:tav tm="0">
                                          <p:val>
                                            <p:strVal val="0-#ppt_w/2"/>
                                          </p:val>
                                        </p:tav>
                                        <p:tav tm="100000">
                                          <p:val>
                                            <p:strVal val="#ppt_x"/>
                                          </p:val>
                                        </p:tav>
                                      </p:tavLst>
                                    </p:anim>
                                    <p:anim calcmode="lin" valueType="num">
                                      <p:cBhvr additive="base">
                                        <p:cTn id="26" dur="500" fill="hold"/>
                                        <p:tgtEl>
                                          <p:spTgt spid="34"/>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35"/>
                                        </p:tgtEl>
                                        <p:attrNameLst>
                                          <p:attrName>style.visibility</p:attrName>
                                        </p:attrNameLst>
                                      </p:cBhvr>
                                      <p:to>
                                        <p:strVal val="visible"/>
                                      </p:to>
                                    </p:set>
                                    <p:anim calcmode="lin" valueType="num">
                                      <p:cBhvr additive="base">
                                        <p:cTn id="31" dur="500" fill="hold"/>
                                        <p:tgtEl>
                                          <p:spTgt spid="35"/>
                                        </p:tgtEl>
                                        <p:attrNameLst>
                                          <p:attrName>ppt_x</p:attrName>
                                        </p:attrNameLst>
                                      </p:cBhvr>
                                      <p:tavLst>
                                        <p:tav tm="0">
                                          <p:val>
                                            <p:strVal val="0-#ppt_w/2"/>
                                          </p:val>
                                        </p:tav>
                                        <p:tav tm="100000">
                                          <p:val>
                                            <p:strVal val="#ppt_x"/>
                                          </p:val>
                                        </p:tav>
                                      </p:tavLst>
                                    </p:anim>
                                    <p:anim calcmode="lin" valueType="num">
                                      <p:cBhvr additive="base">
                                        <p:cTn id="32" dur="500" fill="hold"/>
                                        <p:tgtEl>
                                          <p:spTgt spid="35"/>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36"/>
                                        </p:tgtEl>
                                        <p:attrNameLst>
                                          <p:attrName>style.visibility</p:attrName>
                                        </p:attrNameLst>
                                      </p:cBhvr>
                                      <p:to>
                                        <p:strVal val="visible"/>
                                      </p:to>
                                    </p:set>
                                    <p:anim calcmode="lin" valueType="num">
                                      <p:cBhvr additive="base">
                                        <p:cTn id="37" dur="500" fill="hold"/>
                                        <p:tgtEl>
                                          <p:spTgt spid="36"/>
                                        </p:tgtEl>
                                        <p:attrNameLst>
                                          <p:attrName>ppt_x</p:attrName>
                                        </p:attrNameLst>
                                      </p:cBhvr>
                                      <p:tavLst>
                                        <p:tav tm="0">
                                          <p:val>
                                            <p:strVal val="0-#ppt_w/2"/>
                                          </p:val>
                                        </p:tav>
                                        <p:tav tm="100000">
                                          <p:val>
                                            <p:strVal val="#ppt_x"/>
                                          </p:val>
                                        </p:tav>
                                      </p:tavLst>
                                    </p:anim>
                                    <p:anim calcmode="lin" valueType="num">
                                      <p:cBhvr additive="base">
                                        <p:cTn id="38" dur="500" fill="hold"/>
                                        <p:tgtEl>
                                          <p:spTgt spid="36"/>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33"/>
                                        </p:tgtEl>
                                        <p:attrNameLst>
                                          <p:attrName>style.visibility</p:attrName>
                                        </p:attrNameLst>
                                      </p:cBhvr>
                                      <p:to>
                                        <p:strVal val="visible"/>
                                      </p:to>
                                    </p:set>
                                    <p:anim calcmode="lin" valueType="num">
                                      <p:cBhvr additive="base">
                                        <p:cTn id="43" dur="500" fill="hold"/>
                                        <p:tgtEl>
                                          <p:spTgt spid="33"/>
                                        </p:tgtEl>
                                        <p:attrNameLst>
                                          <p:attrName>ppt_x</p:attrName>
                                        </p:attrNameLst>
                                      </p:cBhvr>
                                      <p:tavLst>
                                        <p:tav tm="0">
                                          <p:val>
                                            <p:strVal val="0-#ppt_w/2"/>
                                          </p:val>
                                        </p:tav>
                                        <p:tav tm="100000">
                                          <p:val>
                                            <p:strVal val="#ppt_x"/>
                                          </p:val>
                                        </p:tav>
                                      </p:tavLst>
                                    </p:anim>
                                    <p:anim calcmode="lin" valueType="num">
                                      <p:cBhvr additive="base">
                                        <p:cTn id="44" dur="500" fill="hold"/>
                                        <p:tgtEl>
                                          <p:spTgt spid="33"/>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210957"/>
                                        </p:tgtEl>
                                        <p:attrNameLst>
                                          <p:attrName>style.visibility</p:attrName>
                                        </p:attrNameLst>
                                      </p:cBhvr>
                                      <p:to>
                                        <p:strVal val="visible"/>
                                      </p:to>
                                    </p:set>
                                    <p:anim calcmode="lin" valueType="num">
                                      <p:cBhvr additive="base">
                                        <p:cTn id="49" dur="500" fill="hold"/>
                                        <p:tgtEl>
                                          <p:spTgt spid="210957"/>
                                        </p:tgtEl>
                                        <p:attrNameLst>
                                          <p:attrName>ppt_x</p:attrName>
                                        </p:attrNameLst>
                                      </p:cBhvr>
                                      <p:tavLst>
                                        <p:tav tm="0">
                                          <p:val>
                                            <p:strVal val="0-#ppt_w/2"/>
                                          </p:val>
                                        </p:tav>
                                        <p:tav tm="100000">
                                          <p:val>
                                            <p:strVal val="#ppt_x"/>
                                          </p:val>
                                        </p:tav>
                                      </p:tavLst>
                                    </p:anim>
                                    <p:anim calcmode="lin" valueType="num">
                                      <p:cBhvr additive="base">
                                        <p:cTn id="50" dur="500" fill="hold"/>
                                        <p:tgtEl>
                                          <p:spTgt spid="210957"/>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210960"/>
                                        </p:tgtEl>
                                        <p:attrNameLst>
                                          <p:attrName>style.visibility</p:attrName>
                                        </p:attrNameLst>
                                      </p:cBhvr>
                                      <p:to>
                                        <p:strVal val="visible"/>
                                      </p:to>
                                    </p:set>
                                    <p:anim calcmode="lin" valueType="num">
                                      <p:cBhvr additive="base">
                                        <p:cTn id="55" dur="500" fill="hold"/>
                                        <p:tgtEl>
                                          <p:spTgt spid="210960"/>
                                        </p:tgtEl>
                                        <p:attrNameLst>
                                          <p:attrName>ppt_x</p:attrName>
                                        </p:attrNameLst>
                                      </p:cBhvr>
                                      <p:tavLst>
                                        <p:tav tm="0">
                                          <p:val>
                                            <p:strVal val="0-#ppt_w/2"/>
                                          </p:val>
                                        </p:tav>
                                        <p:tav tm="100000">
                                          <p:val>
                                            <p:strVal val="#ppt_x"/>
                                          </p:val>
                                        </p:tav>
                                      </p:tavLst>
                                    </p:anim>
                                    <p:anim calcmode="lin" valueType="num">
                                      <p:cBhvr additive="base">
                                        <p:cTn id="56" dur="500" fill="hold"/>
                                        <p:tgtEl>
                                          <p:spTgt spid="210960"/>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210967"/>
                                        </p:tgtEl>
                                        <p:attrNameLst>
                                          <p:attrName>style.visibility</p:attrName>
                                        </p:attrNameLst>
                                      </p:cBhvr>
                                      <p:to>
                                        <p:strVal val="visible"/>
                                      </p:to>
                                    </p:set>
                                    <p:anim calcmode="lin" valueType="num">
                                      <p:cBhvr additive="base">
                                        <p:cTn id="61" dur="500" fill="hold"/>
                                        <p:tgtEl>
                                          <p:spTgt spid="210967"/>
                                        </p:tgtEl>
                                        <p:attrNameLst>
                                          <p:attrName>ppt_x</p:attrName>
                                        </p:attrNameLst>
                                      </p:cBhvr>
                                      <p:tavLst>
                                        <p:tav tm="0">
                                          <p:val>
                                            <p:strVal val="0-#ppt_w/2"/>
                                          </p:val>
                                        </p:tav>
                                        <p:tav tm="100000">
                                          <p:val>
                                            <p:strVal val="#ppt_x"/>
                                          </p:val>
                                        </p:tav>
                                      </p:tavLst>
                                    </p:anim>
                                    <p:anim calcmode="lin" valueType="num">
                                      <p:cBhvr additive="base">
                                        <p:cTn id="62" dur="500" fill="hold"/>
                                        <p:tgtEl>
                                          <p:spTgt spid="210967"/>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210973"/>
                                        </p:tgtEl>
                                        <p:attrNameLst>
                                          <p:attrName>style.visibility</p:attrName>
                                        </p:attrNameLst>
                                      </p:cBhvr>
                                      <p:to>
                                        <p:strVal val="visible"/>
                                      </p:to>
                                    </p:set>
                                    <p:anim calcmode="lin" valueType="num">
                                      <p:cBhvr additive="base">
                                        <p:cTn id="67" dur="500" fill="hold"/>
                                        <p:tgtEl>
                                          <p:spTgt spid="210973"/>
                                        </p:tgtEl>
                                        <p:attrNameLst>
                                          <p:attrName>ppt_x</p:attrName>
                                        </p:attrNameLst>
                                      </p:cBhvr>
                                      <p:tavLst>
                                        <p:tav tm="0">
                                          <p:val>
                                            <p:strVal val="0-#ppt_w/2"/>
                                          </p:val>
                                        </p:tav>
                                        <p:tav tm="100000">
                                          <p:val>
                                            <p:strVal val="#ppt_x"/>
                                          </p:val>
                                        </p:tav>
                                      </p:tavLst>
                                    </p:anim>
                                    <p:anim calcmode="lin" valueType="num">
                                      <p:cBhvr additive="base">
                                        <p:cTn id="68" dur="500" fill="hold"/>
                                        <p:tgtEl>
                                          <p:spTgt spid="21097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0954" grpId="0" autoUpdateAnimBg="0"/>
      <p:bldP spid="210955" grpId="0" autoUpdateAnimBg="0"/>
      <p:bldP spid="210956" grpId="0" autoUpdateAnimBg="0"/>
      <p:bldP spid="210957" grpId="0" autoUpdateAnimBg="0"/>
      <p:bldP spid="210960" grpId="0" autoUpdateAnimBg="0"/>
      <p:bldP spid="210967" grpId="0" autoUpdateAnimBg="0"/>
      <p:bldP spid="210973" grpId="0" autoUpdateAnimBg="0"/>
      <p:bldP spid="33" grpId="0" autoUpdateAnimBg="0"/>
      <p:bldP spid="34" grpId="0" autoUpdateAnimBg="0"/>
      <p:bldP spid="35" grpId="0" autoUpdateAnimBg="0"/>
      <p:bldP spid="36" grpId="0" autoUpdateAnimBg="0"/>
    </p:bldLst>
  </p:timing>
</p:sld>
</file>

<file path=ppt/slides/slide250.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accent1"/>
            </a:gs>
          </a:gsLst>
          <a:lin ang="5400000" scaled="1"/>
        </a:gradFill>
        <a:effectLst/>
      </p:bgPr>
    </p:bg>
    <p:spTree>
      <p:nvGrpSpPr>
        <p:cNvPr id="1" name=""/>
        <p:cNvGrpSpPr/>
        <p:nvPr/>
      </p:nvGrpSpPr>
      <p:grpSpPr>
        <a:xfrm>
          <a:off x="0" y="0"/>
          <a:ext cx="0" cy="0"/>
          <a:chOff x="0" y="0"/>
          <a:chExt cx="0" cy="0"/>
        </a:xfrm>
      </p:grpSpPr>
      <p:sp>
        <p:nvSpPr>
          <p:cNvPr id="414722" name="Rectangle 2"/>
          <p:cNvSpPr>
            <a:spLocks noGrp="1" noChangeArrowheads="1"/>
          </p:cNvSpPr>
          <p:nvPr>
            <p:ph type="title"/>
          </p:nvPr>
        </p:nvSpPr>
        <p:spPr>
          <a:xfrm>
            <a:off x="152400" y="0"/>
            <a:ext cx="4114800" cy="692150"/>
          </a:xfrm>
          <a:solidFill>
            <a:srgbClr val="000000"/>
          </a:solidFill>
        </p:spPr>
        <p:txBody>
          <a:bodyPr/>
          <a:lstStyle/>
          <a:p>
            <a:pPr eaLnBrk="1" hangingPunct="1"/>
            <a:r>
              <a:rPr lang="ar-JO" sz="3600" dirty="0">
                <a:solidFill>
                  <a:srgbClr val="FFFF00"/>
                </a:solidFill>
              </a:rPr>
              <a:t>يؤاش ملك يهوذا</a:t>
            </a:r>
            <a:endParaRPr lang="en-GB" sz="3600" dirty="0">
              <a:solidFill>
                <a:schemeClr val="bg1"/>
              </a:solidFill>
            </a:endParaRPr>
          </a:p>
        </p:txBody>
      </p:sp>
      <p:graphicFrame>
        <p:nvGraphicFramePr>
          <p:cNvPr id="414723" name="Object 2"/>
          <p:cNvGraphicFramePr>
            <a:graphicFrameLocks noGrp="1" noChangeAspect="1"/>
          </p:cNvGraphicFramePr>
          <p:nvPr>
            <p:ph sz="half" idx="2"/>
            <p:extLst>
              <p:ext uri="{D42A27DB-BD31-4B8C-83A1-F6EECF244321}">
                <p14:modId xmlns:p14="http://schemas.microsoft.com/office/powerpoint/2010/main" val="855703565"/>
              </p:ext>
            </p:extLst>
          </p:nvPr>
        </p:nvGraphicFramePr>
        <p:xfrm>
          <a:off x="5435600" y="0"/>
          <a:ext cx="3708400" cy="6180138"/>
        </p:xfrm>
        <a:graphic>
          <a:graphicData uri="http://schemas.openxmlformats.org/presentationml/2006/ole">
            <mc:AlternateContent xmlns:mc="http://schemas.openxmlformats.org/markup-compatibility/2006">
              <mc:Choice xmlns:v="urn:schemas-microsoft-com:vml" Requires="v">
                <p:oleObj name="Bitmap Image" r:id="rId2" imgW="3067478" imgH="4133333" progId="PBrush">
                  <p:embed/>
                </p:oleObj>
              </mc:Choice>
              <mc:Fallback>
                <p:oleObj name="Bitmap Image" r:id="rId2" imgW="3067478" imgH="4133333" progId="PBrush">
                  <p:embed/>
                  <p:pic>
                    <p:nvPicPr>
                      <p:cNvPr id="0" name="Picture 3"/>
                      <p:cNvPicPr>
                        <a:picLocks noGrp="1"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35600" y="0"/>
                        <a:ext cx="3708400" cy="61801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14724" name="Text Box 6"/>
          <p:cNvSpPr txBox="1">
            <a:spLocks noChangeArrowheads="1"/>
          </p:cNvSpPr>
          <p:nvPr/>
        </p:nvSpPr>
        <p:spPr bwMode="auto">
          <a:xfrm>
            <a:off x="5508104" y="6491288"/>
            <a:ext cx="352871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800" dirty="0">
                <a:solidFill>
                  <a:srgbClr val="000000"/>
                </a:solidFill>
                <a:latin typeface="Arial" panose="020B0604020202020204" pitchFamily="34" charset="0"/>
                <a:cs typeface="Arial" panose="020B0604020202020204" pitchFamily="34" charset="0"/>
              </a:rPr>
              <a:t>2 مل 12، 2 أخ 24: 22</a:t>
            </a:r>
            <a:endParaRPr kumimoji="0" lang="en-GB"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 name="Rectangle 3"/>
          <p:cNvSpPr txBox="1">
            <a:spLocks noChangeArrowheads="1"/>
          </p:cNvSpPr>
          <p:nvPr/>
        </p:nvSpPr>
        <p:spPr bwMode="auto">
          <a:xfrm>
            <a:off x="26988" y="836613"/>
            <a:ext cx="5337175" cy="571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marL="177800" indent="-1778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177800" marR="0" lvl="0" indent="-177800" algn="r" defTabSz="914400" rtl="1" eaLnBrk="1" fontAlgn="base" latinLnBrk="0" hangingPunct="1">
              <a:lnSpc>
                <a:spcPct val="90000"/>
              </a:lnSpc>
              <a:spcBef>
                <a:spcPct val="20000"/>
              </a:spcBef>
              <a:spcAft>
                <a:spcPct val="0"/>
              </a:spcAft>
              <a:buClrTx/>
              <a:buSzTx/>
              <a:buFont typeface="Arial" pitchFamily="34" charset="0"/>
              <a:buChar char="•"/>
              <a:tabLst/>
              <a:defRPr/>
            </a:pPr>
            <a:r>
              <a:rPr kumimoji="0" lang="ar-JO" dirty="0">
                <a:solidFill>
                  <a:srgbClr val="000000"/>
                </a:solidFill>
                <a:latin typeface="Arial" panose="020B0604020202020204" pitchFamily="34" charset="0"/>
                <a:cs typeface="Arial" panose="020B0604020202020204" pitchFamily="34" charset="0"/>
              </a:rPr>
              <a:t>صار ملكاً في عمر 7 سنوات</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177800" marR="0" lvl="0" indent="-177800" algn="r" defTabSz="914400" rtl="1" eaLnBrk="1" fontAlgn="base" latinLnBrk="0" hangingPunct="1">
              <a:lnSpc>
                <a:spcPct val="90000"/>
              </a:lnSpc>
              <a:spcBef>
                <a:spcPct val="20000"/>
              </a:spcBef>
              <a:spcAft>
                <a:spcPct val="0"/>
              </a:spcAft>
              <a:buClrTx/>
              <a:buSzTx/>
              <a:buFont typeface="Arial" pitchFamily="34" charset="0"/>
              <a:buChar char="•"/>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177800" marR="0" lvl="0" indent="-177800" algn="r" defTabSz="914400" rtl="1" eaLnBrk="1" fontAlgn="base" latinLnBrk="0" hangingPunct="1">
              <a:lnSpc>
                <a:spcPct val="90000"/>
              </a:lnSpc>
              <a:spcBef>
                <a:spcPct val="20000"/>
              </a:spcBef>
              <a:spcAft>
                <a:spcPct val="0"/>
              </a:spcAft>
              <a:buClrTx/>
              <a:buSzTx/>
              <a:buFont typeface="Arial" pitchFamily="34" charset="0"/>
              <a:buChar char="•"/>
              <a:tabLst/>
              <a:defRPr/>
            </a:pPr>
            <a:r>
              <a:rPr kumimoji="0" lang="ar-JO" dirty="0">
                <a:solidFill>
                  <a:srgbClr val="000000"/>
                </a:solidFill>
                <a:latin typeface="Arial" panose="020B0604020202020204" pitchFamily="34" charset="0"/>
                <a:cs typeface="Arial" panose="020B0604020202020204" pitchFamily="34" charset="0"/>
              </a:rPr>
              <a:t>عمل ما هو مستقيم في عيني الرب كل أيام يهوياداع الكاهن الذي علمه</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177800" marR="0" lvl="0" indent="-177800" algn="r" defTabSz="914400" rtl="1" eaLnBrk="1" fontAlgn="base" latinLnBrk="0" hangingPunct="1">
              <a:lnSpc>
                <a:spcPct val="90000"/>
              </a:lnSpc>
              <a:spcBef>
                <a:spcPct val="20000"/>
              </a:spcBef>
              <a:spcAft>
                <a:spcPct val="0"/>
              </a:spcAft>
              <a:buClrTx/>
              <a:buSzTx/>
              <a:buFont typeface="Arial" pitchFamily="34" charset="0"/>
              <a:buChar char="•"/>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177800" marR="0" lvl="0" indent="-177800" algn="r" defTabSz="914400" rtl="1" eaLnBrk="1" fontAlgn="base" latinLnBrk="0" hangingPunct="1">
              <a:lnSpc>
                <a:spcPct val="90000"/>
              </a:lnSpc>
              <a:spcBef>
                <a:spcPct val="20000"/>
              </a:spcBef>
              <a:spcAft>
                <a:spcPct val="0"/>
              </a:spcAft>
              <a:buClrTx/>
              <a:buSzTx/>
              <a:buFont typeface="Arial" pitchFamily="34" charset="0"/>
              <a:buChar char="•"/>
              <a:tabLst/>
              <a:defRPr/>
            </a:pPr>
            <a:r>
              <a:rPr kumimoji="0" lang="ar-JO" noProof="0" dirty="0">
                <a:solidFill>
                  <a:srgbClr val="000000"/>
                </a:solidFill>
                <a:latin typeface="Arial" panose="020B0604020202020204" pitchFamily="34" charset="0"/>
                <a:cs typeface="Arial" panose="020B0604020202020204" pitchFamily="34" charset="0"/>
              </a:rPr>
              <a:t>لم تزل المرتفعات واستمر الناس في تقديم الذبائح وحرق البخور هناك</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177800" marR="0" lvl="0" indent="-177800" algn="r" defTabSz="914400" rtl="1" eaLnBrk="1" fontAlgn="base" latinLnBrk="0" hangingPunct="1">
              <a:lnSpc>
                <a:spcPct val="90000"/>
              </a:lnSpc>
              <a:spcBef>
                <a:spcPct val="20000"/>
              </a:spcBef>
              <a:spcAft>
                <a:spcPct val="0"/>
              </a:spcAft>
              <a:buClrTx/>
              <a:buSzTx/>
              <a:buFont typeface="Arial" pitchFamily="34" charset="0"/>
              <a:buChar char="•"/>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177800" marR="0" lvl="0" indent="-177800" algn="r" defTabSz="914400" rtl="1" eaLnBrk="1" fontAlgn="base" latinLnBrk="0" hangingPunct="1">
              <a:lnSpc>
                <a:spcPct val="90000"/>
              </a:lnSpc>
              <a:spcBef>
                <a:spcPct val="20000"/>
              </a:spcBef>
              <a:spcAft>
                <a:spcPct val="0"/>
              </a:spcAft>
              <a:buClrTx/>
              <a:buSzTx/>
              <a:buFont typeface="Arial" pitchFamily="34" charset="0"/>
              <a:buChar char="•"/>
              <a:tabLst/>
              <a:defRPr/>
            </a:pPr>
            <a:r>
              <a:rPr kumimoji="0" lang="ar-JO" dirty="0">
                <a:solidFill>
                  <a:srgbClr val="000000"/>
                </a:solidFill>
                <a:latin typeface="Arial" panose="020B0604020202020204" pitchFamily="34" charset="0"/>
                <a:cs typeface="Arial" panose="020B0604020202020204" pitchFamily="34" charset="0"/>
              </a:rPr>
              <a:t>تم ترميم الهيكل</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177800" marR="0" lvl="0" indent="-177800" algn="r" defTabSz="914400" rtl="1" eaLnBrk="1" fontAlgn="base" latinLnBrk="0" hangingPunct="1">
              <a:lnSpc>
                <a:spcPct val="90000"/>
              </a:lnSpc>
              <a:spcBef>
                <a:spcPct val="20000"/>
              </a:spcBef>
              <a:spcAft>
                <a:spcPct val="0"/>
              </a:spcAft>
              <a:buClrTx/>
              <a:buSzTx/>
              <a:buFont typeface="Arial" pitchFamily="34" charset="0"/>
              <a:buChar char="•"/>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177800" marR="0" lvl="0" indent="-177800" algn="r" defTabSz="914400" rtl="1" eaLnBrk="1" fontAlgn="base" latinLnBrk="0" hangingPunct="1">
              <a:lnSpc>
                <a:spcPct val="90000"/>
              </a:lnSpc>
              <a:spcBef>
                <a:spcPct val="20000"/>
              </a:spcBef>
              <a:spcAft>
                <a:spcPct val="0"/>
              </a:spcAft>
              <a:buClrTx/>
              <a:buSzTx/>
              <a:buFont typeface="Arial" pitchFamily="34" charset="0"/>
              <a:buChar char="•"/>
              <a:tabLst/>
              <a:defRPr/>
            </a:pPr>
            <a:r>
              <a:rPr kumimoji="0" lang="ar-JO" dirty="0">
                <a:solidFill>
                  <a:srgbClr val="000000"/>
                </a:solidFill>
                <a:latin typeface="Arial" panose="020B0604020202020204" pitchFamily="34" charset="0"/>
                <a:cs typeface="Arial" panose="020B0604020202020204" pitchFamily="34" charset="0"/>
              </a:rPr>
              <a:t>تم مهاجمته من حزائيل ملك آرام فأرسل الأواني المقدسة والهدايا والذهب من الهيكل إلى حزائيل مقابل انسحابه</a:t>
            </a:r>
            <a:endParaRPr kumimoji="0" lang="en-GB"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
                                            <p:txEl>
                                              <p:pRg st="2" end="2"/>
                                            </p:txEl>
                                          </p:spTgt>
                                        </p:tgtEl>
                                        <p:attrNameLst>
                                          <p:attrName>style.visibility</p:attrName>
                                        </p:attrNameLst>
                                      </p:cBhvr>
                                      <p:to>
                                        <p:strVal val="visible"/>
                                      </p:to>
                                    </p:set>
                                    <p:anim calcmode="lin" valueType="num">
                                      <p:cBhvr additive="base">
                                        <p:cTn id="13" dur="500" fill="hold"/>
                                        <p:tgtEl>
                                          <p:spTgt spid="6">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6">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6">
                                            <p:txEl>
                                              <p:pRg st="4" end="4"/>
                                            </p:txEl>
                                          </p:spTgt>
                                        </p:tgtEl>
                                        <p:attrNameLst>
                                          <p:attrName>style.visibility</p:attrName>
                                        </p:attrNameLst>
                                      </p:cBhvr>
                                      <p:to>
                                        <p:strVal val="visible"/>
                                      </p:to>
                                    </p:set>
                                    <p:anim calcmode="lin" valueType="num">
                                      <p:cBhvr additive="base">
                                        <p:cTn id="19" dur="500" fill="hold"/>
                                        <p:tgtEl>
                                          <p:spTgt spid="6">
                                            <p:txEl>
                                              <p:pRg st="4" end="4"/>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6">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6">
                                            <p:txEl>
                                              <p:pRg st="6" end="6"/>
                                            </p:txEl>
                                          </p:spTgt>
                                        </p:tgtEl>
                                        <p:attrNameLst>
                                          <p:attrName>style.visibility</p:attrName>
                                        </p:attrNameLst>
                                      </p:cBhvr>
                                      <p:to>
                                        <p:strVal val="visible"/>
                                      </p:to>
                                    </p:set>
                                    <p:anim calcmode="lin" valueType="num">
                                      <p:cBhvr additive="base">
                                        <p:cTn id="25" dur="500" fill="hold"/>
                                        <p:tgtEl>
                                          <p:spTgt spid="6">
                                            <p:txEl>
                                              <p:pRg st="6" end="6"/>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6">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6">
                                            <p:txEl>
                                              <p:pRg st="8" end="8"/>
                                            </p:txEl>
                                          </p:spTgt>
                                        </p:tgtEl>
                                        <p:attrNameLst>
                                          <p:attrName>style.visibility</p:attrName>
                                        </p:attrNameLst>
                                      </p:cBhvr>
                                      <p:to>
                                        <p:strVal val="visible"/>
                                      </p:to>
                                    </p:set>
                                    <p:anim calcmode="lin" valueType="num">
                                      <p:cBhvr additive="base">
                                        <p:cTn id="31" dur="500" fill="hold"/>
                                        <p:tgtEl>
                                          <p:spTgt spid="6">
                                            <p:txEl>
                                              <p:pRg st="8" end="8"/>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6">
                                            <p:txEl>
                                              <p:pRg st="8" end="8"/>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uiExpand="1" build="p"/>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25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443920739"/>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000" u="sng" dirty="0">
                  <a:solidFill>
                    <a:srgbClr val="000090"/>
                  </a:solidFill>
                  <a:latin typeface="Arial" panose="020B0604020202020204" pitchFamily="34" charset="0"/>
                  <a:ea typeface="ÇlÇr ñæí©" charset="0"/>
                  <a:cs typeface="Arial" panose="020B0604020202020204" pitchFamily="34" charset="0"/>
                </a:rPr>
                <a:t>صالح مع نهاية سيئة (8)</a:t>
              </a:r>
              <a:endParaRPr lang="en-US" sz="40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000090"/>
                  </a:solidFill>
                  <a:latin typeface="Arial" panose="020B0604020202020204" pitchFamily="34" charset="0"/>
                  <a:cs typeface="Arial" panose="020B0604020202020204" pitchFamily="34" charset="0"/>
                </a:rPr>
                <a:t>سليمان*(1: 1)، آسا (14: 2)،</a:t>
              </a:r>
            </a:p>
            <a:p>
              <a:pPr algn="ctr">
                <a:buFontTx/>
                <a:buNone/>
              </a:pPr>
              <a:r>
                <a:rPr lang="ar-JO" sz="3200" dirty="0">
                  <a:solidFill>
                    <a:srgbClr val="000090"/>
                  </a:solidFill>
                  <a:latin typeface="Arial" panose="020B0604020202020204" pitchFamily="34" charset="0"/>
                  <a:cs typeface="Arial" panose="020B0604020202020204" pitchFamily="34" charset="0"/>
                </a:rPr>
                <a:t>يهوشافاط (17: 3، 20: 37)، </a:t>
              </a:r>
              <a:r>
                <a:rPr lang="ar-JO" sz="3200" dirty="0">
                  <a:solidFill>
                    <a:schemeClr val="bg1">
                      <a:lumMod val="75000"/>
                    </a:schemeClr>
                  </a:solidFill>
                  <a:latin typeface="Arial" panose="020B0604020202020204" pitchFamily="34" charset="0"/>
                  <a:cs typeface="Arial" panose="020B0604020202020204" pitchFamily="34" charset="0"/>
                </a:rPr>
                <a:t>يؤاش</a:t>
              </a:r>
            </a:p>
            <a:p>
              <a:pPr algn="ctr">
                <a:buFontTx/>
                <a:buNone/>
              </a:pPr>
              <a:r>
                <a:rPr lang="ar-JO" sz="3200" dirty="0">
                  <a:solidFill>
                    <a:schemeClr val="bg1">
                      <a:lumMod val="75000"/>
                    </a:schemeClr>
                  </a:solidFill>
                  <a:latin typeface="Arial" panose="020B0604020202020204" pitchFamily="34" charset="0"/>
                  <a:cs typeface="Arial" panose="020B0604020202020204" pitchFamily="34" charset="0"/>
                </a:rPr>
                <a:t>(24: 22)، </a:t>
              </a:r>
              <a:r>
                <a:rPr lang="ar-JO" sz="3200" dirty="0">
                  <a:solidFill>
                    <a:srgbClr val="FF0000"/>
                  </a:solidFill>
                  <a:latin typeface="Arial" panose="020B0604020202020204" pitchFamily="34" charset="0"/>
                  <a:cs typeface="Arial" panose="020B0604020202020204" pitchFamily="34" charset="0"/>
                </a:rPr>
                <a:t>عمسيا (25: 19و27)</a:t>
              </a:r>
              <a:r>
                <a:rPr lang="ar-JO" sz="3200" dirty="0">
                  <a:solidFill>
                    <a:schemeClr val="bg1">
                      <a:lumMod val="75000"/>
                    </a:schemeClr>
                  </a:solidFill>
                  <a:latin typeface="Arial" panose="020B0604020202020204" pitchFamily="34" charset="0"/>
                  <a:cs typeface="Arial" panose="020B0604020202020204" pitchFamily="34" charset="0"/>
                </a:rPr>
                <a:t>، عزيا</a:t>
              </a:r>
            </a:p>
            <a:p>
              <a:pPr algn="ctr">
                <a:buFontTx/>
                <a:buNone/>
              </a:pPr>
              <a:r>
                <a:rPr lang="ar-JO" sz="3200" dirty="0">
                  <a:solidFill>
                    <a:srgbClr val="000090"/>
                  </a:solidFill>
                  <a:latin typeface="Arial" panose="020B0604020202020204" pitchFamily="34" charset="0"/>
                  <a:cs typeface="Arial" panose="020B0604020202020204" pitchFamily="34" charset="0"/>
                </a:rPr>
                <a:t>(26: 16)، حزقيا (32: 25)، يوشيا</a:t>
              </a:r>
            </a:p>
            <a:p>
              <a:pPr algn="ctr">
                <a:buFontTx/>
                <a:buNone/>
              </a:pPr>
              <a:r>
                <a:rPr lang="ar-JO" sz="3200" dirty="0">
                  <a:solidFill>
                    <a:srgbClr val="000090"/>
                  </a:solidFill>
                  <a:latin typeface="Arial" panose="020B0604020202020204" pitchFamily="34" charset="0"/>
                  <a:cs typeface="Arial" panose="020B0604020202020204" pitchFamily="34" charset="0"/>
                </a:rPr>
                <a:t>(34: 1-36: 1)</a:t>
              </a:r>
              <a:endParaRPr lang="en-US" sz="3200" dirty="0">
                <a:solidFill>
                  <a:srgbClr val="000090"/>
                </a:solidFill>
                <a:latin typeface="Arial" panose="020B0604020202020204" pitchFamily="34" charset="0"/>
                <a:cs typeface="Arial" panose="020B0604020202020204" pitchFamily="34"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16199521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5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ar-JO" altLang="zh-CN" dirty="0">
                <a:ea typeface="SimSun" charset="0"/>
              </a:rPr>
              <a:t>النهضات في 2 أخبار الأيام</a:t>
            </a:r>
            <a:endParaRPr lang="en-US" dirty="0">
              <a:ea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280</a:t>
            </a:r>
            <a:endParaRPr kumimoji="0" lang="en-US" dirty="0">
              <a:solidFill>
                <a:srgbClr val="FFFFFF"/>
              </a:solidFill>
              <a:latin typeface="Arial" panose="020B0604020202020204" pitchFamily="34" charset="0"/>
              <a:cs typeface="Arial" panose="020B0604020202020204" pitchFamily="34" charset="0"/>
            </a:endParaRPr>
          </a:p>
        </p:txBody>
      </p:sp>
      <p:grpSp>
        <p:nvGrpSpPr>
          <p:cNvPr id="276487" name="Group 127"/>
          <p:cNvGrpSpPr>
            <a:grpSpLocks/>
          </p:cNvGrpSpPr>
          <p:nvPr/>
        </p:nvGrpSpPr>
        <p:grpSpPr bwMode="auto">
          <a:xfrm>
            <a:off x="8384" y="1600200"/>
            <a:ext cx="910012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2000" dirty="0">
                        <a:solidFill>
                          <a:srgbClr val="FFFFFF"/>
                        </a:solidFill>
                        <a:latin typeface="Arial" panose="020B0604020202020204" pitchFamily="34" charset="0"/>
                        <a:ea typeface="SimSun" charset="0"/>
                        <a:cs typeface="Arial" panose="020B0604020202020204" pitchFamily="34" charset="0"/>
                      </a:rPr>
                      <a:t>رقم النهضة</a:t>
                    </a:r>
                    <a:endParaRPr kumimoji="0" lang="en-US" altLang="zh-CN" sz="2000" dirty="0">
                      <a:solidFill>
                        <a:srgbClr val="FFFFFF"/>
                      </a:solidFill>
                      <a:latin typeface="Arial" panose="020B0604020202020204" pitchFamily="34" charset="0"/>
                      <a:ea typeface="SimSun" charset="0"/>
                      <a:cs typeface="Arial" panose="020B0604020202020204" pitchFamily="34" charset="0"/>
                    </a:endParaRP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1</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3</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4</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6</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2200" dirty="0">
                      <a:solidFill>
                        <a:srgbClr val="FFFFFF"/>
                      </a:solidFill>
                      <a:latin typeface="Arial" panose="020B0604020202020204" pitchFamily="34" charset="0"/>
                      <a:ea typeface="SimSun" charset="0"/>
                      <a:cs typeface="Arial" panose="020B0604020202020204" pitchFamily="34" charset="0"/>
                    </a:rPr>
                    <a:t>الإصحاحات</a:t>
                  </a:r>
                  <a:endParaRPr kumimoji="0" lang="en-US" altLang="zh-CN" sz="2200" dirty="0">
                    <a:solidFill>
                      <a:srgbClr val="FFFFFF"/>
                    </a:solidFill>
                    <a:latin typeface="Arial" panose="020B0604020202020204" pitchFamily="34" charset="0"/>
                    <a:ea typeface="SimSun" charset="0"/>
                    <a:cs typeface="Arial" panose="020B0604020202020204" pitchFamily="34" charset="0"/>
                  </a:endParaRP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15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20</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23-24</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29-31</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34-35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الملوك</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آسا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1600" dirty="0">
                      <a:solidFill>
                        <a:srgbClr val="FFFFFF"/>
                      </a:solidFill>
                      <a:latin typeface="Arial" panose="020B0604020202020204" pitchFamily="34" charset="0"/>
                      <a:ea typeface="SimSun" charset="0"/>
                      <a:cs typeface="Arial" panose="020B0604020202020204" pitchFamily="34" charset="0"/>
                    </a:rPr>
                    <a:t>يهوشافاط</a:t>
                  </a:r>
                  <a:endParaRPr kumimoji="0" lang="en-US" altLang="zh-CN" sz="1600" dirty="0">
                    <a:solidFill>
                      <a:srgbClr val="FFFFFF"/>
                    </a:solidFill>
                    <a:latin typeface="Arial" panose="020B0604020202020204" pitchFamily="34" charset="0"/>
                    <a:ea typeface="SimSun" charset="0"/>
                    <a:cs typeface="Arial" panose="020B0604020202020204" pitchFamily="34" charset="0"/>
                  </a:endParaRP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1600" dirty="0">
                      <a:solidFill>
                        <a:srgbClr val="FFFFFF"/>
                      </a:solidFill>
                      <a:latin typeface="Arial" panose="020B0604020202020204" pitchFamily="34" charset="0"/>
                      <a:ea typeface="SimSun" charset="0"/>
                      <a:cs typeface="Arial" panose="020B0604020202020204" pitchFamily="34" charset="0"/>
                    </a:rPr>
                    <a:t>يؤاش</a:t>
                  </a:r>
                  <a:endParaRPr kumimoji="0" lang="en-US" altLang="zh-CN" sz="1600" dirty="0">
                    <a:solidFill>
                      <a:srgbClr val="FFFFFF"/>
                    </a:solidFill>
                    <a:latin typeface="Arial" panose="020B0604020202020204" pitchFamily="34" charset="0"/>
                    <a:ea typeface="SimSun" charset="0"/>
                    <a:cs typeface="Arial" panose="020B0604020202020204" pitchFamily="34" charset="0"/>
                  </a:endParaRPr>
                </a:p>
                <a:p>
                  <a:pPr algn="ctr">
                    <a:lnSpc>
                      <a:spcPct val="100000"/>
                    </a:lnSpc>
                    <a:spcBef>
                      <a:spcPct val="0"/>
                    </a:spcBef>
                    <a:buFontTx/>
                    <a:buNone/>
                  </a:pPr>
                  <a:r>
                    <a:rPr kumimoji="0" lang="en-US" altLang="zh-CN" sz="1600" dirty="0">
                      <a:solidFill>
                        <a:srgbClr val="FFFFFF"/>
                      </a:solidFill>
                      <a:latin typeface="Arial" panose="020B0604020202020204" pitchFamily="34" charset="0"/>
                      <a:ea typeface="SimSun" charset="0"/>
                      <a:cs typeface="Arial" panose="020B0604020202020204" pitchFamily="34" charset="0"/>
                    </a:rPr>
                    <a:t>(</a:t>
                  </a:r>
                  <a:r>
                    <a:rPr kumimoji="0" lang="ar-JO" altLang="zh-CN" sz="1600" dirty="0">
                      <a:solidFill>
                        <a:srgbClr val="FFFFFF"/>
                      </a:solidFill>
                      <a:latin typeface="Arial" panose="020B0604020202020204" pitchFamily="34" charset="0"/>
                      <a:ea typeface="SimSun" charset="0"/>
                      <a:cs typeface="Arial" panose="020B0604020202020204" pitchFamily="34" charset="0"/>
                    </a:rPr>
                    <a:t>من خلال يهوياداع</a:t>
                  </a:r>
                  <a:r>
                    <a:rPr kumimoji="0" lang="en-US" altLang="zh-CN" sz="1600" dirty="0">
                      <a:solidFill>
                        <a:srgbClr val="FFFFFF"/>
                      </a:solidFill>
                      <a:latin typeface="Arial" panose="020B0604020202020204" pitchFamily="34" charset="0"/>
                      <a:ea typeface="SimSun" charset="0"/>
                      <a:cs typeface="Arial" panose="020B0604020202020204" pitchFamily="34" charset="0"/>
                    </a:rPr>
                    <a:t>)</a:t>
                  </a: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عمسيا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حزقيا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يوشيا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الأعمال</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النتائج</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Rounded Rectangle 2"/>
          <p:cNvSpPr/>
          <p:nvPr/>
        </p:nvSpPr>
        <p:spPr bwMode="auto">
          <a:xfrm>
            <a:off x="5364088" y="1556792"/>
            <a:ext cx="1296144" cy="1656184"/>
          </a:xfrm>
          <a:prstGeom prst="roundRect">
            <a:avLst/>
          </a:prstGeom>
          <a:noFill/>
          <a:ln w="762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u="none" strike="noStrike" cap="none" normalizeH="0" baseline="0" dirty="0">
              <a:ln>
                <a:noFill/>
              </a:ln>
              <a:solidFill>
                <a:schemeClr val="tx1"/>
              </a:solidFill>
              <a:effectLst/>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35893459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26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816959774"/>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000" u="sng" dirty="0">
                  <a:solidFill>
                    <a:srgbClr val="000090"/>
                  </a:solidFill>
                  <a:latin typeface="Arial" panose="020B0604020202020204" pitchFamily="34" charset="0"/>
                  <a:ea typeface="ÇlÇr ñæí©" charset="0"/>
                  <a:cs typeface="Arial" panose="020B0604020202020204" pitchFamily="34" charset="0"/>
                </a:rPr>
                <a:t>صالح مع نهاية شريرة (8)</a:t>
              </a:r>
              <a:endParaRPr lang="en-US" sz="40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000090"/>
                  </a:solidFill>
                  <a:latin typeface="Arial" panose="020B0604020202020204" pitchFamily="34" charset="0"/>
                  <a:cs typeface="Arial" panose="020B0604020202020204" pitchFamily="34" charset="0"/>
                </a:rPr>
                <a:t>سليمان*(1: 1)، آسا (14: 2)،</a:t>
              </a:r>
            </a:p>
            <a:p>
              <a:pPr algn="ctr">
                <a:buFontTx/>
                <a:buNone/>
              </a:pPr>
              <a:r>
                <a:rPr lang="ar-JO" sz="3200" dirty="0">
                  <a:solidFill>
                    <a:srgbClr val="000090"/>
                  </a:solidFill>
                  <a:latin typeface="Arial" panose="020B0604020202020204" pitchFamily="34" charset="0"/>
                  <a:cs typeface="Arial" panose="020B0604020202020204" pitchFamily="34" charset="0"/>
                </a:rPr>
                <a:t>يهوشافاط (17: 3، 20: 37)، </a:t>
              </a:r>
              <a:r>
                <a:rPr lang="ar-JO" sz="3200" dirty="0">
                  <a:solidFill>
                    <a:schemeClr val="bg1">
                      <a:lumMod val="75000"/>
                    </a:schemeClr>
                  </a:solidFill>
                  <a:latin typeface="Arial" panose="020B0604020202020204" pitchFamily="34" charset="0"/>
                  <a:cs typeface="Arial" panose="020B0604020202020204" pitchFamily="34" charset="0"/>
                </a:rPr>
                <a:t>يؤاش</a:t>
              </a:r>
            </a:p>
            <a:p>
              <a:pPr algn="ctr">
                <a:buFontTx/>
                <a:buNone/>
              </a:pPr>
              <a:r>
                <a:rPr lang="ar-JO" sz="3200" dirty="0">
                  <a:solidFill>
                    <a:schemeClr val="bg1">
                      <a:lumMod val="75000"/>
                    </a:schemeClr>
                  </a:solidFill>
                  <a:latin typeface="Arial" panose="020B0604020202020204" pitchFamily="34" charset="0"/>
                  <a:cs typeface="Arial" panose="020B0604020202020204" pitchFamily="34" charset="0"/>
                </a:rPr>
                <a:t>(24: 22)، عمسيا (25: 19و27)، </a:t>
              </a:r>
              <a:r>
                <a:rPr lang="ar-JO" sz="3200" dirty="0">
                  <a:solidFill>
                    <a:srgbClr val="FF0000"/>
                  </a:solidFill>
                  <a:latin typeface="Arial" panose="020B0604020202020204" pitchFamily="34" charset="0"/>
                  <a:cs typeface="Arial" panose="020B0604020202020204" pitchFamily="34" charset="0"/>
                </a:rPr>
                <a:t>عزيا</a:t>
              </a:r>
            </a:p>
            <a:p>
              <a:pPr algn="ctr">
                <a:buFontTx/>
                <a:buNone/>
              </a:pPr>
              <a:r>
                <a:rPr lang="ar-JO" sz="3200" dirty="0">
                  <a:solidFill>
                    <a:srgbClr val="FF0000"/>
                  </a:solidFill>
                  <a:latin typeface="Arial" panose="020B0604020202020204" pitchFamily="34" charset="0"/>
                  <a:cs typeface="Arial" panose="020B0604020202020204" pitchFamily="34" charset="0"/>
                </a:rPr>
                <a:t>(26: 16)</a:t>
              </a:r>
              <a:r>
                <a:rPr lang="ar-JO" sz="3200" dirty="0">
                  <a:solidFill>
                    <a:srgbClr val="000090"/>
                  </a:solidFill>
                  <a:latin typeface="Arial" panose="020B0604020202020204" pitchFamily="34" charset="0"/>
                  <a:cs typeface="Arial" panose="020B0604020202020204" pitchFamily="34" charset="0"/>
                </a:rPr>
                <a:t>، حزقيا (32: 25)، يوشيا</a:t>
              </a:r>
            </a:p>
            <a:p>
              <a:pPr algn="ctr">
                <a:buFontTx/>
                <a:buNone/>
              </a:pPr>
              <a:r>
                <a:rPr lang="ar-JO" sz="3200" dirty="0">
                  <a:solidFill>
                    <a:srgbClr val="000090"/>
                  </a:solidFill>
                  <a:latin typeface="Arial" panose="020B0604020202020204" pitchFamily="34" charset="0"/>
                  <a:cs typeface="Arial" panose="020B0604020202020204" pitchFamily="34" charset="0"/>
                </a:rPr>
                <a:t>(34: 1-36: 1)</a:t>
              </a:r>
              <a:endParaRPr lang="en-US" sz="3200" dirty="0">
                <a:solidFill>
                  <a:srgbClr val="000090"/>
                </a:solidFill>
                <a:latin typeface="Arial" panose="020B0604020202020204" pitchFamily="34" charset="0"/>
                <a:cs typeface="Arial" panose="020B0604020202020204" pitchFamily="34"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24902782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27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4017503574"/>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18" name="Group 17"/>
          <p:cNvGrpSpPr>
            <a:grpSpLocks/>
          </p:cNvGrpSpPr>
          <p:nvPr/>
        </p:nvGrpSpPr>
        <p:grpSpPr bwMode="auto">
          <a:xfrm>
            <a:off x="1239838" y="1052736"/>
            <a:ext cx="7436618" cy="5135339"/>
            <a:chOff x="736600" y="3501008"/>
            <a:chExt cx="2971800" cy="2687638"/>
          </a:xfrm>
        </p:grpSpPr>
        <p:sp>
          <p:nvSpPr>
            <p:cNvPr id="275469" name="Text Box 11"/>
            <p:cNvSpPr txBox="1">
              <a:spLocks noChangeArrowheads="1"/>
            </p:cNvSpPr>
            <p:nvPr/>
          </p:nvSpPr>
          <p:spPr bwMode="auto">
            <a:xfrm>
              <a:off x="736600" y="350100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800" u="sng" dirty="0">
                  <a:solidFill>
                    <a:srgbClr val="000090"/>
                  </a:solidFill>
                  <a:latin typeface="Arial" panose="020B0604020202020204" pitchFamily="34" charset="0"/>
                  <a:ea typeface="ÇlÇr ñæí©" charset="0"/>
                  <a:cs typeface="Arial" panose="020B0604020202020204" pitchFamily="34" charset="0"/>
                </a:rPr>
                <a:t>جيد إلى أفضل (2)</a:t>
              </a:r>
              <a:endParaRPr lang="en-US" sz="48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600" dirty="0">
                  <a:solidFill>
                    <a:schemeClr val="bg1">
                      <a:lumMod val="75000"/>
                    </a:schemeClr>
                  </a:solidFill>
                  <a:latin typeface="Arial" panose="020B0604020202020204" pitchFamily="34" charset="0"/>
                  <a:ea typeface="ÇlÇr ñæí©" charset="0"/>
                  <a:cs typeface="Arial" panose="020B0604020202020204" pitchFamily="34" charset="0"/>
                </a:rPr>
                <a:t>داود (1 مل 3: 6)،</a:t>
              </a:r>
            </a:p>
            <a:p>
              <a:pPr algn="ctr">
                <a:buFontTx/>
                <a:buNone/>
              </a:pPr>
              <a:r>
                <a:rPr lang="ar-JO" sz="3600" dirty="0">
                  <a:solidFill>
                    <a:srgbClr val="FF0000"/>
                  </a:solidFill>
                  <a:latin typeface="Arial" panose="020B0604020202020204" pitchFamily="34" charset="0"/>
                  <a:ea typeface="ÇlÇr ñæí©" charset="0"/>
                  <a:cs typeface="Arial" panose="020B0604020202020204" pitchFamily="34" charset="0"/>
                </a:rPr>
                <a:t>يوثام (27: 6)</a:t>
              </a:r>
              <a:endParaRPr lang="en-US" sz="3600" dirty="0">
                <a:solidFill>
                  <a:srgbClr val="FF0000"/>
                </a:solidFill>
                <a:latin typeface="Arial" panose="020B0604020202020204" pitchFamily="34" charset="0"/>
                <a:ea typeface="ÇlÇr ñæí©" charset="0"/>
                <a:cs typeface="Arial" panose="020B0604020202020204" pitchFamily="34" charset="0"/>
              </a:endParaRPr>
            </a:p>
            <a:p>
              <a:pPr algn="ctr">
                <a:buFontTx/>
                <a:buNone/>
              </a:pPr>
              <a:endParaRPr lang="en-US" sz="3600" dirty="0">
                <a:solidFill>
                  <a:srgbClr val="000090"/>
                </a:solidFill>
                <a:latin typeface="Arial" panose="020B0604020202020204" pitchFamily="34" charset="0"/>
                <a:cs typeface="Arial" panose="020B0604020202020204" pitchFamily="34" charset="0"/>
              </a:endParaRPr>
            </a:p>
          </p:txBody>
        </p:sp>
        <p:sp>
          <p:nvSpPr>
            <p:cNvPr id="275470" name="Line 12"/>
            <p:cNvSpPr>
              <a:spLocks noChangeShapeType="1"/>
            </p:cNvSpPr>
            <p:nvPr/>
          </p:nvSpPr>
          <p:spPr bwMode="auto">
            <a:xfrm flipV="1">
              <a:off x="965200" y="4758308"/>
              <a:ext cx="0" cy="12573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1" name="Line 13"/>
            <p:cNvSpPr>
              <a:spLocks noChangeShapeType="1"/>
            </p:cNvSpPr>
            <p:nvPr/>
          </p:nvSpPr>
          <p:spPr bwMode="auto">
            <a:xfrm rot="5400000" flipV="1">
              <a:off x="2108200" y="4644008"/>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2" name="Line 14"/>
            <p:cNvSpPr>
              <a:spLocks noChangeShapeType="1"/>
            </p:cNvSpPr>
            <p:nvPr/>
          </p:nvSpPr>
          <p:spPr bwMode="auto">
            <a:xfrm rot="7101103" flipH="1" flipV="1">
              <a:off x="1130300" y="4531296"/>
              <a:ext cx="1828800" cy="14859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Sun 2"/>
          <p:cNvSpPr/>
          <p:nvPr/>
        </p:nvSpPr>
        <p:spPr bwMode="auto">
          <a:xfrm>
            <a:off x="0" y="3501008"/>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23264453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28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940901755"/>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3200" u="sng" dirty="0">
                  <a:solidFill>
                    <a:srgbClr val="000090"/>
                  </a:solidFill>
                  <a:latin typeface="Arial" panose="020B0604020202020204" pitchFamily="34" charset="0"/>
                  <a:ea typeface="ÇlÇr ñæí©" charset="0"/>
                  <a:cs typeface="Arial" panose="020B0604020202020204" pitchFamily="34" charset="0"/>
                </a:rPr>
                <a:t>سيء إلى أسوأ (9)</a:t>
              </a:r>
              <a:endParaRPr lang="en-US" sz="32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000090"/>
                  </a:solidFill>
                  <a:latin typeface="Arial" panose="020B0604020202020204" pitchFamily="34" charset="0"/>
                  <a:cs typeface="Arial" panose="020B0604020202020204" pitchFamily="34" charset="0"/>
                </a:rPr>
                <a:t>يهورام (21: 6، 11-12)، أخزيا</a:t>
              </a:r>
            </a:p>
            <a:p>
              <a:pPr algn="ctr">
                <a:buFontTx/>
                <a:buNone/>
              </a:pPr>
              <a:r>
                <a:rPr lang="ar-JO" sz="3200" dirty="0">
                  <a:solidFill>
                    <a:srgbClr val="000090"/>
                  </a:solidFill>
                  <a:latin typeface="Arial" panose="020B0604020202020204" pitchFamily="34" charset="0"/>
                  <a:cs typeface="Arial" panose="020B0604020202020204" pitchFamily="34" charset="0"/>
                </a:rPr>
                <a:t>(20: 35، 22: 3)، </a:t>
              </a:r>
              <a:r>
                <a:rPr lang="ar-JO" sz="3200" dirty="0">
                  <a:solidFill>
                    <a:schemeClr val="bg1">
                      <a:lumMod val="75000"/>
                    </a:schemeClr>
                  </a:solidFill>
                  <a:latin typeface="Arial" panose="020B0604020202020204" pitchFamily="34" charset="0"/>
                  <a:cs typeface="Arial" panose="020B0604020202020204" pitchFamily="34" charset="0"/>
                </a:rPr>
                <a:t>عثليا (22: 10)، </a:t>
              </a:r>
              <a:r>
                <a:rPr lang="ar-JO" sz="3200" dirty="0">
                  <a:solidFill>
                    <a:srgbClr val="FF0000"/>
                  </a:solidFill>
                  <a:latin typeface="Arial" panose="020B0604020202020204" pitchFamily="34" charset="0"/>
                  <a:cs typeface="Arial" panose="020B0604020202020204" pitchFamily="34" charset="0"/>
                </a:rPr>
                <a:t>آحاز </a:t>
              </a:r>
            </a:p>
            <a:p>
              <a:pPr algn="ctr">
                <a:buFontTx/>
                <a:buNone/>
              </a:pPr>
              <a:r>
                <a:rPr lang="ar-JO" sz="3200" dirty="0">
                  <a:solidFill>
                    <a:srgbClr val="FF0000"/>
                  </a:solidFill>
                  <a:latin typeface="Arial" panose="020B0604020202020204" pitchFamily="34" charset="0"/>
                  <a:cs typeface="Arial" panose="020B0604020202020204" pitchFamily="34" charset="0"/>
                </a:rPr>
                <a:t>(28: 22)</a:t>
              </a:r>
              <a:r>
                <a:rPr lang="ar-JO" sz="3200" dirty="0">
                  <a:solidFill>
                    <a:srgbClr val="000090"/>
                  </a:solidFill>
                  <a:latin typeface="Arial" panose="020B0604020202020204" pitchFamily="34" charset="0"/>
                  <a:cs typeface="Arial" panose="020B0604020202020204" pitchFamily="34" charset="0"/>
                </a:rPr>
                <a:t>، آمون (33: 20-25)، يهوآحاز</a:t>
              </a:r>
            </a:p>
            <a:p>
              <a:pPr algn="ctr">
                <a:buFontTx/>
                <a:buNone/>
              </a:pPr>
              <a:r>
                <a:rPr lang="ar-JO" sz="3200" dirty="0">
                  <a:solidFill>
                    <a:srgbClr val="000090"/>
                  </a:solidFill>
                  <a:latin typeface="Arial" panose="020B0604020202020204" pitchFamily="34" charset="0"/>
                  <a:cs typeface="Arial" panose="020B0604020202020204" pitchFamily="34" charset="0"/>
                </a:rPr>
                <a:t>(36: 1، 2 مل 13: 2)، يهوياقيم</a:t>
              </a:r>
            </a:p>
            <a:p>
              <a:pPr algn="ctr">
                <a:buFontTx/>
                <a:buNone/>
              </a:pPr>
              <a:r>
                <a:rPr lang="ar-JO" sz="3200" dirty="0">
                  <a:solidFill>
                    <a:srgbClr val="000090"/>
                  </a:solidFill>
                  <a:latin typeface="Arial" panose="020B0604020202020204" pitchFamily="34" charset="0"/>
                  <a:cs typeface="Arial" panose="020B0604020202020204" pitchFamily="34" charset="0"/>
                </a:rPr>
                <a:t>(36: 5)، يهوياكين (36: 9)، صدقيا</a:t>
              </a:r>
            </a:p>
            <a:p>
              <a:pPr algn="ctr">
                <a:buFontTx/>
                <a:buNone/>
              </a:pPr>
              <a:r>
                <a:rPr lang="ar-JO" sz="3200" dirty="0">
                  <a:solidFill>
                    <a:srgbClr val="000090"/>
                  </a:solidFill>
                  <a:latin typeface="Arial" panose="020B0604020202020204" pitchFamily="34" charset="0"/>
                  <a:cs typeface="Arial" panose="020B0604020202020204" pitchFamily="34" charset="0"/>
                </a:rPr>
                <a:t>(36: 12)</a:t>
              </a: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2813113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Contradictions in the Bible | Explore God Article">
            <a:extLst>
              <a:ext uri="{FF2B5EF4-FFF2-40B4-BE49-F238E27FC236}">
                <a16:creationId xmlns:a16="http://schemas.microsoft.com/office/drawing/2014/main" id="{A4D32DB1-6C63-B543-BE27-5CE5D8EF59A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2786882"/>
            <a:ext cx="9144000" cy="2292350"/>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2461A2AA-90BC-044C-9622-977AF14AE0EC}"/>
              </a:ext>
            </a:extLst>
          </p:cNvPr>
          <p:cNvSpPr>
            <a:spLocks noGrp="1"/>
          </p:cNvSpPr>
          <p:nvPr>
            <p:ph type="ctrTitle"/>
          </p:nvPr>
        </p:nvSpPr>
        <p:spPr>
          <a:xfrm>
            <a:off x="0" y="44625"/>
            <a:ext cx="9144000" cy="2742257"/>
          </a:xfrm>
        </p:spPr>
        <p:txBody>
          <a:bodyPr/>
          <a:lstStyle/>
          <a:p>
            <a:r>
              <a:rPr lang="ar-JO" sz="3600" dirty="0"/>
              <a:t>يشير العلماء الناقدون إلى العديد من الأماكن التي لا يتطابق فيها التسلسل الزمني للملوك وأخبار الأيام - ويبدو أن عهدي ملوك إسرائيل ويهوذا متناقضان. إذاً ماذا يجب ان نفعل؟</a:t>
            </a:r>
            <a:endParaRPr lang="en-US" sz="3600" dirty="0"/>
          </a:p>
        </p:txBody>
      </p:sp>
      <p:sp>
        <p:nvSpPr>
          <p:cNvPr id="4" name="Title 1">
            <a:extLst>
              <a:ext uri="{FF2B5EF4-FFF2-40B4-BE49-F238E27FC236}">
                <a16:creationId xmlns:a16="http://schemas.microsoft.com/office/drawing/2014/main" id="{8859DECF-CD03-AA4A-A3F0-08012537CF15}"/>
              </a:ext>
            </a:extLst>
          </p:cNvPr>
          <p:cNvSpPr txBox="1">
            <a:spLocks/>
          </p:cNvSpPr>
          <p:nvPr/>
        </p:nvSpPr>
        <p:spPr bwMode="auto">
          <a:xfrm rot="21194811">
            <a:off x="-1850" y="5474882"/>
            <a:ext cx="9144000" cy="11290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أوه ، حسنًا... الكتاب المقدس يحتوي فقط على تلك التناقضات؟</a:t>
            </a:r>
            <a:endParaRPr kumimoji="0" lang="en-US" sz="3600" b="1" i="0"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p:txBody>
      </p:sp>
    </p:spTree>
    <p:extLst>
      <p:ext uri="{BB962C8B-B14F-4D97-AF65-F5344CB8AC3E}">
        <p14:creationId xmlns:p14="http://schemas.microsoft.com/office/powerpoint/2010/main" val="316062986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29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348868484"/>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2" descr="Whitcomb Chart"/>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8723" name="Text Box 4"/>
          <p:cNvSpPr txBox="1">
            <a:spLocks noChangeArrowheads="1"/>
          </p:cNvSpPr>
          <p:nvPr/>
        </p:nvSpPr>
        <p:spPr bwMode="auto">
          <a:xfrm>
            <a:off x="7020272" y="0"/>
            <a:ext cx="2123728" cy="609600"/>
          </a:xfrm>
          <a:prstGeom prst="rect">
            <a:avLst/>
          </a:prstGeom>
          <a:solidFill>
            <a:srgbClr val="000090"/>
          </a:solidFill>
          <a:ln w="9525">
            <a:noFill/>
            <a:miter lim="800000"/>
            <a:headEnd/>
            <a:tailEnd/>
          </a:ln>
          <a:effec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algn="ctr">
              <a:lnSpc>
                <a:spcPct val="100000"/>
              </a:lnSpc>
              <a:buFontTx/>
              <a:buNone/>
              <a:defRPr/>
            </a:pPr>
            <a:r>
              <a:rPr lang="ar-JO" sz="2400" dirty="0">
                <a:solidFill>
                  <a:srgbClr val="FFFFFF"/>
                </a:solidFill>
                <a:latin typeface="Arial" panose="020B0604020202020204" pitchFamily="34" charset="0"/>
                <a:cs typeface="Arial" panose="020B0604020202020204" pitchFamily="34" charset="0"/>
              </a:rPr>
              <a:t>342</a:t>
            </a:r>
            <a:endParaRPr lang="en-US" sz="2400" dirty="0">
              <a:solidFill>
                <a:srgbClr val="FFFFFF"/>
              </a:solidFill>
              <a:latin typeface="Arial" panose="020B0604020202020204" pitchFamily="34" charset="0"/>
              <a:cs typeface="Arial" panose="020B0604020202020204" pitchFamily="34" charset="0"/>
            </a:endParaRPr>
          </a:p>
        </p:txBody>
      </p:sp>
      <p:pic>
        <p:nvPicPr>
          <p:cNvPr id="5" name="Picture 2" descr="Whitcomb Chart"/>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b="-14489"/>
          <a:stretch/>
        </p:blipFill>
        <p:spPr bwMode="auto">
          <a:xfrm>
            <a:off x="0" y="386900"/>
            <a:ext cx="3862638" cy="449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4627" name="Rectangle 3"/>
          <p:cNvSpPr>
            <a:spLocks noGrp="1" noChangeArrowheads="1"/>
          </p:cNvSpPr>
          <p:nvPr>
            <p:ph type="title"/>
          </p:nvPr>
        </p:nvSpPr>
        <p:spPr>
          <a:xfrm>
            <a:off x="0" y="-76200"/>
            <a:ext cx="7429520" cy="685800"/>
          </a:xfrm>
          <a:solidFill>
            <a:srgbClr val="000090"/>
          </a:solidFill>
        </p:spPr>
        <p:txBody>
          <a:bodyPr/>
          <a:lstStyle/>
          <a:p>
            <a:pPr algn="ctr">
              <a:defRPr/>
            </a:pPr>
            <a:r>
              <a:rPr kumimoji="0" lang="ar-JO" sz="3200" b="1" dirty="0">
                <a:solidFill>
                  <a:schemeClr val="tx1"/>
                </a:solidFill>
                <a:latin typeface="Arial" panose="020B0604020202020204" pitchFamily="34" charset="0"/>
                <a:ea typeface="ＭＳ Ｐゴシック" charset="0"/>
                <a:cs typeface="Arial" panose="020B0604020202020204" pitchFamily="34" charset="0"/>
              </a:rPr>
              <a:t>قائمة ملوك وأنبياء العهد القديم</a:t>
            </a:r>
            <a:endParaRPr kumimoji="0" lang="en-US" sz="32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2" name="Rounded Rectangular Callout 1"/>
          <p:cNvSpPr/>
          <p:nvPr/>
        </p:nvSpPr>
        <p:spPr bwMode="auto">
          <a:xfrm>
            <a:off x="7020272" y="4509120"/>
            <a:ext cx="1656184" cy="822960"/>
          </a:xfrm>
          <a:prstGeom prst="wedgeRoundRectCallout">
            <a:avLst>
              <a:gd name="adj1" fmla="val -65257"/>
              <a:gd name="adj2" fmla="val 140071"/>
              <a:gd name="adj3" fmla="val 16667"/>
            </a:avLst>
          </a:prstGeom>
          <a:solidFill>
            <a:srgbClr val="000090"/>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1" fontAlgn="base" latinLnBrk="0" hangingPunct="1">
              <a:lnSpc>
                <a:spcPct val="100000"/>
              </a:lnSpc>
              <a:spcBef>
                <a:spcPct val="50000"/>
              </a:spcBef>
              <a:spcAft>
                <a:spcPct val="0"/>
              </a:spcAft>
              <a:buClrTx/>
              <a:buSzTx/>
              <a:buFontTx/>
              <a:buNone/>
              <a:tabLst/>
            </a:pPr>
            <a:endParaRPr kumimoji="0" lang="en-US" sz="280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p:txBody>
      </p:sp>
      <p:sp>
        <p:nvSpPr>
          <p:cNvPr id="6" name="Rectangle 3"/>
          <p:cNvSpPr txBox="1">
            <a:spLocks noChangeArrowheads="1"/>
          </p:cNvSpPr>
          <p:nvPr/>
        </p:nvSpPr>
        <p:spPr bwMode="auto">
          <a:xfrm>
            <a:off x="6804248" y="4581128"/>
            <a:ext cx="2088232" cy="648072"/>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algn="ctr">
              <a:buNone/>
              <a:defRPr/>
            </a:pPr>
            <a:r>
              <a:rPr kumimoji="0" lang="ar-JO" sz="1600" dirty="0">
                <a:solidFill>
                  <a:schemeClr val="tx1"/>
                </a:solidFill>
                <a:effectLst/>
                <a:latin typeface="Arial" panose="020B0604020202020204" pitchFamily="34" charset="0"/>
                <a:ea typeface="ＭＳ Ｐゴシック" charset="0"/>
                <a:cs typeface="Arial" panose="020B0604020202020204" pitchFamily="34" charset="0"/>
              </a:rPr>
              <a:t>تطهير الهيكل بعد سقوط إسرائيل بسبع سنوات</a:t>
            </a:r>
            <a:endParaRPr kumimoji="0" lang="en-US" sz="1600" dirty="0">
              <a:solidFill>
                <a:schemeClr val="tx1"/>
              </a:solidFill>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68449253"/>
      </p:ext>
    </p:extLst>
  </p:cSld>
  <p:clrMapOvr>
    <a:masterClrMapping/>
  </p:clrMapOvr>
  <p:transition spd="med">
    <p:zoom dir="in"/>
  </p:transition>
</p:sld>
</file>

<file path=ppt/slides/slide26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ar-JO" altLang="zh-CN" dirty="0">
                <a:ea typeface="SimSun" charset="0"/>
              </a:rPr>
              <a:t>النهضات في 2 أخبار الأيام</a:t>
            </a:r>
            <a:endParaRPr lang="en-US" dirty="0">
              <a:ea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280</a:t>
            </a:r>
            <a:endParaRPr kumimoji="0" lang="en-US" dirty="0">
              <a:solidFill>
                <a:srgbClr val="FFFFFF"/>
              </a:solidFill>
              <a:latin typeface="Arial" panose="020B0604020202020204" pitchFamily="34" charset="0"/>
              <a:cs typeface="Arial" panose="020B0604020202020204" pitchFamily="34" charset="0"/>
            </a:endParaRPr>
          </a:p>
        </p:txBody>
      </p:sp>
      <p:grpSp>
        <p:nvGrpSpPr>
          <p:cNvPr id="276487" name="Group 127"/>
          <p:cNvGrpSpPr>
            <a:grpSpLocks/>
          </p:cNvGrpSpPr>
          <p:nvPr/>
        </p:nvGrpSpPr>
        <p:grpSpPr bwMode="auto">
          <a:xfrm>
            <a:off x="8384" y="1600200"/>
            <a:ext cx="910012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2000" dirty="0">
                        <a:solidFill>
                          <a:srgbClr val="FFFFFF"/>
                        </a:solidFill>
                        <a:latin typeface="Arial" panose="020B0604020202020204" pitchFamily="34" charset="0"/>
                        <a:ea typeface="SimSun" charset="0"/>
                        <a:cs typeface="Arial" panose="020B0604020202020204" pitchFamily="34" charset="0"/>
                      </a:rPr>
                      <a:t>رقم النهضة</a:t>
                    </a:r>
                    <a:endParaRPr kumimoji="0" lang="en-US" altLang="zh-CN" sz="2000" dirty="0">
                      <a:solidFill>
                        <a:srgbClr val="FFFFFF"/>
                      </a:solidFill>
                      <a:latin typeface="Arial" panose="020B0604020202020204" pitchFamily="34" charset="0"/>
                      <a:ea typeface="SimSun" charset="0"/>
                      <a:cs typeface="Arial" panose="020B0604020202020204" pitchFamily="34" charset="0"/>
                    </a:endParaRP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1</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3</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4</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6</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2200" dirty="0">
                      <a:solidFill>
                        <a:srgbClr val="FFFFFF"/>
                      </a:solidFill>
                      <a:latin typeface="Arial" panose="020B0604020202020204" pitchFamily="34" charset="0"/>
                      <a:ea typeface="SimSun" charset="0"/>
                      <a:cs typeface="Arial" panose="020B0604020202020204" pitchFamily="34" charset="0"/>
                    </a:rPr>
                    <a:t>الإصحاحات</a:t>
                  </a:r>
                  <a:endParaRPr kumimoji="0" lang="en-US" altLang="zh-CN" sz="2200" dirty="0">
                    <a:solidFill>
                      <a:srgbClr val="FFFFFF"/>
                    </a:solidFill>
                    <a:latin typeface="Arial" panose="020B0604020202020204" pitchFamily="34" charset="0"/>
                    <a:ea typeface="SimSun" charset="0"/>
                    <a:cs typeface="Arial" panose="020B0604020202020204" pitchFamily="34" charset="0"/>
                  </a:endParaRP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15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20</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23-24</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29-31</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34-35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الملوك</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آسا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1600" dirty="0">
                      <a:solidFill>
                        <a:srgbClr val="FFFFFF"/>
                      </a:solidFill>
                      <a:latin typeface="Arial" panose="020B0604020202020204" pitchFamily="34" charset="0"/>
                      <a:ea typeface="SimSun" charset="0"/>
                      <a:cs typeface="Arial" panose="020B0604020202020204" pitchFamily="34" charset="0"/>
                    </a:rPr>
                    <a:t>يهوشافاط</a:t>
                  </a:r>
                  <a:endParaRPr kumimoji="0" lang="en-US" altLang="zh-CN" sz="1600" dirty="0">
                    <a:solidFill>
                      <a:srgbClr val="FFFFFF"/>
                    </a:solidFill>
                    <a:latin typeface="Arial" panose="020B0604020202020204" pitchFamily="34" charset="0"/>
                    <a:ea typeface="SimSun" charset="0"/>
                    <a:cs typeface="Arial" panose="020B0604020202020204" pitchFamily="34" charset="0"/>
                  </a:endParaRP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1600" dirty="0">
                      <a:solidFill>
                        <a:srgbClr val="FFFFFF"/>
                      </a:solidFill>
                      <a:latin typeface="Arial" panose="020B0604020202020204" pitchFamily="34" charset="0"/>
                      <a:ea typeface="SimSun" charset="0"/>
                      <a:cs typeface="Arial" panose="020B0604020202020204" pitchFamily="34" charset="0"/>
                    </a:rPr>
                    <a:t>يؤاش</a:t>
                  </a:r>
                  <a:endParaRPr kumimoji="0" lang="en-US" altLang="zh-CN" sz="1600" dirty="0">
                    <a:solidFill>
                      <a:srgbClr val="FFFFFF"/>
                    </a:solidFill>
                    <a:latin typeface="Arial" panose="020B0604020202020204" pitchFamily="34" charset="0"/>
                    <a:ea typeface="SimSun" charset="0"/>
                    <a:cs typeface="Arial" panose="020B0604020202020204" pitchFamily="34" charset="0"/>
                  </a:endParaRPr>
                </a:p>
                <a:p>
                  <a:pPr algn="ctr">
                    <a:lnSpc>
                      <a:spcPct val="100000"/>
                    </a:lnSpc>
                    <a:spcBef>
                      <a:spcPct val="0"/>
                    </a:spcBef>
                    <a:buFontTx/>
                    <a:buNone/>
                  </a:pPr>
                  <a:r>
                    <a:rPr kumimoji="0" lang="en-US" altLang="zh-CN" sz="1600" dirty="0">
                      <a:solidFill>
                        <a:srgbClr val="FFFFFF"/>
                      </a:solidFill>
                      <a:latin typeface="Arial" panose="020B0604020202020204" pitchFamily="34" charset="0"/>
                      <a:ea typeface="SimSun" charset="0"/>
                      <a:cs typeface="Arial" panose="020B0604020202020204" pitchFamily="34" charset="0"/>
                    </a:rPr>
                    <a:t>(</a:t>
                  </a:r>
                  <a:r>
                    <a:rPr kumimoji="0" lang="ar-JO" altLang="zh-CN" sz="1600" dirty="0">
                      <a:solidFill>
                        <a:srgbClr val="FFFFFF"/>
                      </a:solidFill>
                      <a:latin typeface="Arial" panose="020B0604020202020204" pitchFamily="34" charset="0"/>
                      <a:ea typeface="SimSun" charset="0"/>
                      <a:cs typeface="Arial" panose="020B0604020202020204" pitchFamily="34" charset="0"/>
                    </a:rPr>
                    <a:t>من خلال يهوياداع</a:t>
                  </a:r>
                  <a:r>
                    <a:rPr kumimoji="0" lang="en-US" altLang="zh-CN" sz="1600" dirty="0">
                      <a:solidFill>
                        <a:srgbClr val="FFFFFF"/>
                      </a:solidFill>
                      <a:latin typeface="Arial" panose="020B0604020202020204" pitchFamily="34" charset="0"/>
                      <a:ea typeface="SimSun" charset="0"/>
                      <a:cs typeface="Arial" panose="020B0604020202020204" pitchFamily="34" charset="0"/>
                    </a:rPr>
                    <a:t>)</a:t>
                  </a: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عمسيا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حزقيا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يوشيا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الأعمال</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النتائج</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Rounded Rectangle 2"/>
          <p:cNvSpPr/>
          <p:nvPr/>
        </p:nvSpPr>
        <p:spPr bwMode="auto">
          <a:xfrm>
            <a:off x="6588224" y="1556792"/>
            <a:ext cx="1296144" cy="1656184"/>
          </a:xfrm>
          <a:prstGeom prst="roundRect">
            <a:avLst/>
          </a:prstGeom>
          <a:noFill/>
          <a:ln w="762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u="none" strike="noStrike" cap="none" normalizeH="0" baseline="0" dirty="0">
              <a:ln>
                <a:noFill/>
              </a:ln>
              <a:solidFill>
                <a:schemeClr val="tx1"/>
              </a:solidFill>
              <a:effectLst/>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42073282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30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424702018"/>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9" name="Diagram 8"/>
          <p:cNvGraphicFramePr/>
          <p:nvPr>
            <p:extLst>
              <p:ext uri="{D42A27DB-BD31-4B8C-83A1-F6EECF244321}">
                <p14:modId xmlns:p14="http://schemas.microsoft.com/office/powerpoint/2010/main" val="3932421455"/>
              </p:ext>
            </p:extLst>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22562" name="Text Box 11"/>
          <p:cNvSpPr txBox="1">
            <a:spLocks noChangeArrowheads="1"/>
          </p:cNvSpPr>
          <p:nvPr/>
        </p:nvSpPr>
        <p:spPr bwMode="auto">
          <a:xfrm>
            <a:off x="5292080" y="152400"/>
            <a:ext cx="385192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eaLnBrk="1" hangingPunct="1">
              <a:lnSpc>
                <a:spcPct val="100000"/>
              </a:lnSpc>
              <a:spcBef>
                <a:spcPct val="50000"/>
              </a:spcBef>
              <a:buFontTx/>
              <a:buNone/>
            </a:pPr>
            <a:r>
              <a:rPr kumimoji="0" lang="ar-JO" sz="2400" dirty="0">
                <a:solidFill>
                  <a:srgbClr val="FFFFFF"/>
                </a:solidFill>
                <a:latin typeface="Arial" panose="020B0604020202020204" pitchFamily="34" charset="0"/>
                <a:cs typeface="Arial" panose="020B0604020202020204" pitchFamily="34" charset="0"/>
              </a:rPr>
              <a:t>2 أخ 30 : 1 - 4</a:t>
            </a:r>
            <a:endParaRPr kumimoji="0" lang="en-US" sz="2400" dirty="0">
              <a:solidFill>
                <a:srgbClr val="FFFFFF"/>
              </a:solidFill>
              <a:latin typeface="Arial" panose="020B0604020202020204" pitchFamily="34" charset="0"/>
              <a:cs typeface="Arial" panose="020B0604020202020204" pitchFamily="34" charset="0"/>
            </a:endParaRPr>
          </a:p>
        </p:txBody>
      </p:sp>
      <p:sp>
        <p:nvSpPr>
          <p:cNvPr id="182275"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lnSpc>
                <a:spcPct val="100000"/>
              </a:lnSpc>
              <a:spcBef>
                <a:spcPct val="50000"/>
              </a:spcBef>
              <a:buFontTx/>
              <a:buNone/>
              <a:defRPr/>
            </a:pPr>
            <a:r>
              <a:rPr kumimoji="0" lang="ar-JO" sz="3600" dirty="0">
                <a:solidFill>
                  <a:srgbClr val="FFFFFF"/>
                </a:solidFill>
                <a:latin typeface="Arial" panose="020B0604020202020204" pitchFamily="34" charset="0"/>
                <a:ea typeface="Times New Roman" pitchFamily="-111" charset="0"/>
                <a:cs typeface="Arial" panose="020B0604020202020204" pitchFamily="34" charset="0"/>
              </a:rPr>
              <a:t>الأعياد</a:t>
            </a:r>
            <a:endParaRPr kumimoji="0" lang="en-US" sz="3600"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82278" name="Text Box 6"/>
          <p:cNvSpPr txBox="1">
            <a:spLocks noChangeArrowheads="1"/>
          </p:cNvSpPr>
          <p:nvPr/>
        </p:nvSpPr>
        <p:spPr bwMode="auto">
          <a:xfrm>
            <a:off x="304800" y="2392363"/>
            <a:ext cx="2909878" cy="1477962"/>
          </a:xfrm>
          <a:prstGeom prst="rect">
            <a:avLst/>
          </a:prstGeom>
          <a:noFill/>
          <a:ln w="9525">
            <a:noFill/>
            <a:miter lim="800000"/>
            <a:headEnd/>
            <a:tailEnd/>
          </a:ln>
          <a:effectLst/>
        </p:spPr>
        <p:txBody>
          <a:bodyPr wrap="square">
            <a:spAutoFit/>
          </a:bodyPr>
          <a:lstStyle/>
          <a:p>
            <a:pPr algn="r" rtl="1" eaLnBrk="1" hangingPunct="1">
              <a:lnSpc>
                <a:spcPct val="100000"/>
              </a:lnSpc>
              <a:spcBef>
                <a:spcPct val="50000"/>
              </a:spcBef>
              <a:defRPr/>
            </a:pPr>
            <a:r>
              <a:rPr kumimoji="0" lang="ar-JO" sz="3600" dirty="0">
                <a:solidFill>
                  <a:srgbClr val="FFFFFF"/>
                </a:solidFill>
                <a:effectLst>
                  <a:glow rad="101600">
                    <a:srgbClr val="000000"/>
                  </a:glow>
                </a:effectLst>
                <a:latin typeface="Arial" panose="020B0604020202020204" pitchFamily="34" charset="0"/>
                <a:ea typeface="Arial" charset="0"/>
                <a:cs typeface="Arial" panose="020B0604020202020204" pitchFamily="34" charset="0"/>
              </a:rPr>
              <a:t> تذكر الخروج </a:t>
            </a:r>
            <a:endParaRPr kumimoji="0" lang="en-US" sz="3600" dirty="0">
              <a:solidFill>
                <a:srgbClr val="FFFFFF"/>
              </a:solidFill>
              <a:effectLst>
                <a:glow rad="101600">
                  <a:srgbClr val="000000"/>
                </a:glow>
              </a:effectLst>
              <a:latin typeface="Arial" panose="020B0604020202020204" pitchFamily="34" charset="0"/>
              <a:ea typeface="Arial" charset="0"/>
              <a:cs typeface="Arial" panose="020B0604020202020204" pitchFamily="34" charset="0"/>
            </a:endParaRPr>
          </a:p>
          <a:p>
            <a:pPr algn="r" rtl="1" eaLnBrk="1" hangingPunct="1">
              <a:lnSpc>
                <a:spcPct val="100000"/>
              </a:lnSpc>
              <a:spcBef>
                <a:spcPct val="50000"/>
              </a:spcBef>
              <a:defRPr/>
            </a:pPr>
            <a:r>
              <a:rPr kumimoji="0" lang="en-US" sz="3600" dirty="0">
                <a:solidFill>
                  <a:srgbClr val="FFFFFF"/>
                </a:solidFill>
                <a:effectLst>
                  <a:glow rad="101600">
                    <a:srgbClr val="000000"/>
                  </a:glow>
                </a:effectLst>
                <a:latin typeface="Arial" panose="020B0604020202020204" pitchFamily="34" charset="0"/>
                <a:ea typeface="Arial" charset="0"/>
                <a:cs typeface="Arial" panose="020B0604020202020204" pitchFamily="34" charset="0"/>
              </a:rPr>
              <a:t> </a:t>
            </a:r>
            <a:r>
              <a:rPr kumimoji="0" lang="ar-JO" sz="3600" dirty="0">
                <a:solidFill>
                  <a:srgbClr val="FFFFFF"/>
                </a:solidFill>
                <a:effectLst>
                  <a:glow rad="101600">
                    <a:srgbClr val="000000"/>
                  </a:glow>
                </a:effectLst>
                <a:latin typeface="Arial" panose="020B0604020202020204" pitchFamily="34" charset="0"/>
                <a:ea typeface="Arial" charset="0"/>
                <a:cs typeface="Arial" panose="020B0604020202020204" pitchFamily="34" charset="0"/>
              </a:rPr>
              <a:t>المسيح فادينا</a:t>
            </a:r>
            <a:endParaRPr kumimoji="0" lang="en-US" sz="3600" dirty="0">
              <a:solidFill>
                <a:srgbClr val="FFFFFF"/>
              </a:solidFill>
              <a:effectLst>
                <a:glow rad="101600">
                  <a:srgbClr val="000000"/>
                </a:glow>
              </a:effectLst>
              <a:latin typeface="Arial" panose="020B0604020202020204" pitchFamily="34" charset="0"/>
              <a:ea typeface="Arial" charset="0"/>
              <a:cs typeface="Arial" panose="020B0604020202020204" pitchFamily="34" charset="0"/>
            </a:endParaRPr>
          </a:p>
        </p:txBody>
      </p:sp>
      <p:sp>
        <p:nvSpPr>
          <p:cNvPr id="182279" name="Oval 7"/>
          <p:cNvSpPr>
            <a:spLocks noChangeArrowheads="1"/>
          </p:cNvSpPr>
          <p:nvPr/>
        </p:nvSpPr>
        <p:spPr bwMode="auto">
          <a:xfrm>
            <a:off x="5791200" y="106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algn="r">
              <a:lnSpc>
                <a:spcPct val="100000"/>
              </a:lnSpc>
              <a:spcBef>
                <a:spcPct val="0"/>
              </a:spcBef>
              <a:buFontTx/>
              <a:buNone/>
              <a:defRPr/>
            </a:pPr>
            <a:endParaRPr kumimoji="0" lang="en-US" sz="1200" dirty="0">
              <a:solidFill>
                <a:srgbClr val="000000"/>
              </a:solidFill>
              <a:latin typeface="Arial" panose="020B0604020202020204" pitchFamily="34" charset="0"/>
              <a:ea typeface="Times New Roman" charset="0"/>
              <a:cs typeface="Arial" panose="020B0604020202020204" pitchFamily="34" charset="0"/>
            </a:endParaRPr>
          </a:p>
        </p:txBody>
      </p:sp>
      <p:sp>
        <p:nvSpPr>
          <p:cNvPr id="182280" name="Rectangle 8"/>
          <p:cNvSpPr>
            <a:spLocks noGrp="1" noChangeArrowheads="1"/>
          </p:cNvSpPr>
          <p:nvPr>
            <p:ph type="title" idx="4294967295"/>
          </p:nvPr>
        </p:nvSpPr>
        <p:spPr>
          <a:xfrm>
            <a:off x="152400" y="1600200"/>
            <a:ext cx="3276600" cy="554038"/>
          </a:xfrm>
          <a:effectLst>
            <a:outerShdw blurRad="63500" dist="38099" dir="2700000" algn="ctr" rotWithShape="0">
              <a:schemeClr val="tx1">
                <a:alpha val="74997"/>
              </a:schemeClr>
            </a:outerShdw>
          </a:effectLst>
        </p:spPr>
        <p:txBody>
          <a:bodyPr anchor="t">
            <a:spAutoFit/>
          </a:bodyPr>
          <a:lstStyle/>
          <a:p>
            <a:pPr algn="r" eaLnBrk="1" hangingPunct="1">
              <a:lnSpc>
                <a:spcPct val="80000"/>
              </a:lnSpc>
              <a:spcBef>
                <a:spcPct val="50000"/>
              </a:spcBef>
              <a:defRPr/>
            </a:pPr>
            <a:r>
              <a:rPr lang="ar-JO" sz="3600" dirty="0">
                <a:solidFill>
                  <a:srgbClr val="FFFF00"/>
                </a:solidFill>
              </a:rPr>
              <a:t>الفصح</a:t>
            </a:r>
            <a:endParaRPr lang="en-US" sz="3600" dirty="0">
              <a:solidFill>
                <a:srgbClr val="FFFF00"/>
              </a:solidFill>
            </a:endParaRPr>
          </a:p>
        </p:txBody>
      </p:sp>
      <p:sp>
        <p:nvSpPr>
          <p:cNvPr id="10" name="Oval 7"/>
          <p:cNvSpPr>
            <a:spLocks noChangeArrowheads="1"/>
          </p:cNvSpPr>
          <p:nvPr/>
        </p:nvSpPr>
        <p:spPr bwMode="auto">
          <a:xfrm>
            <a:off x="7236296" y="1700808"/>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algn="r">
              <a:lnSpc>
                <a:spcPct val="100000"/>
              </a:lnSpc>
              <a:spcBef>
                <a:spcPct val="0"/>
              </a:spcBef>
              <a:buFontTx/>
              <a:buNone/>
              <a:defRPr/>
            </a:pPr>
            <a:endParaRPr kumimoji="0" lang="en-US" sz="1200" dirty="0">
              <a:solidFill>
                <a:srgbClr val="000000"/>
              </a:solidFill>
              <a:latin typeface="Arial" panose="020B0604020202020204" pitchFamily="34" charset="0"/>
              <a:ea typeface="Times New Roman" charset="0"/>
              <a:cs typeface="Arial" panose="020B0604020202020204" pitchFamily="34" charset="0"/>
            </a:endParaRPr>
          </a:p>
        </p:txBody>
      </p:sp>
      <p:sp>
        <p:nvSpPr>
          <p:cNvPr id="13" name="Rounded Rectangular Callout 12"/>
          <p:cNvSpPr/>
          <p:nvPr/>
        </p:nvSpPr>
        <p:spPr bwMode="auto">
          <a:xfrm>
            <a:off x="6084168" y="3212976"/>
            <a:ext cx="1296144" cy="1097280"/>
          </a:xfrm>
          <a:prstGeom prst="wedgeRoundRectCallout">
            <a:avLst>
              <a:gd name="adj1" fmla="val 79992"/>
              <a:gd name="adj2" fmla="val -86193"/>
              <a:gd name="adj3" fmla="val 16667"/>
            </a:avLst>
          </a:prstGeom>
          <a:solidFill>
            <a:schemeClr val="accent1">
              <a:lumMod val="60000"/>
              <a:lumOff val="40000"/>
            </a:schemeClr>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 name="Rectangle 3"/>
          <p:cNvSpPr txBox="1">
            <a:spLocks noChangeArrowheads="1"/>
          </p:cNvSpPr>
          <p:nvPr/>
        </p:nvSpPr>
        <p:spPr bwMode="auto">
          <a:xfrm>
            <a:off x="6084168" y="3140968"/>
            <a:ext cx="1296144" cy="1296144"/>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u="none" strike="noStrike" kern="0" cap="none" spc="0" normalizeH="0" baseline="0" noProof="0" dirty="0">
                <a:ln>
                  <a:noFill/>
                </a:ln>
                <a:solidFill>
                  <a:schemeClr val="tx1"/>
                </a:solidFill>
                <a:effectLst/>
                <a:uLnTx/>
                <a:uFillTx/>
                <a:latin typeface="Arial" panose="020B0604020202020204" pitchFamily="34" charset="0"/>
                <a:ea typeface="ＭＳ Ｐゴシック" charset="0"/>
                <a:cs typeface="Arial" panose="020B0604020202020204" pitchFamily="34" charset="0"/>
              </a:rPr>
              <a:t>حرك حزقيا الفصح لمدة شهر</a:t>
            </a:r>
            <a:endParaRPr kumimoji="0" lang="en-US" sz="1600" u="none" strike="noStrike" kern="0" cap="none" spc="0" normalizeH="0" baseline="0" noProof="0" dirty="0">
              <a:ln>
                <a:noFill/>
              </a:ln>
              <a:solidFill>
                <a:schemeClr val="tx1"/>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6681767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2278">
                                            <p:txEl>
                                              <p:pRg st="0" end="0"/>
                                            </p:txEl>
                                          </p:spTgt>
                                        </p:tgtEl>
                                        <p:attrNameLst>
                                          <p:attrName>style.visibility</p:attrName>
                                        </p:attrNameLst>
                                      </p:cBhvr>
                                      <p:to>
                                        <p:strVal val="visible"/>
                                      </p:to>
                                    </p:set>
                                    <p:animEffect transition="in" filter="dissolve">
                                      <p:cBhvr>
                                        <p:cTn id="7" dur="75"/>
                                        <p:tgtEl>
                                          <p:spTgt spid="182278">
                                            <p:txEl>
                                              <p:pRg st="0" end="0"/>
                                            </p:txEl>
                                          </p:spTgt>
                                        </p:tgtEl>
                                      </p:cBhvr>
                                    </p:animEffect>
                                  </p:childTnLst>
                                </p:cTn>
                              </p:par>
                            </p:childTnLst>
                          </p:cTn>
                        </p:par>
                        <p:par>
                          <p:cTn id="8" fill="hold">
                            <p:stCondLst>
                              <p:cond delay="2750"/>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2278">
                                            <p:txEl>
                                              <p:pRg st="1" end="1"/>
                                            </p:txEl>
                                          </p:spTgt>
                                        </p:tgtEl>
                                        <p:attrNameLst>
                                          <p:attrName>style.visibility</p:attrName>
                                        </p:attrNameLst>
                                      </p:cBhvr>
                                      <p:to>
                                        <p:strVal val="visible"/>
                                      </p:to>
                                    </p:set>
                                    <p:animEffect transition="in" filter="dissolve">
                                      <p:cBhvr>
                                        <p:cTn id="11" dur="75"/>
                                        <p:tgtEl>
                                          <p:spTgt spid="182278">
                                            <p:txEl>
                                              <p:pRg st="1" end="1"/>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grpId="0" nodeType="click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wipe(down)">
                                      <p:cBhvr>
                                        <p:cTn id="16" dur="500"/>
                                        <p:tgtEl>
                                          <p:spTgt spid="14"/>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wipe(down)">
                                      <p:cBhvr>
                                        <p:cTn id="19" dur="500"/>
                                        <p:tgtEl>
                                          <p:spTgt spid="13"/>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wipe(down)">
                                      <p:cBhvr>
                                        <p:cTn id="2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8" grpId="0" build="p" autoUpdateAnimBg="0" advAuto="2000"/>
      <p:bldP spid="10" grpId="0" animBg="1"/>
      <p:bldP spid="13" grpId="0" animBg="1"/>
      <p:bldP spid="14" grpId="0"/>
    </p:bld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31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4141908943"/>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a:xfrm>
            <a:off x="152400" y="76200"/>
            <a:ext cx="7467600" cy="762000"/>
          </a:xfrm>
          <a:solidFill>
            <a:schemeClr val="tx1"/>
          </a:solidFill>
          <a:ln>
            <a:solidFill>
              <a:schemeClr val="tx1"/>
            </a:solidFill>
            <a:miter lim="800000"/>
            <a:headEnd/>
            <a:tailEnd/>
          </a:ln>
        </p:spPr>
        <p:txBody>
          <a:bodyPr/>
          <a:lstStyle/>
          <a:p>
            <a:pPr eaLnBrk="1" hangingPunct="1"/>
            <a:r>
              <a:rPr lang="ar-JO" altLang="zh-CN" sz="3600" b="1" dirty="0">
                <a:solidFill>
                  <a:srgbClr val="FFFFFF"/>
                </a:solidFill>
                <a:latin typeface="Arial" panose="020B0604020202020204" pitchFamily="34" charset="0"/>
                <a:ea typeface="宋体" charset="0"/>
                <a:cs typeface="Arial" panose="020B0604020202020204" pitchFamily="34" charset="0"/>
              </a:rPr>
              <a:t>أخبار الأيام مقابل صموئيل/الملوك</a:t>
            </a:r>
            <a:endParaRPr lang="en-US" sz="3600" b="1" dirty="0">
              <a:solidFill>
                <a:srgbClr val="FFFFFF"/>
              </a:solidFill>
              <a:latin typeface="Arial" panose="020B0604020202020204" pitchFamily="34" charset="0"/>
              <a:ea typeface="宋体" charset="0"/>
              <a:cs typeface="Arial" panose="020B0604020202020204" pitchFamily="34" charset="0"/>
            </a:endParaRPr>
          </a:p>
        </p:txBody>
      </p:sp>
      <p:sp>
        <p:nvSpPr>
          <p:cNvPr id="88067" name="Text Box 3"/>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267أ</a:t>
            </a:r>
            <a:endParaRPr kumimoji="0" lang="en-US" dirty="0">
              <a:solidFill>
                <a:srgbClr val="FFFFFF"/>
              </a:solidFill>
              <a:latin typeface="Arial" panose="020B0604020202020204" pitchFamily="34" charset="0"/>
              <a:cs typeface="Arial" panose="020B0604020202020204" pitchFamily="34" charset="0"/>
            </a:endParaRPr>
          </a:p>
        </p:txBody>
      </p:sp>
      <p:grpSp>
        <p:nvGrpSpPr>
          <p:cNvPr id="88068" name="Group 95"/>
          <p:cNvGrpSpPr>
            <a:grpSpLocks/>
          </p:cNvGrpSpPr>
          <p:nvPr/>
        </p:nvGrpSpPr>
        <p:grpSpPr bwMode="auto">
          <a:xfrm>
            <a:off x="0" y="914400"/>
            <a:ext cx="9144000" cy="5943600"/>
            <a:chOff x="-4" y="-4"/>
            <a:chExt cx="3976" cy="5474"/>
          </a:xfrm>
        </p:grpSpPr>
        <p:grpSp>
          <p:nvGrpSpPr>
            <p:cNvPr id="88069" name="Group 93"/>
            <p:cNvGrpSpPr>
              <a:grpSpLocks/>
            </p:cNvGrpSpPr>
            <p:nvPr/>
          </p:nvGrpSpPr>
          <p:grpSpPr bwMode="auto">
            <a:xfrm>
              <a:off x="-4" y="0"/>
              <a:ext cx="3976" cy="5466"/>
              <a:chOff x="-4" y="0"/>
              <a:chExt cx="3976" cy="5466"/>
            </a:xfrm>
          </p:grpSpPr>
          <p:grpSp>
            <p:nvGrpSpPr>
              <p:cNvPr id="88071" name="Group 66"/>
              <p:cNvGrpSpPr>
                <a:grpSpLocks/>
              </p:cNvGrpSpPr>
              <p:nvPr/>
            </p:nvGrpSpPr>
            <p:grpSpPr bwMode="auto">
              <a:xfrm>
                <a:off x="-4" y="0"/>
                <a:ext cx="1988" cy="748"/>
                <a:chOff x="-4" y="0"/>
                <a:chExt cx="1988" cy="748"/>
              </a:xfrm>
            </p:grpSpPr>
            <p:sp>
              <p:nvSpPr>
                <p:cNvPr id="88111" name="Rectangle 51"/>
                <p:cNvSpPr>
                  <a:spLocks noChangeArrowheads="1"/>
                </p:cNvSpPr>
                <p:nvPr/>
              </p:nvSpPr>
              <p:spPr bwMode="auto">
                <a:xfrm>
                  <a:off x="-4" y="0"/>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مقتل عائلة شاول                                               (1 صم 21: 1-14)</a:t>
                  </a:r>
                  <a:r>
                    <a:rPr kumimoji="0" lang="en-US" sz="2000" dirty="0">
                      <a:solidFill>
                        <a:srgbClr val="000000"/>
                      </a:solidFill>
                      <a:latin typeface="Arial" panose="020B0604020202020204" pitchFamily="34" charset="0"/>
                      <a:cs typeface="Arial" panose="020B0604020202020204" pitchFamily="34" charset="0"/>
                    </a:rPr>
                    <a:t> </a:t>
                  </a:r>
                </a:p>
              </p:txBody>
            </p:sp>
            <p:sp>
              <p:nvSpPr>
                <p:cNvPr id="88112" name="Rectangle 65"/>
                <p:cNvSpPr>
                  <a:spLocks noChangeArrowheads="1"/>
                </p:cNvSpPr>
                <p:nvPr/>
              </p:nvSpPr>
              <p:spPr bwMode="auto">
                <a:xfrm>
                  <a:off x="0" y="0"/>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2" name="Group 68"/>
              <p:cNvGrpSpPr>
                <a:grpSpLocks/>
              </p:cNvGrpSpPr>
              <p:nvPr/>
            </p:nvGrpSpPr>
            <p:grpSpPr bwMode="auto">
              <a:xfrm>
                <a:off x="1984" y="0"/>
                <a:ext cx="1988" cy="748"/>
                <a:chOff x="1984" y="0"/>
                <a:chExt cx="1988" cy="748"/>
              </a:xfrm>
            </p:grpSpPr>
            <p:sp>
              <p:nvSpPr>
                <p:cNvPr id="88109" name="Rectangle 52"/>
                <p:cNvSpPr>
                  <a:spLocks noChangeArrowheads="1"/>
                </p:cNvSpPr>
                <p:nvPr/>
              </p:nvSpPr>
              <p:spPr bwMode="auto">
                <a:xfrm>
                  <a:off x="1984" y="0"/>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أبيام ملك يهوذا يهزم يربعام ملك إسرائيل بتمجيد الهيكل (2 أخ 13: 3-21)</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10" name="Rectangle 67"/>
                <p:cNvSpPr>
                  <a:spLocks noChangeArrowheads="1"/>
                </p:cNvSpPr>
                <p:nvPr/>
              </p:nvSpPr>
              <p:spPr bwMode="auto">
                <a:xfrm>
                  <a:off x="1984" y="0"/>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3" name="Group 70"/>
              <p:cNvGrpSpPr>
                <a:grpSpLocks/>
              </p:cNvGrpSpPr>
              <p:nvPr/>
            </p:nvGrpSpPr>
            <p:grpSpPr bwMode="auto">
              <a:xfrm>
                <a:off x="-4" y="748"/>
                <a:ext cx="1988" cy="748"/>
                <a:chOff x="-4" y="748"/>
                <a:chExt cx="1988" cy="748"/>
              </a:xfrm>
            </p:grpSpPr>
            <p:sp>
              <p:nvSpPr>
                <p:cNvPr id="88107" name="Rectangle 53"/>
                <p:cNvSpPr>
                  <a:spLocks noChangeArrowheads="1"/>
                </p:cNvSpPr>
                <p:nvPr/>
              </p:nvSpPr>
              <p:spPr bwMode="auto">
                <a:xfrm>
                  <a:off x="-4" y="748"/>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eaLnBrk="1" hangingPunct="1">
                    <a:lnSpc>
                      <a:spcPct val="100000"/>
                    </a:lnSpc>
                    <a:spcBef>
                      <a:spcPct val="0"/>
                    </a:spcBef>
                    <a:buFontTx/>
                    <a:buNone/>
                  </a:pPr>
                  <a:r>
                    <a:rPr kumimoji="0" lang="en-US" sz="2000" dirty="0">
                      <a:solidFill>
                        <a:srgbClr val="000000"/>
                      </a:solidFill>
                      <a:latin typeface="Arial" panose="020B0604020202020204" pitchFamily="34" charset="0"/>
                      <a:cs typeface="Arial" panose="020B0604020202020204" pitchFamily="34" charset="0"/>
                    </a:rPr>
                    <a:t>  </a:t>
                  </a:r>
                  <a:r>
                    <a:rPr kumimoji="0" lang="ar-JO" sz="2000" dirty="0">
                      <a:solidFill>
                        <a:srgbClr val="000000"/>
                      </a:solidFill>
                      <a:latin typeface="Arial" panose="020B0604020202020204" pitchFamily="34" charset="0"/>
                      <a:cs typeface="Arial" panose="020B0604020202020204" pitchFamily="34" charset="0"/>
                    </a:rPr>
                    <a:t> تمرد أدونيا ضد داود أبيه (1 مل 1)</a:t>
                  </a:r>
                </a:p>
                <a:p>
                  <a:pP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       </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8" name="Rectangle 69"/>
                <p:cNvSpPr>
                  <a:spLocks noChangeArrowheads="1"/>
                </p:cNvSpPr>
                <p:nvPr/>
              </p:nvSpPr>
              <p:spPr bwMode="auto">
                <a:xfrm>
                  <a:off x="0" y="748"/>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4" name="Group 72"/>
              <p:cNvGrpSpPr>
                <a:grpSpLocks/>
              </p:cNvGrpSpPr>
              <p:nvPr/>
            </p:nvGrpSpPr>
            <p:grpSpPr bwMode="auto">
              <a:xfrm>
                <a:off x="1984" y="748"/>
                <a:ext cx="1988" cy="748"/>
                <a:chOff x="1984" y="748"/>
                <a:chExt cx="1988" cy="748"/>
              </a:xfrm>
            </p:grpSpPr>
            <p:sp>
              <p:nvSpPr>
                <p:cNvPr id="88105" name="Rectangle 54"/>
                <p:cNvSpPr>
                  <a:spLocks noChangeArrowheads="1"/>
                </p:cNvSpPr>
                <p:nvPr/>
              </p:nvSpPr>
              <p:spPr bwMode="auto">
                <a:xfrm>
                  <a:off x="1984" y="748"/>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نهضات خلال حكم 6 ملوك من يهوذا كلهم من أبناء داود</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6" name="Rectangle 71"/>
                <p:cNvSpPr>
                  <a:spLocks noChangeArrowheads="1"/>
                </p:cNvSpPr>
                <p:nvPr/>
              </p:nvSpPr>
              <p:spPr bwMode="auto">
                <a:xfrm>
                  <a:off x="1984" y="748"/>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5" name="Group 74"/>
              <p:cNvGrpSpPr>
                <a:grpSpLocks/>
              </p:cNvGrpSpPr>
              <p:nvPr/>
            </p:nvGrpSpPr>
            <p:grpSpPr bwMode="auto">
              <a:xfrm>
                <a:off x="-4" y="1496"/>
                <a:ext cx="1988" cy="748"/>
                <a:chOff x="-4" y="1496"/>
                <a:chExt cx="1988" cy="748"/>
              </a:xfrm>
            </p:grpSpPr>
            <p:sp>
              <p:nvSpPr>
                <p:cNvPr id="88103" name="Rectangle 55"/>
                <p:cNvSpPr>
                  <a:spLocks noChangeArrowheads="1"/>
                </p:cNvSpPr>
                <p:nvPr/>
              </p:nvSpPr>
              <p:spPr bwMode="auto">
                <a:xfrm>
                  <a:off x="-4" y="1496"/>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تكليف داود لسليمان بالإنتقام من مقاوميه </a:t>
                  </a:r>
                </a:p>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(1 مل 2: 1-9)</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4" name="Rectangle 73"/>
                <p:cNvSpPr>
                  <a:spLocks noChangeArrowheads="1"/>
                </p:cNvSpPr>
                <p:nvPr/>
              </p:nvSpPr>
              <p:spPr bwMode="auto">
                <a:xfrm>
                  <a:off x="0" y="1496"/>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6" name="Group 76"/>
              <p:cNvGrpSpPr>
                <a:grpSpLocks/>
              </p:cNvGrpSpPr>
              <p:nvPr/>
            </p:nvGrpSpPr>
            <p:grpSpPr bwMode="auto">
              <a:xfrm>
                <a:off x="1984" y="1496"/>
                <a:ext cx="1988" cy="748"/>
                <a:chOff x="1984" y="1496"/>
                <a:chExt cx="1988" cy="748"/>
              </a:xfrm>
            </p:grpSpPr>
            <p:sp>
              <p:nvSpPr>
                <p:cNvPr id="88101" name="Rectangle 56"/>
                <p:cNvSpPr>
                  <a:spLocks noChangeArrowheads="1"/>
                </p:cNvSpPr>
                <p:nvPr/>
              </p:nvSpPr>
              <p:spPr bwMode="auto">
                <a:xfrm>
                  <a:off x="1984" y="1496"/>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تكليف داود لسليمان ببناء الهيكل </a:t>
                  </a:r>
                </a:p>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(1 أخ 22: 2-19)</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2" name="Rectangle 75"/>
                <p:cNvSpPr>
                  <a:spLocks noChangeArrowheads="1"/>
                </p:cNvSpPr>
                <p:nvPr/>
              </p:nvSpPr>
              <p:spPr bwMode="auto">
                <a:xfrm>
                  <a:off x="1984" y="1496"/>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7" name="Group 78"/>
              <p:cNvGrpSpPr>
                <a:grpSpLocks/>
              </p:cNvGrpSpPr>
              <p:nvPr/>
            </p:nvGrpSpPr>
            <p:grpSpPr bwMode="auto">
              <a:xfrm>
                <a:off x="-4" y="2244"/>
                <a:ext cx="1988" cy="863"/>
                <a:chOff x="-4" y="2244"/>
                <a:chExt cx="1988" cy="863"/>
              </a:xfrm>
            </p:grpSpPr>
            <p:sp>
              <p:nvSpPr>
                <p:cNvPr id="88099" name="Rectangle 57"/>
                <p:cNvSpPr>
                  <a:spLocks noChangeArrowheads="1"/>
                </p:cNvSpPr>
                <p:nvPr/>
              </p:nvSpPr>
              <p:spPr bwMode="auto">
                <a:xfrm>
                  <a:off x="-4" y="2244"/>
                  <a:ext cx="1988" cy="86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معلومات سلبية عن ملوك إسرائيل  (1 مل 13: 1-14: 20) عن يربعام, 1 مل 15: 25-21: 29)عن الآخرين)</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0" name="Rectangle 77"/>
                <p:cNvSpPr>
                  <a:spLocks noChangeArrowheads="1"/>
                </p:cNvSpPr>
                <p:nvPr/>
              </p:nvSpPr>
              <p:spPr bwMode="auto">
                <a:xfrm>
                  <a:off x="0" y="2244"/>
                  <a:ext cx="1984" cy="86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8" name="Group 80"/>
              <p:cNvGrpSpPr>
                <a:grpSpLocks/>
              </p:cNvGrpSpPr>
              <p:nvPr/>
            </p:nvGrpSpPr>
            <p:grpSpPr bwMode="auto">
              <a:xfrm>
                <a:off x="1984" y="2244"/>
                <a:ext cx="1988" cy="863"/>
                <a:chOff x="1984" y="2244"/>
                <a:chExt cx="1988" cy="863"/>
              </a:xfrm>
            </p:grpSpPr>
            <p:sp>
              <p:nvSpPr>
                <p:cNvPr id="88097" name="Rectangle 58"/>
                <p:cNvSpPr>
                  <a:spLocks noChangeArrowheads="1"/>
                </p:cNvSpPr>
                <p:nvPr/>
              </p:nvSpPr>
              <p:spPr bwMode="auto">
                <a:xfrm>
                  <a:off x="1984" y="2244"/>
                  <a:ext cx="1988" cy="86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1900" dirty="0">
                      <a:solidFill>
                        <a:srgbClr val="000000"/>
                      </a:solidFill>
                      <a:latin typeface="Arial" panose="020B0604020202020204" pitchFamily="34" charset="0"/>
                      <a:cs typeface="Arial" panose="020B0604020202020204" pitchFamily="34" charset="0"/>
                    </a:rPr>
                    <a:t>.</a:t>
                  </a:r>
                </a:p>
                <a:p>
                  <a:pPr algn="ctr" eaLnBrk="1" hangingPunct="1">
                    <a:lnSpc>
                      <a:spcPct val="100000"/>
                    </a:lnSpc>
                    <a:spcBef>
                      <a:spcPct val="0"/>
                    </a:spcBef>
                    <a:buFontTx/>
                    <a:buNone/>
                  </a:pPr>
                  <a:r>
                    <a:rPr kumimoji="0" lang="ar-JO" sz="1900" dirty="0">
                      <a:solidFill>
                        <a:srgbClr val="000000"/>
                      </a:solidFill>
                      <a:latin typeface="Arial" panose="020B0604020202020204" pitchFamily="34" charset="0"/>
                      <a:cs typeface="Arial" panose="020B0604020202020204" pitchFamily="34" charset="0"/>
                    </a:rPr>
                    <a:t>تفاصيل إيجابية عن ملوك يهوذا : آسا (1 أخ 14: 6-15: 15) , يهوشافاط (2 أخ 17: 1-19) حزقيا (2 أخ 32: 27-30) الخ</a:t>
                  </a:r>
                  <a:endParaRPr kumimoji="0" lang="en-US" sz="1900" dirty="0">
                    <a:solidFill>
                      <a:srgbClr val="000000"/>
                    </a:solidFill>
                    <a:latin typeface="Arial" panose="020B0604020202020204" pitchFamily="34" charset="0"/>
                    <a:cs typeface="Arial" panose="020B0604020202020204" pitchFamily="34" charset="0"/>
                  </a:endParaRPr>
                </a:p>
              </p:txBody>
            </p:sp>
            <p:sp>
              <p:nvSpPr>
                <p:cNvPr id="88098" name="Rectangle 79"/>
                <p:cNvSpPr>
                  <a:spLocks noChangeArrowheads="1"/>
                </p:cNvSpPr>
                <p:nvPr/>
              </p:nvSpPr>
              <p:spPr bwMode="auto">
                <a:xfrm>
                  <a:off x="1984" y="2244"/>
                  <a:ext cx="1984" cy="86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9" name="Group 82"/>
              <p:cNvGrpSpPr>
                <a:grpSpLocks/>
              </p:cNvGrpSpPr>
              <p:nvPr/>
            </p:nvGrpSpPr>
            <p:grpSpPr bwMode="auto">
              <a:xfrm>
                <a:off x="-4" y="3107"/>
                <a:ext cx="1988" cy="863"/>
                <a:chOff x="-4" y="3107"/>
                <a:chExt cx="1988" cy="863"/>
              </a:xfrm>
            </p:grpSpPr>
            <p:sp>
              <p:nvSpPr>
                <p:cNvPr id="88095" name="Rectangle 59"/>
                <p:cNvSpPr>
                  <a:spLocks noChangeArrowheads="1"/>
                </p:cNvSpPr>
                <p:nvPr/>
              </p:nvSpPr>
              <p:spPr bwMode="auto">
                <a:xfrm>
                  <a:off x="-4" y="3107"/>
                  <a:ext cx="1988" cy="86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قصص إيليا (1 مل 15: 25-21: 29) وأليشع (2 مل 2: 1-8: 15, 13: 14-25) كونهما خدما في إسرائيل</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96" name="Rectangle 81"/>
                <p:cNvSpPr>
                  <a:spLocks noChangeArrowheads="1"/>
                </p:cNvSpPr>
                <p:nvPr/>
              </p:nvSpPr>
              <p:spPr bwMode="auto">
                <a:xfrm>
                  <a:off x="0" y="3107"/>
                  <a:ext cx="1984" cy="86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0" name="Group 84"/>
              <p:cNvGrpSpPr>
                <a:grpSpLocks/>
              </p:cNvGrpSpPr>
              <p:nvPr/>
            </p:nvGrpSpPr>
            <p:grpSpPr bwMode="auto">
              <a:xfrm>
                <a:off x="1984" y="3107"/>
                <a:ext cx="1988" cy="863"/>
                <a:chOff x="1984" y="3107"/>
                <a:chExt cx="1988" cy="863"/>
              </a:xfrm>
            </p:grpSpPr>
            <p:sp>
              <p:nvSpPr>
                <p:cNvPr id="88093" name="Rectangle 60"/>
                <p:cNvSpPr>
                  <a:spLocks noChangeArrowheads="1"/>
                </p:cNvSpPr>
                <p:nvPr/>
              </p:nvSpPr>
              <p:spPr bwMode="auto">
                <a:xfrm>
                  <a:off x="1984" y="3107"/>
                  <a:ext cx="1988" cy="86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تأديب الله من خلال الضربات وغزوات الأعداء على يورام ملك يهوذا لطرقه الشريرة (1 أخ 21: 11-20)</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94" name="Rectangle 83"/>
                <p:cNvSpPr>
                  <a:spLocks noChangeArrowheads="1"/>
                </p:cNvSpPr>
                <p:nvPr/>
              </p:nvSpPr>
              <p:spPr bwMode="auto">
                <a:xfrm>
                  <a:off x="1984" y="3107"/>
                  <a:ext cx="1984" cy="86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1" name="Group 86"/>
              <p:cNvGrpSpPr>
                <a:grpSpLocks/>
              </p:cNvGrpSpPr>
              <p:nvPr/>
            </p:nvGrpSpPr>
            <p:grpSpPr bwMode="auto">
              <a:xfrm>
                <a:off x="-4" y="3970"/>
                <a:ext cx="1988" cy="748"/>
                <a:chOff x="-4" y="3970"/>
                <a:chExt cx="1988" cy="748"/>
              </a:xfrm>
            </p:grpSpPr>
            <p:sp>
              <p:nvSpPr>
                <p:cNvPr id="88091" name="Rectangle 61"/>
                <p:cNvSpPr>
                  <a:spLocks noChangeArrowheads="1"/>
                </p:cNvSpPr>
                <p:nvPr/>
              </p:nvSpPr>
              <p:spPr bwMode="auto">
                <a:xfrm>
                  <a:off x="-4" y="3970"/>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أحداث سلبية بعد سقوط يهوذا</a:t>
                  </a:r>
                  <a:endParaRPr kumimoji="0" lang="en-US" sz="2000" dirty="0">
                    <a:solidFill>
                      <a:srgbClr val="000000"/>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r>
                    <a:rPr kumimoji="0" lang="en-US" sz="2000" dirty="0">
                      <a:solidFill>
                        <a:srgbClr val="000000"/>
                      </a:solidFill>
                      <a:latin typeface="Arial" panose="020B0604020202020204" pitchFamily="34" charset="0"/>
                      <a:cs typeface="Arial" panose="020B0604020202020204" pitchFamily="34" charset="0"/>
                    </a:rPr>
                    <a:t>(</a:t>
                  </a:r>
                  <a:r>
                    <a:rPr kumimoji="0" lang="ar-JO" sz="2000" dirty="0">
                      <a:solidFill>
                        <a:srgbClr val="000000"/>
                      </a:solidFill>
                      <a:latin typeface="Arial" panose="020B0604020202020204" pitchFamily="34" charset="0"/>
                      <a:cs typeface="Arial" panose="020B0604020202020204" pitchFamily="34" charset="0"/>
                    </a:rPr>
                    <a:t>2 مل 25</a:t>
                  </a:r>
                  <a:r>
                    <a:rPr kumimoji="0" lang="en-US" sz="2000" dirty="0">
                      <a:solidFill>
                        <a:srgbClr val="000000"/>
                      </a:solidFill>
                      <a:latin typeface="Arial" panose="020B0604020202020204" pitchFamily="34" charset="0"/>
                      <a:cs typeface="Arial" panose="020B0604020202020204" pitchFamily="34" charset="0"/>
                    </a:rPr>
                    <a:t>)</a:t>
                  </a:r>
                </a:p>
              </p:txBody>
            </p:sp>
            <p:sp>
              <p:nvSpPr>
                <p:cNvPr id="88092" name="Rectangle 85"/>
                <p:cNvSpPr>
                  <a:spLocks noChangeArrowheads="1"/>
                </p:cNvSpPr>
                <p:nvPr/>
              </p:nvSpPr>
              <p:spPr bwMode="auto">
                <a:xfrm>
                  <a:off x="0" y="3970"/>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2" name="Group 88"/>
              <p:cNvGrpSpPr>
                <a:grpSpLocks/>
              </p:cNvGrpSpPr>
              <p:nvPr/>
            </p:nvGrpSpPr>
            <p:grpSpPr bwMode="auto">
              <a:xfrm>
                <a:off x="1984" y="3970"/>
                <a:ext cx="1988" cy="748"/>
                <a:chOff x="1984" y="3970"/>
                <a:chExt cx="1988" cy="748"/>
              </a:xfrm>
            </p:grpSpPr>
            <p:sp>
              <p:nvSpPr>
                <p:cNvPr id="88089" name="Rectangle 62"/>
                <p:cNvSpPr>
                  <a:spLocks noChangeArrowheads="1"/>
                </p:cNvSpPr>
                <p:nvPr/>
              </p:nvSpPr>
              <p:spPr bwMode="auto">
                <a:xfrm>
                  <a:off x="1984" y="3970"/>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تجديد الفصح (2 أخ 30) وإصلاحات أخرى في العبادة (2 أخ 31)</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90" name="Rectangle 87"/>
                <p:cNvSpPr>
                  <a:spLocks noChangeArrowheads="1"/>
                </p:cNvSpPr>
                <p:nvPr/>
              </p:nvSpPr>
              <p:spPr bwMode="auto">
                <a:xfrm>
                  <a:off x="1984" y="3970"/>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3" name="Group 90"/>
              <p:cNvGrpSpPr>
                <a:grpSpLocks/>
              </p:cNvGrpSpPr>
              <p:nvPr/>
            </p:nvGrpSpPr>
            <p:grpSpPr bwMode="auto">
              <a:xfrm>
                <a:off x="-4" y="4718"/>
                <a:ext cx="1988" cy="748"/>
                <a:chOff x="-4" y="4718"/>
                <a:chExt cx="1988" cy="748"/>
              </a:xfrm>
            </p:grpSpPr>
            <p:sp>
              <p:nvSpPr>
                <p:cNvPr id="88087" name="Rectangle 63"/>
                <p:cNvSpPr>
                  <a:spLocks noChangeArrowheads="1"/>
                </p:cNvSpPr>
                <p:nvPr/>
              </p:nvSpPr>
              <p:spPr bwMode="auto">
                <a:xfrm>
                  <a:off x="-4" y="4718"/>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سقوطا إسرائيل (2 مل 17: 1-41 و17:5-6, 18: 9-12)</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88" name="Rectangle 89"/>
                <p:cNvSpPr>
                  <a:spLocks noChangeArrowheads="1"/>
                </p:cNvSpPr>
                <p:nvPr/>
              </p:nvSpPr>
              <p:spPr bwMode="auto">
                <a:xfrm>
                  <a:off x="0" y="4718"/>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4" name="Group 92"/>
              <p:cNvGrpSpPr>
                <a:grpSpLocks/>
              </p:cNvGrpSpPr>
              <p:nvPr/>
            </p:nvGrpSpPr>
            <p:grpSpPr bwMode="auto">
              <a:xfrm>
                <a:off x="1984" y="4718"/>
                <a:ext cx="1988" cy="748"/>
                <a:chOff x="1984" y="4718"/>
                <a:chExt cx="1988" cy="748"/>
              </a:xfrm>
            </p:grpSpPr>
            <p:sp>
              <p:nvSpPr>
                <p:cNvPr id="88085" name="Rectangle 64"/>
                <p:cNvSpPr>
                  <a:spLocks noChangeArrowheads="1"/>
                </p:cNvSpPr>
                <p:nvPr/>
              </p:nvSpPr>
              <p:spPr bwMode="auto">
                <a:xfrm>
                  <a:off x="1984" y="4718"/>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نهاية سبي يهوذا (2 أخ 36: 22-23)</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86" name="Rectangle 91"/>
                <p:cNvSpPr>
                  <a:spLocks noChangeArrowheads="1"/>
                </p:cNvSpPr>
                <p:nvPr/>
              </p:nvSpPr>
              <p:spPr bwMode="auto">
                <a:xfrm>
                  <a:off x="1984" y="4718"/>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sp>
          <p:nvSpPr>
            <p:cNvPr id="88070" name="Rectangle 94"/>
            <p:cNvSpPr>
              <a:spLocks noChangeArrowheads="1"/>
            </p:cNvSpPr>
            <p:nvPr/>
          </p:nvSpPr>
          <p:spPr bwMode="auto">
            <a:xfrm>
              <a:off x="-4" y="-4"/>
              <a:ext cx="3976" cy="5474"/>
            </a:xfrm>
            <a:prstGeom prst="rect">
              <a:avLst/>
            </a:prstGeom>
            <a:noFill/>
            <a:ln w="1428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sp>
        <p:nvSpPr>
          <p:cNvPr id="49" name="Cloud 48"/>
          <p:cNvSpPr/>
          <p:nvPr/>
        </p:nvSpPr>
        <p:spPr bwMode="auto">
          <a:xfrm>
            <a:off x="4211960" y="5085184"/>
            <a:ext cx="5184576" cy="1152128"/>
          </a:xfrm>
          <a:prstGeom prst="cloud">
            <a:avLst/>
          </a:prstGeom>
          <a:noFill/>
          <a:ln w="76200" cap="sq" cmpd="sng" algn="ctr">
            <a:solidFill>
              <a:srgbClr val="0000FF"/>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988380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1000" fill="hold"/>
                                        <p:tgtEl>
                                          <p:spTgt spid="49"/>
                                        </p:tgtEl>
                                        <p:attrNameLst>
                                          <p:attrName>ppt_w</p:attrName>
                                        </p:attrNameLst>
                                      </p:cBhvr>
                                      <p:tavLst>
                                        <p:tav tm="0">
                                          <p:val>
                                            <p:fltVal val="0"/>
                                          </p:val>
                                        </p:tav>
                                        <p:tav tm="100000">
                                          <p:val>
                                            <p:strVal val="#ppt_w"/>
                                          </p:val>
                                        </p:tav>
                                      </p:tavLst>
                                    </p:anim>
                                    <p:anim calcmode="lin" valueType="num">
                                      <p:cBhvr>
                                        <p:cTn id="8" dur="1000" fill="hold"/>
                                        <p:tgtEl>
                                          <p:spTgt spid="49"/>
                                        </p:tgtEl>
                                        <p:attrNameLst>
                                          <p:attrName>ppt_h</p:attrName>
                                        </p:attrNameLst>
                                      </p:cBhvr>
                                      <p:tavLst>
                                        <p:tav tm="0">
                                          <p:val>
                                            <p:fltVal val="0"/>
                                          </p:val>
                                        </p:tav>
                                        <p:tav tm="100000">
                                          <p:val>
                                            <p:strVal val="#ppt_h"/>
                                          </p:val>
                                        </p:tav>
                                      </p:tavLst>
                                    </p:anim>
                                    <p:anim calcmode="lin" valueType="num">
                                      <p:cBhvr>
                                        <p:cTn id="9" dur="1000" fill="hold"/>
                                        <p:tgtEl>
                                          <p:spTgt spid="49"/>
                                        </p:tgtEl>
                                        <p:attrNameLst>
                                          <p:attrName>style.rotation</p:attrName>
                                        </p:attrNameLst>
                                      </p:cBhvr>
                                      <p:tavLst>
                                        <p:tav tm="0">
                                          <p:val>
                                            <p:fltVal val="90"/>
                                          </p:val>
                                        </p:tav>
                                        <p:tav tm="100000">
                                          <p:val>
                                            <p:fltVal val="0"/>
                                          </p:val>
                                        </p:tav>
                                      </p:tavLst>
                                    </p:anim>
                                    <p:animEffect transition="in" filter="fade">
                                      <p:cBhvr>
                                        <p:cTn id="10" dur="10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32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550924509"/>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7" name="Group 6"/>
          <p:cNvGrpSpPr>
            <a:grpSpLocks/>
          </p:cNvGrpSpPr>
          <p:nvPr/>
        </p:nvGrpSpPr>
        <p:grpSpPr bwMode="auto">
          <a:xfrm>
            <a:off x="1239838" y="703262"/>
            <a:ext cx="7436618" cy="5445079"/>
            <a:chOff x="736600" y="2570163"/>
            <a:chExt cx="2971800" cy="2655748"/>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3600" u="sng" dirty="0">
                  <a:solidFill>
                    <a:srgbClr val="000090"/>
                  </a:solidFill>
                  <a:latin typeface="Arial" panose="020B0604020202020204" pitchFamily="34" charset="0"/>
                  <a:ea typeface="ÇlÇr ñæí©" charset="0"/>
                  <a:cs typeface="Arial" panose="020B0604020202020204" pitchFamily="34" charset="0"/>
                </a:rPr>
                <a:t>صالح مع نهاية شريرة (8)</a:t>
              </a:r>
              <a:endParaRPr lang="en-US" sz="36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600" dirty="0">
                  <a:solidFill>
                    <a:srgbClr val="000090"/>
                  </a:solidFill>
                  <a:latin typeface="Arial" panose="020B0604020202020204" pitchFamily="34" charset="0"/>
                  <a:cs typeface="Arial" panose="020B0604020202020204" pitchFamily="34" charset="0"/>
                </a:rPr>
                <a:t>سليمان*(1: 1)، آسا (14: 2)،</a:t>
              </a:r>
            </a:p>
            <a:p>
              <a:pPr algn="ctr">
                <a:buFontTx/>
                <a:buNone/>
              </a:pPr>
              <a:r>
                <a:rPr lang="ar-JO" sz="3600" dirty="0">
                  <a:solidFill>
                    <a:srgbClr val="000090"/>
                  </a:solidFill>
                  <a:latin typeface="Arial" panose="020B0604020202020204" pitchFamily="34" charset="0"/>
                  <a:cs typeface="Arial" panose="020B0604020202020204" pitchFamily="34" charset="0"/>
                </a:rPr>
                <a:t>يهوشافاط (17: 3، 20: 37)، </a:t>
              </a:r>
              <a:r>
                <a:rPr lang="ar-JO" sz="3600" dirty="0">
                  <a:solidFill>
                    <a:schemeClr val="bg1">
                      <a:lumMod val="75000"/>
                    </a:schemeClr>
                  </a:solidFill>
                  <a:latin typeface="Arial" panose="020B0604020202020204" pitchFamily="34" charset="0"/>
                  <a:cs typeface="Arial" panose="020B0604020202020204" pitchFamily="34" charset="0"/>
                </a:rPr>
                <a:t>يؤاش</a:t>
              </a:r>
            </a:p>
            <a:p>
              <a:pPr algn="ctr">
                <a:buFontTx/>
                <a:buNone/>
              </a:pPr>
              <a:r>
                <a:rPr lang="ar-JO" sz="3600" dirty="0">
                  <a:solidFill>
                    <a:schemeClr val="bg1">
                      <a:lumMod val="75000"/>
                    </a:schemeClr>
                  </a:solidFill>
                  <a:latin typeface="Arial" panose="020B0604020202020204" pitchFamily="34" charset="0"/>
                  <a:cs typeface="Arial" panose="020B0604020202020204" pitchFamily="34" charset="0"/>
                </a:rPr>
                <a:t>(24: 22)، عمسيا (25: 19و27)، عزيا</a:t>
              </a:r>
            </a:p>
            <a:p>
              <a:pPr algn="ctr">
                <a:buFontTx/>
                <a:buNone/>
              </a:pPr>
              <a:r>
                <a:rPr lang="ar-JO" sz="3600" dirty="0">
                  <a:solidFill>
                    <a:schemeClr val="bg1">
                      <a:lumMod val="75000"/>
                    </a:schemeClr>
                  </a:solidFill>
                  <a:latin typeface="Arial" panose="020B0604020202020204" pitchFamily="34" charset="0"/>
                  <a:cs typeface="Arial" panose="020B0604020202020204" pitchFamily="34" charset="0"/>
                </a:rPr>
                <a:t>(26: 16)،</a:t>
              </a:r>
              <a:r>
                <a:rPr lang="ar-JO" sz="3600" dirty="0">
                  <a:solidFill>
                    <a:srgbClr val="000090"/>
                  </a:solidFill>
                  <a:latin typeface="Arial" panose="020B0604020202020204" pitchFamily="34" charset="0"/>
                  <a:cs typeface="Arial" panose="020B0604020202020204" pitchFamily="34" charset="0"/>
                </a:rPr>
                <a:t> </a:t>
              </a:r>
              <a:r>
                <a:rPr lang="ar-JO" sz="3600" dirty="0">
                  <a:solidFill>
                    <a:srgbClr val="FF0000"/>
                  </a:solidFill>
                  <a:latin typeface="Arial" panose="020B0604020202020204" pitchFamily="34" charset="0"/>
                  <a:cs typeface="Arial" panose="020B0604020202020204" pitchFamily="34" charset="0"/>
                </a:rPr>
                <a:t>حزقيا (32: 25)، </a:t>
              </a:r>
              <a:r>
                <a:rPr lang="ar-JO" sz="3600" dirty="0">
                  <a:solidFill>
                    <a:srgbClr val="000090"/>
                  </a:solidFill>
                  <a:latin typeface="Arial" panose="020B0604020202020204" pitchFamily="34" charset="0"/>
                  <a:cs typeface="Arial" panose="020B0604020202020204" pitchFamily="34" charset="0"/>
                </a:rPr>
                <a:t>يوشيا</a:t>
              </a:r>
            </a:p>
            <a:p>
              <a:pPr algn="ctr">
                <a:buFontTx/>
                <a:buNone/>
              </a:pPr>
              <a:r>
                <a:rPr lang="ar-JO" sz="3600" dirty="0">
                  <a:solidFill>
                    <a:srgbClr val="000090"/>
                  </a:solidFill>
                  <a:latin typeface="Arial" panose="020B0604020202020204" pitchFamily="34" charset="0"/>
                  <a:cs typeface="Arial" panose="020B0604020202020204" pitchFamily="34" charset="0"/>
                </a:rPr>
                <a:t>(34: 1-36: 1)</a:t>
              </a:r>
              <a:endParaRPr lang="en-US" sz="3600" dirty="0">
                <a:solidFill>
                  <a:srgbClr val="000090"/>
                </a:solidFill>
                <a:latin typeface="Arial" panose="020B0604020202020204" pitchFamily="34" charset="0"/>
                <a:cs typeface="Arial" panose="020B0604020202020204" pitchFamily="34"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1" name="Line 4"/>
            <p:cNvSpPr>
              <a:spLocks noChangeShapeType="1"/>
            </p:cNvSpPr>
            <p:nvPr/>
          </p:nvSpPr>
          <p:spPr bwMode="auto">
            <a:xfrm rot="7101103" flipH="1" flipV="1">
              <a:off x="1128712" y="4011474"/>
              <a:ext cx="1285875" cy="11430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2" name="Line 5"/>
            <p:cNvSpPr>
              <a:spLocks noChangeShapeType="1"/>
            </p:cNvSpPr>
            <p:nvPr/>
          </p:nvSpPr>
          <p:spPr bwMode="auto">
            <a:xfrm rot="3698897" flipV="1">
              <a:off x="2546350" y="4528998"/>
              <a:ext cx="714375" cy="23812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33328963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10"/>
          <p:cNvSpPr>
            <a:spLocks noChangeArrowheads="1"/>
          </p:cNvSpPr>
          <p:nvPr/>
        </p:nvSpPr>
        <p:spPr bwMode="auto">
          <a:xfrm>
            <a:off x="533400" y="1676400"/>
            <a:ext cx="8458200" cy="495300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marL="571500" marR="0" lvl="0" indent="-571500" algn="ctr"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4434" name="Rectangle 2"/>
          <p:cNvSpPr>
            <a:spLocks noGrp="1" noChangeArrowheads="1"/>
          </p:cNvSpPr>
          <p:nvPr>
            <p:ph type="title"/>
          </p:nvPr>
        </p:nvSpPr>
        <p:spPr>
          <a:xfrm>
            <a:off x="685800" y="620713"/>
            <a:ext cx="7772400" cy="979487"/>
          </a:xfrm>
        </p:spPr>
        <p:txBody>
          <a:bodyPr/>
          <a:lstStyle/>
          <a:p>
            <a:r>
              <a:rPr lang="ar-JO" altLang="zh-CN" dirty="0">
                <a:ea typeface="SimSun" charset="0"/>
              </a:rPr>
              <a:t>إنحدار يهوذا</a:t>
            </a:r>
            <a:endParaRPr lang="en-US" dirty="0">
              <a:ea typeface="SimSun" charset="0"/>
            </a:endParaRPr>
          </a:p>
        </p:txBody>
      </p:sp>
      <p:sp>
        <p:nvSpPr>
          <p:cNvPr id="274435"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278</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4436" name="Text Box 15"/>
          <p:cNvSpPr txBox="1">
            <a:spLocks noChangeArrowheads="1"/>
          </p:cNvSpPr>
          <p:nvPr/>
        </p:nvSpPr>
        <p:spPr bwMode="auto">
          <a:xfrm>
            <a:off x="3581400" y="3352800"/>
            <a:ext cx="763029"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spAutoFit/>
          </a:bodyPr>
          <a:lstStyle>
            <a:lvl1pPr marL="342900" indent="-5715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62" name="WordArt 22"/>
          <p:cNvSpPr>
            <a:spLocks noChangeArrowheads="1" noChangeShapeType="1" noTextEdit="1"/>
          </p:cNvSpPr>
          <p:nvPr/>
        </p:nvSpPr>
        <p:spPr bwMode="auto">
          <a:xfrm>
            <a:off x="868288" y="3282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رحبعام</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63" name="WordArt 23"/>
          <p:cNvSpPr>
            <a:spLocks noChangeArrowheads="1" noChangeShapeType="1" noTextEdit="1"/>
          </p:cNvSpPr>
          <p:nvPr/>
        </p:nvSpPr>
        <p:spPr bwMode="auto">
          <a:xfrm>
            <a:off x="5364088" y="5949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صدقيا</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64" name="WordArt 24"/>
          <p:cNvSpPr>
            <a:spLocks noChangeArrowheads="1" noChangeShapeType="1" noTextEdit="1"/>
          </p:cNvSpPr>
          <p:nvPr/>
        </p:nvSpPr>
        <p:spPr bwMode="auto">
          <a:xfrm>
            <a:off x="2239888" y="42728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عثليا</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65" name="WordArt 25"/>
          <p:cNvSpPr>
            <a:spLocks noChangeArrowheads="1" noChangeShapeType="1" noTextEdit="1"/>
          </p:cNvSpPr>
          <p:nvPr/>
        </p:nvSpPr>
        <p:spPr bwMode="auto">
          <a:xfrm>
            <a:off x="3763888" y="5187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منسى</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66" name="WordArt 26"/>
          <p:cNvSpPr>
            <a:spLocks noChangeArrowheads="1" noChangeShapeType="1" noTextEdit="1"/>
          </p:cNvSpPr>
          <p:nvPr/>
        </p:nvSpPr>
        <p:spPr bwMode="auto">
          <a:xfrm>
            <a:off x="3124200" y="1628800"/>
            <a:ext cx="1159768" cy="592088"/>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آسا</a:t>
            </a:r>
            <a:endParaRPr kumimoji="1" lang="en-US"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endParaRPr>
          </a:p>
        </p:txBody>
      </p:sp>
      <p:sp>
        <p:nvSpPr>
          <p:cNvPr id="35867" name="WordArt 27"/>
          <p:cNvSpPr>
            <a:spLocks noChangeArrowheads="1" noChangeShapeType="1" noTextEdit="1"/>
          </p:cNvSpPr>
          <p:nvPr/>
        </p:nvSpPr>
        <p:spPr bwMode="auto">
          <a:xfrm>
            <a:off x="4267200" y="2467000"/>
            <a:ext cx="1981098" cy="592088"/>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حزقيا</a:t>
            </a:r>
            <a:endParaRPr kumimoji="1" lang="en-US"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endParaRPr>
          </a:p>
        </p:txBody>
      </p:sp>
      <p:sp>
        <p:nvSpPr>
          <p:cNvPr id="35868" name="WordArt 28"/>
          <p:cNvSpPr>
            <a:spLocks noChangeArrowheads="1" noChangeShapeType="1" noTextEdit="1"/>
          </p:cNvSpPr>
          <p:nvPr/>
        </p:nvSpPr>
        <p:spPr bwMode="auto">
          <a:xfrm>
            <a:off x="5943600" y="3381400"/>
            <a:ext cx="1981098" cy="592088"/>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يوشيا</a:t>
            </a:r>
            <a:endParaRPr kumimoji="1" lang="en-US"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endParaRPr>
          </a:p>
        </p:txBody>
      </p:sp>
      <p:sp>
        <p:nvSpPr>
          <p:cNvPr id="35869" name="Line 29"/>
          <p:cNvSpPr>
            <a:spLocks noChangeShapeType="1"/>
          </p:cNvSpPr>
          <p:nvPr/>
        </p:nvSpPr>
        <p:spPr bwMode="auto">
          <a:xfrm flipV="1">
            <a:off x="2286000" y="2590800"/>
            <a:ext cx="685800" cy="685800"/>
          </a:xfrm>
          <a:prstGeom prst="line">
            <a:avLst/>
          </a:prstGeom>
          <a:noFill/>
          <a:ln w="76200">
            <a:solidFill>
              <a:schemeClr val="accent1"/>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0" name="Line 30"/>
          <p:cNvSpPr>
            <a:spLocks noChangeShapeType="1"/>
          </p:cNvSpPr>
          <p:nvPr/>
        </p:nvSpPr>
        <p:spPr bwMode="auto">
          <a:xfrm flipV="1">
            <a:off x="3886200" y="3505200"/>
            <a:ext cx="685800" cy="685800"/>
          </a:xfrm>
          <a:prstGeom prst="line">
            <a:avLst/>
          </a:prstGeom>
          <a:noFill/>
          <a:ln w="76200">
            <a:solidFill>
              <a:schemeClr val="accent1"/>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1" name="Line 31"/>
          <p:cNvSpPr>
            <a:spLocks noChangeShapeType="1"/>
          </p:cNvSpPr>
          <p:nvPr/>
        </p:nvSpPr>
        <p:spPr bwMode="auto">
          <a:xfrm flipV="1">
            <a:off x="5410200" y="4419600"/>
            <a:ext cx="685800" cy="685800"/>
          </a:xfrm>
          <a:prstGeom prst="line">
            <a:avLst/>
          </a:prstGeom>
          <a:noFill/>
          <a:ln w="76200">
            <a:solidFill>
              <a:schemeClr val="accent1"/>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2" name="Line 32"/>
          <p:cNvSpPr>
            <a:spLocks noChangeShapeType="1"/>
          </p:cNvSpPr>
          <p:nvPr/>
        </p:nvSpPr>
        <p:spPr bwMode="auto">
          <a:xfrm>
            <a:off x="3505200" y="2514600"/>
            <a:ext cx="0" cy="1600200"/>
          </a:xfrm>
          <a:prstGeom prst="line">
            <a:avLst/>
          </a:prstGeom>
          <a:noFill/>
          <a:ln w="76200">
            <a:solidFill>
              <a:srgbClr val="CC0000"/>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3" name="Line 33"/>
          <p:cNvSpPr>
            <a:spLocks noChangeShapeType="1"/>
          </p:cNvSpPr>
          <p:nvPr/>
        </p:nvSpPr>
        <p:spPr bwMode="auto">
          <a:xfrm>
            <a:off x="5029200" y="3505200"/>
            <a:ext cx="0" cy="1600200"/>
          </a:xfrm>
          <a:prstGeom prst="line">
            <a:avLst/>
          </a:prstGeom>
          <a:noFill/>
          <a:ln w="76200">
            <a:solidFill>
              <a:srgbClr val="CC0000"/>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4" name="Line 34"/>
          <p:cNvSpPr>
            <a:spLocks noChangeShapeType="1"/>
          </p:cNvSpPr>
          <p:nvPr/>
        </p:nvSpPr>
        <p:spPr bwMode="auto">
          <a:xfrm>
            <a:off x="6705600" y="4267200"/>
            <a:ext cx="0" cy="1600200"/>
          </a:xfrm>
          <a:prstGeom prst="line">
            <a:avLst/>
          </a:prstGeom>
          <a:noFill/>
          <a:ln w="76200">
            <a:solidFill>
              <a:srgbClr val="CC0000"/>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4450" name="TextBox 18"/>
          <p:cNvSpPr txBox="1">
            <a:spLocks noChangeArrowheads="1"/>
          </p:cNvSpPr>
          <p:nvPr/>
        </p:nvSpPr>
        <p:spPr bwMode="auto">
          <a:xfrm>
            <a:off x="533400" y="6235700"/>
            <a:ext cx="3911648" cy="313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en-US" altLang="zh-CN" sz="16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Huang Sabin, Singapore Bible College</a:t>
            </a:r>
            <a:endParaRPr kumimoji="1" lang="en-US" sz="1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7438322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862"/>
                                        </p:tgtEl>
                                        <p:attrNameLst>
                                          <p:attrName>style.visibility</p:attrName>
                                        </p:attrNameLst>
                                      </p:cBhvr>
                                      <p:to>
                                        <p:strVal val="visible"/>
                                      </p:to>
                                    </p:set>
                                    <p:animEffect transition="in" filter="dissolve">
                                      <p:cBhvr>
                                        <p:cTn id="7" dur="500"/>
                                        <p:tgtEl>
                                          <p:spTgt spid="35862"/>
                                        </p:tgtEl>
                                      </p:cBhvr>
                                    </p:animEffect>
                                  </p:childTnLst>
                                </p:cTn>
                              </p:par>
                            </p:childTnLst>
                          </p:cTn>
                        </p:par>
                        <p:par>
                          <p:cTn id="8" fill="hold" nodeType="afterGroup">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869"/>
                                        </p:tgtEl>
                                        <p:attrNameLst>
                                          <p:attrName>style.visibility</p:attrName>
                                        </p:attrNameLst>
                                      </p:cBhvr>
                                      <p:to>
                                        <p:strVal val="visible"/>
                                      </p:to>
                                    </p:set>
                                    <p:animEffect transition="in" filter="wipe(down)">
                                      <p:cBhvr>
                                        <p:cTn id="11" dur="500"/>
                                        <p:tgtEl>
                                          <p:spTgt spid="35869"/>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35866"/>
                                        </p:tgtEl>
                                        <p:attrNameLst>
                                          <p:attrName>style.visibility</p:attrName>
                                        </p:attrNameLst>
                                      </p:cBhvr>
                                      <p:to>
                                        <p:strVal val="visible"/>
                                      </p:to>
                                    </p:set>
                                    <p:animEffect transition="in" filter="dissolve">
                                      <p:cBhvr>
                                        <p:cTn id="15" dur="500"/>
                                        <p:tgtEl>
                                          <p:spTgt spid="35866"/>
                                        </p:tgtEl>
                                      </p:cBhvr>
                                    </p:animEffect>
                                  </p:childTnLst>
                                </p:cTn>
                              </p:par>
                            </p:childTnLst>
                          </p:cTn>
                        </p:par>
                        <p:par>
                          <p:cTn id="16" fill="hold" nodeType="afterGroup">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35872"/>
                                        </p:tgtEl>
                                        <p:attrNameLst>
                                          <p:attrName>style.visibility</p:attrName>
                                        </p:attrNameLst>
                                      </p:cBhvr>
                                      <p:to>
                                        <p:strVal val="visible"/>
                                      </p:to>
                                    </p:set>
                                    <p:animEffect transition="in" filter="wipe(up)">
                                      <p:cBhvr>
                                        <p:cTn id="19" dur="500"/>
                                        <p:tgtEl>
                                          <p:spTgt spid="35872"/>
                                        </p:tgtEl>
                                      </p:cBhvr>
                                    </p:animEffect>
                                  </p:childTnLst>
                                </p:cTn>
                              </p:par>
                            </p:childTnLst>
                          </p:cTn>
                        </p:par>
                        <p:par>
                          <p:cTn id="20" fill="hold" nodeType="afterGroup">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35864"/>
                                        </p:tgtEl>
                                        <p:attrNameLst>
                                          <p:attrName>style.visibility</p:attrName>
                                        </p:attrNameLst>
                                      </p:cBhvr>
                                      <p:to>
                                        <p:strVal val="visible"/>
                                      </p:to>
                                    </p:set>
                                    <p:animEffect transition="in" filter="dissolve">
                                      <p:cBhvr>
                                        <p:cTn id="23" dur="500"/>
                                        <p:tgtEl>
                                          <p:spTgt spid="35864"/>
                                        </p:tgtEl>
                                      </p:cBhvr>
                                    </p:animEffect>
                                  </p:childTnLst>
                                </p:cTn>
                              </p:par>
                            </p:childTnLst>
                          </p:cTn>
                        </p:par>
                        <p:par>
                          <p:cTn id="24" fill="hold" nodeType="afterGroup">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5870"/>
                                        </p:tgtEl>
                                        <p:attrNameLst>
                                          <p:attrName>style.visibility</p:attrName>
                                        </p:attrNameLst>
                                      </p:cBhvr>
                                      <p:to>
                                        <p:strVal val="visible"/>
                                      </p:to>
                                    </p:set>
                                    <p:animEffect transition="in" filter="wipe(down)">
                                      <p:cBhvr>
                                        <p:cTn id="27" dur="500"/>
                                        <p:tgtEl>
                                          <p:spTgt spid="35870"/>
                                        </p:tgtEl>
                                      </p:cBhvr>
                                    </p:animEffect>
                                  </p:childTnLst>
                                </p:cTn>
                              </p:par>
                            </p:childTnLst>
                          </p:cTn>
                        </p:par>
                        <p:par>
                          <p:cTn id="28" fill="hold" nodeType="afterGroup">
                            <p:stCondLst>
                              <p:cond delay="3000"/>
                            </p:stCondLst>
                            <p:childTnLst>
                              <p:par>
                                <p:cTn id="29" presetID="9" presetClass="entr" presetSubtype="0" fill="hold" grpId="0" nodeType="afterEffect">
                                  <p:stCondLst>
                                    <p:cond delay="0"/>
                                  </p:stCondLst>
                                  <p:childTnLst>
                                    <p:set>
                                      <p:cBhvr>
                                        <p:cTn id="30" dur="1" fill="hold">
                                          <p:stCondLst>
                                            <p:cond delay="0"/>
                                          </p:stCondLst>
                                        </p:cTn>
                                        <p:tgtEl>
                                          <p:spTgt spid="35867"/>
                                        </p:tgtEl>
                                        <p:attrNameLst>
                                          <p:attrName>style.visibility</p:attrName>
                                        </p:attrNameLst>
                                      </p:cBhvr>
                                      <p:to>
                                        <p:strVal val="visible"/>
                                      </p:to>
                                    </p:set>
                                    <p:animEffect transition="in" filter="dissolve">
                                      <p:cBhvr>
                                        <p:cTn id="31" dur="500"/>
                                        <p:tgtEl>
                                          <p:spTgt spid="35867"/>
                                        </p:tgtEl>
                                      </p:cBhvr>
                                    </p:animEffect>
                                  </p:childTnLst>
                                </p:cTn>
                              </p:par>
                            </p:childTnLst>
                          </p:cTn>
                        </p:par>
                        <p:par>
                          <p:cTn id="32" fill="hold" nodeType="afterGroup">
                            <p:stCondLst>
                              <p:cond delay="3500"/>
                            </p:stCondLst>
                            <p:childTnLst>
                              <p:par>
                                <p:cTn id="33" presetID="22" presetClass="entr" presetSubtype="1" fill="hold" grpId="0" nodeType="afterEffect">
                                  <p:stCondLst>
                                    <p:cond delay="0"/>
                                  </p:stCondLst>
                                  <p:childTnLst>
                                    <p:set>
                                      <p:cBhvr>
                                        <p:cTn id="34" dur="1" fill="hold">
                                          <p:stCondLst>
                                            <p:cond delay="0"/>
                                          </p:stCondLst>
                                        </p:cTn>
                                        <p:tgtEl>
                                          <p:spTgt spid="35873"/>
                                        </p:tgtEl>
                                        <p:attrNameLst>
                                          <p:attrName>style.visibility</p:attrName>
                                        </p:attrNameLst>
                                      </p:cBhvr>
                                      <p:to>
                                        <p:strVal val="visible"/>
                                      </p:to>
                                    </p:set>
                                    <p:animEffect transition="in" filter="wipe(up)">
                                      <p:cBhvr>
                                        <p:cTn id="35" dur="500"/>
                                        <p:tgtEl>
                                          <p:spTgt spid="35873"/>
                                        </p:tgtEl>
                                      </p:cBhvr>
                                    </p:animEffect>
                                  </p:childTnLst>
                                </p:cTn>
                              </p:par>
                            </p:childTnLst>
                          </p:cTn>
                        </p:par>
                        <p:par>
                          <p:cTn id="36" fill="hold" nodeType="afterGroup">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35865"/>
                                        </p:tgtEl>
                                        <p:attrNameLst>
                                          <p:attrName>style.visibility</p:attrName>
                                        </p:attrNameLst>
                                      </p:cBhvr>
                                      <p:to>
                                        <p:strVal val="visible"/>
                                      </p:to>
                                    </p:set>
                                    <p:animEffect transition="in" filter="dissolve">
                                      <p:cBhvr>
                                        <p:cTn id="39" dur="500"/>
                                        <p:tgtEl>
                                          <p:spTgt spid="35865"/>
                                        </p:tgtEl>
                                      </p:cBhvr>
                                    </p:animEffect>
                                  </p:childTnLst>
                                </p:cTn>
                              </p:par>
                            </p:childTnLst>
                          </p:cTn>
                        </p:par>
                        <p:par>
                          <p:cTn id="40" fill="hold" nodeType="afterGroup">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35871"/>
                                        </p:tgtEl>
                                        <p:attrNameLst>
                                          <p:attrName>style.visibility</p:attrName>
                                        </p:attrNameLst>
                                      </p:cBhvr>
                                      <p:to>
                                        <p:strVal val="visible"/>
                                      </p:to>
                                    </p:set>
                                    <p:animEffect transition="in" filter="wipe(down)">
                                      <p:cBhvr>
                                        <p:cTn id="43" dur="500"/>
                                        <p:tgtEl>
                                          <p:spTgt spid="35871"/>
                                        </p:tgtEl>
                                      </p:cBhvr>
                                    </p:animEffect>
                                  </p:childTnLst>
                                </p:cTn>
                              </p:par>
                            </p:childTnLst>
                          </p:cTn>
                        </p:par>
                        <p:par>
                          <p:cTn id="44" fill="hold" nodeType="afterGroup">
                            <p:stCondLst>
                              <p:cond delay="5000"/>
                            </p:stCondLst>
                            <p:childTnLst>
                              <p:par>
                                <p:cTn id="45" presetID="9" presetClass="entr" presetSubtype="0" fill="hold" grpId="0" nodeType="afterEffect">
                                  <p:stCondLst>
                                    <p:cond delay="0"/>
                                  </p:stCondLst>
                                  <p:childTnLst>
                                    <p:set>
                                      <p:cBhvr>
                                        <p:cTn id="46" dur="1" fill="hold">
                                          <p:stCondLst>
                                            <p:cond delay="0"/>
                                          </p:stCondLst>
                                        </p:cTn>
                                        <p:tgtEl>
                                          <p:spTgt spid="35868"/>
                                        </p:tgtEl>
                                        <p:attrNameLst>
                                          <p:attrName>style.visibility</p:attrName>
                                        </p:attrNameLst>
                                      </p:cBhvr>
                                      <p:to>
                                        <p:strVal val="visible"/>
                                      </p:to>
                                    </p:set>
                                    <p:animEffect transition="in" filter="dissolve">
                                      <p:cBhvr>
                                        <p:cTn id="47" dur="500"/>
                                        <p:tgtEl>
                                          <p:spTgt spid="35868"/>
                                        </p:tgtEl>
                                      </p:cBhvr>
                                    </p:animEffect>
                                  </p:childTnLst>
                                </p:cTn>
                              </p:par>
                            </p:childTnLst>
                          </p:cTn>
                        </p:par>
                        <p:par>
                          <p:cTn id="48" fill="hold" nodeType="afterGroup">
                            <p:stCondLst>
                              <p:cond delay="5500"/>
                            </p:stCondLst>
                            <p:childTnLst>
                              <p:par>
                                <p:cTn id="49" presetID="22" presetClass="entr" presetSubtype="1" fill="hold" grpId="0" nodeType="afterEffect">
                                  <p:stCondLst>
                                    <p:cond delay="0"/>
                                  </p:stCondLst>
                                  <p:childTnLst>
                                    <p:set>
                                      <p:cBhvr>
                                        <p:cTn id="50" dur="1" fill="hold">
                                          <p:stCondLst>
                                            <p:cond delay="0"/>
                                          </p:stCondLst>
                                        </p:cTn>
                                        <p:tgtEl>
                                          <p:spTgt spid="35874"/>
                                        </p:tgtEl>
                                        <p:attrNameLst>
                                          <p:attrName>style.visibility</p:attrName>
                                        </p:attrNameLst>
                                      </p:cBhvr>
                                      <p:to>
                                        <p:strVal val="visible"/>
                                      </p:to>
                                    </p:set>
                                    <p:animEffect transition="in" filter="wipe(up)">
                                      <p:cBhvr>
                                        <p:cTn id="51" dur="500"/>
                                        <p:tgtEl>
                                          <p:spTgt spid="35874"/>
                                        </p:tgtEl>
                                      </p:cBhvr>
                                    </p:animEffect>
                                  </p:childTnLst>
                                </p:cTn>
                              </p:par>
                            </p:childTnLst>
                          </p:cTn>
                        </p:par>
                        <p:par>
                          <p:cTn id="52" fill="hold" nodeType="afterGroup">
                            <p:stCondLst>
                              <p:cond delay="6000"/>
                            </p:stCondLst>
                            <p:childTnLst>
                              <p:par>
                                <p:cTn id="53" presetID="9" presetClass="entr" presetSubtype="0" fill="hold" grpId="0" nodeType="afterEffect">
                                  <p:stCondLst>
                                    <p:cond delay="0"/>
                                  </p:stCondLst>
                                  <p:childTnLst>
                                    <p:set>
                                      <p:cBhvr>
                                        <p:cTn id="54" dur="1" fill="hold">
                                          <p:stCondLst>
                                            <p:cond delay="0"/>
                                          </p:stCondLst>
                                        </p:cTn>
                                        <p:tgtEl>
                                          <p:spTgt spid="35863"/>
                                        </p:tgtEl>
                                        <p:attrNameLst>
                                          <p:attrName>style.visibility</p:attrName>
                                        </p:attrNameLst>
                                      </p:cBhvr>
                                      <p:to>
                                        <p:strVal val="visible"/>
                                      </p:to>
                                    </p:set>
                                    <p:animEffect transition="in" filter="dissolve">
                                      <p:cBhvr>
                                        <p:cTn id="55" dur="500"/>
                                        <p:tgtEl>
                                          <p:spTgt spid="358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62" grpId="0" animBg="1"/>
      <p:bldP spid="35863" grpId="0" animBg="1"/>
      <p:bldP spid="35864" grpId="0" animBg="1"/>
      <p:bldP spid="35865" grpId="0" animBg="1"/>
      <p:bldP spid="35866" grpId="0"/>
      <p:bldP spid="35867" grpId="0"/>
      <p:bldP spid="35868" grpId="0"/>
      <p:bldP spid="35869" grpId="0" animBg="1"/>
      <p:bldP spid="35870" grpId="0" animBg="1"/>
      <p:bldP spid="35871" grpId="0" animBg="1"/>
      <p:bldP spid="35872" grpId="0" animBg="1"/>
      <p:bldP spid="35873" grpId="0" animBg="1"/>
      <p:bldP spid="35874" grpId="0" animBg="1"/>
    </p:bldLst>
  </p:timing>
</p:sld>
</file>

<file path=ppt/slides/slide2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49892" name="Rectangle 4"/>
          <p:cNvSpPr>
            <a:spLocks noGrp="1" noChangeArrowheads="1"/>
          </p:cNvSpPr>
          <p:nvPr>
            <p:ph type="body" idx="1"/>
          </p:nvPr>
        </p:nvSpPr>
        <p:spPr>
          <a:xfrm>
            <a:off x="1219200" y="1600200"/>
            <a:ext cx="7924800" cy="4953000"/>
          </a:xfrm>
        </p:spPr>
        <p:txBody>
          <a:bodyPr/>
          <a:lstStyle/>
          <a:p>
            <a:pPr algn="r" rtl="1">
              <a:lnSpc>
                <a:spcPct val="90000"/>
              </a:lnSpc>
            </a:pPr>
            <a:r>
              <a:rPr lang="ar-JO" sz="2800" b="1" dirty="0">
                <a:solidFill>
                  <a:srgbClr val="FFC000"/>
                </a:solidFill>
                <a:latin typeface="Arial" panose="020B0604020202020204" pitchFamily="34" charset="0"/>
                <a:cs typeface="Arial" panose="020B0604020202020204" pitchFamily="34" charset="0"/>
              </a:rPr>
              <a:t>العدد الإجمالي لسنوات </a:t>
            </a:r>
            <a:r>
              <a:rPr lang="ar-JO" sz="2800" b="1" dirty="0">
                <a:latin typeface="Arial" panose="020B0604020202020204" pitchFamily="34" charset="0"/>
                <a:cs typeface="Arial" panose="020B0604020202020204" pitchFamily="34" charset="0"/>
              </a:rPr>
              <a:t>عهدي إسرائيل ويهوذا في فترة زمنية محددة </a:t>
            </a:r>
            <a:r>
              <a:rPr lang="ar-JO" sz="2800" b="1" dirty="0">
                <a:solidFill>
                  <a:srgbClr val="FFC000"/>
                </a:solidFill>
                <a:latin typeface="Arial" panose="020B0604020202020204" pitchFamily="34" charset="0"/>
                <a:cs typeface="Arial" panose="020B0604020202020204" pitchFamily="34" charset="0"/>
              </a:rPr>
              <a:t>لم يكن نفسه</a:t>
            </a:r>
            <a:endParaRPr lang="en-US" sz="2800" b="1" dirty="0">
              <a:latin typeface="Arial" panose="020B0604020202020204" pitchFamily="34" charset="0"/>
              <a:ea typeface="ＭＳ Ｐゴシック" charset="0"/>
              <a:cs typeface="Arial" panose="020B0604020202020204" pitchFamily="34" charset="0"/>
            </a:endParaRPr>
          </a:p>
          <a:p>
            <a:pPr algn="r" rtl="1">
              <a:lnSpc>
                <a:spcPct val="90000"/>
              </a:lnSpc>
            </a:pPr>
            <a:r>
              <a:rPr lang="ar-JO" sz="2800" b="1" dirty="0">
                <a:latin typeface="Arial" panose="020B0604020202020204" pitchFamily="34" charset="0"/>
                <a:cs typeface="Arial" panose="020B0604020202020204" pitchFamily="34" charset="0"/>
              </a:rPr>
              <a:t>إذا تم عمل التسلسل الزمني وفقًا لأطوال فترة الحكم </a:t>
            </a:r>
            <a:r>
              <a:rPr lang="ar-JO" sz="2800" b="1" dirty="0">
                <a:solidFill>
                  <a:srgbClr val="FFC000"/>
                </a:solidFill>
                <a:latin typeface="Arial" panose="020B0604020202020204" pitchFamily="34" charset="0"/>
                <a:cs typeface="Arial" panose="020B0604020202020204" pitchFamily="34" charset="0"/>
              </a:rPr>
              <a:t>فلن تتناسب </a:t>
            </a:r>
            <a:r>
              <a:rPr lang="ar-JO" sz="2800" b="1" dirty="0">
                <a:latin typeface="Arial" panose="020B0604020202020204" pitchFamily="34" charset="0"/>
                <a:cs typeface="Arial" panose="020B0604020202020204" pitchFamily="34" charset="0"/>
              </a:rPr>
              <a:t>عمليات المزامنة (والعكس صحيح)</a:t>
            </a:r>
            <a:endParaRPr lang="en-US" sz="2800" b="1" dirty="0">
              <a:latin typeface="Arial" panose="020B0604020202020204" pitchFamily="34" charset="0"/>
              <a:ea typeface="ＭＳ Ｐゴシック" charset="0"/>
              <a:cs typeface="Arial" panose="020B0604020202020204" pitchFamily="34" charset="0"/>
            </a:endParaRPr>
          </a:p>
          <a:p>
            <a:pPr algn="r" rtl="1">
              <a:lnSpc>
                <a:spcPct val="90000"/>
              </a:lnSpc>
            </a:pPr>
            <a:r>
              <a:rPr lang="ar-JO" sz="2800" b="1" dirty="0">
                <a:latin typeface="Arial" panose="020B0604020202020204" pitchFamily="34" charset="0"/>
                <a:cs typeface="Arial" panose="020B0604020202020204" pitchFamily="34" charset="0"/>
              </a:rPr>
              <a:t>يبدو أن هناك </a:t>
            </a:r>
            <a:r>
              <a:rPr lang="ar-JO" sz="2800" b="1" dirty="0">
                <a:solidFill>
                  <a:srgbClr val="FFC000"/>
                </a:solidFill>
                <a:latin typeface="Arial" panose="020B0604020202020204" pitchFamily="34" charset="0"/>
                <a:cs typeface="Arial" panose="020B0604020202020204" pitchFamily="34" charset="0"/>
              </a:rPr>
              <a:t>نقصًا في الإنسجام </a:t>
            </a:r>
            <a:r>
              <a:rPr lang="ar-JO" sz="2800" b="1" dirty="0">
                <a:latin typeface="Arial" panose="020B0604020202020204" pitchFamily="34" charset="0"/>
                <a:cs typeface="Arial" panose="020B0604020202020204" pitchFamily="34" charset="0"/>
              </a:rPr>
              <a:t>بين التسلسل الزمني للعهد القديم وللشرق الأدنى القديم</a:t>
            </a:r>
            <a:endParaRPr lang="en-US" sz="2800" b="1" dirty="0">
              <a:latin typeface="Arial" panose="020B0604020202020204" pitchFamily="34" charset="0"/>
              <a:ea typeface="ＭＳ Ｐゴシック" charset="0"/>
              <a:cs typeface="Arial" panose="020B0604020202020204" pitchFamily="34" charset="0"/>
            </a:endParaRPr>
          </a:p>
          <a:p>
            <a:pPr algn="r" rtl="1">
              <a:lnSpc>
                <a:spcPct val="90000"/>
              </a:lnSpc>
            </a:pPr>
            <a:r>
              <a:rPr lang="ar-JO" sz="2800" b="1" dirty="0">
                <a:latin typeface="Arial" panose="020B0604020202020204" pitchFamily="34" charset="0"/>
                <a:ea typeface="ＭＳ Ｐゴシック" charset="0"/>
                <a:cs typeface="Arial" panose="020B0604020202020204" pitchFamily="34" charset="0"/>
              </a:rPr>
              <a:t>لماذا يعتبر هذا الأمر مهماً؟</a:t>
            </a:r>
            <a:endParaRPr lang="en-US" b="1" dirty="0">
              <a:latin typeface="Arial" panose="020B0604020202020204" pitchFamily="34" charset="0"/>
              <a:ea typeface="ＭＳ Ｐゴシック" charset="0"/>
              <a:cs typeface="Arial" panose="020B0604020202020204" pitchFamily="34" charset="0"/>
            </a:endParaRPr>
          </a:p>
          <a:p>
            <a:pPr lvl="1" algn="r" rtl="1">
              <a:lnSpc>
                <a:spcPct val="90000"/>
              </a:lnSpc>
            </a:pPr>
            <a:r>
              <a:rPr lang="ar-JO" b="1" dirty="0">
                <a:latin typeface="Arial" panose="020B0604020202020204" pitchFamily="34" charset="0"/>
                <a:cs typeface="Arial" panose="020B0604020202020204" pitchFamily="34" charset="0"/>
              </a:rPr>
              <a:t>يتعلق الأمر </a:t>
            </a:r>
            <a:r>
              <a:rPr lang="ar-JO" b="1" dirty="0">
                <a:solidFill>
                  <a:srgbClr val="FFC000"/>
                </a:solidFill>
                <a:latin typeface="Arial" panose="020B0604020202020204" pitchFamily="34" charset="0"/>
                <a:cs typeface="Arial" panose="020B0604020202020204" pitchFamily="34" charset="0"/>
              </a:rPr>
              <a:t>بتاريخية</a:t>
            </a:r>
            <a:r>
              <a:rPr lang="ar-JO" b="1" dirty="0">
                <a:latin typeface="Arial" panose="020B0604020202020204" pitchFamily="34" charset="0"/>
                <a:cs typeface="Arial" panose="020B0604020202020204" pitchFamily="34" charset="0"/>
              </a:rPr>
              <a:t> الكتاب المقدس و</a:t>
            </a:r>
            <a:r>
              <a:rPr lang="ar-JO" b="1" dirty="0">
                <a:solidFill>
                  <a:srgbClr val="FFC000"/>
                </a:solidFill>
                <a:latin typeface="Arial" panose="020B0604020202020204" pitchFamily="34" charset="0"/>
                <a:cs typeface="Arial" panose="020B0604020202020204" pitchFamily="34" charset="0"/>
              </a:rPr>
              <a:t>موثوقيته</a:t>
            </a:r>
            <a:r>
              <a:rPr lang="ar-JO" b="1" dirty="0">
                <a:latin typeface="Arial" panose="020B0604020202020204" pitchFamily="34" charset="0"/>
                <a:cs typeface="Arial" panose="020B0604020202020204" pitchFamily="34" charset="0"/>
              </a:rPr>
              <a:t> </a:t>
            </a:r>
            <a:r>
              <a:rPr lang="ar-JO" b="1" dirty="0">
                <a:solidFill>
                  <a:srgbClr val="FFC000"/>
                </a:solidFill>
                <a:latin typeface="Arial" panose="020B0604020202020204" pitchFamily="34" charset="0"/>
                <a:cs typeface="Arial" panose="020B0604020202020204" pitchFamily="34" charset="0"/>
              </a:rPr>
              <a:t>ودقة نقله</a:t>
            </a:r>
            <a:endParaRPr lang="en-US" b="1" dirty="0">
              <a:solidFill>
                <a:srgbClr val="FFC000"/>
              </a:solidFill>
              <a:latin typeface="Arial" panose="020B0604020202020204" pitchFamily="34" charset="0"/>
              <a:ea typeface="ＭＳ Ｐゴシック" charset="0"/>
              <a:cs typeface="Arial" panose="020B0604020202020204" pitchFamily="34" charset="0"/>
            </a:endParaRPr>
          </a:p>
        </p:txBody>
      </p:sp>
      <p:sp>
        <p:nvSpPr>
          <p:cNvPr id="288770" name="Rectangle 3"/>
          <p:cNvSpPr>
            <a:spLocks noGrp="1" noChangeArrowheads="1"/>
          </p:cNvSpPr>
          <p:nvPr>
            <p:ph type="title"/>
          </p:nvPr>
        </p:nvSpPr>
        <p:spPr>
          <a:noFill/>
        </p:spPr>
        <p:txBody>
          <a:bodyPr/>
          <a:lstStyle/>
          <a:p>
            <a:pPr algn="ctr" eaLnBrk="1" hangingPunct="1"/>
            <a:r>
              <a:rPr lang="ar-JO" b="1" dirty="0">
                <a:latin typeface="Arial" panose="020B0604020202020204" pitchFamily="34" charset="0"/>
                <a:ea typeface="ＭＳ Ｐゴシック" charset="0"/>
                <a:cs typeface="Arial" panose="020B0604020202020204" pitchFamily="34" charset="0"/>
              </a:rPr>
              <a:t>غموض سفر الملوك</a:t>
            </a:r>
            <a:endParaRPr lang="en-US" b="1" dirty="0">
              <a:latin typeface="Arial" panose="020B0604020202020204" pitchFamily="34" charset="0"/>
              <a:ea typeface="ＭＳ Ｐゴシック" charset="0"/>
              <a:cs typeface="Arial" panose="020B0604020202020204" pitchFamily="34" charset="0"/>
            </a:endParaRPr>
          </a:p>
        </p:txBody>
      </p:sp>
      <p:sp>
        <p:nvSpPr>
          <p:cNvPr id="288771" name="Text Box 2"/>
          <p:cNvSpPr txBox="1">
            <a:spLocks noChangeArrowheads="1"/>
          </p:cNvSpPr>
          <p:nvPr/>
        </p:nvSpPr>
        <p:spPr bwMode="auto">
          <a:xfrm>
            <a:off x="8305800" y="76200"/>
            <a:ext cx="72968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70ي</a:t>
            </a:r>
            <a:endParaRPr kumimoji="0" lang="en-US" sz="24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047818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4989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49892">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549892">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549892">
                                            <p:txEl>
                                              <p:pRg st="3" end="3"/>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499"/>
                                          </p:stCondLst>
                                        </p:cTn>
                                        <p:tgtEl>
                                          <p:spTgt spid="549892">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9892" grpId="0" build="p" autoUpdateAnimBg="0"/>
    </p:bldLst>
  </p:timing>
</p:sld>
</file>

<file path=ppt/slides/slide270.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a:xfrm>
            <a:off x="152400" y="76200"/>
            <a:ext cx="7467600" cy="762000"/>
          </a:xfrm>
          <a:solidFill>
            <a:schemeClr val="tx1"/>
          </a:solidFill>
          <a:ln>
            <a:solidFill>
              <a:schemeClr val="tx1"/>
            </a:solidFill>
            <a:miter lim="800000"/>
            <a:headEnd/>
            <a:tailEnd/>
          </a:ln>
        </p:spPr>
        <p:txBody>
          <a:bodyPr/>
          <a:lstStyle/>
          <a:p>
            <a:pPr eaLnBrk="1" hangingPunct="1"/>
            <a:r>
              <a:rPr lang="ar-JO" altLang="zh-CN" sz="3600" b="1" dirty="0">
                <a:solidFill>
                  <a:srgbClr val="FFFFFF"/>
                </a:solidFill>
                <a:latin typeface="Arial Black" charset="0"/>
                <a:ea typeface="宋体" charset="0"/>
                <a:cs typeface="宋体" charset="0"/>
              </a:rPr>
              <a:t>أخبار الأيام مقابل صموئيل/الملوك</a:t>
            </a:r>
            <a:endParaRPr lang="en-US" sz="3600" b="1" dirty="0">
              <a:solidFill>
                <a:srgbClr val="FFFFFF"/>
              </a:solidFill>
              <a:latin typeface="Arial Black" charset="0"/>
              <a:ea typeface="宋体" charset="0"/>
              <a:cs typeface="宋体" charset="0"/>
            </a:endParaRPr>
          </a:p>
        </p:txBody>
      </p:sp>
      <p:sp>
        <p:nvSpPr>
          <p:cNvPr id="88067" name="Text Box 3"/>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267أ</a:t>
            </a:r>
            <a:endParaRPr kumimoji="0" lang="en-US" dirty="0">
              <a:solidFill>
                <a:srgbClr val="FFFFFF"/>
              </a:solidFill>
              <a:latin typeface="Arial" panose="020B0604020202020204" pitchFamily="34" charset="0"/>
              <a:cs typeface="Arial" panose="020B0604020202020204" pitchFamily="34" charset="0"/>
            </a:endParaRPr>
          </a:p>
        </p:txBody>
      </p:sp>
      <p:grpSp>
        <p:nvGrpSpPr>
          <p:cNvPr id="88068" name="Group 95"/>
          <p:cNvGrpSpPr>
            <a:grpSpLocks/>
          </p:cNvGrpSpPr>
          <p:nvPr/>
        </p:nvGrpSpPr>
        <p:grpSpPr bwMode="auto">
          <a:xfrm>
            <a:off x="0" y="914400"/>
            <a:ext cx="9144000" cy="5943600"/>
            <a:chOff x="-4" y="-4"/>
            <a:chExt cx="3976" cy="5474"/>
          </a:xfrm>
        </p:grpSpPr>
        <p:grpSp>
          <p:nvGrpSpPr>
            <p:cNvPr id="88069" name="Group 93"/>
            <p:cNvGrpSpPr>
              <a:grpSpLocks/>
            </p:cNvGrpSpPr>
            <p:nvPr/>
          </p:nvGrpSpPr>
          <p:grpSpPr bwMode="auto">
            <a:xfrm>
              <a:off x="-4" y="0"/>
              <a:ext cx="3976" cy="5466"/>
              <a:chOff x="-4" y="0"/>
              <a:chExt cx="3976" cy="5466"/>
            </a:xfrm>
          </p:grpSpPr>
          <p:grpSp>
            <p:nvGrpSpPr>
              <p:cNvPr id="88071" name="Group 66"/>
              <p:cNvGrpSpPr>
                <a:grpSpLocks/>
              </p:cNvGrpSpPr>
              <p:nvPr/>
            </p:nvGrpSpPr>
            <p:grpSpPr bwMode="auto">
              <a:xfrm>
                <a:off x="-4" y="0"/>
                <a:ext cx="1988" cy="748"/>
                <a:chOff x="-4" y="0"/>
                <a:chExt cx="1988" cy="748"/>
              </a:xfrm>
            </p:grpSpPr>
            <p:sp>
              <p:nvSpPr>
                <p:cNvPr id="88111" name="Rectangle 51"/>
                <p:cNvSpPr>
                  <a:spLocks noChangeArrowheads="1"/>
                </p:cNvSpPr>
                <p:nvPr/>
              </p:nvSpPr>
              <p:spPr bwMode="auto">
                <a:xfrm>
                  <a:off x="-4" y="0"/>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cs typeface="Arial" panose="020B0604020202020204" pitchFamily="34" charset="0"/>
                    </a:rPr>
                    <a:t>مقتل عائلة شاول                                               (1 صم 21: 1-14)</a:t>
                  </a:r>
                  <a:r>
                    <a:rPr kumimoji="0" lang="en-US" sz="2000" dirty="0">
                      <a:solidFill>
                        <a:srgbClr val="000000"/>
                      </a:solidFill>
                      <a:cs typeface="Arial" panose="020B0604020202020204" pitchFamily="34" charset="0"/>
                    </a:rPr>
                    <a:t> </a:t>
                  </a:r>
                </a:p>
              </p:txBody>
            </p:sp>
            <p:sp>
              <p:nvSpPr>
                <p:cNvPr id="88112" name="Rectangle 65"/>
                <p:cNvSpPr>
                  <a:spLocks noChangeArrowheads="1"/>
                </p:cNvSpPr>
                <p:nvPr/>
              </p:nvSpPr>
              <p:spPr bwMode="auto">
                <a:xfrm>
                  <a:off x="0" y="0"/>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grpSp>
          <p:grpSp>
            <p:nvGrpSpPr>
              <p:cNvPr id="88072" name="Group 68"/>
              <p:cNvGrpSpPr>
                <a:grpSpLocks/>
              </p:cNvGrpSpPr>
              <p:nvPr/>
            </p:nvGrpSpPr>
            <p:grpSpPr bwMode="auto">
              <a:xfrm>
                <a:off x="1984" y="0"/>
                <a:ext cx="1988" cy="748"/>
                <a:chOff x="1984" y="0"/>
                <a:chExt cx="1988" cy="748"/>
              </a:xfrm>
            </p:grpSpPr>
            <p:sp>
              <p:nvSpPr>
                <p:cNvPr id="88109" name="Rectangle 52"/>
                <p:cNvSpPr>
                  <a:spLocks noChangeArrowheads="1"/>
                </p:cNvSpPr>
                <p:nvPr/>
              </p:nvSpPr>
              <p:spPr bwMode="auto">
                <a:xfrm>
                  <a:off x="1984" y="0"/>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cs typeface="Arial" panose="020B0604020202020204" pitchFamily="34" charset="0"/>
                    </a:rPr>
                    <a:t>أبيام ملك يهوذا يهزم يربعام ملك إسرائيل بتمجيد الهيكل (2 أخ 13: 3-21)</a:t>
                  </a:r>
                  <a:endParaRPr kumimoji="0" lang="en-US" sz="2000" dirty="0">
                    <a:solidFill>
                      <a:srgbClr val="000000"/>
                    </a:solidFill>
                    <a:cs typeface="Arial" panose="020B0604020202020204" pitchFamily="34" charset="0"/>
                  </a:endParaRPr>
                </a:p>
              </p:txBody>
            </p:sp>
            <p:sp>
              <p:nvSpPr>
                <p:cNvPr id="88110" name="Rectangle 67"/>
                <p:cNvSpPr>
                  <a:spLocks noChangeArrowheads="1"/>
                </p:cNvSpPr>
                <p:nvPr/>
              </p:nvSpPr>
              <p:spPr bwMode="auto">
                <a:xfrm>
                  <a:off x="1984" y="0"/>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grpSp>
          <p:grpSp>
            <p:nvGrpSpPr>
              <p:cNvPr id="88073" name="Group 70"/>
              <p:cNvGrpSpPr>
                <a:grpSpLocks/>
              </p:cNvGrpSpPr>
              <p:nvPr/>
            </p:nvGrpSpPr>
            <p:grpSpPr bwMode="auto">
              <a:xfrm>
                <a:off x="-4" y="748"/>
                <a:ext cx="1988" cy="748"/>
                <a:chOff x="-4" y="748"/>
                <a:chExt cx="1988" cy="748"/>
              </a:xfrm>
            </p:grpSpPr>
            <p:sp>
              <p:nvSpPr>
                <p:cNvPr id="88107" name="Rectangle 53"/>
                <p:cNvSpPr>
                  <a:spLocks noChangeArrowheads="1"/>
                </p:cNvSpPr>
                <p:nvPr/>
              </p:nvSpPr>
              <p:spPr bwMode="auto">
                <a:xfrm>
                  <a:off x="-4" y="748"/>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eaLnBrk="1" hangingPunct="1">
                    <a:lnSpc>
                      <a:spcPct val="100000"/>
                    </a:lnSpc>
                    <a:spcBef>
                      <a:spcPct val="0"/>
                    </a:spcBef>
                    <a:buFontTx/>
                    <a:buNone/>
                  </a:pPr>
                  <a:r>
                    <a:rPr kumimoji="0" lang="en-US" sz="2000" dirty="0">
                      <a:solidFill>
                        <a:srgbClr val="000000"/>
                      </a:solidFill>
                      <a:cs typeface="Arial" panose="020B0604020202020204" pitchFamily="34" charset="0"/>
                    </a:rPr>
                    <a:t>  </a:t>
                  </a:r>
                  <a:r>
                    <a:rPr kumimoji="0" lang="ar-JO" sz="2000" dirty="0">
                      <a:solidFill>
                        <a:srgbClr val="000000"/>
                      </a:solidFill>
                      <a:cs typeface="Arial" panose="020B0604020202020204" pitchFamily="34" charset="0"/>
                    </a:rPr>
                    <a:t> تمرد أدونيا ضد داود أبيه (1 مل 1)</a:t>
                  </a:r>
                </a:p>
                <a:p>
                  <a:pPr eaLnBrk="1" hangingPunct="1">
                    <a:lnSpc>
                      <a:spcPct val="100000"/>
                    </a:lnSpc>
                    <a:spcBef>
                      <a:spcPct val="0"/>
                    </a:spcBef>
                    <a:buFontTx/>
                    <a:buNone/>
                  </a:pPr>
                  <a:r>
                    <a:rPr kumimoji="0" lang="ar-JO" sz="2000" dirty="0">
                      <a:solidFill>
                        <a:srgbClr val="000000"/>
                      </a:solidFill>
                      <a:cs typeface="Arial" panose="020B0604020202020204" pitchFamily="34" charset="0"/>
                    </a:rPr>
                    <a:t>       </a:t>
                  </a:r>
                  <a:endParaRPr kumimoji="0" lang="en-US" sz="2000" dirty="0">
                    <a:solidFill>
                      <a:srgbClr val="000000"/>
                    </a:solidFill>
                    <a:cs typeface="Arial" panose="020B0604020202020204" pitchFamily="34" charset="0"/>
                  </a:endParaRPr>
                </a:p>
              </p:txBody>
            </p:sp>
            <p:sp>
              <p:nvSpPr>
                <p:cNvPr id="88108" name="Rectangle 69"/>
                <p:cNvSpPr>
                  <a:spLocks noChangeArrowheads="1"/>
                </p:cNvSpPr>
                <p:nvPr/>
              </p:nvSpPr>
              <p:spPr bwMode="auto">
                <a:xfrm>
                  <a:off x="0" y="748"/>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grpSp>
          <p:grpSp>
            <p:nvGrpSpPr>
              <p:cNvPr id="88074" name="Group 72"/>
              <p:cNvGrpSpPr>
                <a:grpSpLocks/>
              </p:cNvGrpSpPr>
              <p:nvPr/>
            </p:nvGrpSpPr>
            <p:grpSpPr bwMode="auto">
              <a:xfrm>
                <a:off x="1984" y="748"/>
                <a:ext cx="1988" cy="748"/>
                <a:chOff x="1984" y="748"/>
                <a:chExt cx="1988" cy="748"/>
              </a:xfrm>
            </p:grpSpPr>
            <p:sp>
              <p:nvSpPr>
                <p:cNvPr id="88105" name="Rectangle 54"/>
                <p:cNvSpPr>
                  <a:spLocks noChangeArrowheads="1"/>
                </p:cNvSpPr>
                <p:nvPr/>
              </p:nvSpPr>
              <p:spPr bwMode="auto">
                <a:xfrm>
                  <a:off x="1984" y="748"/>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cs typeface="Arial" panose="020B0604020202020204" pitchFamily="34" charset="0"/>
                    </a:rPr>
                    <a:t>نهضات خلال حكم 6 ملوك من يهوذا كلهم من أبناء داود</a:t>
                  </a:r>
                  <a:endParaRPr kumimoji="0" lang="en-US" sz="2000" dirty="0">
                    <a:solidFill>
                      <a:srgbClr val="000000"/>
                    </a:solidFill>
                    <a:cs typeface="Arial" panose="020B0604020202020204" pitchFamily="34" charset="0"/>
                  </a:endParaRPr>
                </a:p>
              </p:txBody>
            </p:sp>
            <p:sp>
              <p:nvSpPr>
                <p:cNvPr id="88106" name="Rectangle 71"/>
                <p:cNvSpPr>
                  <a:spLocks noChangeArrowheads="1"/>
                </p:cNvSpPr>
                <p:nvPr/>
              </p:nvSpPr>
              <p:spPr bwMode="auto">
                <a:xfrm>
                  <a:off x="1984" y="748"/>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grpSp>
          <p:grpSp>
            <p:nvGrpSpPr>
              <p:cNvPr id="88075" name="Group 74"/>
              <p:cNvGrpSpPr>
                <a:grpSpLocks/>
              </p:cNvGrpSpPr>
              <p:nvPr/>
            </p:nvGrpSpPr>
            <p:grpSpPr bwMode="auto">
              <a:xfrm>
                <a:off x="-4" y="1496"/>
                <a:ext cx="1988" cy="748"/>
                <a:chOff x="-4" y="1496"/>
                <a:chExt cx="1988" cy="748"/>
              </a:xfrm>
            </p:grpSpPr>
            <p:sp>
              <p:nvSpPr>
                <p:cNvPr id="88103" name="Rectangle 55"/>
                <p:cNvSpPr>
                  <a:spLocks noChangeArrowheads="1"/>
                </p:cNvSpPr>
                <p:nvPr/>
              </p:nvSpPr>
              <p:spPr bwMode="auto">
                <a:xfrm>
                  <a:off x="-4" y="1496"/>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cs typeface="Arial" panose="020B0604020202020204" pitchFamily="34" charset="0"/>
                    </a:rPr>
                    <a:t>تكليف داود لسليمان بالإنتقام من مقاوميه </a:t>
                  </a:r>
                </a:p>
                <a:p>
                  <a:pPr algn="ctr" eaLnBrk="1" hangingPunct="1">
                    <a:lnSpc>
                      <a:spcPct val="100000"/>
                    </a:lnSpc>
                    <a:spcBef>
                      <a:spcPct val="0"/>
                    </a:spcBef>
                    <a:buFontTx/>
                    <a:buNone/>
                  </a:pPr>
                  <a:r>
                    <a:rPr kumimoji="0" lang="ar-JO" sz="2000" dirty="0">
                      <a:solidFill>
                        <a:srgbClr val="000000"/>
                      </a:solidFill>
                      <a:cs typeface="Arial" panose="020B0604020202020204" pitchFamily="34" charset="0"/>
                    </a:rPr>
                    <a:t>(1 مل 2: 1-9)</a:t>
                  </a:r>
                  <a:endParaRPr kumimoji="0" lang="en-US" sz="2000" dirty="0">
                    <a:solidFill>
                      <a:srgbClr val="000000"/>
                    </a:solidFill>
                    <a:cs typeface="Arial" panose="020B0604020202020204" pitchFamily="34" charset="0"/>
                  </a:endParaRPr>
                </a:p>
              </p:txBody>
            </p:sp>
            <p:sp>
              <p:nvSpPr>
                <p:cNvPr id="88104" name="Rectangle 73"/>
                <p:cNvSpPr>
                  <a:spLocks noChangeArrowheads="1"/>
                </p:cNvSpPr>
                <p:nvPr/>
              </p:nvSpPr>
              <p:spPr bwMode="auto">
                <a:xfrm>
                  <a:off x="0" y="1496"/>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grpSp>
          <p:grpSp>
            <p:nvGrpSpPr>
              <p:cNvPr id="88076" name="Group 76"/>
              <p:cNvGrpSpPr>
                <a:grpSpLocks/>
              </p:cNvGrpSpPr>
              <p:nvPr/>
            </p:nvGrpSpPr>
            <p:grpSpPr bwMode="auto">
              <a:xfrm>
                <a:off x="1984" y="1496"/>
                <a:ext cx="1988" cy="748"/>
                <a:chOff x="1984" y="1496"/>
                <a:chExt cx="1988" cy="748"/>
              </a:xfrm>
            </p:grpSpPr>
            <p:sp>
              <p:nvSpPr>
                <p:cNvPr id="88101" name="Rectangle 56"/>
                <p:cNvSpPr>
                  <a:spLocks noChangeArrowheads="1"/>
                </p:cNvSpPr>
                <p:nvPr/>
              </p:nvSpPr>
              <p:spPr bwMode="auto">
                <a:xfrm>
                  <a:off x="1984" y="1496"/>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cs typeface="Arial" panose="020B0604020202020204" pitchFamily="34" charset="0"/>
                    </a:rPr>
                    <a:t>تكليف داود لسليمان ببناء الهيكل </a:t>
                  </a:r>
                </a:p>
                <a:p>
                  <a:pPr algn="ctr" eaLnBrk="1" hangingPunct="1">
                    <a:lnSpc>
                      <a:spcPct val="100000"/>
                    </a:lnSpc>
                    <a:spcBef>
                      <a:spcPct val="0"/>
                    </a:spcBef>
                    <a:buFontTx/>
                    <a:buNone/>
                  </a:pPr>
                  <a:r>
                    <a:rPr kumimoji="0" lang="ar-JO" sz="2000" dirty="0">
                      <a:solidFill>
                        <a:srgbClr val="000000"/>
                      </a:solidFill>
                      <a:cs typeface="Arial" panose="020B0604020202020204" pitchFamily="34" charset="0"/>
                    </a:rPr>
                    <a:t>(1 أخ 22: 2-19)</a:t>
                  </a:r>
                  <a:endParaRPr kumimoji="0" lang="en-US" sz="2000" dirty="0">
                    <a:solidFill>
                      <a:srgbClr val="000000"/>
                    </a:solidFill>
                    <a:cs typeface="Arial" panose="020B0604020202020204" pitchFamily="34" charset="0"/>
                  </a:endParaRPr>
                </a:p>
              </p:txBody>
            </p:sp>
            <p:sp>
              <p:nvSpPr>
                <p:cNvPr id="88102" name="Rectangle 75"/>
                <p:cNvSpPr>
                  <a:spLocks noChangeArrowheads="1"/>
                </p:cNvSpPr>
                <p:nvPr/>
              </p:nvSpPr>
              <p:spPr bwMode="auto">
                <a:xfrm>
                  <a:off x="1984" y="1496"/>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grpSp>
          <p:grpSp>
            <p:nvGrpSpPr>
              <p:cNvPr id="88077" name="Group 78"/>
              <p:cNvGrpSpPr>
                <a:grpSpLocks/>
              </p:cNvGrpSpPr>
              <p:nvPr/>
            </p:nvGrpSpPr>
            <p:grpSpPr bwMode="auto">
              <a:xfrm>
                <a:off x="-4" y="2244"/>
                <a:ext cx="1988" cy="863"/>
                <a:chOff x="-4" y="2244"/>
                <a:chExt cx="1988" cy="863"/>
              </a:xfrm>
            </p:grpSpPr>
            <p:sp>
              <p:nvSpPr>
                <p:cNvPr id="88099" name="Rectangle 57"/>
                <p:cNvSpPr>
                  <a:spLocks noChangeArrowheads="1"/>
                </p:cNvSpPr>
                <p:nvPr/>
              </p:nvSpPr>
              <p:spPr bwMode="auto">
                <a:xfrm>
                  <a:off x="-4" y="2244"/>
                  <a:ext cx="1988" cy="86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cs typeface="Arial" panose="020B0604020202020204" pitchFamily="34" charset="0"/>
                    </a:rPr>
                    <a:t>معلومات سلبية عن ملوك إسرائيل  (1 مل 13: 1-14: 20) عن يربعام, 1 مل 15: 25-21: 29)عن الآخرين)</a:t>
                  </a:r>
                  <a:endParaRPr kumimoji="0" lang="en-US" sz="2000" dirty="0">
                    <a:solidFill>
                      <a:srgbClr val="000000"/>
                    </a:solidFill>
                    <a:cs typeface="Arial" panose="020B0604020202020204" pitchFamily="34" charset="0"/>
                  </a:endParaRPr>
                </a:p>
              </p:txBody>
            </p:sp>
            <p:sp>
              <p:nvSpPr>
                <p:cNvPr id="88100" name="Rectangle 77"/>
                <p:cNvSpPr>
                  <a:spLocks noChangeArrowheads="1"/>
                </p:cNvSpPr>
                <p:nvPr/>
              </p:nvSpPr>
              <p:spPr bwMode="auto">
                <a:xfrm>
                  <a:off x="0" y="2244"/>
                  <a:ext cx="1984" cy="86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grpSp>
          <p:grpSp>
            <p:nvGrpSpPr>
              <p:cNvPr id="88078" name="Group 80"/>
              <p:cNvGrpSpPr>
                <a:grpSpLocks/>
              </p:cNvGrpSpPr>
              <p:nvPr/>
            </p:nvGrpSpPr>
            <p:grpSpPr bwMode="auto">
              <a:xfrm>
                <a:off x="1984" y="2244"/>
                <a:ext cx="1988" cy="863"/>
                <a:chOff x="1984" y="2244"/>
                <a:chExt cx="1988" cy="863"/>
              </a:xfrm>
            </p:grpSpPr>
            <p:sp>
              <p:nvSpPr>
                <p:cNvPr id="88097" name="Rectangle 58"/>
                <p:cNvSpPr>
                  <a:spLocks noChangeArrowheads="1"/>
                </p:cNvSpPr>
                <p:nvPr/>
              </p:nvSpPr>
              <p:spPr bwMode="auto">
                <a:xfrm>
                  <a:off x="1984" y="2244"/>
                  <a:ext cx="1988" cy="86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1900" dirty="0">
                      <a:solidFill>
                        <a:srgbClr val="000000"/>
                      </a:solidFill>
                      <a:cs typeface="Arial" panose="020B0604020202020204" pitchFamily="34" charset="0"/>
                    </a:rPr>
                    <a:t>.</a:t>
                  </a:r>
                </a:p>
                <a:p>
                  <a:pPr algn="ctr" eaLnBrk="1" hangingPunct="1">
                    <a:lnSpc>
                      <a:spcPct val="100000"/>
                    </a:lnSpc>
                    <a:spcBef>
                      <a:spcPct val="0"/>
                    </a:spcBef>
                    <a:buFontTx/>
                    <a:buNone/>
                  </a:pPr>
                  <a:r>
                    <a:rPr kumimoji="0" lang="ar-JO" sz="1900" dirty="0">
                      <a:solidFill>
                        <a:srgbClr val="000000"/>
                      </a:solidFill>
                      <a:cs typeface="Arial" panose="020B0604020202020204" pitchFamily="34" charset="0"/>
                    </a:rPr>
                    <a:t>تفاصيل إيجابية عن ملوك يهوذا : آسا (1 أخ 14: 6-15: 15) , يهوشافاط (2 أخ 17: 1-19) حزقيا (2 أخ 32: 27-30) الخ</a:t>
                  </a:r>
                  <a:endParaRPr kumimoji="0" lang="en-US" sz="1900" dirty="0">
                    <a:solidFill>
                      <a:srgbClr val="000000"/>
                    </a:solidFill>
                    <a:cs typeface="Arial" panose="020B0604020202020204" pitchFamily="34" charset="0"/>
                  </a:endParaRPr>
                </a:p>
              </p:txBody>
            </p:sp>
            <p:sp>
              <p:nvSpPr>
                <p:cNvPr id="88098" name="Rectangle 79"/>
                <p:cNvSpPr>
                  <a:spLocks noChangeArrowheads="1"/>
                </p:cNvSpPr>
                <p:nvPr/>
              </p:nvSpPr>
              <p:spPr bwMode="auto">
                <a:xfrm>
                  <a:off x="1984" y="2244"/>
                  <a:ext cx="1984" cy="86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grpSp>
          <p:grpSp>
            <p:nvGrpSpPr>
              <p:cNvPr id="88079" name="Group 82"/>
              <p:cNvGrpSpPr>
                <a:grpSpLocks/>
              </p:cNvGrpSpPr>
              <p:nvPr/>
            </p:nvGrpSpPr>
            <p:grpSpPr bwMode="auto">
              <a:xfrm>
                <a:off x="-4" y="3107"/>
                <a:ext cx="1988" cy="863"/>
                <a:chOff x="-4" y="3107"/>
                <a:chExt cx="1988" cy="863"/>
              </a:xfrm>
            </p:grpSpPr>
            <p:sp>
              <p:nvSpPr>
                <p:cNvPr id="88095" name="Rectangle 59"/>
                <p:cNvSpPr>
                  <a:spLocks noChangeArrowheads="1"/>
                </p:cNvSpPr>
                <p:nvPr/>
              </p:nvSpPr>
              <p:spPr bwMode="auto">
                <a:xfrm>
                  <a:off x="-4" y="3107"/>
                  <a:ext cx="1988" cy="86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cs typeface="Arial" panose="020B0604020202020204" pitchFamily="34" charset="0"/>
                    </a:rPr>
                    <a:t>قصص إيليا (1 مل 15: 25-21: 29) وأليشع (2 مل 2: 1-8: 15, 13: 14-25) كونهما خدما في إسرائيل</a:t>
                  </a:r>
                  <a:endParaRPr kumimoji="0" lang="en-US" sz="2000" dirty="0">
                    <a:solidFill>
                      <a:srgbClr val="000000"/>
                    </a:solidFill>
                    <a:cs typeface="Arial" panose="020B0604020202020204" pitchFamily="34" charset="0"/>
                  </a:endParaRPr>
                </a:p>
              </p:txBody>
            </p:sp>
            <p:sp>
              <p:nvSpPr>
                <p:cNvPr id="88096" name="Rectangle 81"/>
                <p:cNvSpPr>
                  <a:spLocks noChangeArrowheads="1"/>
                </p:cNvSpPr>
                <p:nvPr/>
              </p:nvSpPr>
              <p:spPr bwMode="auto">
                <a:xfrm>
                  <a:off x="0" y="3107"/>
                  <a:ext cx="1984" cy="86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grpSp>
          <p:grpSp>
            <p:nvGrpSpPr>
              <p:cNvPr id="88080" name="Group 84"/>
              <p:cNvGrpSpPr>
                <a:grpSpLocks/>
              </p:cNvGrpSpPr>
              <p:nvPr/>
            </p:nvGrpSpPr>
            <p:grpSpPr bwMode="auto">
              <a:xfrm>
                <a:off x="1984" y="3107"/>
                <a:ext cx="1988" cy="863"/>
                <a:chOff x="1984" y="3107"/>
                <a:chExt cx="1988" cy="863"/>
              </a:xfrm>
            </p:grpSpPr>
            <p:sp>
              <p:nvSpPr>
                <p:cNvPr id="88093" name="Rectangle 60"/>
                <p:cNvSpPr>
                  <a:spLocks noChangeArrowheads="1"/>
                </p:cNvSpPr>
                <p:nvPr/>
              </p:nvSpPr>
              <p:spPr bwMode="auto">
                <a:xfrm>
                  <a:off x="1984" y="3107"/>
                  <a:ext cx="1988" cy="86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cs typeface="Arial" panose="020B0604020202020204" pitchFamily="34" charset="0"/>
                    </a:rPr>
                    <a:t>تأديب الله من خلال الضربات وغزوات الأعداء على يورام ملك يهوذا لطرقه الشريرة (1 أخ 21: 11-20)</a:t>
                  </a:r>
                  <a:endParaRPr kumimoji="0" lang="en-US" sz="2000" dirty="0">
                    <a:solidFill>
                      <a:srgbClr val="000000"/>
                    </a:solidFill>
                    <a:cs typeface="Arial" panose="020B0604020202020204" pitchFamily="34" charset="0"/>
                  </a:endParaRPr>
                </a:p>
              </p:txBody>
            </p:sp>
            <p:sp>
              <p:nvSpPr>
                <p:cNvPr id="88094" name="Rectangle 83"/>
                <p:cNvSpPr>
                  <a:spLocks noChangeArrowheads="1"/>
                </p:cNvSpPr>
                <p:nvPr/>
              </p:nvSpPr>
              <p:spPr bwMode="auto">
                <a:xfrm>
                  <a:off x="1984" y="3107"/>
                  <a:ext cx="1984" cy="86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grpSp>
          <p:grpSp>
            <p:nvGrpSpPr>
              <p:cNvPr id="88081" name="Group 86"/>
              <p:cNvGrpSpPr>
                <a:grpSpLocks/>
              </p:cNvGrpSpPr>
              <p:nvPr/>
            </p:nvGrpSpPr>
            <p:grpSpPr bwMode="auto">
              <a:xfrm>
                <a:off x="-4" y="3970"/>
                <a:ext cx="1988" cy="748"/>
                <a:chOff x="-4" y="3970"/>
                <a:chExt cx="1988" cy="748"/>
              </a:xfrm>
            </p:grpSpPr>
            <p:sp>
              <p:nvSpPr>
                <p:cNvPr id="88091" name="Rectangle 61"/>
                <p:cNvSpPr>
                  <a:spLocks noChangeArrowheads="1"/>
                </p:cNvSpPr>
                <p:nvPr/>
              </p:nvSpPr>
              <p:spPr bwMode="auto">
                <a:xfrm>
                  <a:off x="-4" y="3970"/>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cs typeface="Arial" panose="020B0604020202020204" pitchFamily="34" charset="0"/>
                    </a:rPr>
                    <a:t>أحداث سلبية بعد سقوط يهوذا</a:t>
                  </a:r>
                  <a:endParaRPr kumimoji="0" lang="en-US" sz="2000" dirty="0">
                    <a:solidFill>
                      <a:srgbClr val="000000"/>
                    </a:solidFill>
                    <a:cs typeface="Arial" panose="020B0604020202020204" pitchFamily="34" charset="0"/>
                  </a:endParaRPr>
                </a:p>
                <a:p>
                  <a:pPr algn="ctr" eaLnBrk="1" hangingPunct="1">
                    <a:lnSpc>
                      <a:spcPct val="100000"/>
                    </a:lnSpc>
                    <a:spcBef>
                      <a:spcPct val="0"/>
                    </a:spcBef>
                    <a:buFontTx/>
                    <a:buNone/>
                  </a:pPr>
                  <a:r>
                    <a:rPr kumimoji="0" lang="en-US" sz="2000" dirty="0">
                      <a:solidFill>
                        <a:srgbClr val="000000"/>
                      </a:solidFill>
                      <a:cs typeface="Arial" panose="020B0604020202020204" pitchFamily="34" charset="0"/>
                    </a:rPr>
                    <a:t>(</a:t>
                  </a:r>
                  <a:r>
                    <a:rPr kumimoji="0" lang="ar-JO" sz="2000" dirty="0">
                      <a:solidFill>
                        <a:srgbClr val="000000"/>
                      </a:solidFill>
                      <a:cs typeface="Arial" panose="020B0604020202020204" pitchFamily="34" charset="0"/>
                    </a:rPr>
                    <a:t>2 مل 25</a:t>
                  </a:r>
                  <a:r>
                    <a:rPr kumimoji="0" lang="en-US" sz="2000" dirty="0">
                      <a:solidFill>
                        <a:srgbClr val="000000"/>
                      </a:solidFill>
                      <a:cs typeface="Arial" panose="020B0604020202020204" pitchFamily="34" charset="0"/>
                    </a:rPr>
                    <a:t>)</a:t>
                  </a:r>
                </a:p>
              </p:txBody>
            </p:sp>
            <p:sp>
              <p:nvSpPr>
                <p:cNvPr id="88092" name="Rectangle 85"/>
                <p:cNvSpPr>
                  <a:spLocks noChangeArrowheads="1"/>
                </p:cNvSpPr>
                <p:nvPr/>
              </p:nvSpPr>
              <p:spPr bwMode="auto">
                <a:xfrm>
                  <a:off x="0" y="3970"/>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grpSp>
          <p:grpSp>
            <p:nvGrpSpPr>
              <p:cNvPr id="88082" name="Group 88"/>
              <p:cNvGrpSpPr>
                <a:grpSpLocks/>
              </p:cNvGrpSpPr>
              <p:nvPr/>
            </p:nvGrpSpPr>
            <p:grpSpPr bwMode="auto">
              <a:xfrm>
                <a:off x="1984" y="3970"/>
                <a:ext cx="1988" cy="748"/>
                <a:chOff x="1984" y="3970"/>
                <a:chExt cx="1988" cy="748"/>
              </a:xfrm>
            </p:grpSpPr>
            <p:sp>
              <p:nvSpPr>
                <p:cNvPr id="88089" name="Rectangle 62"/>
                <p:cNvSpPr>
                  <a:spLocks noChangeArrowheads="1"/>
                </p:cNvSpPr>
                <p:nvPr/>
              </p:nvSpPr>
              <p:spPr bwMode="auto">
                <a:xfrm>
                  <a:off x="1984" y="3970"/>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cs typeface="Arial" panose="020B0604020202020204" pitchFamily="34" charset="0"/>
                    </a:rPr>
                    <a:t>تجديد الفصح (2 أخ 30) وإصلاحات أخرى في العبادة (2 أخ 31)</a:t>
                  </a:r>
                  <a:endParaRPr kumimoji="0" lang="en-US" sz="2000" dirty="0">
                    <a:solidFill>
                      <a:srgbClr val="000000"/>
                    </a:solidFill>
                    <a:cs typeface="Arial" panose="020B0604020202020204" pitchFamily="34" charset="0"/>
                  </a:endParaRPr>
                </a:p>
              </p:txBody>
            </p:sp>
            <p:sp>
              <p:nvSpPr>
                <p:cNvPr id="88090" name="Rectangle 87"/>
                <p:cNvSpPr>
                  <a:spLocks noChangeArrowheads="1"/>
                </p:cNvSpPr>
                <p:nvPr/>
              </p:nvSpPr>
              <p:spPr bwMode="auto">
                <a:xfrm>
                  <a:off x="1984" y="3970"/>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grpSp>
          <p:grpSp>
            <p:nvGrpSpPr>
              <p:cNvPr id="88083" name="Group 90"/>
              <p:cNvGrpSpPr>
                <a:grpSpLocks/>
              </p:cNvGrpSpPr>
              <p:nvPr/>
            </p:nvGrpSpPr>
            <p:grpSpPr bwMode="auto">
              <a:xfrm>
                <a:off x="-4" y="4718"/>
                <a:ext cx="1988" cy="748"/>
                <a:chOff x="-4" y="4718"/>
                <a:chExt cx="1988" cy="748"/>
              </a:xfrm>
            </p:grpSpPr>
            <p:sp>
              <p:nvSpPr>
                <p:cNvPr id="88087" name="Rectangle 63"/>
                <p:cNvSpPr>
                  <a:spLocks noChangeArrowheads="1"/>
                </p:cNvSpPr>
                <p:nvPr/>
              </p:nvSpPr>
              <p:spPr bwMode="auto">
                <a:xfrm>
                  <a:off x="-4" y="4718"/>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cs typeface="Arial" panose="020B0604020202020204" pitchFamily="34" charset="0"/>
                    </a:rPr>
                    <a:t>سقوطا إسرائيل (2 مل 17: 1-41 و17:5-6, 18: 9-12)</a:t>
                  </a:r>
                  <a:endParaRPr kumimoji="0" lang="en-US" sz="2000" dirty="0">
                    <a:solidFill>
                      <a:srgbClr val="000000"/>
                    </a:solidFill>
                    <a:cs typeface="Arial" panose="020B0604020202020204" pitchFamily="34" charset="0"/>
                  </a:endParaRPr>
                </a:p>
              </p:txBody>
            </p:sp>
            <p:sp>
              <p:nvSpPr>
                <p:cNvPr id="88088" name="Rectangle 89"/>
                <p:cNvSpPr>
                  <a:spLocks noChangeArrowheads="1"/>
                </p:cNvSpPr>
                <p:nvPr/>
              </p:nvSpPr>
              <p:spPr bwMode="auto">
                <a:xfrm>
                  <a:off x="0" y="4718"/>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grpSp>
          <p:grpSp>
            <p:nvGrpSpPr>
              <p:cNvPr id="88084" name="Group 92"/>
              <p:cNvGrpSpPr>
                <a:grpSpLocks/>
              </p:cNvGrpSpPr>
              <p:nvPr/>
            </p:nvGrpSpPr>
            <p:grpSpPr bwMode="auto">
              <a:xfrm>
                <a:off x="1984" y="4718"/>
                <a:ext cx="1988" cy="748"/>
                <a:chOff x="1984" y="4718"/>
                <a:chExt cx="1988" cy="748"/>
              </a:xfrm>
            </p:grpSpPr>
            <p:sp>
              <p:nvSpPr>
                <p:cNvPr id="88085" name="Rectangle 64"/>
                <p:cNvSpPr>
                  <a:spLocks noChangeArrowheads="1"/>
                </p:cNvSpPr>
                <p:nvPr/>
              </p:nvSpPr>
              <p:spPr bwMode="auto">
                <a:xfrm>
                  <a:off x="1984" y="4718"/>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cs typeface="Arial" panose="020B0604020202020204" pitchFamily="34" charset="0"/>
                    </a:rPr>
                    <a:t>نهاية سبي يهوذا (2 أخ 36: 22-23)</a:t>
                  </a:r>
                  <a:endParaRPr kumimoji="0" lang="en-US" sz="2000" dirty="0">
                    <a:solidFill>
                      <a:srgbClr val="000000"/>
                    </a:solidFill>
                    <a:cs typeface="Arial" panose="020B0604020202020204" pitchFamily="34" charset="0"/>
                  </a:endParaRPr>
                </a:p>
              </p:txBody>
            </p:sp>
            <p:sp>
              <p:nvSpPr>
                <p:cNvPr id="88086" name="Rectangle 91"/>
                <p:cNvSpPr>
                  <a:spLocks noChangeArrowheads="1"/>
                </p:cNvSpPr>
                <p:nvPr/>
              </p:nvSpPr>
              <p:spPr bwMode="auto">
                <a:xfrm>
                  <a:off x="1984" y="4718"/>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grpSp>
        </p:grpSp>
        <p:sp>
          <p:nvSpPr>
            <p:cNvPr id="88070" name="Rectangle 94"/>
            <p:cNvSpPr>
              <a:spLocks noChangeArrowheads="1"/>
            </p:cNvSpPr>
            <p:nvPr/>
          </p:nvSpPr>
          <p:spPr bwMode="auto">
            <a:xfrm>
              <a:off x="-4" y="-4"/>
              <a:ext cx="3976" cy="5474"/>
            </a:xfrm>
            <a:prstGeom prst="rect">
              <a:avLst/>
            </a:prstGeom>
            <a:noFill/>
            <a:ln w="1428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grpSp>
      <p:sp>
        <p:nvSpPr>
          <p:cNvPr id="49" name="Cloud 48"/>
          <p:cNvSpPr/>
          <p:nvPr/>
        </p:nvSpPr>
        <p:spPr bwMode="auto">
          <a:xfrm>
            <a:off x="4139952" y="3284984"/>
            <a:ext cx="5184576" cy="1152128"/>
          </a:xfrm>
          <a:prstGeom prst="cloud">
            <a:avLst/>
          </a:prstGeom>
          <a:noFill/>
          <a:ln w="76200" cap="sq" cmpd="sng" algn="ctr">
            <a:solidFill>
              <a:srgbClr val="0000FF"/>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spTree>
    <p:extLst>
      <p:ext uri="{BB962C8B-B14F-4D97-AF65-F5344CB8AC3E}">
        <p14:creationId xmlns:p14="http://schemas.microsoft.com/office/powerpoint/2010/main" val="3325842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1000" fill="hold"/>
                                        <p:tgtEl>
                                          <p:spTgt spid="49"/>
                                        </p:tgtEl>
                                        <p:attrNameLst>
                                          <p:attrName>ppt_w</p:attrName>
                                        </p:attrNameLst>
                                      </p:cBhvr>
                                      <p:tavLst>
                                        <p:tav tm="0">
                                          <p:val>
                                            <p:fltVal val="0"/>
                                          </p:val>
                                        </p:tav>
                                        <p:tav tm="100000">
                                          <p:val>
                                            <p:strVal val="#ppt_w"/>
                                          </p:val>
                                        </p:tav>
                                      </p:tavLst>
                                    </p:anim>
                                    <p:anim calcmode="lin" valueType="num">
                                      <p:cBhvr>
                                        <p:cTn id="8" dur="1000" fill="hold"/>
                                        <p:tgtEl>
                                          <p:spTgt spid="49"/>
                                        </p:tgtEl>
                                        <p:attrNameLst>
                                          <p:attrName>ppt_h</p:attrName>
                                        </p:attrNameLst>
                                      </p:cBhvr>
                                      <p:tavLst>
                                        <p:tav tm="0">
                                          <p:val>
                                            <p:fltVal val="0"/>
                                          </p:val>
                                        </p:tav>
                                        <p:tav tm="100000">
                                          <p:val>
                                            <p:strVal val="#ppt_h"/>
                                          </p:val>
                                        </p:tav>
                                      </p:tavLst>
                                    </p:anim>
                                    <p:anim calcmode="lin" valueType="num">
                                      <p:cBhvr>
                                        <p:cTn id="9" dur="1000" fill="hold"/>
                                        <p:tgtEl>
                                          <p:spTgt spid="49"/>
                                        </p:tgtEl>
                                        <p:attrNameLst>
                                          <p:attrName>style.rotation</p:attrName>
                                        </p:attrNameLst>
                                      </p:cBhvr>
                                      <p:tavLst>
                                        <p:tav tm="0">
                                          <p:val>
                                            <p:fltVal val="90"/>
                                          </p:val>
                                        </p:tav>
                                        <p:tav tm="100000">
                                          <p:val>
                                            <p:fltVal val="0"/>
                                          </p:val>
                                        </p:tav>
                                      </p:tavLst>
                                    </p:anim>
                                    <p:animEffect transition="in" filter="fade">
                                      <p:cBhvr>
                                        <p:cTn id="10" dur="10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9"/>
          <p:cNvGrpSpPr>
            <a:grpSpLocks/>
          </p:cNvGrpSpPr>
          <p:nvPr/>
        </p:nvGrpSpPr>
        <p:grpSpPr bwMode="auto">
          <a:xfrm>
            <a:off x="0" y="0"/>
            <a:ext cx="9144000" cy="6858000"/>
            <a:chOff x="0" y="0"/>
            <a:chExt cx="5760" cy="4320"/>
          </a:xfrm>
        </p:grpSpPr>
        <p:pic>
          <p:nvPicPr>
            <p:cNvPr id="49159" name="Picture 5" descr="Double Wal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672" cy="43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9160" name="Picture 6" descr="Double Wall"/>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879" y="11"/>
              <a:ext cx="3881" cy="43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132098" name="Rectangle 2"/>
          <p:cNvSpPr>
            <a:spLocks noGrp="1" noRot="1" noChangeArrowheads="1"/>
          </p:cNvSpPr>
          <p:nvPr>
            <p:ph type="title"/>
          </p:nvPr>
        </p:nvSpPr>
        <p:spPr>
          <a:xfrm>
            <a:off x="-228600" y="5715000"/>
            <a:ext cx="5867400" cy="1143000"/>
          </a:xfrm>
          <a:solidFill>
            <a:schemeClr val="bg2"/>
          </a:solidFill>
        </p:spPr>
        <p:txBody>
          <a:bodyPr/>
          <a:lstStyle/>
          <a:p>
            <a:pPr eaLnBrk="1" hangingPunct="1">
              <a:defRPr/>
            </a:pPr>
            <a:r>
              <a:rPr lang="ar-JO" sz="4000" dirty="0"/>
              <a:t>مدينة داود الشرقية</a:t>
            </a:r>
            <a:endParaRPr lang="en-US" sz="4000" dirty="0"/>
          </a:p>
        </p:txBody>
      </p:sp>
      <p:sp>
        <p:nvSpPr>
          <p:cNvPr id="132107" name="Oval 11"/>
          <p:cNvSpPr>
            <a:spLocks noChangeArrowheads="1"/>
          </p:cNvSpPr>
          <p:nvPr/>
        </p:nvSpPr>
        <p:spPr bwMode="auto">
          <a:xfrm rot="20513379">
            <a:off x="920879" y="3099958"/>
            <a:ext cx="7885338" cy="1000460"/>
          </a:xfrm>
          <a:prstGeom prst="ellipse">
            <a:avLst/>
          </a:prstGeom>
          <a:noFill/>
          <a:ln w="57150">
            <a:solidFill>
              <a:srgbClr val="FF0000"/>
            </a:solidFill>
            <a:round/>
            <a:headEnd/>
            <a:tailEnd/>
          </a:ln>
          <a:effectLst>
            <a:outerShdw blurRad="63500" dist="38099" dir="2700000" algn="ctr" rotWithShape="0">
              <a:schemeClr val="bg2">
                <a:alpha val="50000"/>
              </a:schemeClr>
            </a:outerShdw>
          </a:effectLst>
        </p:spPr>
        <p:txBody>
          <a:bodyPr wrap="square" anchor="ctr">
            <a:spAutoFit/>
          </a:bodyPr>
          <a:lstStyle/>
          <a:p>
            <a:pPr fontAlgn="t">
              <a:lnSpc>
                <a:spcPct val="100000"/>
              </a:lnSpc>
              <a:spcBef>
                <a:spcPct val="50000"/>
              </a:spcBef>
              <a:buFontTx/>
              <a:buNone/>
              <a:defRPr/>
            </a:pPr>
            <a:endParaRPr kumimoji="0" lang="en-US" sz="36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pic>
        <p:nvPicPr>
          <p:cNvPr id="132106" name="Picture 10" descr="Single Wall"/>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228600" y="0"/>
            <a:ext cx="9372600" cy="3917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2108" name="Rectangle 12"/>
          <p:cNvSpPr>
            <a:spLocks noRot="1" noChangeArrowheads="1"/>
          </p:cNvSpPr>
          <p:nvPr/>
        </p:nvSpPr>
        <p:spPr bwMode="auto">
          <a:xfrm>
            <a:off x="9756576" y="0"/>
            <a:ext cx="914400" cy="609600"/>
          </a:xfrm>
          <a:prstGeom prst="rect">
            <a:avLst/>
          </a:prstGeom>
          <a:solidFill>
            <a:srgbClr val="663300"/>
          </a:solidFill>
          <a:ln w="9525">
            <a:noFill/>
            <a:miter lim="800000"/>
            <a:headEnd/>
            <a:tailEnd/>
          </a:ln>
          <a:effectLst/>
        </p:spPr>
        <p:txBody>
          <a:bodyPr anchor="ctr"/>
          <a:lstStyle/>
          <a:p>
            <a:pPr algn="ctr" eaLnBrk="1" hangingPunct="1">
              <a:lnSpc>
                <a:spcPct val="100000"/>
              </a:lnSpc>
              <a:spcBef>
                <a:spcPct val="0"/>
              </a:spcBef>
              <a:buFontTx/>
              <a:buNone/>
              <a:defRPr/>
            </a:pPr>
            <a:r>
              <a:rPr kumimoji="0" lang="ar-JO"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147ي</a:t>
            </a:r>
            <a:endParaRPr kumimoji="0" lang="en-US"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endParaRPr>
          </a:p>
        </p:txBody>
      </p:sp>
      <p:sp>
        <p:nvSpPr>
          <p:cNvPr id="132109" name="Text Box 13"/>
          <p:cNvSpPr txBox="1">
            <a:spLocks noChangeArrowheads="1"/>
          </p:cNvSpPr>
          <p:nvPr/>
        </p:nvSpPr>
        <p:spPr bwMode="auto">
          <a:xfrm>
            <a:off x="0" y="-11113"/>
            <a:ext cx="5638800" cy="1754326"/>
          </a:xfrm>
          <a:prstGeom prst="rect">
            <a:avLst/>
          </a:prstGeom>
          <a:solidFill>
            <a:srgbClr val="663300"/>
          </a:solidFill>
          <a:ln w="9525">
            <a:noFill/>
            <a:miter lim="800000"/>
            <a:headEnd/>
            <a:tailEnd/>
          </a:ln>
          <a:effectLst>
            <a:outerShdw blurRad="63500" dist="35921" dir="2700000" algn="ctr" rotWithShape="0">
              <a:schemeClr val="bg2">
                <a:alpha val="50000"/>
              </a:schemeClr>
            </a:outerShdw>
          </a:effectLst>
        </p:spPr>
        <p:txBody>
          <a:bodyPr>
            <a:spAutoFit/>
          </a:bodyPr>
          <a:lstStyle/>
          <a:p>
            <a:pPr marL="169863" indent="-169863" algn="ctr" fontAlgn="t">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وتشدد وبنى كل السور المنهدم وأعلاه إلى الأبراج وسوراً آخر خارجاً وحصّن القلعة مدينة داود وعمل سلاحاً بكثرة وأتراساً .</a:t>
            </a:r>
            <a:endParaRPr kumimoji="0" lang="en-US" dirty="0">
              <a:solidFill>
                <a:srgbClr val="FFFFFF"/>
              </a:solidFill>
              <a:latin typeface="Arial" panose="020B0604020202020204" pitchFamily="34" charset="0"/>
              <a:cs typeface="Arial" panose="020B0604020202020204" pitchFamily="34" charset="0"/>
            </a:endParaRPr>
          </a:p>
          <a:p>
            <a:pPr marL="169863" indent="-169863" fontAlgn="t">
              <a:lnSpc>
                <a:spcPct val="100000"/>
              </a:lnSpc>
              <a:spcBef>
                <a:spcPct val="50000"/>
              </a:spcBef>
              <a:buFontTx/>
              <a:buNone/>
              <a:defRPr/>
            </a:pPr>
            <a:r>
              <a:rPr kumimoji="0" lang="en-US" dirty="0">
                <a:solidFill>
                  <a:srgbClr val="FFFFFF"/>
                </a:solidFill>
                <a:latin typeface="Arial" panose="020B0604020202020204" pitchFamily="34" charset="0"/>
                <a:cs typeface="Arial" panose="020B0604020202020204" pitchFamily="34" charset="0"/>
              </a:rPr>
              <a:t>(</a:t>
            </a:r>
            <a:r>
              <a:rPr kumimoji="0" lang="ar-JO" dirty="0">
                <a:solidFill>
                  <a:srgbClr val="FFFFFF"/>
                </a:solidFill>
                <a:latin typeface="Arial" panose="020B0604020202020204" pitchFamily="34" charset="0"/>
                <a:cs typeface="Arial" panose="020B0604020202020204" pitchFamily="34" charset="0"/>
              </a:rPr>
              <a:t>2 أخ 32: 5</a:t>
            </a:r>
            <a:r>
              <a:rPr kumimoji="0" lang="en-US" dirty="0">
                <a:solidFill>
                  <a:srgbClr val="FFFFFF"/>
                </a:solidFill>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386227394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132106"/>
                                        </p:tgtEl>
                                        <p:attrNameLst>
                                          <p:attrName>style.visibility</p:attrName>
                                        </p:attrNameLst>
                                      </p:cBhvr>
                                      <p:to>
                                        <p:strVal val="visible"/>
                                      </p:to>
                                    </p:set>
                                    <p:animEffect transition="in" filter="fade">
                                      <p:cBhvr>
                                        <p:cTn id="7" dur="500"/>
                                        <p:tgtEl>
                                          <p:spTgt spid="13210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xit" presetSubtype="0" fill="hold" nodeType="clickEffect">
                                  <p:stCondLst>
                                    <p:cond delay="0"/>
                                  </p:stCondLst>
                                  <p:childTnLst>
                                    <p:animEffect transition="out" filter="fade">
                                      <p:cBhvr>
                                        <p:cTn id="11" dur="500"/>
                                        <p:tgtEl>
                                          <p:spTgt spid="132106"/>
                                        </p:tgtEl>
                                      </p:cBhvr>
                                    </p:animEffect>
                                    <p:set>
                                      <p:cBhvr>
                                        <p:cTn id="12" dur="1" fill="hold">
                                          <p:stCondLst>
                                            <p:cond delay="499"/>
                                          </p:stCondLst>
                                        </p:cTn>
                                        <p:tgtEl>
                                          <p:spTgt spid="132106"/>
                                        </p:tgtEl>
                                        <p:attrNameLst>
                                          <p:attrName>style.visibility</p:attrName>
                                        </p:attrNameLst>
                                      </p:cBhvr>
                                      <p:to>
                                        <p:strVal val="hidden"/>
                                      </p:to>
                                    </p:set>
                                  </p:childTnLst>
                                </p:cTn>
                              </p:par>
                            </p:childTnLst>
                          </p:cTn>
                        </p:par>
                        <p:par>
                          <p:cTn id="13" fill="hold" nodeType="afterGroup">
                            <p:stCondLst>
                              <p:cond delay="500"/>
                            </p:stCondLst>
                            <p:childTnLst>
                              <p:par>
                                <p:cTn id="14" presetID="9" presetClass="entr" presetSubtype="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dissolve">
                                      <p:cBhvr>
                                        <p:cTn id="16" dur="500"/>
                                        <p:tgtEl>
                                          <p:spTgt spid="2"/>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132107"/>
                                        </p:tgtEl>
                                        <p:attrNameLst>
                                          <p:attrName>style.visibility</p:attrName>
                                        </p:attrNameLst>
                                      </p:cBhvr>
                                      <p:to>
                                        <p:strVal val="visible"/>
                                      </p:to>
                                    </p:set>
                                    <p:anim calcmode="lin" valueType="num">
                                      <p:cBhvr additive="base">
                                        <p:cTn id="21" dur="500" fill="hold"/>
                                        <p:tgtEl>
                                          <p:spTgt spid="132107"/>
                                        </p:tgtEl>
                                        <p:attrNameLst>
                                          <p:attrName>ppt_x</p:attrName>
                                        </p:attrNameLst>
                                      </p:cBhvr>
                                      <p:tavLst>
                                        <p:tav tm="0">
                                          <p:val>
                                            <p:strVal val="#ppt_x"/>
                                          </p:val>
                                        </p:tav>
                                        <p:tav tm="100000">
                                          <p:val>
                                            <p:strVal val="#ppt_x"/>
                                          </p:val>
                                        </p:tav>
                                      </p:tavLst>
                                    </p:anim>
                                    <p:anim calcmode="lin" valueType="num">
                                      <p:cBhvr additive="base">
                                        <p:cTn id="22" dur="500" fill="hold"/>
                                        <p:tgtEl>
                                          <p:spTgt spid="132107"/>
                                        </p:tgtEl>
                                        <p:attrNameLst>
                                          <p:attrName>ppt_y</p:attrName>
                                        </p:attrNameLst>
                                      </p:cBhvr>
                                      <p:tavLst>
                                        <p:tav tm="0">
                                          <p:val>
                                            <p:strVal val="1+#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132109"/>
                                        </p:tgtEl>
                                        <p:attrNameLst>
                                          <p:attrName>style.visibility</p:attrName>
                                        </p:attrNameLst>
                                      </p:cBhvr>
                                      <p:to>
                                        <p:strVal val="visible"/>
                                      </p:to>
                                    </p:set>
                                    <p:animEffect transition="in" filter="checkerboard(across)">
                                      <p:cBhvr>
                                        <p:cTn id="27" dur="500"/>
                                        <p:tgtEl>
                                          <p:spTgt spid="132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107" grpId="0" animBg="1"/>
      <p:bldP spid="132109" grpId="0" animBg="1"/>
    </p:bld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Rectangle 2"/>
          <p:cNvSpPr>
            <a:spLocks noGrp="1" noRot="1" noChangeArrowheads="1"/>
          </p:cNvSpPr>
          <p:nvPr>
            <p:ph type="title"/>
          </p:nvPr>
        </p:nvSpPr>
        <p:spPr>
          <a:xfrm>
            <a:off x="5257800" y="1130300"/>
            <a:ext cx="3429000" cy="1219200"/>
          </a:xfrm>
        </p:spPr>
        <p:txBody>
          <a:bodyPr/>
          <a:lstStyle/>
          <a:p>
            <a:pPr eaLnBrk="1" hangingPunct="1">
              <a:defRPr/>
            </a:pPr>
            <a:r>
              <a:rPr lang="ar-JO" sz="4000" dirty="0">
                <a:latin typeface="Arial" panose="020B0604020202020204" pitchFamily="34" charset="0"/>
                <a:ea typeface="ＭＳ Ｐゴシック" charset="0"/>
                <a:cs typeface="Arial" panose="020B0604020202020204" pitchFamily="34" charset="0"/>
              </a:rPr>
              <a:t>نفق             حزقيا</a:t>
            </a:r>
            <a:endParaRPr lang="en-US" sz="4000" dirty="0">
              <a:latin typeface="Arial" panose="020B0604020202020204" pitchFamily="34" charset="0"/>
              <a:ea typeface="ＭＳ Ｐゴシック" charset="0"/>
              <a:cs typeface="Arial" panose="020B0604020202020204" pitchFamily="34" charset="0"/>
            </a:endParaRPr>
          </a:p>
        </p:txBody>
      </p:sp>
      <p:pic>
        <p:nvPicPr>
          <p:cNvPr id="209922" name="Picture 7" descr="Hezekiah's Tunne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838700" y="2514600"/>
            <a:ext cx="4305300" cy="441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09923" name="Picture 9" descr="Hezekiah's Tunnel000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37623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126" name="Line 6"/>
          <p:cNvSpPr>
            <a:spLocks noChangeShapeType="1"/>
          </p:cNvSpPr>
          <p:nvPr/>
        </p:nvSpPr>
        <p:spPr bwMode="auto">
          <a:xfrm flipH="1">
            <a:off x="2362200" y="3200400"/>
            <a:ext cx="2514600" cy="914400"/>
          </a:xfrm>
          <a:prstGeom prst="line">
            <a:avLst/>
          </a:prstGeom>
          <a:noFill/>
          <a:ln w="76200">
            <a:solidFill>
              <a:srgbClr val="FF0000"/>
            </a:solidFill>
            <a:round/>
            <a:headEnd/>
            <a:tailEnd type="triangle" w="med" len="med"/>
          </a:ln>
          <a:effectLst/>
        </p:spPr>
        <p:txBody>
          <a:bodyPr/>
          <a:lstStyle/>
          <a:p>
            <a:pPr fontAlgn="t">
              <a:lnSpc>
                <a:spcPct val="100000"/>
              </a:lnSpc>
              <a:spcBef>
                <a:spcPct val="50000"/>
              </a:spcBef>
              <a:buFontTx/>
              <a:buNone/>
              <a:defRPr/>
            </a:pPr>
            <a:endParaRPr kumimoji="0" lang="en-US" sz="36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33131" name="Rectangle 11"/>
          <p:cNvSpPr>
            <a:spLocks noRot="1" noChangeArrowheads="1"/>
          </p:cNvSpPr>
          <p:nvPr/>
        </p:nvSpPr>
        <p:spPr bwMode="auto">
          <a:xfrm>
            <a:off x="9324528" y="260648"/>
            <a:ext cx="1042987" cy="549275"/>
          </a:xfrm>
          <a:prstGeom prst="rect">
            <a:avLst/>
          </a:prstGeom>
          <a:noFill/>
          <a:ln w="9525">
            <a:noFill/>
            <a:miter lim="800000"/>
            <a:headEnd/>
            <a:tailEnd/>
          </a:ln>
          <a:effectLst/>
        </p:spPr>
        <p:txBody>
          <a:bodyPr anchor="ctr"/>
          <a:lstStyle/>
          <a:p>
            <a:pPr algn="ctr" eaLnBrk="1" hangingPunct="1">
              <a:lnSpc>
                <a:spcPct val="100000"/>
              </a:lnSpc>
              <a:spcBef>
                <a:spcPct val="0"/>
              </a:spcBef>
              <a:buFontTx/>
              <a:buNone/>
              <a:defRPr/>
            </a:pPr>
            <a:r>
              <a:rPr kumimoji="0" lang="ar-JO"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24ي</a:t>
            </a:r>
            <a:endParaRPr kumimoji="0" lang="en-US"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33320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133126"/>
                                        </p:tgtEl>
                                        <p:attrNameLst>
                                          <p:attrName>style.visibility</p:attrName>
                                        </p:attrNameLst>
                                      </p:cBhvr>
                                      <p:to>
                                        <p:strVal val="visible"/>
                                      </p:to>
                                    </p:set>
                                    <p:animEffect transition="in" filter="wipe(up)">
                                      <p:cBhvr>
                                        <p:cTn id="7" dur="500"/>
                                        <p:tgtEl>
                                          <p:spTgt spid="1331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6" name="Rectangle 2"/>
          <p:cNvSpPr>
            <a:spLocks noGrp="1" noRot="1" noChangeArrowheads="1"/>
          </p:cNvSpPr>
          <p:nvPr>
            <p:ph type="title"/>
          </p:nvPr>
        </p:nvSpPr>
        <p:spPr>
          <a:xfrm>
            <a:off x="5715000" y="838200"/>
            <a:ext cx="3429000" cy="1219200"/>
          </a:xfrm>
        </p:spPr>
        <p:txBody>
          <a:bodyPr/>
          <a:lstStyle/>
          <a:p>
            <a:pPr eaLnBrk="1" hangingPunct="1">
              <a:defRPr/>
            </a:pPr>
            <a:r>
              <a:rPr lang="ar-JO" sz="4000" dirty="0">
                <a:latin typeface="Arial" panose="020B0604020202020204" pitchFamily="34" charset="0"/>
                <a:ea typeface="ＭＳ Ｐゴシック" charset="0"/>
                <a:cs typeface="Arial" panose="020B0604020202020204" pitchFamily="34" charset="0"/>
              </a:rPr>
              <a:t>نفق             حزقيا</a:t>
            </a:r>
            <a:endParaRPr lang="en-US" sz="4000" dirty="0">
              <a:latin typeface="Arial" panose="020B0604020202020204" pitchFamily="34" charset="0"/>
              <a:ea typeface="ＭＳ Ｐゴシック" charset="0"/>
              <a:cs typeface="Arial" panose="020B0604020202020204" pitchFamily="34" charset="0"/>
            </a:endParaRPr>
          </a:p>
        </p:txBody>
      </p:sp>
      <p:pic>
        <p:nvPicPr>
          <p:cNvPr id="211970" name="Picture 3" descr="Hezekiah's Tunne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838700" y="2514600"/>
            <a:ext cx="4305300" cy="441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11971" name="Picture 4" descr="Hezekiah's Tunnel000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37623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7269" name="Line 5"/>
          <p:cNvSpPr>
            <a:spLocks noChangeShapeType="1"/>
          </p:cNvSpPr>
          <p:nvPr/>
        </p:nvSpPr>
        <p:spPr bwMode="auto">
          <a:xfrm flipH="1">
            <a:off x="2362200" y="2514600"/>
            <a:ext cx="2133600" cy="1600200"/>
          </a:xfrm>
          <a:prstGeom prst="line">
            <a:avLst/>
          </a:prstGeom>
          <a:noFill/>
          <a:ln w="76200">
            <a:solidFill>
              <a:srgbClr val="FF0000"/>
            </a:solidFill>
            <a:round/>
            <a:headEnd/>
            <a:tailEnd type="triangle" w="med" len="med"/>
          </a:ln>
          <a:effectLst/>
        </p:spPr>
        <p:txBody>
          <a:bodyPr/>
          <a:lstStyle/>
          <a:p>
            <a:pPr fontAlgn="t">
              <a:lnSpc>
                <a:spcPct val="100000"/>
              </a:lnSpc>
              <a:spcBef>
                <a:spcPct val="50000"/>
              </a:spcBef>
              <a:buFontTx/>
              <a:buNone/>
              <a:defRPr/>
            </a:pPr>
            <a:endParaRPr kumimoji="0" lang="en-US" sz="36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67270" name="Text Box 6"/>
          <p:cNvSpPr txBox="1">
            <a:spLocks noChangeArrowheads="1"/>
          </p:cNvSpPr>
          <p:nvPr/>
        </p:nvSpPr>
        <p:spPr bwMode="auto">
          <a:xfrm>
            <a:off x="9468544" y="0"/>
            <a:ext cx="1066800" cy="519113"/>
          </a:xfrm>
          <a:prstGeom prst="rect">
            <a:avLst/>
          </a:prstGeom>
          <a:noFill/>
          <a:ln w="9525">
            <a:noFill/>
            <a:miter lim="800000"/>
            <a:headEnd/>
            <a:tailEnd/>
          </a:ln>
          <a:effectLst>
            <a:outerShdw blurRad="63500" dist="35921" dir="2700000" algn="ctr" rotWithShape="0">
              <a:schemeClr val="bg2">
                <a:alpha val="50000"/>
              </a:schemeClr>
            </a:outerShdw>
          </a:effectLst>
        </p:spPr>
        <p:txBody>
          <a:bodyPr>
            <a:spAutoFit/>
          </a:bodyPr>
          <a:lstStyle/>
          <a:p>
            <a:pPr algn="ctr" fontAlgn="t">
              <a:lnSpc>
                <a:spcPct val="100000"/>
              </a:lnSpc>
              <a:spcBef>
                <a:spcPct val="50000"/>
              </a:spcBef>
              <a:buFontTx/>
              <a:buNone/>
              <a:defRPr/>
            </a:pPr>
            <a:r>
              <a:rPr kumimoji="0" lang="ar-JO" sz="2800" dirty="0">
                <a:solidFill>
                  <a:srgbClr val="FFFFFF"/>
                </a:solidFill>
                <a:latin typeface="Arial" panose="020B0604020202020204" pitchFamily="34" charset="0"/>
                <a:cs typeface="Arial" panose="020B0604020202020204" pitchFamily="34" charset="0"/>
              </a:rPr>
              <a:t>24ي</a:t>
            </a:r>
            <a:endParaRPr kumimoji="0" lang="en-US" sz="2800" dirty="0">
              <a:solidFill>
                <a:srgbClr val="FFFFFF"/>
              </a:solidFill>
              <a:latin typeface="Arial" panose="020B0604020202020204" pitchFamily="34" charset="0"/>
              <a:cs typeface="Arial" panose="020B0604020202020204" pitchFamily="34" charset="0"/>
            </a:endParaRPr>
          </a:p>
        </p:txBody>
      </p:sp>
      <p:grpSp>
        <p:nvGrpSpPr>
          <p:cNvPr id="2" name="Group 7"/>
          <p:cNvGrpSpPr>
            <a:grpSpLocks/>
          </p:cNvGrpSpPr>
          <p:nvPr/>
        </p:nvGrpSpPr>
        <p:grpSpPr bwMode="auto">
          <a:xfrm>
            <a:off x="76200" y="1"/>
            <a:ext cx="5541963" cy="2560638"/>
            <a:chOff x="624" y="2544"/>
            <a:chExt cx="3491" cy="1613"/>
          </a:xfrm>
          <a:solidFill>
            <a:srgbClr val="003399"/>
          </a:solidFill>
        </p:grpSpPr>
        <p:pic>
          <p:nvPicPr>
            <p:cNvPr id="267272" name="Picture 8" descr="Siloam Inscription"/>
            <p:cNvPicPr>
              <a:picLocks noChangeAspect="1" noChangeArrowheads="1"/>
            </p:cNvPicPr>
            <p:nvPr/>
          </p:nvPicPr>
          <p:blipFill>
            <a:blip r:embed="rId5"/>
            <a:srcRect/>
            <a:stretch>
              <a:fillRect/>
            </a:stretch>
          </p:blipFill>
          <p:spPr bwMode="auto">
            <a:xfrm>
              <a:off x="624" y="2544"/>
              <a:ext cx="3491" cy="1325"/>
            </a:xfrm>
            <a:prstGeom prst="rect">
              <a:avLst/>
            </a:prstGeom>
            <a:grpFill/>
            <a:effectLst>
              <a:outerShdw blurRad="63500" dist="38099" dir="2700000" algn="ctr" rotWithShape="0">
                <a:schemeClr val="bg2">
                  <a:alpha val="74998"/>
                </a:schemeClr>
              </a:outerShdw>
            </a:effectLst>
          </p:spPr>
        </p:pic>
        <p:sp>
          <p:nvSpPr>
            <p:cNvPr id="267273" name="Text Box 9"/>
            <p:cNvSpPr txBox="1">
              <a:spLocks noChangeArrowheads="1"/>
            </p:cNvSpPr>
            <p:nvPr/>
          </p:nvSpPr>
          <p:spPr bwMode="auto">
            <a:xfrm>
              <a:off x="2590" y="3866"/>
              <a:ext cx="823" cy="291"/>
            </a:xfrm>
            <a:prstGeom prst="rect">
              <a:avLst/>
            </a:prstGeom>
            <a:grpFill/>
            <a:ln w="9525">
              <a:noFill/>
              <a:miter lim="800000"/>
              <a:headEnd/>
              <a:tailEnd/>
            </a:ln>
            <a:effectLst>
              <a:outerShdw blurRad="63500" dist="38099" dir="2700000" algn="ctr" rotWithShape="0">
                <a:schemeClr val="bg2">
                  <a:alpha val="74998"/>
                </a:schemeClr>
              </a:outerShdw>
            </a:effectLst>
          </p:spPr>
          <p:txBody>
            <a:bodyPr wrap="none">
              <a:spAutoFit/>
            </a:bodyPr>
            <a:lstStyle/>
            <a:p>
              <a:pPr>
                <a:lnSpc>
                  <a:spcPct val="100000"/>
                </a:lnSpc>
                <a:spcBef>
                  <a:spcPct val="0"/>
                </a:spcBef>
                <a:buFontTx/>
                <a:buNone/>
                <a:defRPr/>
              </a:pPr>
              <a:r>
                <a:rPr kumimoji="0" lang="ar-JO" dirty="0">
                  <a:solidFill>
                    <a:srgbClr val="FFFFFF"/>
                  </a:solidFill>
                  <a:latin typeface="Arial" panose="020B0604020202020204" pitchFamily="34" charset="0"/>
                  <a:ea typeface="MS PGothic" pitchFamily="34" charset="-128"/>
                  <a:cs typeface="Arial" panose="020B0604020202020204" pitchFamily="34" charset="0"/>
                </a:rPr>
                <a:t>نقش سلوام</a:t>
              </a:r>
              <a:endParaRPr kumimoji="0" lang="en-US" dirty="0">
                <a:solidFill>
                  <a:srgbClr val="FFFFFF"/>
                </a:solidFill>
                <a:latin typeface="Arial" panose="020B0604020202020204" pitchFamily="34" charset="0"/>
                <a:ea typeface="MS PGothic" pitchFamily="34" charset="-128"/>
                <a:cs typeface="Arial" panose="020B0604020202020204" pitchFamily="34" charset="0"/>
              </a:endParaRPr>
            </a:p>
          </p:txBody>
        </p:sp>
      </p:grpSp>
    </p:spTree>
    <p:extLst>
      <p:ext uri="{BB962C8B-B14F-4D97-AF65-F5344CB8AC3E}">
        <p14:creationId xmlns:p14="http://schemas.microsoft.com/office/powerpoint/2010/main" val="385799314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267269"/>
                                        </p:tgtEl>
                                        <p:attrNameLst>
                                          <p:attrName>style.visibility</p:attrName>
                                        </p:attrNameLst>
                                      </p:cBhvr>
                                      <p:to>
                                        <p:strVal val="visible"/>
                                      </p:to>
                                    </p:set>
                                    <p:animEffect transition="in" filter="wipe(up)">
                                      <p:cBhvr>
                                        <p:cTn id="7" dur="500"/>
                                        <p:tgtEl>
                                          <p:spTgt spid="267269"/>
                                        </p:tgtEl>
                                      </p:cBhvr>
                                    </p:animEffect>
                                  </p:childTnLst>
                                </p:cTn>
                              </p:par>
                            </p:childTnLst>
                          </p:cTn>
                        </p:par>
                        <p:par>
                          <p:cTn id="8" fill="hold" nodeType="withGroup">
                            <p:stCondLst>
                              <p:cond delay="500"/>
                            </p:stCondLst>
                            <p:childTnLst>
                              <p:par>
                                <p:cTn id="9" presetID="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4" name="Text Box 2"/>
          <p:cNvSpPr txBox="1">
            <a:spLocks noChangeArrowheads="1"/>
          </p:cNvSpPr>
          <p:nvPr/>
        </p:nvSpPr>
        <p:spPr bwMode="auto">
          <a:xfrm>
            <a:off x="152400" y="2667000"/>
            <a:ext cx="8991600" cy="4031873"/>
          </a:xfrm>
          <a:prstGeom prst="rect">
            <a:avLst/>
          </a:prstGeom>
          <a:noFill/>
          <a:ln w="9525">
            <a:noFill/>
            <a:miter lim="800000"/>
            <a:headEnd/>
            <a:tailEnd/>
          </a:ln>
          <a:effectLst>
            <a:outerShdw blurRad="63500" dist="38099" dir="2700000" algn="ctr" rotWithShape="0">
              <a:schemeClr val="bg2">
                <a:alpha val="50000"/>
              </a:schemeClr>
            </a:outerShdw>
          </a:effectLst>
        </p:spPr>
        <p:txBody>
          <a:bodyPr>
            <a:spAutoFit/>
          </a:bodyPr>
          <a:lstStyle>
            <a:lvl1pPr>
              <a:defRPr sz="3600">
                <a:solidFill>
                  <a:schemeClr val="tx1"/>
                </a:solidFill>
                <a:latin typeface="Garamond" charset="0"/>
                <a:ea typeface="ＭＳ Ｐゴシック" charset="0"/>
                <a:cs typeface="Geneva" charset="0"/>
              </a:defRPr>
            </a:lvl1pPr>
            <a:lvl2pPr marL="37931725" indent="-37474525">
              <a:defRPr sz="3600">
                <a:solidFill>
                  <a:schemeClr val="tx1"/>
                </a:solidFill>
                <a:latin typeface="Garamond" charset="0"/>
                <a:ea typeface="Geneva" charset="0"/>
                <a:cs typeface="Geneva" charset="0"/>
              </a:defRPr>
            </a:lvl2pPr>
            <a:lvl3pPr>
              <a:defRPr sz="3600">
                <a:solidFill>
                  <a:schemeClr val="tx1"/>
                </a:solidFill>
                <a:latin typeface="Garamond" charset="0"/>
                <a:ea typeface="Geneva" charset="0"/>
                <a:cs typeface="Geneva" charset="0"/>
              </a:defRPr>
            </a:lvl3pPr>
            <a:lvl4pPr>
              <a:defRPr sz="3600">
                <a:solidFill>
                  <a:schemeClr val="tx1"/>
                </a:solidFill>
                <a:latin typeface="Garamond" charset="0"/>
                <a:ea typeface="Geneva" charset="0"/>
                <a:cs typeface="Geneva" charset="0"/>
              </a:defRPr>
            </a:lvl4pPr>
            <a:lvl5pPr>
              <a:defRPr sz="3600">
                <a:solidFill>
                  <a:schemeClr val="tx1"/>
                </a:solidFill>
                <a:latin typeface="Garamond" charset="0"/>
                <a:ea typeface="Geneva" charset="0"/>
                <a:cs typeface="Geneva" charset="0"/>
              </a:defRPr>
            </a:lvl5pPr>
            <a:lvl6pPr marL="457200" eaLnBrk="0" fontAlgn="t" hangingPunct="0">
              <a:spcBef>
                <a:spcPct val="50000"/>
              </a:spcBef>
              <a:spcAft>
                <a:spcPct val="0"/>
              </a:spcAft>
              <a:defRPr sz="3600">
                <a:solidFill>
                  <a:schemeClr val="tx1"/>
                </a:solidFill>
                <a:latin typeface="Garamond" charset="0"/>
                <a:ea typeface="Geneva" charset="0"/>
                <a:cs typeface="Geneva" charset="0"/>
              </a:defRPr>
            </a:lvl6pPr>
            <a:lvl7pPr marL="914400" eaLnBrk="0" fontAlgn="t" hangingPunct="0">
              <a:spcBef>
                <a:spcPct val="50000"/>
              </a:spcBef>
              <a:spcAft>
                <a:spcPct val="0"/>
              </a:spcAft>
              <a:defRPr sz="3600">
                <a:solidFill>
                  <a:schemeClr val="tx1"/>
                </a:solidFill>
                <a:latin typeface="Garamond" charset="0"/>
                <a:ea typeface="Geneva" charset="0"/>
                <a:cs typeface="Geneva" charset="0"/>
              </a:defRPr>
            </a:lvl7pPr>
            <a:lvl8pPr marL="1371600" eaLnBrk="0" fontAlgn="t" hangingPunct="0">
              <a:spcBef>
                <a:spcPct val="50000"/>
              </a:spcBef>
              <a:spcAft>
                <a:spcPct val="0"/>
              </a:spcAft>
              <a:defRPr sz="3600">
                <a:solidFill>
                  <a:schemeClr val="tx1"/>
                </a:solidFill>
                <a:latin typeface="Garamond" charset="0"/>
                <a:ea typeface="Geneva" charset="0"/>
                <a:cs typeface="Geneva" charset="0"/>
              </a:defRPr>
            </a:lvl8pPr>
            <a:lvl9pPr marL="1828800" eaLnBrk="0" fontAlgn="t" hangingPunct="0">
              <a:spcBef>
                <a:spcPct val="50000"/>
              </a:spcBef>
              <a:spcAft>
                <a:spcPct val="0"/>
              </a:spcAft>
              <a:defRPr sz="3600">
                <a:solidFill>
                  <a:schemeClr val="tx1"/>
                </a:solidFill>
                <a:latin typeface="Garamond" charset="0"/>
                <a:ea typeface="Geneva" charset="0"/>
                <a:cs typeface="Geneva" charset="0"/>
              </a:defRPr>
            </a:lvl9pPr>
          </a:lstStyle>
          <a:p>
            <a:pPr algn="ctr" fontAlgn="t">
              <a:lnSpc>
                <a:spcPct val="100000"/>
              </a:lnSpc>
              <a:spcBef>
                <a:spcPct val="50000"/>
              </a:spcBef>
              <a:buFontTx/>
              <a:buNone/>
              <a:defRPr/>
            </a:pPr>
            <a:r>
              <a:rPr lang="ar-JO" sz="3200" dirty="0">
                <a:latin typeface="Arial" panose="020B0604020202020204" pitchFamily="34" charset="0"/>
                <a:cs typeface="Arial" panose="020B0604020202020204" pitchFamily="34" charset="0"/>
              </a:rPr>
              <a:t>"[... عندما] تم دفع (النفق) من خلاله. وكانت هذه هي الطريقة التي تم بها قطعها: بينما [...] (كانت) لا تزال [...] فأسًا (فأسًا) ، كل رجل نحو رفيقه ، وبينما لا تزال هناك ثلاث أذرع يجب قطعها ، [سمع] صوت رجل ينادي رفيقه ، لأنه كان هناك تداخل في الصخرة على اليمين [واليسار]. وعندما تم اجتياز النفق ، قطع المحجر (الصخرة) ، كل رجل نحو صاحبه ، بفأس ضد الفأس ؛ وكان الماء يتدفق من النبع نحو الخزان 1200 ذراع ، وكان ارتفاع الصخر من فوق رأس (رؤوس) عمال المحجر 100 ذراع. "</a:t>
            </a:r>
            <a:endParaRPr kumimoji="0" lang="en-US" sz="3200" dirty="0">
              <a:solidFill>
                <a:srgbClr val="FFFFFF"/>
              </a:solidFill>
              <a:latin typeface="Arial" panose="020B0604020202020204" pitchFamily="34" charset="0"/>
              <a:cs typeface="Arial" panose="020B0604020202020204" pitchFamily="34" charset="0"/>
            </a:endParaRPr>
          </a:p>
        </p:txBody>
      </p:sp>
      <p:sp>
        <p:nvSpPr>
          <p:cNvPr id="269315" name="Rectangle 3"/>
          <p:cNvSpPr>
            <a:spLocks noGrp="1" noRot="1" noChangeArrowheads="1"/>
          </p:cNvSpPr>
          <p:nvPr>
            <p:ph type="title"/>
          </p:nvPr>
        </p:nvSpPr>
        <p:spPr>
          <a:xfrm>
            <a:off x="5562600" y="762000"/>
            <a:ext cx="3505200" cy="1371600"/>
          </a:xfrm>
        </p:spPr>
        <p:txBody>
          <a:bodyPr/>
          <a:lstStyle/>
          <a:p>
            <a:pPr eaLnBrk="1" hangingPunct="1">
              <a:defRPr/>
            </a:pPr>
            <a:r>
              <a:rPr lang="ar-JO" sz="4000" dirty="0">
                <a:latin typeface="Arial" panose="020B0604020202020204" pitchFamily="34" charset="0"/>
                <a:ea typeface="ＭＳ Ｐゴシック" charset="0"/>
                <a:cs typeface="Arial" panose="020B0604020202020204" pitchFamily="34" charset="0"/>
              </a:rPr>
              <a:t>نقش سلوام</a:t>
            </a:r>
            <a:endParaRPr lang="en-US" sz="4000" dirty="0">
              <a:latin typeface="Arial" panose="020B0604020202020204" pitchFamily="34" charset="0"/>
              <a:ea typeface="ＭＳ Ｐゴシック" charset="0"/>
              <a:cs typeface="Arial" panose="020B0604020202020204" pitchFamily="34" charset="0"/>
            </a:endParaRPr>
          </a:p>
        </p:txBody>
      </p:sp>
      <p:pic>
        <p:nvPicPr>
          <p:cNvPr id="269316" name="Picture 4" descr="Siloam Inscription"/>
          <p:cNvPicPr>
            <a:picLocks noChangeAspect="1" noChangeArrowheads="1"/>
          </p:cNvPicPr>
          <p:nvPr/>
        </p:nvPicPr>
        <p:blipFill>
          <a:blip r:embed="rId3"/>
          <a:srcRect/>
          <a:stretch>
            <a:fillRect/>
          </a:stretch>
        </p:blipFill>
        <p:spPr bwMode="auto">
          <a:xfrm>
            <a:off x="381000" y="228600"/>
            <a:ext cx="5541963" cy="2103438"/>
          </a:xfrm>
          <a:prstGeom prst="rect">
            <a:avLst/>
          </a:prstGeom>
          <a:noFill/>
          <a:effectLst>
            <a:outerShdw blurRad="63500" dist="38099" dir="2700000" algn="ctr" rotWithShape="0">
              <a:schemeClr val="bg2">
                <a:alpha val="74998"/>
              </a:schemeClr>
            </a:outerShdw>
          </a:effectLst>
        </p:spPr>
      </p:pic>
      <p:sp>
        <p:nvSpPr>
          <p:cNvPr id="269318" name="Text Box 6"/>
          <p:cNvSpPr txBox="1">
            <a:spLocks noChangeArrowheads="1"/>
          </p:cNvSpPr>
          <p:nvPr/>
        </p:nvSpPr>
        <p:spPr bwMode="auto">
          <a:xfrm>
            <a:off x="9540552" y="116632"/>
            <a:ext cx="1066800" cy="519113"/>
          </a:xfrm>
          <a:prstGeom prst="rect">
            <a:avLst/>
          </a:prstGeom>
          <a:noFill/>
          <a:ln w="9525">
            <a:noFill/>
            <a:miter lim="800000"/>
            <a:headEnd/>
            <a:tailEnd/>
          </a:ln>
          <a:effectLst>
            <a:outerShdw blurRad="63500" dist="35921" dir="2700000" algn="ctr" rotWithShape="0">
              <a:schemeClr val="bg2">
                <a:alpha val="50000"/>
              </a:schemeClr>
            </a:outerShdw>
          </a:effectLst>
        </p:spPr>
        <p:txBody>
          <a:bodyPr>
            <a:spAutoFit/>
          </a:bodyPr>
          <a:lstStyle/>
          <a:p>
            <a:pPr algn="ctr" fontAlgn="t">
              <a:lnSpc>
                <a:spcPct val="100000"/>
              </a:lnSpc>
              <a:spcBef>
                <a:spcPct val="50000"/>
              </a:spcBef>
              <a:buFontTx/>
              <a:buNone/>
              <a:defRPr/>
            </a:pPr>
            <a:r>
              <a:rPr kumimoji="0" lang="ar-JO" sz="2800" dirty="0">
                <a:solidFill>
                  <a:srgbClr val="FFFFFF"/>
                </a:solidFill>
                <a:latin typeface="Arial" panose="020B0604020202020204" pitchFamily="34" charset="0"/>
                <a:cs typeface="Arial" panose="020B0604020202020204" pitchFamily="34" charset="0"/>
              </a:rPr>
              <a:t>24د</a:t>
            </a:r>
            <a:endParaRPr kumimoji="0" lang="en-US" sz="28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23106775"/>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6065" name="Picture 4" descr="Hezekiah's Tunnel0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37623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4150" name="Picture 6" descr="Hezekiah's Tunnel000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733800" y="0"/>
            <a:ext cx="5410200" cy="6943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4146" name="Rectangle 2"/>
          <p:cNvSpPr>
            <a:spLocks noGrp="1" noRot="1" noChangeArrowheads="1"/>
          </p:cNvSpPr>
          <p:nvPr>
            <p:ph type="title"/>
          </p:nvPr>
        </p:nvSpPr>
        <p:spPr>
          <a:xfrm>
            <a:off x="3851275" y="692150"/>
            <a:ext cx="5005388" cy="533400"/>
          </a:xfrm>
        </p:spPr>
        <p:txBody>
          <a:bodyPr/>
          <a:lstStyle/>
          <a:p>
            <a:pPr eaLnBrk="1" hangingPunct="1">
              <a:defRPr/>
            </a:pPr>
            <a:r>
              <a:rPr lang="ar-JO" sz="4000" dirty="0">
                <a:latin typeface="Arial" panose="020B0604020202020204" pitchFamily="34" charset="0"/>
                <a:ea typeface="ＭＳ Ｐゴシック" charset="0"/>
                <a:cs typeface="Arial" panose="020B0604020202020204" pitchFamily="34" charset="0"/>
              </a:rPr>
              <a:t>فتحة وارن</a:t>
            </a:r>
            <a:endParaRPr lang="en-US" sz="4000" dirty="0">
              <a:latin typeface="Arial" panose="020B0604020202020204" pitchFamily="34" charset="0"/>
              <a:ea typeface="ＭＳ Ｐゴシック" charset="0"/>
              <a:cs typeface="Arial" panose="020B0604020202020204" pitchFamily="34" charset="0"/>
            </a:endParaRPr>
          </a:p>
        </p:txBody>
      </p:sp>
      <p:pic>
        <p:nvPicPr>
          <p:cNvPr id="134151" name="Picture 7" descr="Warren's Shaft Map"/>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733800" y="2435225"/>
            <a:ext cx="5410200" cy="4422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Group 9"/>
          <p:cNvGrpSpPr>
            <a:grpSpLocks/>
          </p:cNvGrpSpPr>
          <p:nvPr/>
        </p:nvGrpSpPr>
        <p:grpSpPr bwMode="auto">
          <a:xfrm rot="339438">
            <a:off x="2894013" y="1230313"/>
            <a:ext cx="4267200" cy="3733800"/>
            <a:chOff x="1824" y="336"/>
            <a:chExt cx="2544" cy="2784"/>
          </a:xfrm>
        </p:grpSpPr>
        <p:sp>
          <p:nvSpPr>
            <p:cNvPr id="134149" name="Line 5"/>
            <p:cNvSpPr>
              <a:spLocks noChangeShapeType="1"/>
            </p:cNvSpPr>
            <p:nvPr/>
          </p:nvSpPr>
          <p:spPr bwMode="auto">
            <a:xfrm flipH="1">
              <a:off x="1822" y="336"/>
              <a:ext cx="1920" cy="1343"/>
            </a:xfrm>
            <a:prstGeom prst="line">
              <a:avLst/>
            </a:prstGeom>
            <a:noFill/>
            <a:ln w="76200">
              <a:solidFill>
                <a:srgbClr val="FF0000"/>
              </a:solidFill>
              <a:round/>
              <a:headEnd/>
              <a:tailEnd type="triangle" w="med" len="med"/>
            </a:ln>
            <a:effectLst/>
          </p:spPr>
          <p:txBody>
            <a:bodyPr/>
            <a:lstStyle/>
            <a:p>
              <a:pPr fontAlgn="t">
                <a:lnSpc>
                  <a:spcPct val="100000"/>
                </a:lnSpc>
                <a:spcBef>
                  <a:spcPct val="50000"/>
                </a:spcBef>
                <a:buFontTx/>
                <a:buNone/>
                <a:defRPr/>
              </a:pPr>
              <a:endParaRPr kumimoji="0" lang="en-US" sz="36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34152" name="Line 8"/>
            <p:cNvSpPr>
              <a:spLocks noChangeShapeType="1"/>
            </p:cNvSpPr>
            <p:nvPr/>
          </p:nvSpPr>
          <p:spPr bwMode="auto">
            <a:xfrm>
              <a:off x="3744" y="336"/>
              <a:ext cx="624" cy="2784"/>
            </a:xfrm>
            <a:prstGeom prst="line">
              <a:avLst/>
            </a:prstGeom>
            <a:noFill/>
            <a:ln w="76200">
              <a:solidFill>
                <a:srgbClr val="FF0000"/>
              </a:solidFill>
              <a:round/>
              <a:headEnd/>
              <a:tailEnd type="triangle" w="med" len="med"/>
            </a:ln>
            <a:effectLst/>
          </p:spPr>
          <p:txBody>
            <a:bodyPr/>
            <a:lstStyle/>
            <a:p>
              <a:pPr fontAlgn="t">
                <a:lnSpc>
                  <a:spcPct val="100000"/>
                </a:lnSpc>
                <a:spcBef>
                  <a:spcPct val="50000"/>
                </a:spcBef>
                <a:buFontTx/>
                <a:buNone/>
                <a:defRPr/>
              </a:pPr>
              <a:endParaRPr kumimoji="0" lang="en-US" sz="36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grpSp>
      <p:sp>
        <p:nvSpPr>
          <p:cNvPr id="134154" name="Rectangle 10"/>
          <p:cNvSpPr>
            <a:spLocks noRot="1" noChangeArrowheads="1"/>
          </p:cNvSpPr>
          <p:nvPr/>
        </p:nvSpPr>
        <p:spPr bwMode="auto">
          <a:xfrm>
            <a:off x="9396536" y="-12167"/>
            <a:ext cx="914400" cy="609600"/>
          </a:xfrm>
          <a:prstGeom prst="rect">
            <a:avLst/>
          </a:prstGeom>
          <a:noFill/>
          <a:ln w="9525">
            <a:noFill/>
            <a:miter lim="800000"/>
            <a:headEnd/>
            <a:tailEnd/>
          </a:ln>
          <a:effectLst/>
        </p:spPr>
        <p:txBody>
          <a:bodyPr anchor="ctr"/>
          <a:lstStyle/>
          <a:p>
            <a:pPr algn="ctr" eaLnBrk="1" hangingPunct="1">
              <a:lnSpc>
                <a:spcPct val="100000"/>
              </a:lnSpc>
              <a:spcBef>
                <a:spcPct val="0"/>
              </a:spcBef>
              <a:buFontTx/>
              <a:buNone/>
              <a:defRPr/>
            </a:pPr>
            <a:r>
              <a:rPr kumimoji="0" lang="ar-JO" sz="2800" dirty="0">
                <a:solidFill>
                  <a:srgbClr val="E5E5FF"/>
                </a:solidFill>
                <a:effectLst>
                  <a:outerShdw blurRad="38100" dist="38100" dir="2700000" algn="tl">
                    <a:srgbClr val="000000"/>
                  </a:outerShdw>
                </a:effectLst>
                <a:latin typeface="Arial" panose="020B0604020202020204" pitchFamily="34" charset="0"/>
                <a:cs typeface="Arial" panose="020B0604020202020204" pitchFamily="34" charset="0"/>
              </a:rPr>
              <a:t>24س</a:t>
            </a:r>
            <a:endParaRPr kumimoji="0" lang="en-US" sz="2800" dirty="0">
              <a:solidFill>
                <a:srgbClr val="E5E5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3540485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5" presetClass="entr" presetSubtype="0" fill="hold" nodeType="clickEffect">
                                  <p:stCondLst>
                                    <p:cond delay="0"/>
                                  </p:stCondLst>
                                  <p:childTnLst>
                                    <p:set>
                                      <p:cBhvr>
                                        <p:cTn id="6" dur="1" fill="hold">
                                          <p:stCondLst>
                                            <p:cond delay="0"/>
                                          </p:stCondLst>
                                        </p:cTn>
                                        <p:tgtEl>
                                          <p:spTgt spid="134150"/>
                                        </p:tgtEl>
                                        <p:attrNameLst>
                                          <p:attrName>style.visibility</p:attrName>
                                        </p:attrNameLst>
                                      </p:cBhvr>
                                      <p:to>
                                        <p:strVal val="visible"/>
                                      </p:to>
                                    </p:set>
                                    <p:anim calcmode="lin" valueType="num">
                                      <p:cBhvr>
                                        <p:cTn id="7" dur="500" decel="50000" fill="hold">
                                          <p:stCondLst>
                                            <p:cond delay="0"/>
                                          </p:stCondLst>
                                        </p:cTn>
                                        <p:tgtEl>
                                          <p:spTgt spid="134150"/>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34150"/>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34150"/>
                                        </p:tgtEl>
                                        <p:attrNameLst>
                                          <p:attrName>ppt_w</p:attrName>
                                        </p:attrNameLst>
                                      </p:cBhvr>
                                      <p:tavLst>
                                        <p:tav tm="0">
                                          <p:val>
                                            <p:strVal val="#ppt_w*.05"/>
                                          </p:val>
                                        </p:tav>
                                        <p:tav tm="100000">
                                          <p:val>
                                            <p:strVal val="#ppt_w"/>
                                          </p:val>
                                        </p:tav>
                                      </p:tavLst>
                                    </p:anim>
                                    <p:anim calcmode="lin" valueType="num">
                                      <p:cBhvr>
                                        <p:cTn id="10" dur="1000" fill="hold"/>
                                        <p:tgtEl>
                                          <p:spTgt spid="134150"/>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34150"/>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34150"/>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34150"/>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34150"/>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37" presetClass="entr" presetSubtype="0" fill="hold" nodeType="clickEffect">
                                  <p:stCondLst>
                                    <p:cond delay="0"/>
                                  </p:stCondLst>
                                  <p:childTnLst>
                                    <p:set>
                                      <p:cBhvr>
                                        <p:cTn id="18" dur="1" fill="hold">
                                          <p:stCondLst>
                                            <p:cond delay="0"/>
                                          </p:stCondLst>
                                        </p:cTn>
                                        <p:tgtEl>
                                          <p:spTgt spid="134151"/>
                                        </p:tgtEl>
                                        <p:attrNameLst>
                                          <p:attrName>style.visibility</p:attrName>
                                        </p:attrNameLst>
                                      </p:cBhvr>
                                      <p:to>
                                        <p:strVal val="visible"/>
                                      </p:to>
                                    </p:set>
                                    <p:animEffect transition="in" filter="fade">
                                      <p:cBhvr>
                                        <p:cTn id="19" dur="1000"/>
                                        <p:tgtEl>
                                          <p:spTgt spid="134151"/>
                                        </p:tgtEl>
                                      </p:cBhvr>
                                    </p:animEffect>
                                    <p:anim calcmode="lin" valueType="num">
                                      <p:cBhvr>
                                        <p:cTn id="20" dur="1000" fill="hold"/>
                                        <p:tgtEl>
                                          <p:spTgt spid="134151"/>
                                        </p:tgtEl>
                                        <p:attrNameLst>
                                          <p:attrName>ppt_x</p:attrName>
                                        </p:attrNameLst>
                                      </p:cBhvr>
                                      <p:tavLst>
                                        <p:tav tm="0">
                                          <p:val>
                                            <p:strVal val="#ppt_x"/>
                                          </p:val>
                                        </p:tav>
                                        <p:tav tm="100000">
                                          <p:val>
                                            <p:strVal val="#ppt_x"/>
                                          </p:val>
                                        </p:tav>
                                      </p:tavLst>
                                    </p:anim>
                                    <p:anim calcmode="lin" valueType="num">
                                      <p:cBhvr>
                                        <p:cTn id="21" dur="900" decel="100000" fill="hold"/>
                                        <p:tgtEl>
                                          <p:spTgt spid="134151"/>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34151"/>
                                        </p:tgtEl>
                                        <p:attrNameLst>
                                          <p:attrName>ppt_y</p:attrName>
                                        </p:attrNameLst>
                                      </p:cBhvr>
                                      <p:tavLst>
                                        <p:tav tm="0">
                                          <p:val>
                                            <p:strVal val="#ppt_y-.03"/>
                                          </p:val>
                                        </p:tav>
                                        <p:tav tm="100000">
                                          <p:val>
                                            <p:strVal val="#ppt_y"/>
                                          </p:val>
                                        </p:tav>
                                      </p:tavLst>
                                    </p:anim>
                                  </p:childTnLst>
                                </p:cTn>
                              </p:par>
                              <p:par>
                                <p:cTn id="23" presetID="22" presetClass="entr" presetSubtype="1" fill="hold" nodeType="with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wipe(up)">
                                      <p:cBhvr>
                                        <p:cTn id="2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Title 1"/>
          <p:cNvSpPr>
            <a:spLocks noGrp="1"/>
          </p:cNvSpPr>
          <p:nvPr>
            <p:ph type="title"/>
          </p:nvPr>
        </p:nvSpPr>
        <p:spPr>
          <a:xfrm>
            <a:off x="0" y="0"/>
            <a:ext cx="9144000" cy="836712"/>
          </a:xfrm>
        </p:spPr>
        <p:txBody>
          <a:bodyPr/>
          <a:lstStyle/>
          <a:p>
            <a:r>
              <a:rPr lang="ar-JO" dirty="0">
                <a:ea typeface="ＭＳ Ｐゴシック" charset="0"/>
              </a:rPr>
              <a:t>نفق حزقيا</a:t>
            </a:r>
            <a:endParaRPr lang="en-US" dirty="0">
              <a:ea typeface="ＭＳ Ｐゴシック" charset="0"/>
            </a:endParaRPr>
          </a:p>
        </p:txBody>
      </p:sp>
      <p:pic>
        <p:nvPicPr>
          <p:cNvPr id="2" name="Picture 1" descr="warren-shaft-2000.gif"/>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1052736"/>
            <a:ext cx="9144000" cy="4866640"/>
          </a:xfrm>
          <a:prstGeom prst="rect">
            <a:avLst/>
          </a:prstGeom>
        </p:spPr>
      </p:pic>
      <p:sp>
        <p:nvSpPr>
          <p:cNvPr id="4" name="Title 1"/>
          <p:cNvSpPr txBox="1">
            <a:spLocks/>
          </p:cNvSpPr>
          <p:nvPr/>
        </p:nvSpPr>
        <p:spPr bwMode="auto">
          <a:xfrm>
            <a:off x="-1340" y="6021288"/>
            <a:ext cx="9144000" cy="83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buNone/>
            </a:pPr>
            <a:r>
              <a:rPr lang="ar-JO" sz="3600" dirty="0">
                <a:latin typeface="Arial" panose="020B0604020202020204" pitchFamily="34" charset="0"/>
                <a:ea typeface="ＭＳ Ｐゴシック" charset="0"/>
                <a:cs typeface="Arial" panose="020B0604020202020204" pitchFamily="34" charset="0"/>
              </a:rPr>
              <a:t>2 ملوك 20: 20، 2 أخبار الأيام 32: 1-4</a:t>
            </a:r>
            <a:endParaRPr lang="en-US" sz="360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79165510"/>
      </p:ext>
    </p:extLst>
  </p:cSld>
  <p:clrMapOvr>
    <a:masterClrMapping/>
  </p:clrMapOvr>
  <p:transition spd="med">
    <p:randomBar dir="vert"/>
  </p:transition>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Title 1"/>
          <p:cNvSpPr>
            <a:spLocks noGrp="1"/>
          </p:cNvSpPr>
          <p:nvPr>
            <p:ph type="title"/>
          </p:nvPr>
        </p:nvSpPr>
        <p:spPr>
          <a:xfrm>
            <a:off x="0" y="0"/>
            <a:ext cx="9144000" cy="836712"/>
          </a:xfrm>
        </p:spPr>
        <p:txBody>
          <a:bodyPr/>
          <a:lstStyle/>
          <a:p>
            <a:r>
              <a:rPr lang="ar-JO" dirty="0">
                <a:ea typeface="ＭＳ Ｐゴシック" charset="0"/>
              </a:rPr>
              <a:t>نفق حزقيا</a:t>
            </a:r>
            <a:endParaRPr lang="en-US" dirty="0">
              <a:ea typeface="ＭＳ Ｐゴシック" charset="0"/>
            </a:endParaRPr>
          </a:p>
        </p:txBody>
      </p:sp>
      <p:pic>
        <p:nvPicPr>
          <p:cNvPr id="2" name="Picture 1" descr="ba8.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772143"/>
            <a:ext cx="9144000" cy="6085857"/>
          </a:xfrm>
          <a:prstGeom prst="rect">
            <a:avLst/>
          </a:prstGeom>
        </p:spPr>
      </p:pic>
    </p:spTree>
    <p:extLst>
      <p:ext uri="{BB962C8B-B14F-4D97-AF65-F5344CB8AC3E}">
        <p14:creationId xmlns:p14="http://schemas.microsoft.com/office/powerpoint/2010/main" val="4049920202"/>
      </p:ext>
    </p:extLst>
  </p:cSld>
  <p:clrMapOvr>
    <a:masterClrMapping/>
  </p:clrMapOvr>
  <p:transition spd="med">
    <p:randomBar dir="vert"/>
  </p:transition>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Title 1"/>
          <p:cNvSpPr>
            <a:spLocks noGrp="1"/>
          </p:cNvSpPr>
          <p:nvPr>
            <p:ph type="title"/>
          </p:nvPr>
        </p:nvSpPr>
        <p:spPr>
          <a:xfrm>
            <a:off x="0" y="0"/>
            <a:ext cx="9144000" cy="836712"/>
          </a:xfrm>
        </p:spPr>
        <p:txBody>
          <a:bodyPr/>
          <a:lstStyle/>
          <a:p>
            <a:r>
              <a:rPr lang="ar-JO" dirty="0">
                <a:ea typeface="ＭＳ Ｐゴシック" charset="0"/>
              </a:rPr>
              <a:t>الهيكل فوق نهر جيحون؟</a:t>
            </a:r>
            <a:endParaRPr lang="en-US" dirty="0">
              <a:ea typeface="ＭＳ Ｐゴシック" charset="0"/>
            </a:endParaRPr>
          </a:p>
        </p:txBody>
      </p:sp>
      <p:pic>
        <p:nvPicPr>
          <p:cNvPr id="2" name="Picture 1"/>
          <p:cNvPicPr>
            <a:picLocks noChangeAspect="1"/>
          </p:cNvPicPr>
          <p:nvPr/>
        </p:nvPicPr>
        <p:blipFill>
          <a:blip r:embed="rId3"/>
          <a:stretch>
            <a:fillRect/>
          </a:stretch>
        </p:blipFill>
        <p:spPr>
          <a:xfrm>
            <a:off x="179512" y="1334367"/>
            <a:ext cx="8640960" cy="5338193"/>
          </a:xfrm>
          <a:prstGeom prst="rect">
            <a:avLst/>
          </a:prstGeom>
        </p:spPr>
      </p:pic>
    </p:spTree>
    <p:extLst>
      <p:ext uri="{BB962C8B-B14F-4D97-AF65-F5344CB8AC3E}">
        <p14:creationId xmlns:p14="http://schemas.microsoft.com/office/powerpoint/2010/main" val="4049920202"/>
      </p:ext>
    </p:extLst>
  </p:cSld>
  <p:clrMapOvr>
    <a:masterClrMapping/>
  </p:clrMapOvr>
  <p:transition spd="med">
    <p:randomBar dir="vert"/>
  </p:transition>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33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926323182"/>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2"/>
          <p:cNvSpPr>
            <a:spLocks noGrp="1" noChangeArrowheads="1"/>
          </p:cNvSpPr>
          <p:nvPr>
            <p:ph type="title"/>
          </p:nvPr>
        </p:nvSpPr>
        <p:spPr>
          <a:xfrm>
            <a:off x="4787900" y="188913"/>
            <a:ext cx="4356100" cy="3200400"/>
          </a:xfrm>
        </p:spPr>
        <p:txBody>
          <a:bodyPr/>
          <a:lstStyle/>
          <a:p>
            <a:pPr algn="ctr" eaLnBrk="1" hangingPunct="1"/>
            <a:r>
              <a:rPr lang="ar-JO" b="1" dirty="0">
                <a:latin typeface="Arial" panose="020B0604020202020204" pitchFamily="34" charset="0"/>
                <a:ea typeface="ＭＳ Ｐゴシック" charset="0"/>
                <a:cs typeface="Arial" panose="020B0604020202020204" pitchFamily="34" charset="0"/>
              </a:rPr>
              <a:t>هل التسلسل الزمني لملوك إسرائيل ضروري؟</a:t>
            </a:r>
            <a:endParaRPr lang="en-US" b="1" dirty="0">
              <a:latin typeface="Arial" panose="020B0604020202020204" pitchFamily="34" charset="0"/>
              <a:ea typeface="ＭＳ Ｐゴシック" charset="0"/>
              <a:cs typeface="Arial" panose="020B0604020202020204" pitchFamily="34" charset="0"/>
            </a:endParaRPr>
          </a:p>
        </p:txBody>
      </p:sp>
      <p:sp>
        <p:nvSpPr>
          <p:cNvPr id="290818" name="Rectangle 3"/>
          <p:cNvSpPr>
            <a:spLocks noGrp="1" noChangeArrowheads="1"/>
          </p:cNvSpPr>
          <p:nvPr>
            <p:ph type="body" sz="half" idx="1"/>
          </p:nvPr>
        </p:nvSpPr>
        <p:spPr/>
        <p:txBody>
          <a:bodyPr/>
          <a:lstStyle/>
          <a:p>
            <a:pPr eaLnBrk="1" hangingPunct="1"/>
            <a:endParaRPr lang="en-US" b="1" dirty="0">
              <a:latin typeface="Arial" panose="020B0604020202020204" pitchFamily="34" charset="0"/>
              <a:ea typeface="ＭＳ Ｐゴシック" charset="0"/>
              <a:cs typeface="Arial" panose="020B0604020202020204" pitchFamily="34" charset="0"/>
            </a:endParaRPr>
          </a:p>
        </p:txBody>
      </p:sp>
      <p:sp>
        <p:nvSpPr>
          <p:cNvPr id="290819" name="Rectangle 4"/>
          <p:cNvSpPr>
            <a:spLocks noGrp="1" noChangeArrowheads="1"/>
          </p:cNvSpPr>
          <p:nvPr>
            <p:ph type="body" sz="half" idx="2"/>
          </p:nvPr>
        </p:nvSpPr>
        <p:spPr>
          <a:xfrm>
            <a:off x="4953000" y="3581400"/>
            <a:ext cx="3962400" cy="3276600"/>
          </a:xfrm>
        </p:spPr>
        <p:txBody>
          <a:bodyPr/>
          <a:lstStyle/>
          <a:p>
            <a:pPr algn="ctr" eaLnBrk="1" hangingPunct="1"/>
            <a:r>
              <a:rPr lang="ar-JO" b="1" dirty="0">
                <a:latin typeface="Arial" panose="020B0604020202020204" pitchFamily="34" charset="0"/>
                <a:cs typeface="Arial" panose="020B0604020202020204" pitchFamily="34" charset="0"/>
              </a:rPr>
              <a:t>ما إذا كان داود وسليمان قد عاشا على الإطلاق فقد كان هذا موضع شك من قبل "كتاب الحد الأدنى من الكتاب المقدس" في عدد تموز / آب 1997</a:t>
            </a:r>
            <a:endParaRPr lang="en-US" b="1" dirty="0">
              <a:latin typeface="Arial" panose="020B0604020202020204" pitchFamily="34" charset="0"/>
              <a:ea typeface="ＭＳ Ｐゴシック" charset="0"/>
              <a:cs typeface="Arial" panose="020B0604020202020204" pitchFamily="34" charset="0"/>
            </a:endParaRPr>
          </a:p>
        </p:txBody>
      </p:sp>
      <p:pic>
        <p:nvPicPr>
          <p:cNvPr id="290820" name="Picture 8"/>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51371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142021763"/>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13" name="Group 12"/>
          <p:cNvGrpSpPr>
            <a:grpSpLocks/>
          </p:cNvGrpSpPr>
          <p:nvPr/>
        </p:nvGrpSpPr>
        <p:grpSpPr bwMode="auto">
          <a:xfrm>
            <a:off x="755576" y="703262"/>
            <a:ext cx="7560840" cy="5606057"/>
            <a:chOff x="3822700" y="2570163"/>
            <a:chExt cx="2971800" cy="2628900"/>
          </a:xfrm>
        </p:grpSpPr>
        <p:sp>
          <p:nvSpPr>
            <p:cNvPr id="275473" name="Text Box 6"/>
            <p:cNvSpPr txBox="1">
              <a:spLocks noChangeArrowheads="1"/>
            </p:cNvSpPr>
            <p:nvPr/>
          </p:nvSpPr>
          <p:spPr bwMode="auto">
            <a:xfrm>
              <a:off x="38227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000" u="sng" dirty="0">
                  <a:solidFill>
                    <a:srgbClr val="000090"/>
                  </a:solidFill>
                  <a:latin typeface="Arial" panose="020B0604020202020204" pitchFamily="34" charset="0"/>
                  <a:ea typeface="ÇlÇr ñæí©" charset="0"/>
                  <a:cs typeface="Arial" panose="020B0604020202020204" pitchFamily="34" charset="0"/>
                </a:rPr>
                <a:t>أشرار مع نهاية صالحة (3)</a:t>
              </a:r>
              <a:endParaRPr lang="en-US" sz="3200" dirty="0">
                <a:solidFill>
                  <a:schemeClr val="bg1">
                    <a:lumMod val="50000"/>
                  </a:schemeClr>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chemeClr val="bg1">
                      <a:lumMod val="50000"/>
                    </a:schemeClr>
                  </a:solidFill>
                  <a:latin typeface="Arial" panose="020B0604020202020204" pitchFamily="34" charset="0"/>
                  <a:ea typeface="ÇlÇr ñæí©" charset="0"/>
                  <a:cs typeface="Arial" panose="020B0604020202020204" pitchFamily="34" charset="0"/>
                </a:rPr>
                <a:t>رحبعام (12: 6-7و12)، أبيا</a:t>
              </a:r>
            </a:p>
            <a:p>
              <a:pPr algn="ctr">
                <a:buFontTx/>
                <a:buNone/>
              </a:pPr>
              <a:r>
                <a:rPr lang="ar-JO" sz="3200" dirty="0">
                  <a:solidFill>
                    <a:schemeClr val="bg1">
                      <a:lumMod val="50000"/>
                    </a:schemeClr>
                  </a:solidFill>
                  <a:latin typeface="Arial" panose="020B0604020202020204" pitchFamily="34" charset="0"/>
                  <a:ea typeface="ÇlÇr ñæí©" charset="0"/>
                  <a:cs typeface="Arial" panose="020B0604020202020204" pitchFamily="34" charset="0"/>
                </a:rPr>
                <a:t>(= أبيام 13: 10، 1 مل 15: 3)</a:t>
              </a:r>
            </a:p>
            <a:p>
              <a:pPr algn="ctr">
                <a:buFontTx/>
                <a:buNone/>
              </a:pPr>
              <a:r>
                <a:rPr lang="ar-JO" sz="3200" dirty="0">
                  <a:solidFill>
                    <a:srgbClr val="FF0000"/>
                  </a:solidFill>
                  <a:latin typeface="Arial" panose="020B0604020202020204" pitchFamily="34" charset="0"/>
                  <a:ea typeface="ÇlÇr ñæí©" charset="0"/>
                  <a:cs typeface="Arial" panose="020B0604020202020204" pitchFamily="34" charset="0"/>
                </a:rPr>
                <a:t>منسى (33: 12و19)</a:t>
              </a:r>
              <a:endParaRPr lang="en-US" sz="3200" dirty="0">
                <a:solidFill>
                  <a:srgbClr val="FF0000"/>
                </a:solidFill>
                <a:latin typeface="Arial" panose="020B0604020202020204" pitchFamily="34" charset="0"/>
                <a:ea typeface="ÇlÇr ñæí©" charset="0"/>
                <a:cs typeface="Arial" panose="020B0604020202020204" pitchFamily="34" charset="0"/>
              </a:endParaRPr>
            </a:p>
            <a:p>
              <a:pPr algn="ctr">
                <a:buFontTx/>
                <a:buNone/>
              </a:pPr>
              <a:endParaRPr lang="en-US" sz="4800" dirty="0">
                <a:solidFill>
                  <a:srgbClr val="FF0000"/>
                </a:solidFill>
                <a:latin typeface="Arial" panose="020B0604020202020204" pitchFamily="34" charset="0"/>
                <a:cs typeface="Arial" panose="020B0604020202020204" pitchFamily="34" charset="0"/>
              </a:endParaRPr>
            </a:p>
          </p:txBody>
        </p:sp>
        <p:sp>
          <p:nvSpPr>
            <p:cNvPr id="275474" name="Line 7"/>
            <p:cNvSpPr>
              <a:spLocks noChangeShapeType="1"/>
            </p:cNvSpPr>
            <p:nvPr/>
          </p:nvSpPr>
          <p:spPr bwMode="auto">
            <a:xfrm flipV="1">
              <a:off x="4051300" y="3829050"/>
              <a:ext cx="0" cy="12573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5" name="Line 8"/>
            <p:cNvSpPr>
              <a:spLocks noChangeShapeType="1"/>
            </p:cNvSpPr>
            <p:nvPr/>
          </p:nvSpPr>
          <p:spPr bwMode="auto">
            <a:xfrm rot="5400000" flipV="1">
              <a:off x="5194300" y="3714750"/>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6" name="Line 9"/>
            <p:cNvSpPr>
              <a:spLocks noChangeShapeType="1"/>
            </p:cNvSpPr>
            <p:nvPr/>
          </p:nvSpPr>
          <p:spPr bwMode="auto">
            <a:xfrm rot="7101103" flipH="1" flipV="1">
              <a:off x="4759325" y="3452813"/>
              <a:ext cx="368300" cy="184785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7" name="Line 10"/>
            <p:cNvSpPr>
              <a:spLocks noChangeShapeType="1"/>
            </p:cNvSpPr>
            <p:nvPr/>
          </p:nvSpPr>
          <p:spPr bwMode="auto">
            <a:xfrm rot="7101103" flipH="1" flipV="1">
              <a:off x="5807075" y="4213225"/>
              <a:ext cx="714375" cy="23812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2" name="Lightning Bolt 1"/>
          <p:cNvSpPr/>
          <p:nvPr/>
        </p:nvSpPr>
        <p:spPr bwMode="auto">
          <a:xfrm rot="4884758">
            <a:off x="7665124" y="3736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1013384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8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494533"/>
            <a:ext cx="9144000" cy="4440031"/>
          </a:xfrm>
          <a:prstGeom prst="rect">
            <a:avLst/>
          </a:prstGeom>
        </p:spPr>
      </p:pic>
      <p:sp>
        <p:nvSpPr>
          <p:cNvPr id="441345" name="Rectangle 2"/>
          <p:cNvSpPr>
            <a:spLocks noGrp="1" noChangeArrowheads="1"/>
          </p:cNvSpPr>
          <p:nvPr>
            <p:ph type="title"/>
          </p:nvPr>
        </p:nvSpPr>
        <p:spPr>
          <a:xfrm>
            <a:off x="2362200" y="274638"/>
            <a:ext cx="6324600" cy="1143000"/>
          </a:xfrm>
          <a:solidFill>
            <a:srgbClr val="FFFF66"/>
          </a:solidFill>
          <a:ln w="76200">
            <a:solidFill>
              <a:schemeClr val="tx1"/>
            </a:solidFill>
            <a:miter lim="800000"/>
            <a:headEnd/>
            <a:tailEnd/>
          </a:ln>
        </p:spPr>
        <p:txBody>
          <a:bodyPr/>
          <a:lstStyle/>
          <a:p>
            <a:pPr eaLnBrk="1" hangingPunct="1"/>
            <a:r>
              <a:rPr lang="ar-JO" dirty="0">
                <a:solidFill>
                  <a:schemeClr val="tx1"/>
                </a:solidFill>
              </a:rPr>
              <a:t>منسى الشرير</a:t>
            </a:r>
            <a:endParaRPr lang="en-GB" dirty="0">
              <a:solidFill>
                <a:schemeClr val="tx1"/>
              </a:solidFill>
            </a:endParaRPr>
          </a:p>
        </p:txBody>
      </p:sp>
      <p:sp>
        <p:nvSpPr>
          <p:cNvPr id="441347" name="Text Box 7"/>
          <p:cNvSpPr txBox="1">
            <a:spLocks noChangeArrowheads="1"/>
          </p:cNvSpPr>
          <p:nvPr/>
        </p:nvSpPr>
        <p:spPr bwMode="auto">
          <a:xfrm>
            <a:off x="6705600" y="6491288"/>
            <a:ext cx="11366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100000"/>
              </a:lnSpc>
              <a:spcBef>
                <a:spcPct val="0"/>
              </a:spcBef>
              <a:buFontTx/>
              <a:buNone/>
            </a:pPr>
            <a:r>
              <a:rPr kumimoji="0" lang="en-US" sz="1800" dirty="0">
                <a:solidFill>
                  <a:srgbClr val="000000"/>
                </a:solidFill>
                <a:latin typeface="Arial" panose="020B0604020202020204" pitchFamily="34" charset="0"/>
              </a:rPr>
              <a:t>Chap. 21</a:t>
            </a:r>
            <a:endParaRPr kumimoji="0" lang="en-GB" sz="1800" dirty="0">
              <a:solidFill>
                <a:srgbClr val="000000"/>
              </a:solidFill>
              <a:latin typeface="Arial" panose="020B0604020202020204" pitchFamily="34" charset="0"/>
            </a:endParaRPr>
          </a:p>
        </p:txBody>
      </p:sp>
      <p:pic>
        <p:nvPicPr>
          <p:cNvPr id="441348" name="Picture 8" descr="j029097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51521" y="116632"/>
            <a:ext cx="1610068" cy="1985392"/>
          </a:xfrm>
          <a:prstGeom prst="rect">
            <a:avLst/>
          </a:prstGeom>
          <a:solidFill>
            <a:schemeClr val="bg1"/>
          </a:solidFill>
          <a:ln>
            <a:noFill/>
          </a:ln>
        </p:spPr>
      </p:pic>
      <p:sp>
        <p:nvSpPr>
          <p:cNvPr id="441349" name="Rectangle 3"/>
          <p:cNvSpPr txBox="1">
            <a:spLocks noChangeArrowheads="1"/>
          </p:cNvSpPr>
          <p:nvPr/>
        </p:nvSpPr>
        <p:spPr bwMode="auto">
          <a:xfrm>
            <a:off x="107504" y="2348880"/>
            <a:ext cx="4248471" cy="446489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lnSpc>
                <a:spcPct val="100000"/>
              </a:lnSpc>
              <a:buFontTx/>
              <a:buNone/>
            </a:pPr>
            <a:r>
              <a:rPr kumimoji="0" lang="ar-JO" sz="2800" dirty="0">
                <a:solidFill>
                  <a:schemeClr val="bg1"/>
                </a:solidFill>
                <a:effectLst>
                  <a:glow rad="228600">
                    <a:srgbClr val="000000">
                      <a:alpha val="99000"/>
                    </a:srgbClr>
                  </a:glow>
                </a:effectLst>
                <a:latin typeface="Arial" panose="020B0604020202020204" pitchFamily="34" charset="0"/>
                <a:cs typeface="Arial" panose="020B0604020202020204" pitchFamily="34" charset="0"/>
              </a:rPr>
              <a:t>أعاد حكم منسى الشرير لمدة 55 عاماً جميع الممارسات الوثنية التي دمرها حزقيا والده والتي بررت عقاب الله قريباً بسبي يهوذا إلى بابل .</a:t>
            </a:r>
            <a:endParaRPr kumimoji="0" lang="en-GB" sz="2800" dirty="0">
              <a:solidFill>
                <a:schemeClr val="bg1"/>
              </a:solidFill>
              <a:effectLst>
                <a:glow rad="228600">
                  <a:srgbClr val="000000">
                    <a:alpha val="99000"/>
                  </a:srgb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33233070"/>
      </p:ext>
    </p:extLst>
  </p:cSld>
  <p:clrMapOvr>
    <a:overrideClrMapping bg1="lt1" tx1="dk1" bg2="lt2" tx2="dk2" accent1="accent1" accent2="accent2" accent3="accent3" accent4="accent4" accent5="accent5" accent6="accent6" hlink="hlink" folHlink="folHlink"/>
  </p:clrMapOvr>
  <p:transition spd="slow"/>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0" y="0"/>
            <a:ext cx="9144000" cy="6858000"/>
          </a:xfrm>
          <a:prstGeom prst="rect">
            <a:avLst/>
          </a:prstGeom>
        </p:spPr>
      </p:pic>
      <p:sp>
        <p:nvSpPr>
          <p:cNvPr id="2" name="Title 1"/>
          <p:cNvSpPr>
            <a:spLocks noGrp="1"/>
          </p:cNvSpPr>
          <p:nvPr>
            <p:ph type="title"/>
          </p:nvPr>
        </p:nvSpPr>
        <p:spPr>
          <a:xfrm>
            <a:off x="0" y="1"/>
            <a:ext cx="9144000" cy="1412775"/>
          </a:xfrm>
          <a:solidFill>
            <a:schemeClr val="tx2"/>
          </a:solidFill>
        </p:spPr>
        <p:txBody>
          <a:bodyPr/>
          <a:lstStyle/>
          <a:p>
            <a:r>
              <a:rPr lang="ar-JO" sz="3600" dirty="0">
                <a:solidFill>
                  <a:schemeClr val="bg1"/>
                </a:solidFill>
              </a:rPr>
              <a:t>وعظ صفنيا بعد أن ملأ منسى الساحتين بالأصنام مباشرة</a:t>
            </a:r>
            <a:endParaRPr lang="en-US" sz="3600" dirty="0">
              <a:solidFill>
                <a:schemeClr val="bg1"/>
              </a:solidFill>
              <a:effectLst/>
            </a:endParaRPr>
          </a:p>
        </p:txBody>
      </p:sp>
    </p:spTree>
    <p:extLst>
      <p:ext uri="{BB962C8B-B14F-4D97-AF65-F5344CB8AC3E}">
        <p14:creationId xmlns:p14="http://schemas.microsoft.com/office/powerpoint/2010/main" val="3635077389"/>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4"/>
          <a:stretch>
            <a:fillRect/>
          </a:stretch>
        </p:blipFill>
        <p:spPr>
          <a:xfrm>
            <a:off x="-180528" y="-17796"/>
            <a:ext cx="6858000" cy="6858000"/>
          </a:xfrm>
          <a:prstGeom prst="rect">
            <a:avLst/>
          </a:prstGeom>
        </p:spPr>
      </p:pic>
      <p:sp>
        <p:nvSpPr>
          <p:cNvPr id="446466" name="Rectangle 4"/>
          <p:cNvSpPr>
            <a:spLocks noGrp="1" noChangeArrowheads="1"/>
          </p:cNvSpPr>
          <p:nvPr>
            <p:ph type="title"/>
          </p:nvPr>
        </p:nvSpPr>
        <p:spPr>
          <a:xfrm>
            <a:off x="2411760" y="-171400"/>
            <a:ext cx="4464496" cy="836712"/>
          </a:xfrm>
        </p:spPr>
        <p:txBody>
          <a:bodyPr/>
          <a:lstStyle/>
          <a:p>
            <a:pPr eaLnBrk="1" hangingPunct="1"/>
            <a:r>
              <a:rPr lang="ar-JO" dirty="0">
                <a:solidFill>
                  <a:schemeClr val="tx1"/>
                </a:solidFill>
              </a:rPr>
              <a:t>منسى</a:t>
            </a:r>
            <a:endParaRPr lang="en-GB" dirty="0">
              <a:solidFill>
                <a:schemeClr val="tx1"/>
              </a:solidFill>
            </a:endParaRPr>
          </a:p>
        </p:txBody>
      </p:sp>
      <p:sp>
        <p:nvSpPr>
          <p:cNvPr id="446468" name="Rectangle 6"/>
          <p:cNvSpPr>
            <a:spLocks noChangeArrowheads="1"/>
          </p:cNvSpPr>
          <p:nvPr/>
        </p:nvSpPr>
        <p:spPr bwMode="auto">
          <a:xfrm>
            <a:off x="533400" y="1371600"/>
            <a:ext cx="3581400" cy="480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eaLnBrk="1" hangingPunct="1">
              <a:lnSpc>
                <a:spcPct val="100000"/>
              </a:lnSpc>
              <a:spcBef>
                <a:spcPct val="0"/>
              </a:spcBef>
              <a:buFontTx/>
              <a:buNone/>
            </a:pPr>
            <a:endParaRPr kumimoji="0" lang="en-GB" sz="4400" dirty="0">
              <a:solidFill>
                <a:srgbClr val="000000"/>
              </a:solidFill>
              <a:latin typeface="Arial" panose="020B0604020202020204" pitchFamily="34" charset="0"/>
              <a:cs typeface="Arial" panose="020B0604020202020204" pitchFamily="34" charset="0"/>
            </a:endParaRPr>
          </a:p>
        </p:txBody>
      </p:sp>
      <p:sp>
        <p:nvSpPr>
          <p:cNvPr id="103432" name="Text Box 8"/>
          <p:cNvSpPr txBox="1">
            <a:spLocks noChangeArrowheads="1"/>
          </p:cNvSpPr>
          <p:nvPr/>
        </p:nvSpPr>
        <p:spPr bwMode="auto">
          <a:xfrm>
            <a:off x="6786578" y="3645024"/>
            <a:ext cx="2357422" cy="954107"/>
          </a:xfrm>
          <a:prstGeom prst="rect">
            <a:avLst/>
          </a:prstGeom>
          <a:solidFill>
            <a:srgbClr val="000000"/>
          </a:solidFill>
          <a:ln>
            <a:noFill/>
          </a:ln>
        </p:spPr>
        <p:txBody>
          <a:bodyPr wrap="square">
            <a:spAutoFit/>
          </a:bodyPr>
          <a:lstStyle>
            <a:lvl1pPr marL="266700" indent="-2667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rtl="1" eaLnBrk="1" hangingPunct="1">
              <a:lnSpc>
                <a:spcPct val="100000"/>
              </a:lnSpc>
              <a:spcBef>
                <a:spcPct val="0"/>
              </a:spcBef>
            </a:pPr>
            <a:r>
              <a:rPr kumimoji="0" lang="ar-JO" sz="2800" dirty="0">
                <a:solidFill>
                  <a:srgbClr val="FFFFFF"/>
                </a:solidFill>
                <a:latin typeface="Arial" panose="020B0604020202020204" pitchFamily="34" charset="0"/>
                <a:cs typeface="Arial" panose="020B0604020202020204" pitchFamily="34" charset="0"/>
              </a:rPr>
              <a:t>أخذ منسى إلى       بابل مقيداً</a:t>
            </a:r>
            <a:endParaRPr kumimoji="0" lang="en-GB" sz="2800" dirty="0">
              <a:solidFill>
                <a:srgbClr val="FFFFFF"/>
              </a:solidFill>
              <a:latin typeface="Arial" panose="020B0604020202020204" pitchFamily="34" charset="0"/>
              <a:cs typeface="Arial" panose="020B0604020202020204" pitchFamily="34" charset="0"/>
            </a:endParaRPr>
          </a:p>
        </p:txBody>
      </p:sp>
      <p:sp>
        <p:nvSpPr>
          <p:cNvPr id="446471" name="Text Box 32"/>
          <p:cNvSpPr txBox="1">
            <a:spLocks noChangeArrowheads="1"/>
          </p:cNvSpPr>
          <p:nvPr/>
        </p:nvSpPr>
        <p:spPr bwMode="auto">
          <a:xfrm>
            <a:off x="5940152" y="6309320"/>
            <a:ext cx="3048000"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lnSpc>
                <a:spcPct val="100000"/>
              </a:lnSpc>
              <a:spcBef>
                <a:spcPct val="0"/>
              </a:spcBef>
              <a:buFontTx/>
              <a:buNone/>
            </a:pPr>
            <a:r>
              <a:rPr kumimoji="0" lang="ar-JO" sz="2000" dirty="0">
                <a:solidFill>
                  <a:srgbClr val="FFFFFF"/>
                </a:solidFill>
                <a:latin typeface="Arial" panose="020B0604020202020204" pitchFamily="34" charset="0"/>
                <a:cs typeface="Arial" panose="020B0604020202020204" pitchFamily="34" charset="0"/>
              </a:rPr>
              <a:t>2 أخ 33: 11-17</a:t>
            </a:r>
            <a:endParaRPr kumimoji="0" lang="en-GB" sz="20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20923957"/>
      </p:ext>
    </p:extLst>
  </p:cSld>
  <p:clrMapOvr>
    <a:overrideClrMapping bg1="lt1" tx1="dk1" bg2="lt2" tx2="dk2" accent1="accent1" accent2="accent2" accent3="accent3" accent4="accent4" accent5="accent5" accent6="accent6" hlink="hlink" folHlink="folHlink"/>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103432"/>
                                        </p:tgtEl>
                                        <p:attrNameLst>
                                          <p:attrName>style.visibility</p:attrName>
                                        </p:attrNameLst>
                                      </p:cBhvr>
                                      <p:to>
                                        <p:strVal val="visible"/>
                                      </p:to>
                                    </p:set>
                                    <p:anim calcmode="discrete" valueType="clr">
                                      <p:cBhvr override="childStyle">
                                        <p:cTn id="7" dur="80"/>
                                        <p:tgtEl>
                                          <p:spTgt spid="103432"/>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103432"/>
                                        </p:tgtEl>
                                        <p:attrNameLst>
                                          <p:attrName>fillcolor</p:attrName>
                                        </p:attrNameLst>
                                      </p:cBhvr>
                                      <p:tavLst>
                                        <p:tav tm="0">
                                          <p:val>
                                            <p:clrVal>
                                              <a:schemeClr val="accent2"/>
                                            </p:clrVal>
                                          </p:val>
                                        </p:tav>
                                        <p:tav tm="50000">
                                          <p:val>
                                            <p:clrVal>
                                              <a:schemeClr val="hlink"/>
                                            </p:clrVal>
                                          </p:val>
                                        </p:tav>
                                      </p:tavLst>
                                    </p:anim>
                                    <p:set>
                                      <p:cBhvr>
                                        <p:cTn id="9" dur="80"/>
                                        <p:tgtEl>
                                          <p:spTgt spid="103432"/>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32" grpId="0" animBg="1"/>
    </p:bldLst>
  </p:timing>
</p:sld>
</file>

<file path=ppt/slides/slide2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6466" name="Rectangle 4"/>
          <p:cNvSpPr>
            <a:spLocks noGrp="1" noChangeArrowheads="1"/>
          </p:cNvSpPr>
          <p:nvPr>
            <p:ph type="title"/>
          </p:nvPr>
        </p:nvSpPr>
        <p:spPr>
          <a:xfrm>
            <a:off x="0" y="116632"/>
            <a:ext cx="8950424" cy="944562"/>
          </a:xfrm>
        </p:spPr>
        <p:txBody>
          <a:bodyPr/>
          <a:lstStyle/>
          <a:p>
            <a:pPr eaLnBrk="1" hangingPunct="1"/>
            <a:r>
              <a:rPr lang="ar-JO" dirty="0">
                <a:solidFill>
                  <a:srgbClr val="FFFFFF"/>
                </a:solidFill>
              </a:rPr>
              <a:t>صلاة منسى</a:t>
            </a:r>
            <a:endParaRPr lang="en-GB" dirty="0">
              <a:solidFill>
                <a:srgbClr val="FFFFFF"/>
              </a:solidFill>
            </a:endParaRPr>
          </a:p>
        </p:txBody>
      </p:sp>
      <p:sp>
        <p:nvSpPr>
          <p:cNvPr id="446468" name="Rectangle 6"/>
          <p:cNvSpPr>
            <a:spLocks noChangeArrowheads="1"/>
          </p:cNvSpPr>
          <p:nvPr/>
        </p:nvSpPr>
        <p:spPr bwMode="auto">
          <a:xfrm>
            <a:off x="533400" y="1371600"/>
            <a:ext cx="3581400" cy="480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eaLnBrk="1" hangingPunct="1">
              <a:lnSpc>
                <a:spcPct val="100000"/>
              </a:lnSpc>
              <a:spcBef>
                <a:spcPct val="0"/>
              </a:spcBef>
              <a:buFontTx/>
              <a:buNone/>
            </a:pPr>
            <a:endParaRPr kumimoji="0" lang="en-GB" sz="4400" dirty="0">
              <a:solidFill>
                <a:srgbClr val="000000"/>
              </a:solidFill>
              <a:latin typeface="Arial" panose="020B0604020202020204" pitchFamily="34" charset="0"/>
              <a:cs typeface="Arial" panose="020B0604020202020204" pitchFamily="34" charset="0"/>
            </a:endParaRPr>
          </a:p>
        </p:txBody>
      </p:sp>
      <p:sp>
        <p:nvSpPr>
          <p:cNvPr id="103432" name="Text Box 8"/>
          <p:cNvSpPr txBox="1">
            <a:spLocks noChangeArrowheads="1"/>
          </p:cNvSpPr>
          <p:nvPr/>
        </p:nvSpPr>
        <p:spPr bwMode="auto">
          <a:xfrm>
            <a:off x="0" y="5733256"/>
            <a:ext cx="9144000" cy="523220"/>
          </a:xfrm>
          <a:prstGeom prst="rect">
            <a:avLst/>
          </a:prstGeom>
          <a:solidFill>
            <a:srgbClr val="000000"/>
          </a:solidFill>
          <a:ln>
            <a:noFill/>
          </a:ln>
        </p:spPr>
        <p:txBody>
          <a:bodyPr wrap="square">
            <a:spAutoFit/>
          </a:bodyPr>
          <a:lstStyle>
            <a:lvl1pPr marL="266700" indent="-2667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100000"/>
              </a:lnSpc>
              <a:spcBef>
                <a:spcPct val="0"/>
              </a:spcBef>
            </a:pPr>
            <a:r>
              <a:rPr kumimoji="0" lang="en-US" sz="2800" dirty="0">
                <a:solidFill>
                  <a:srgbClr val="FFFFFF"/>
                </a:solidFill>
                <a:latin typeface="Arial" panose="020B0604020202020204" pitchFamily="34" charset="0"/>
                <a:cs typeface="Arial" panose="020B0604020202020204" pitchFamily="34" charset="0"/>
              </a:rPr>
              <a:t>Manasseh </a:t>
            </a:r>
            <a:endParaRPr kumimoji="0" lang="en-GB" sz="2800" dirty="0">
              <a:solidFill>
                <a:srgbClr val="FFFFFF"/>
              </a:solidFill>
              <a:latin typeface="Arial" panose="020B0604020202020204" pitchFamily="34" charset="0"/>
              <a:cs typeface="Arial" panose="020B0604020202020204" pitchFamily="34" charset="0"/>
            </a:endParaRPr>
          </a:p>
        </p:txBody>
      </p:sp>
      <p:pic>
        <p:nvPicPr>
          <p:cNvPr id="2" name="Picture 1"/>
          <p:cNvPicPr>
            <a:picLocks noChangeAspect="1"/>
          </p:cNvPicPr>
          <p:nvPr/>
        </p:nvPicPr>
        <p:blipFill>
          <a:blip r:embed="rId4"/>
          <a:stretch>
            <a:fillRect/>
          </a:stretch>
        </p:blipFill>
        <p:spPr>
          <a:xfrm>
            <a:off x="18116" y="1196751"/>
            <a:ext cx="9125883" cy="5114297"/>
          </a:xfrm>
          <a:prstGeom prst="rect">
            <a:avLst/>
          </a:prstGeom>
        </p:spPr>
      </p:pic>
      <p:sp>
        <p:nvSpPr>
          <p:cNvPr id="7" name="Text Box 32"/>
          <p:cNvSpPr txBox="1">
            <a:spLocks noChangeArrowheads="1"/>
          </p:cNvSpPr>
          <p:nvPr/>
        </p:nvSpPr>
        <p:spPr bwMode="auto">
          <a:xfrm>
            <a:off x="5940152" y="6309320"/>
            <a:ext cx="3048000"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lnSpc>
                <a:spcPct val="100000"/>
              </a:lnSpc>
              <a:spcBef>
                <a:spcPct val="0"/>
              </a:spcBef>
              <a:buFontTx/>
              <a:buNone/>
            </a:pPr>
            <a:r>
              <a:rPr kumimoji="0" lang="ar-JO" sz="2000" dirty="0">
                <a:solidFill>
                  <a:srgbClr val="FFFFFF"/>
                </a:solidFill>
                <a:latin typeface="Arial" panose="020B0604020202020204" pitchFamily="34" charset="0"/>
                <a:cs typeface="Arial" panose="020B0604020202020204" pitchFamily="34" charset="0"/>
              </a:rPr>
              <a:t>2 أخ 33: 11-17</a:t>
            </a:r>
            <a:endParaRPr kumimoji="0" lang="en-GB" sz="20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99687633"/>
      </p:ext>
    </p:extLst>
  </p:cSld>
  <p:clrMapOvr>
    <a:overrideClrMapping bg1="lt1" tx1="dk1" bg2="lt2" tx2="dk2" accent1="accent1" accent2="accent2" accent3="accent3" accent4="accent4" accent5="accent5" accent6="accent6" hlink="hlink" folHlink="folHlink"/>
  </p:clrMapOvr>
  <p:transition>
    <p:dissolve/>
  </p:transition>
</p:sld>
</file>

<file path=ppt/slides/slide285.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3600" u="sng" dirty="0">
                  <a:solidFill>
                    <a:schemeClr val="bg1">
                      <a:lumMod val="50000"/>
                    </a:schemeClr>
                  </a:solidFill>
                  <a:latin typeface="Arial" panose="020B0604020202020204" pitchFamily="34" charset="0"/>
                  <a:ea typeface="ÇlÇr ñæí©" charset="0"/>
                  <a:cs typeface="Arial" panose="020B0604020202020204" pitchFamily="34" charset="0"/>
                </a:rPr>
                <a:t>سيء إلى أسوأ (9)</a:t>
              </a:r>
              <a:endParaRPr lang="en-US" sz="3600" u="sng" dirty="0">
                <a:solidFill>
                  <a:schemeClr val="bg1">
                    <a:lumMod val="50000"/>
                  </a:schemeClr>
                </a:solidFill>
                <a:latin typeface="Arial" panose="020B0604020202020204" pitchFamily="34" charset="0"/>
                <a:ea typeface="ÇlÇr ñæí©" charset="0"/>
                <a:cs typeface="Arial" panose="020B0604020202020204" pitchFamily="34" charset="0"/>
              </a:endParaRP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يهورام (21: 6، 11-12)، أخزيا</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(20: 35، 22: 3)، عثليا (22: 10)، آحاز </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(28: 22)، </a:t>
              </a:r>
              <a:r>
                <a:rPr lang="ar-JO" sz="3600" dirty="0">
                  <a:solidFill>
                    <a:srgbClr val="FF0000"/>
                  </a:solidFill>
                  <a:latin typeface="Arial" panose="020B0604020202020204" pitchFamily="34" charset="0"/>
                  <a:cs typeface="Arial" panose="020B0604020202020204" pitchFamily="34" charset="0"/>
                </a:rPr>
                <a:t>آمون (33: 20-25)</a:t>
              </a:r>
              <a:r>
                <a:rPr lang="ar-JO" sz="3600" dirty="0">
                  <a:solidFill>
                    <a:schemeClr val="bg1">
                      <a:lumMod val="50000"/>
                    </a:schemeClr>
                  </a:solidFill>
                  <a:latin typeface="Arial" panose="020B0604020202020204" pitchFamily="34" charset="0"/>
                  <a:cs typeface="Arial" panose="020B0604020202020204" pitchFamily="34" charset="0"/>
                </a:rPr>
                <a:t>، يهوآحاز</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(36: 1، 2 مل 13: 2)، يهوياقيم</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(36: 5)، يهوياكين (36: 9)، صدقيا</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(36: 12)</a:t>
              </a: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8" name="Line 22"/>
            <p:cNvSpPr>
              <a:spLocks noChangeShapeType="1"/>
            </p:cNvSpPr>
            <p:nvPr/>
          </p:nvSpPr>
          <p:spPr bwMode="auto">
            <a:xfrm rot="7101103" flipH="1" flipV="1">
              <a:off x="4847080" y="5280323"/>
              <a:ext cx="530225" cy="2147887"/>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1452880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34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870407235"/>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7" name="Group 6"/>
          <p:cNvGrpSpPr>
            <a:grpSpLocks/>
          </p:cNvGrpSpPr>
          <p:nvPr/>
        </p:nvGrpSpPr>
        <p:grpSpPr bwMode="auto">
          <a:xfrm>
            <a:off x="1239838" y="703262"/>
            <a:ext cx="7436618" cy="5661102"/>
            <a:chOff x="736600" y="2570163"/>
            <a:chExt cx="2971800" cy="2761109"/>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000" u="sng" dirty="0">
                  <a:solidFill>
                    <a:srgbClr val="000090"/>
                  </a:solidFill>
                  <a:latin typeface="Arial" panose="020B0604020202020204" pitchFamily="34" charset="0"/>
                  <a:ea typeface="ÇlÇr ñæí©" charset="0"/>
                  <a:cs typeface="Arial" panose="020B0604020202020204" pitchFamily="34" charset="0"/>
                </a:rPr>
                <a:t>صالح مع نهاية شريرة (8)</a:t>
              </a:r>
              <a:endParaRPr lang="en-US" sz="40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4000" dirty="0">
                  <a:solidFill>
                    <a:srgbClr val="000090"/>
                  </a:solidFill>
                  <a:latin typeface="Arial" panose="020B0604020202020204" pitchFamily="34" charset="0"/>
                  <a:cs typeface="Arial" panose="020B0604020202020204" pitchFamily="34" charset="0"/>
                </a:rPr>
                <a:t>سليمان*(1: 1)، آسا (14: 2)،</a:t>
              </a:r>
            </a:p>
            <a:p>
              <a:pPr algn="ctr">
                <a:buFontTx/>
                <a:buNone/>
              </a:pPr>
              <a:r>
                <a:rPr lang="ar-JO" sz="4000" dirty="0">
                  <a:solidFill>
                    <a:srgbClr val="000090"/>
                  </a:solidFill>
                  <a:latin typeface="Arial" panose="020B0604020202020204" pitchFamily="34" charset="0"/>
                  <a:cs typeface="Arial" panose="020B0604020202020204" pitchFamily="34" charset="0"/>
                </a:rPr>
                <a:t>يهوشافاط (17: 3، 20: 37)، </a:t>
              </a:r>
              <a:r>
                <a:rPr lang="ar-JO" sz="4000" dirty="0">
                  <a:solidFill>
                    <a:schemeClr val="bg1">
                      <a:lumMod val="75000"/>
                    </a:schemeClr>
                  </a:solidFill>
                  <a:latin typeface="Arial" panose="020B0604020202020204" pitchFamily="34" charset="0"/>
                  <a:cs typeface="Arial" panose="020B0604020202020204" pitchFamily="34" charset="0"/>
                </a:rPr>
                <a:t>يؤاش</a:t>
              </a:r>
            </a:p>
            <a:p>
              <a:pPr algn="ctr">
                <a:buFontTx/>
                <a:buNone/>
              </a:pPr>
              <a:r>
                <a:rPr lang="ar-JO" sz="4000" dirty="0">
                  <a:solidFill>
                    <a:schemeClr val="bg1">
                      <a:lumMod val="75000"/>
                    </a:schemeClr>
                  </a:solidFill>
                  <a:latin typeface="Arial" panose="020B0604020202020204" pitchFamily="34" charset="0"/>
                  <a:cs typeface="Arial" panose="020B0604020202020204" pitchFamily="34" charset="0"/>
                </a:rPr>
                <a:t>(24: 22)، عمسيا (25: 19و27)، عزيا</a:t>
              </a:r>
            </a:p>
            <a:p>
              <a:pPr algn="ctr">
                <a:buFontTx/>
                <a:buNone/>
              </a:pPr>
              <a:r>
                <a:rPr lang="ar-JO" sz="4000" dirty="0">
                  <a:solidFill>
                    <a:schemeClr val="bg1">
                      <a:lumMod val="75000"/>
                    </a:schemeClr>
                  </a:solidFill>
                  <a:latin typeface="Arial" panose="020B0604020202020204" pitchFamily="34" charset="0"/>
                  <a:cs typeface="Arial" panose="020B0604020202020204" pitchFamily="34" charset="0"/>
                </a:rPr>
                <a:t>(26: 16)،</a:t>
              </a:r>
              <a:r>
                <a:rPr lang="ar-JO" sz="4000" dirty="0">
                  <a:solidFill>
                    <a:srgbClr val="000090"/>
                  </a:solidFill>
                  <a:latin typeface="Arial" panose="020B0604020202020204" pitchFamily="34" charset="0"/>
                  <a:cs typeface="Arial" panose="020B0604020202020204" pitchFamily="34" charset="0"/>
                </a:rPr>
                <a:t> </a:t>
              </a:r>
              <a:r>
                <a:rPr lang="ar-JO" sz="4000" dirty="0">
                  <a:solidFill>
                    <a:schemeClr val="bg1">
                      <a:lumMod val="50000"/>
                    </a:schemeClr>
                  </a:solidFill>
                  <a:latin typeface="Arial" panose="020B0604020202020204" pitchFamily="34" charset="0"/>
                  <a:cs typeface="Arial" panose="020B0604020202020204" pitchFamily="34" charset="0"/>
                </a:rPr>
                <a:t>حزقيا (32: 25)، </a:t>
              </a:r>
              <a:r>
                <a:rPr lang="ar-JO" sz="4000" dirty="0">
                  <a:solidFill>
                    <a:srgbClr val="FF0000"/>
                  </a:solidFill>
                  <a:latin typeface="Arial" panose="020B0604020202020204" pitchFamily="34" charset="0"/>
                  <a:cs typeface="Arial" panose="020B0604020202020204" pitchFamily="34" charset="0"/>
                </a:rPr>
                <a:t>يوشيا</a:t>
              </a:r>
            </a:p>
            <a:p>
              <a:pPr algn="ctr">
                <a:buFontTx/>
                <a:buNone/>
              </a:pPr>
              <a:r>
                <a:rPr lang="ar-JO" sz="4000" dirty="0">
                  <a:solidFill>
                    <a:srgbClr val="FF0000"/>
                  </a:solidFill>
                  <a:latin typeface="Arial" panose="020B0604020202020204" pitchFamily="34" charset="0"/>
                  <a:cs typeface="Arial" panose="020B0604020202020204" pitchFamily="34" charset="0"/>
                </a:rPr>
                <a:t>(34: 1-36: 1)</a:t>
              </a:r>
              <a:endParaRPr lang="en-US" sz="4000" dirty="0">
                <a:solidFill>
                  <a:srgbClr val="FF0000"/>
                </a:solidFill>
                <a:latin typeface="Arial" panose="020B0604020202020204" pitchFamily="34" charset="0"/>
                <a:cs typeface="Arial" panose="020B0604020202020204" pitchFamily="34"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1" name="Line 4"/>
            <p:cNvSpPr>
              <a:spLocks noChangeShapeType="1"/>
            </p:cNvSpPr>
            <p:nvPr/>
          </p:nvSpPr>
          <p:spPr bwMode="auto">
            <a:xfrm rot="7101103" flipH="1" flipV="1">
              <a:off x="1128712" y="4116835"/>
              <a:ext cx="1285875" cy="11430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2" name="Line 5"/>
            <p:cNvSpPr>
              <a:spLocks noChangeShapeType="1"/>
            </p:cNvSpPr>
            <p:nvPr/>
          </p:nvSpPr>
          <p:spPr bwMode="auto">
            <a:xfrm rot="3698897" flipV="1">
              <a:off x="2546350" y="4602195"/>
              <a:ext cx="714375" cy="23812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20465153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descr="Whitcomb Chart">
            <a:extLst>
              <a:ext uri="{FF2B5EF4-FFF2-40B4-BE49-F238E27FC236}">
                <a16:creationId xmlns:a16="http://schemas.microsoft.com/office/drawing/2014/main" id="{89AA9B8B-82B5-B045-83E5-77C611DE3963}"/>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l="68333" t="28763" b="35461"/>
          <a:stretch/>
        </p:blipFill>
        <p:spPr bwMode="auto">
          <a:xfrm>
            <a:off x="0" y="-76202"/>
            <a:ext cx="9144000" cy="71776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4627" name="Rectangle 3"/>
          <p:cNvSpPr>
            <a:spLocks noGrp="1" noChangeArrowheads="1"/>
          </p:cNvSpPr>
          <p:nvPr>
            <p:ph type="title"/>
          </p:nvPr>
        </p:nvSpPr>
        <p:spPr>
          <a:xfrm>
            <a:off x="0" y="-76200"/>
            <a:ext cx="8229600" cy="685800"/>
          </a:xfrm>
          <a:solidFill>
            <a:schemeClr val="bg1">
              <a:lumMod val="75000"/>
            </a:schemeClr>
          </a:solidFill>
        </p:spPr>
        <p:txBody>
          <a:bodyPr/>
          <a:lstStyle/>
          <a:p>
            <a:pPr algn="ctr">
              <a:defRPr/>
            </a:pPr>
            <a:r>
              <a:rPr kumimoji="0" lang="ar-JO" sz="3200" b="1" dirty="0">
                <a:solidFill>
                  <a:schemeClr val="tx1"/>
                </a:solidFill>
                <a:latin typeface="Arial" panose="020B0604020202020204" pitchFamily="34" charset="0"/>
                <a:ea typeface="ＭＳ Ｐゴシック" charset="0"/>
                <a:cs typeface="Arial" panose="020B0604020202020204" pitchFamily="34" charset="0"/>
              </a:rPr>
              <a:t>يوشيا ملك يهوذا آخر الملوك الصالحين</a:t>
            </a:r>
            <a:endParaRPr kumimoji="0" lang="en-US" sz="32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158723" name="Text Box 4"/>
          <p:cNvSpPr txBox="1">
            <a:spLocks noChangeArrowheads="1"/>
          </p:cNvSpPr>
          <p:nvPr/>
        </p:nvSpPr>
        <p:spPr bwMode="auto">
          <a:xfrm>
            <a:off x="7504112" y="-76201"/>
            <a:ext cx="1676400" cy="685800"/>
          </a:xfrm>
          <a:prstGeom prst="rect">
            <a:avLst/>
          </a:prstGeom>
          <a:solidFill>
            <a:schemeClr val="bg1">
              <a:lumMod val="75000"/>
            </a:schemeClr>
          </a:solidFill>
          <a:ln w="9525">
            <a:noFill/>
            <a:miter lim="800000"/>
            <a:headEnd/>
            <a:tailEnd/>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232و342</a:t>
            </a:r>
            <a:endParaRPr kumimoji="0" lang="en-US"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 name="Rectangle 3">
            <a:extLst>
              <a:ext uri="{FF2B5EF4-FFF2-40B4-BE49-F238E27FC236}">
                <a16:creationId xmlns:a16="http://schemas.microsoft.com/office/drawing/2014/main" id="{421F667F-D503-504F-B7F6-72263B3D43DA}"/>
              </a:ext>
            </a:extLst>
          </p:cNvPr>
          <p:cNvSpPr txBox="1">
            <a:spLocks noChangeArrowheads="1"/>
          </p:cNvSpPr>
          <p:nvPr/>
        </p:nvSpPr>
        <p:spPr bwMode="auto">
          <a:xfrm>
            <a:off x="4144144" y="6368852"/>
            <a:ext cx="4999856" cy="546298"/>
          </a:xfrm>
          <a:prstGeom prst="rect">
            <a:avLst/>
          </a:prstGeom>
          <a:solidFill>
            <a:schemeClr val="accent4">
              <a:lumMod val="10000"/>
            </a:scheme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kern="0" dirty="0">
                <a:solidFill>
                  <a:srgbClr val="FFFFFF"/>
                </a:solidFill>
                <a:latin typeface="Arial" panose="020B0604020202020204" pitchFamily="34" charset="0"/>
                <a:ea typeface="ＭＳ Ｐゴシック" charset="0"/>
                <a:cs typeface="Arial" panose="020B0604020202020204" pitchFamily="34" charset="0"/>
              </a:rPr>
              <a:t>قائمة ملوك وأنبياء العهد القديم</a:t>
            </a:r>
            <a:endParaRPr kumimoji="0" lang="en-US" sz="18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John C. Whitcomb, 4</a:t>
            </a:r>
            <a:r>
              <a:rPr kumimoji="0" lang="en-US" sz="110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th</a:t>
            </a:r>
            <a:r>
              <a:rPr kumimoji="0" lang="en-US" sz="11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ed. (Winona Lake, IN: BMH Books, 1968), 2</a:t>
            </a:r>
            <a:endParaRPr kumimoji="0" lang="en-US" sz="16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47290161"/>
      </p:ext>
    </p:extLst>
  </p:cSld>
  <p:clrMapOvr>
    <a:masterClrMapping/>
  </p:clrMapOvr>
  <p:transition spd="med">
    <p:zoom dir="in"/>
  </p:transition>
</p:sld>
</file>

<file path=ppt/slides/slide28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ar-JO" altLang="zh-CN" dirty="0">
                <a:ea typeface="SimSun" charset="0"/>
              </a:rPr>
              <a:t>النهضات في 2 أخبار الأيام</a:t>
            </a:r>
            <a:endParaRPr lang="en-US" dirty="0">
              <a:ea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280</a:t>
            </a:r>
            <a:endParaRPr kumimoji="0" lang="en-US" dirty="0">
              <a:solidFill>
                <a:srgbClr val="FFFFFF"/>
              </a:solidFill>
              <a:latin typeface="Arial" panose="020B0604020202020204" pitchFamily="34" charset="0"/>
              <a:cs typeface="Arial" panose="020B0604020202020204" pitchFamily="34" charset="0"/>
            </a:endParaRPr>
          </a:p>
        </p:txBody>
      </p:sp>
      <p:grpSp>
        <p:nvGrpSpPr>
          <p:cNvPr id="276487" name="Group 127"/>
          <p:cNvGrpSpPr>
            <a:grpSpLocks/>
          </p:cNvGrpSpPr>
          <p:nvPr/>
        </p:nvGrpSpPr>
        <p:grpSpPr bwMode="auto">
          <a:xfrm>
            <a:off x="8384" y="1600200"/>
            <a:ext cx="910012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2000" dirty="0">
                        <a:solidFill>
                          <a:srgbClr val="FFFFFF"/>
                        </a:solidFill>
                        <a:latin typeface="Arial" panose="020B0604020202020204" pitchFamily="34" charset="0"/>
                        <a:ea typeface="SimSun" charset="0"/>
                        <a:cs typeface="Arial" panose="020B0604020202020204" pitchFamily="34" charset="0"/>
                      </a:rPr>
                      <a:t>رقم النهضة</a:t>
                    </a:r>
                    <a:endParaRPr kumimoji="0" lang="en-US" altLang="zh-CN" sz="2000" dirty="0">
                      <a:solidFill>
                        <a:srgbClr val="FFFFFF"/>
                      </a:solidFill>
                      <a:latin typeface="Arial" panose="020B0604020202020204" pitchFamily="34" charset="0"/>
                      <a:ea typeface="SimSun" charset="0"/>
                      <a:cs typeface="Arial" panose="020B0604020202020204" pitchFamily="34" charset="0"/>
                    </a:endParaRP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1</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3</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4</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6</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2200" dirty="0">
                      <a:solidFill>
                        <a:srgbClr val="FFFFFF"/>
                      </a:solidFill>
                      <a:latin typeface="Arial" panose="020B0604020202020204" pitchFamily="34" charset="0"/>
                      <a:ea typeface="SimSun" charset="0"/>
                      <a:cs typeface="Arial" panose="020B0604020202020204" pitchFamily="34" charset="0"/>
                    </a:rPr>
                    <a:t>الإصحاحات</a:t>
                  </a:r>
                  <a:endParaRPr kumimoji="0" lang="en-US" altLang="zh-CN" sz="2200" dirty="0">
                    <a:solidFill>
                      <a:srgbClr val="FFFFFF"/>
                    </a:solidFill>
                    <a:latin typeface="Arial" panose="020B0604020202020204" pitchFamily="34" charset="0"/>
                    <a:ea typeface="SimSun" charset="0"/>
                    <a:cs typeface="Arial" panose="020B0604020202020204" pitchFamily="34" charset="0"/>
                  </a:endParaRP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15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20</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23-24</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29-31</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34-35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الملوك</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آسا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1600" dirty="0">
                      <a:solidFill>
                        <a:srgbClr val="FFFFFF"/>
                      </a:solidFill>
                      <a:latin typeface="Arial" panose="020B0604020202020204" pitchFamily="34" charset="0"/>
                      <a:ea typeface="SimSun" charset="0"/>
                      <a:cs typeface="Arial" panose="020B0604020202020204" pitchFamily="34" charset="0"/>
                    </a:rPr>
                    <a:t>يهوشافاط</a:t>
                  </a:r>
                  <a:endParaRPr kumimoji="0" lang="en-US" altLang="zh-CN" sz="1600" dirty="0">
                    <a:solidFill>
                      <a:srgbClr val="FFFFFF"/>
                    </a:solidFill>
                    <a:latin typeface="Arial" panose="020B0604020202020204" pitchFamily="34" charset="0"/>
                    <a:ea typeface="SimSun" charset="0"/>
                    <a:cs typeface="Arial" panose="020B0604020202020204" pitchFamily="34" charset="0"/>
                  </a:endParaRP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1600" dirty="0">
                      <a:solidFill>
                        <a:srgbClr val="FFFFFF"/>
                      </a:solidFill>
                      <a:latin typeface="Arial" panose="020B0604020202020204" pitchFamily="34" charset="0"/>
                      <a:ea typeface="SimSun" charset="0"/>
                      <a:cs typeface="Arial" panose="020B0604020202020204" pitchFamily="34" charset="0"/>
                    </a:rPr>
                    <a:t>يؤاش</a:t>
                  </a:r>
                </a:p>
                <a:p>
                  <a:pPr algn="ctr" eaLnBrk="1" hangingPunct="1">
                    <a:lnSpc>
                      <a:spcPct val="100000"/>
                    </a:lnSpc>
                    <a:spcBef>
                      <a:spcPct val="0"/>
                    </a:spcBef>
                    <a:buFontTx/>
                    <a:buNone/>
                  </a:pPr>
                  <a:r>
                    <a:rPr kumimoji="0" lang="ar-JO" altLang="zh-CN" sz="1600" dirty="0">
                      <a:solidFill>
                        <a:srgbClr val="FFFFFF"/>
                      </a:solidFill>
                      <a:latin typeface="Arial" panose="020B0604020202020204" pitchFamily="34" charset="0"/>
                      <a:ea typeface="SimSun" charset="0"/>
                      <a:cs typeface="Arial" panose="020B0604020202020204" pitchFamily="34" charset="0"/>
                    </a:rPr>
                    <a:t>(من خلال يهوياداع)</a:t>
                  </a:r>
                  <a:endParaRPr kumimoji="0" lang="en-US" altLang="zh-CN" sz="1600" dirty="0">
                    <a:solidFill>
                      <a:srgbClr val="FFFFFF"/>
                    </a:solidFill>
                    <a:latin typeface="Arial" panose="020B0604020202020204" pitchFamily="34" charset="0"/>
                    <a:ea typeface="SimSun" charset="0"/>
                    <a:cs typeface="Arial" panose="020B0604020202020204" pitchFamily="34" charset="0"/>
                  </a:endParaRP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عمسيا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حزقيا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يوشيا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الأعمال</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النتائج</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Rounded Rectangle 2"/>
          <p:cNvSpPr/>
          <p:nvPr/>
        </p:nvSpPr>
        <p:spPr bwMode="auto">
          <a:xfrm>
            <a:off x="7884368" y="1556792"/>
            <a:ext cx="1259632" cy="1656184"/>
          </a:xfrm>
          <a:prstGeom prst="roundRect">
            <a:avLst/>
          </a:prstGeom>
          <a:noFill/>
          <a:ln w="762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u="none" strike="noStrike" cap="none" normalizeH="0" baseline="0" dirty="0">
              <a:ln>
                <a:noFill/>
              </a:ln>
              <a:solidFill>
                <a:schemeClr val="tx1"/>
              </a:solidFill>
              <a:effectLst/>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1331718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5" name="Rectangle 2"/>
          <p:cNvSpPr>
            <a:spLocks noGrp="1" noChangeArrowheads="1"/>
          </p:cNvSpPr>
          <p:nvPr>
            <p:ph type="title"/>
          </p:nvPr>
        </p:nvSpPr>
        <p:spPr>
          <a:xfrm>
            <a:off x="1219200" y="304800"/>
            <a:ext cx="7924800" cy="1206500"/>
          </a:xfrm>
        </p:spPr>
        <p:txBody>
          <a:bodyPr/>
          <a:lstStyle/>
          <a:p>
            <a:pPr algn="ctr" eaLnBrk="1" hangingPunct="1"/>
            <a:r>
              <a:rPr lang="ar-JO" sz="4000" b="1" dirty="0">
                <a:latin typeface="Arial" panose="020B0604020202020204" pitchFamily="34" charset="0"/>
                <a:ea typeface="ＭＳ Ｐゴシック" charset="0"/>
                <a:cs typeface="Arial" panose="020B0604020202020204" pitchFamily="34" charset="0"/>
              </a:rPr>
              <a:t>سنوات حكم ملوك يهوذا</a:t>
            </a:r>
            <a:endParaRPr lang="en-US" sz="4000" b="1" dirty="0">
              <a:latin typeface="Arial" panose="020B0604020202020204" pitchFamily="34" charset="0"/>
              <a:ea typeface="ＭＳ Ｐゴシック" charset="0"/>
              <a:cs typeface="Arial" panose="020B0604020202020204" pitchFamily="34" charset="0"/>
            </a:endParaRPr>
          </a:p>
        </p:txBody>
      </p:sp>
      <p:sp>
        <p:nvSpPr>
          <p:cNvPr id="246787" name="Rectangle 3"/>
          <p:cNvSpPr>
            <a:spLocks noGrp="1" noChangeArrowheads="1"/>
          </p:cNvSpPr>
          <p:nvPr>
            <p:ph type="body" sz="half" idx="1"/>
          </p:nvPr>
        </p:nvSpPr>
        <p:spPr/>
        <p:txBody>
          <a:bodyPr/>
          <a:lstStyle/>
          <a:p>
            <a:pPr algn="r" rtl="1" eaLnBrk="1" hangingPunct="1">
              <a:tabLst>
                <a:tab pos="3198813" algn="r"/>
              </a:tabLst>
            </a:pPr>
            <a:r>
              <a:rPr lang="ar-JO" sz="2400" b="1" dirty="0">
                <a:latin typeface="Arial" panose="020B0604020202020204" pitchFamily="34" charset="0"/>
                <a:ea typeface="ＭＳ Ｐゴシック" charset="0"/>
                <a:cs typeface="Arial" panose="020B0604020202020204" pitchFamily="34" charset="0"/>
              </a:rPr>
              <a:t>رحبعام                          17</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198813" algn="r"/>
              </a:tabLst>
            </a:pPr>
            <a:r>
              <a:rPr lang="ar-JO" sz="2400" b="1" dirty="0">
                <a:latin typeface="Arial" panose="020B0604020202020204" pitchFamily="34" charset="0"/>
                <a:ea typeface="ＭＳ Ｐゴシック" charset="0"/>
                <a:cs typeface="Arial" panose="020B0604020202020204" pitchFamily="34" charset="0"/>
              </a:rPr>
              <a:t>أبيام                             3</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198813" algn="r"/>
              </a:tabLst>
            </a:pPr>
            <a:r>
              <a:rPr lang="ar-JO" sz="2400" b="1" dirty="0">
                <a:latin typeface="Arial" panose="020B0604020202020204" pitchFamily="34" charset="0"/>
                <a:ea typeface="ＭＳ Ｐゴシック" charset="0"/>
                <a:cs typeface="Arial" panose="020B0604020202020204" pitchFamily="34" charset="0"/>
              </a:rPr>
              <a:t>آسا                              41</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198813" algn="r"/>
              </a:tabLst>
            </a:pPr>
            <a:r>
              <a:rPr lang="ar-JO" sz="2400" b="1" dirty="0">
                <a:latin typeface="Arial" panose="020B0604020202020204" pitchFamily="34" charset="0"/>
                <a:ea typeface="ＭＳ Ｐゴシック" charset="0"/>
                <a:cs typeface="Arial" panose="020B0604020202020204" pitchFamily="34" charset="0"/>
              </a:rPr>
              <a:t>يهوشافاط                       25</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198813" algn="r"/>
              </a:tabLst>
            </a:pPr>
            <a:r>
              <a:rPr lang="ar-JO" sz="2400" b="1" dirty="0">
                <a:latin typeface="Arial" panose="020B0604020202020204" pitchFamily="34" charset="0"/>
                <a:ea typeface="ＭＳ Ｐゴシック" charset="0"/>
                <a:cs typeface="Arial" panose="020B0604020202020204" pitchFamily="34" charset="0"/>
              </a:rPr>
              <a:t>يهورام                          8</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198813" algn="r"/>
              </a:tabLst>
            </a:pPr>
            <a:r>
              <a:rPr lang="ar-JO" sz="2400" b="1" dirty="0">
                <a:latin typeface="Arial" panose="020B0604020202020204" pitchFamily="34" charset="0"/>
                <a:ea typeface="ＭＳ Ｐゴシック" charset="0"/>
                <a:cs typeface="Arial" panose="020B0604020202020204" pitchFamily="34" charset="0"/>
              </a:rPr>
              <a:t>أخزيا                            1</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198813" algn="r"/>
              </a:tabLst>
            </a:pPr>
            <a:r>
              <a:rPr lang="ar-JO" sz="2400" b="1" dirty="0">
                <a:latin typeface="Arial" panose="020B0604020202020204" pitchFamily="34" charset="0"/>
                <a:ea typeface="ＭＳ Ｐゴシック" charset="0"/>
                <a:cs typeface="Arial" panose="020B0604020202020204" pitchFamily="34" charset="0"/>
              </a:rPr>
              <a:t>عثليا                             6</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198813" algn="r"/>
              </a:tabLst>
            </a:pPr>
            <a:r>
              <a:rPr lang="ar-JO" sz="2400" b="1" dirty="0">
                <a:latin typeface="Arial" panose="020B0604020202020204" pitchFamily="34" charset="0"/>
                <a:ea typeface="ＭＳ Ｐゴシック" charset="0"/>
                <a:cs typeface="Arial" panose="020B0604020202020204" pitchFamily="34" charset="0"/>
              </a:rPr>
              <a:t>يؤاش                            40</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198813" algn="r"/>
              </a:tabLst>
            </a:pPr>
            <a:r>
              <a:rPr lang="ar-JO" sz="2400" b="1" dirty="0">
                <a:latin typeface="Arial" panose="020B0604020202020204" pitchFamily="34" charset="0"/>
                <a:ea typeface="ＭＳ Ｐゴシック" charset="0"/>
                <a:cs typeface="Arial" panose="020B0604020202020204" pitchFamily="34" charset="0"/>
              </a:rPr>
              <a:t>عمسيا                           29</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198813" algn="r"/>
              </a:tabLst>
            </a:pPr>
            <a:r>
              <a:rPr lang="ar-JO" sz="2400" b="1" dirty="0">
                <a:latin typeface="Arial" panose="020B0604020202020204" pitchFamily="34" charset="0"/>
                <a:ea typeface="ＭＳ Ｐゴシック" charset="0"/>
                <a:cs typeface="Arial" panose="020B0604020202020204" pitchFamily="34" charset="0"/>
              </a:rPr>
              <a:t>عزريا (عزيا)                  52</a:t>
            </a:r>
            <a:endParaRPr lang="en-US" sz="2400" b="1" dirty="0">
              <a:latin typeface="Arial" panose="020B0604020202020204" pitchFamily="34" charset="0"/>
              <a:ea typeface="ＭＳ Ｐゴシック" charset="0"/>
              <a:cs typeface="Arial" panose="020B0604020202020204" pitchFamily="34" charset="0"/>
            </a:endParaRPr>
          </a:p>
        </p:txBody>
      </p:sp>
      <p:sp>
        <p:nvSpPr>
          <p:cNvPr id="246788" name="Rectangle 4"/>
          <p:cNvSpPr>
            <a:spLocks noGrp="1" noChangeArrowheads="1"/>
          </p:cNvSpPr>
          <p:nvPr>
            <p:ph type="body" sz="half" idx="2"/>
          </p:nvPr>
        </p:nvSpPr>
        <p:spPr>
          <a:xfrm>
            <a:off x="5181600" y="1600200"/>
            <a:ext cx="3810000" cy="4876800"/>
          </a:xfrm>
        </p:spPr>
        <p:txBody>
          <a:bodyPr/>
          <a:lstStyle/>
          <a:p>
            <a:pPr algn="r" rtl="1" eaLnBrk="1" hangingPunct="1">
              <a:tabLst>
                <a:tab pos="3367088" algn="r"/>
              </a:tabLst>
            </a:pPr>
            <a:r>
              <a:rPr lang="ar-JO" sz="2400" b="1" dirty="0">
                <a:latin typeface="Arial" panose="020B0604020202020204" pitchFamily="34" charset="0"/>
                <a:ea typeface="ＭＳ Ｐゴシック" charset="0"/>
                <a:cs typeface="Arial" panose="020B0604020202020204" pitchFamily="34" charset="0"/>
              </a:rPr>
              <a:t>يوثام                             18</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367088" algn="r"/>
              </a:tabLst>
            </a:pPr>
            <a:r>
              <a:rPr lang="ar-JO" sz="2400" b="1" dirty="0">
                <a:latin typeface="Arial" panose="020B0604020202020204" pitchFamily="34" charset="0"/>
                <a:ea typeface="ＭＳ Ｐゴシック" charset="0"/>
                <a:cs typeface="Arial" panose="020B0604020202020204" pitchFamily="34" charset="0"/>
              </a:rPr>
              <a:t>آحاز                             19</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367088" algn="r"/>
              </a:tabLst>
            </a:pPr>
            <a:r>
              <a:rPr lang="ar-JO" sz="2400" b="1" dirty="0">
                <a:latin typeface="Arial" panose="020B0604020202020204" pitchFamily="34" charset="0"/>
                <a:ea typeface="ＭＳ Ｐゴシック" charset="0"/>
                <a:cs typeface="Arial" panose="020B0604020202020204" pitchFamily="34" charset="0"/>
              </a:rPr>
              <a:t>حزقيا                            29</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367088" algn="r"/>
              </a:tabLst>
            </a:pPr>
            <a:r>
              <a:rPr lang="ar-JO" sz="2400" b="1" dirty="0">
                <a:latin typeface="Arial" panose="020B0604020202020204" pitchFamily="34" charset="0"/>
                <a:ea typeface="ＭＳ Ｐゴシック" charset="0"/>
                <a:cs typeface="Arial" panose="020B0604020202020204" pitchFamily="34" charset="0"/>
              </a:rPr>
              <a:t>منسى                            55</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367088" algn="r"/>
              </a:tabLst>
            </a:pPr>
            <a:r>
              <a:rPr lang="ar-JO" sz="2400" b="1" dirty="0">
                <a:latin typeface="Arial" panose="020B0604020202020204" pitchFamily="34" charset="0"/>
                <a:ea typeface="ＭＳ Ｐゴシック" charset="0"/>
                <a:cs typeface="Arial" panose="020B0604020202020204" pitchFamily="34" charset="0"/>
              </a:rPr>
              <a:t>آمون                             2</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367088" algn="r"/>
              </a:tabLst>
            </a:pPr>
            <a:r>
              <a:rPr lang="ar-JO" sz="2400" b="1" dirty="0">
                <a:latin typeface="Arial" panose="020B0604020202020204" pitchFamily="34" charset="0"/>
                <a:ea typeface="ＭＳ Ｐゴシック" charset="0"/>
                <a:cs typeface="Arial" panose="020B0604020202020204" pitchFamily="34" charset="0"/>
              </a:rPr>
              <a:t>يوشيا                            31</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367088" algn="r"/>
              </a:tabLst>
            </a:pPr>
            <a:r>
              <a:rPr lang="ar-JO" sz="2400" b="1" dirty="0">
                <a:latin typeface="Arial" panose="020B0604020202020204" pitchFamily="34" charset="0"/>
                <a:ea typeface="ＭＳ Ｐゴシック" charset="0"/>
                <a:cs typeface="Arial" panose="020B0604020202020204" pitchFamily="34" charset="0"/>
              </a:rPr>
              <a:t>يهوآحاز                    3 شهور</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367088" algn="r"/>
              </a:tabLst>
            </a:pPr>
            <a:r>
              <a:rPr lang="ar-JO" sz="2400" b="1" dirty="0">
                <a:latin typeface="Arial" panose="020B0604020202020204" pitchFamily="34" charset="0"/>
                <a:ea typeface="ＭＳ Ｐゴシック" charset="0"/>
                <a:cs typeface="Arial" panose="020B0604020202020204" pitchFamily="34" charset="0"/>
              </a:rPr>
              <a:t>يهوياقيم                          11</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367088" algn="r"/>
              </a:tabLst>
            </a:pPr>
            <a:r>
              <a:rPr lang="ar-JO" sz="2400" b="1" dirty="0">
                <a:latin typeface="Arial" panose="020B0604020202020204" pitchFamily="34" charset="0"/>
                <a:ea typeface="ＭＳ Ｐゴシック" charset="0"/>
                <a:cs typeface="Arial" panose="020B0604020202020204" pitchFamily="34" charset="0"/>
              </a:rPr>
              <a:t>يهوياكين                   3 شهور</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367088" algn="r"/>
              </a:tabLst>
            </a:pPr>
            <a:r>
              <a:rPr lang="ar-JO" sz="2400" b="1" dirty="0">
                <a:latin typeface="Arial" panose="020B0604020202020204" pitchFamily="34" charset="0"/>
                <a:ea typeface="ＭＳ Ｐゴシック" charset="0"/>
                <a:cs typeface="Arial" panose="020B0604020202020204" pitchFamily="34" charset="0"/>
              </a:rPr>
              <a:t>صدقيا                            11</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367088" algn="r"/>
              </a:tabLst>
            </a:pPr>
            <a:r>
              <a:rPr lang="ar-JO" sz="2400" b="1" dirty="0">
                <a:latin typeface="Arial" panose="020B0604020202020204" pitchFamily="34" charset="0"/>
                <a:ea typeface="ＭＳ Ｐゴシック" charset="0"/>
                <a:cs typeface="Arial" panose="020B0604020202020204" pitchFamily="34" charset="0"/>
              </a:rPr>
              <a:t>المجموع                       398</a:t>
            </a:r>
            <a:endParaRPr lang="en-US" sz="2400" b="1" dirty="0">
              <a:latin typeface="Arial" panose="020B0604020202020204" pitchFamily="34" charset="0"/>
              <a:ea typeface="ＭＳ Ｐゴシック" charset="0"/>
              <a:cs typeface="Arial" panose="020B0604020202020204" pitchFamily="34" charset="0"/>
            </a:endParaRPr>
          </a:p>
        </p:txBody>
      </p:sp>
      <p:sp>
        <p:nvSpPr>
          <p:cNvPr id="246789" name="Text Box 5"/>
          <p:cNvSpPr txBox="1">
            <a:spLocks noChangeArrowheads="1"/>
          </p:cNvSpPr>
          <p:nvPr/>
        </p:nvSpPr>
        <p:spPr bwMode="auto">
          <a:xfrm rot="-512295">
            <a:off x="2101693" y="2647551"/>
            <a:ext cx="6289867" cy="1200329"/>
          </a:xfrm>
          <a:prstGeom prst="rect">
            <a:avLst/>
          </a:prstGeom>
          <a:solidFill>
            <a:srgbClr val="DF002E"/>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بدء ملك رحبعام                               931 ق.م</a:t>
            </a:r>
            <a:endParaRPr kumimoji="0" lang="en-US" sz="2400" b="1" i="0" u="sng"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sng"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نهاية ملك صدقيا                                  586 ق.م</a:t>
            </a:r>
            <a:endParaRPr kumimoji="0" lang="en-US" sz="24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مجموع السنوات                                 345 سنة</a:t>
            </a:r>
            <a:endParaRPr kumimoji="0" lang="en-US" sz="24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246790" name="Freeform 6"/>
          <p:cNvSpPr>
            <a:spLocks/>
          </p:cNvSpPr>
          <p:nvPr/>
        </p:nvSpPr>
        <p:spPr bwMode="auto">
          <a:xfrm>
            <a:off x="6002338" y="3168650"/>
            <a:ext cx="1549400" cy="677863"/>
          </a:xfrm>
          <a:custGeom>
            <a:avLst/>
            <a:gdLst>
              <a:gd name="T0" fmla="*/ 2147483647 w 976"/>
              <a:gd name="T1" fmla="*/ 2147483647 h 427"/>
              <a:gd name="T2" fmla="*/ 2147483647 w 976"/>
              <a:gd name="T3" fmla="*/ 2147483647 h 427"/>
              <a:gd name="T4" fmla="*/ 2147483647 w 976"/>
              <a:gd name="T5" fmla="*/ 2147483647 h 427"/>
              <a:gd name="T6" fmla="*/ 2147483647 w 976"/>
              <a:gd name="T7" fmla="*/ 2147483647 h 427"/>
              <a:gd name="T8" fmla="*/ 2147483647 w 976"/>
              <a:gd name="T9" fmla="*/ 2147483647 h 427"/>
              <a:gd name="T10" fmla="*/ 2147483647 w 976"/>
              <a:gd name="T11" fmla="*/ 2147483647 h 427"/>
              <a:gd name="T12" fmla="*/ 2147483647 w 976"/>
              <a:gd name="T13" fmla="*/ 2147483647 h 427"/>
              <a:gd name="T14" fmla="*/ 2147483647 w 976"/>
              <a:gd name="T15" fmla="*/ 2147483647 h 427"/>
              <a:gd name="T16" fmla="*/ 2147483647 w 976"/>
              <a:gd name="T17" fmla="*/ 2147483647 h 427"/>
              <a:gd name="T18" fmla="*/ 2147483647 w 976"/>
              <a:gd name="T19" fmla="*/ 2147483647 h 427"/>
              <a:gd name="T20" fmla="*/ 2147483647 w 976"/>
              <a:gd name="T21" fmla="*/ 2147483647 h 427"/>
              <a:gd name="T22" fmla="*/ 0 w 976"/>
              <a:gd name="T23" fmla="*/ 2147483647 h 427"/>
              <a:gd name="T24" fmla="*/ 2147483647 w 976"/>
              <a:gd name="T25" fmla="*/ 2147483647 h 427"/>
              <a:gd name="T26" fmla="*/ 2147483647 w 976"/>
              <a:gd name="T27" fmla="*/ 2147483647 h 427"/>
              <a:gd name="T28" fmla="*/ 2147483647 w 976"/>
              <a:gd name="T29" fmla="*/ 2147483647 h 427"/>
              <a:gd name="T30" fmla="*/ 2147483647 w 976"/>
              <a:gd name="T31" fmla="*/ 2147483647 h 427"/>
              <a:gd name="T32" fmla="*/ 2147483647 w 976"/>
              <a:gd name="T33" fmla="*/ 2147483647 h 4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76"/>
              <a:gd name="T52" fmla="*/ 0 h 427"/>
              <a:gd name="T53" fmla="*/ 976 w 976"/>
              <a:gd name="T54" fmla="*/ 427 h 4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76" h="427">
                <a:moveTo>
                  <a:pt x="732" y="427"/>
                </a:moveTo>
                <a:cubicBezTo>
                  <a:pt x="739" y="419"/>
                  <a:pt x="746" y="410"/>
                  <a:pt x="755" y="404"/>
                </a:cubicBezTo>
                <a:cubicBezTo>
                  <a:pt x="761" y="398"/>
                  <a:pt x="770" y="394"/>
                  <a:pt x="777" y="389"/>
                </a:cubicBezTo>
                <a:cubicBezTo>
                  <a:pt x="820" y="349"/>
                  <a:pt x="856" y="301"/>
                  <a:pt x="905" y="268"/>
                </a:cubicBezTo>
                <a:cubicBezTo>
                  <a:pt x="916" y="237"/>
                  <a:pt x="932" y="205"/>
                  <a:pt x="951" y="178"/>
                </a:cubicBezTo>
                <a:cubicBezTo>
                  <a:pt x="958" y="136"/>
                  <a:pt x="976" y="91"/>
                  <a:pt x="958" y="49"/>
                </a:cubicBezTo>
                <a:cubicBezTo>
                  <a:pt x="936" y="0"/>
                  <a:pt x="853" y="30"/>
                  <a:pt x="800" y="27"/>
                </a:cubicBezTo>
                <a:cubicBezTo>
                  <a:pt x="741" y="23"/>
                  <a:pt x="684" y="16"/>
                  <a:pt x="626" y="12"/>
                </a:cubicBezTo>
                <a:cubicBezTo>
                  <a:pt x="528" y="15"/>
                  <a:pt x="370" y="17"/>
                  <a:pt x="264" y="27"/>
                </a:cubicBezTo>
                <a:cubicBezTo>
                  <a:pt x="225" y="30"/>
                  <a:pt x="162" y="45"/>
                  <a:pt x="128" y="57"/>
                </a:cubicBezTo>
                <a:cubicBezTo>
                  <a:pt x="105" y="64"/>
                  <a:pt x="60" y="80"/>
                  <a:pt x="60" y="80"/>
                </a:cubicBezTo>
                <a:cubicBezTo>
                  <a:pt x="37" y="107"/>
                  <a:pt x="10" y="129"/>
                  <a:pt x="0" y="163"/>
                </a:cubicBezTo>
                <a:cubicBezTo>
                  <a:pt x="1" y="179"/>
                  <a:pt x="12" y="272"/>
                  <a:pt x="30" y="291"/>
                </a:cubicBezTo>
                <a:cubicBezTo>
                  <a:pt x="80" y="342"/>
                  <a:pt x="135" y="344"/>
                  <a:pt x="204" y="351"/>
                </a:cubicBezTo>
                <a:cubicBezTo>
                  <a:pt x="263" y="370"/>
                  <a:pt x="306" y="375"/>
                  <a:pt x="370" y="381"/>
                </a:cubicBezTo>
                <a:cubicBezTo>
                  <a:pt x="509" y="376"/>
                  <a:pt x="590" y="368"/>
                  <a:pt x="717" y="359"/>
                </a:cubicBezTo>
                <a:cubicBezTo>
                  <a:pt x="782" y="341"/>
                  <a:pt x="824" y="344"/>
                  <a:pt x="898" y="344"/>
                </a:cubicBezTo>
              </a:path>
            </a:pathLst>
          </a:custGeom>
          <a:noFill/>
          <a:ln w="38100">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ＭＳ Ｐゴシック" charset="0"/>
            </a:endParaRPr>
          </a:p>
        </p:txBody>
      </p:sp>
      <p:sp>
        <p:nvSpPr>
          <p:cNvPr id="246791" name="Freeform 7"/>
          <p:cNvSpPr>
            <a:spLocks/>
          </p:cNvSpPr>
          <p:nvPr/>
        </p:nvSpPr>
        <p:spPr bwMode="auto">
          <a:xfrm>
            <a:off x="6816725" y="3773488"/>
            <a:ext cx="1939925" cy="2700337"/>
          </a:xfrm>
          <a:custGeom>
            <a:avLst/>
            <a:gdLst>
              <a:gd name="T0" fmla="*/ 2147483647 w 1222"/>
              <a:gd name="T1" fmla="*/ 2147483647 h 1701"/>
              <a:gd name="T2" fmla="*/ 2147483647 w 1222"/>
              <a:gd name="T3" fmla="*/ 2147483647 h 1701"/>
              <a:gd name="T4" fmla="*/ 2147483647 w 1222"/>
              <a:gd name="T5" fmla="*/ 2147483647 h 1701"/>
              <a:gd name="T6" fmla="*/ 2147483647 w 1222"/>
              <a:gd name="T7" fmla="*/ 2147483647 h 1701"/>
              <a:gd name="T8" fmla="*/ 2147483647 w 1222"/>
              <a:gd name="T9" fmla="*/ 2147483647 h 1701"/>
              <a:gd name="T10" fmla="*/ 2147483647 w 1222"/>
              <a:gd name="T11" fmla="*/ 2147483647 h 1701"/>
              <a:gd name="T12" fmla="*/ 2147483647 w 1222"/>
              <a:gd name="T13" fmla="*/ 2147483647 h 1701"/>
              <a:gd name="T14" fmla="*/ 2147483647 w 1222"/>
              <a:gd name="T15" fmla="*/ 2147483647 h 1701"/>
              <a:gd name="T16" fmla="*/ 2147483647 w 1222"/>
              <a:gd name="T17" fmla="*/ 2147483647 h 1701"/>
              <a:gd name="T18" fmla="*/ 2147483647 w 1222"/>
              <a:gd name="T19" fmla="*/ 2147483647 h 1701"/>
              <a:gd name="T20" fmla="*/ 2147483647 w 1222"/>
              <a:gd name="T21" fmla="*/ 2147483647 h 1701"/>
              <a:gd name="T22" fmla="*/ 2147483647 w 1222"/>
              <a:gd name="T23" fmla="*/ 2147483647 h 1701"/>
              <a:gd name="T24" fmla="*/ 2147483647 w 1222"/>
              <a:gd name="T25" fmla="*/ 2147483647 h 1701"/>
              <a:gd name="T26" fmla="*/ 2147483647 w 1222"/>
              <a:gd name="T27" fmla="*/ 2147483647 h 1701"/>
              <a:gd name="T28" fmla="*/ 2147483647 w 1222"/>
              <a:gd name="T29" fmla="*/ 2147483647 h 1701"/>
              <a:gd name="T30" fmla="*/ 2147483647 w 1222"/>
              <a:gd name="T31" fmla="*/ 2147483647 h 1701"/>
              <a:gd name="T32" fmla="*/ 2147483647 w 1222"/>
              <a:gd name="T33" fmla="*/ 2147483647 h 1701"/>
              <a:gd name="T34" fmla="*/ 2147483647 w 1222"/>
              <a:gd name="T35" fmla="*/ 2147483647 h 1701"/>
              <a:gd name="T36" fmla="*/ 2147483647 w 1222"/>
              <a:gd name="T37" fmla="*/ 2147483647 h 1701"/>
              <a:gd name="T38" fmla="*/ 2147483647 w 1222"/>
              <a:gd name="T39" fmla="*/ 2147483647 h 1701"/>
              <a:gd name="T40" fmla="*/ 2147483647 w 1222"/>
              <a:gd name="T41" fmla="*/ 2147483647 h 1701"/>
              <a:gd name="T42" fmla="*/ 2147483647 w 1222"/>
              <a:gd name="T43" fmla="*/ 2147483647 h 1701"/>
              <a:gd name="T44" fmla="*/ 2147483647 w 1222"/>
              <a:gd name="T45" fmla="*/ 2147483647 h 1701"/>
              <a:gd name="T46" fmla="*/ 0 w 1222"/>
              <a:gd name="T47" fmla="*/ 2147483647 h 1701"/>
              <a:gd name="T48" fmla="*/ 2147483647 w 1222"/>
              <a:gd name="T49" fmla="*/ 0 h 170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22"/>
              <a:gd name="T76" fmla="*/ 0 h 1701"/>
              <a:gd name="T77" fmla="*/ 1222 w 1222"/>
              <a:gd name="T78" fmla="*/ 1701 h 170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22" h="1701">
                <a:moveTo>
                  <a:pt x="845" y="1382"/>
                </a:moveTo>
                <a:cubicBezTo>
                  <a:pt x="822" y="1415"/>
                  <a:pt x="794" y="1444"/>
                  <a:pt x="777" y="1480"/>
                </a:cubicBezTo>
                <a:cubicBezTo>
                  <a:pt x="766" y="1539"/>
                  <a:pt x="750" y="1561"/>
                  <a:pt x="770" y="1631"/>
                </a:cubicBezTo>
                <a:cubicBezTo>
                  <a:pt x="772" y="1639"/>
                  <a:pt x="785" y="1640"/>
                  <a:pt x="792" y="1646"/>
                </a:cubicBezTo>
                <a:cubicBezTo>
                  <a:pt x="820" y="1669"/>
                  <a:pt x="847" y="1680"/>
                  <a:pt x="883" y="1691"/>
                </a:cubicBezTo>
                <a:cubicBezTo>
                  <a:pt x="1120" y="1679"/>
                  <a:pt x="973" y="1701"/>
                  <a:pt x="1057" y="1676"/>
                </a:cubicBezTo>
                <a:cubicBezTo>
                  <a:pt x="1082" y="1668"/>
                  <a:pt x="1132" y="1653"/>
                  <a:pt x="1132" y="1653"/>
                </a:cubicBezTo>
                <a:cubicBezTo>
                  <a:pt x="1154" y="1631"/>
                  <a:pt x="1178" y="1614"/>
                  <a:pt x="1200" y="1593"/>
                </a:cubicBezTo>
                <a:cubicBezTo>
                  <a:pt x="1212" y="1546"/>
                  <a:pt x="1222" y="1516"/>
                  <a:pt x="1208" y="1465"/>
                </a:cubicBezTo>
                <a:cubicBezTo>
                  <a:pt x="1202" y="1446"/>
                  <a:pt x="1149" y="1435"/>
                  <a:pt x="1147" y="1434"/>
                </a:cubicBezTo>
                <a:cubicBezTo>
                  <a:pt x="1058" y="1374"/>
                  <a:pt x="981" y="1386"/>
                  <a:pt x="868" y="1382"/>
                </a:cubicBezTo>
                <a:cubicBezTo>
                  <a:pt x="778" y="1371"/>
                  <a:pt x="760" y="1369"/>
                  <a:pt x="687" y="1321"/>
                </a:cubicBezTo>
                <a:cubicBezTo>
                  <a:pt x="660" y="1303"/>
                  <a:pt x="631" y="1294"/>
                  <a:pt x="611" y="1268"/>
                </a:cubicBezTo>
                <a:cubicBezTo>
                  <a:pt x="595" y="1248"/>
                  <a:pt x="579" y="1229"/>
                  <a:pt x="566" y="1208"/>
                </a:cubicBezTo>
                <a:cubicBezTo>
                  <a:pt x="553" y="1188"/>
                  <a:pt x="528" y="1148"/>
                  <a:pt x="528" y="1148"/>
                </a:cubicBezTo>
                <a:cubicBezTo>
                  <a:pt x="523" y="1133"/>
                  <a:pt x="508" y="1073"/>
                  <a:pt x="506" y="1072"/>
                </a:cubicBezTo>
                <a:cubicBezTo>
                  <a:pt x="493" y="1063"/>
                  <a:pt x="475" y="1067"/>
                  <a:pt x="460" y="1065"/>
                </a:cubicBezTo>
                <a:cubicBezTo>
                  <a:pt x="382" y="1038"/>
                  <a:pt x="415" y="1048"/>
                  <a:pt x="362" y="1034"/>
                </a:cubicBezTo>
                <a:cubicBezTo>
                  <a:pt x="309" y="999"/>
                  <a:pt x="327" y="1018"/>
                  <a:pt x="302" y="982"/>
                </a:cubicBezTo>
                <a:cubicBezTo>
                  <a:pt x="285" y="871"/>
                  <a:pt x="285" y="747"/>
                  <a:pt x="257" y="642"/>
                </a:cubicBezTo>
                <a:cubicBezTo>
                  <a:pt x="243" y="593"/>
                  <a:pt x="210" y="586"/>
                  <a:pt x="181" y="559"/>
                </a:cubicBezTo>
                <a:cubicBezTo>
                  <a:pt x="132" y="514"/>
                  <a:pt x="118" y="473"/>
                  <a:pt x="76" y="431"/>
                </a:cubicBezTo>
                <a:cubicBezTo>
                  <a:pt x="52" y="362"/>
                  <a:pt x="21" y="299"/>
                  <a:pt x="8" y="227"/>
                </a:cubicBezTo>
                <a:cubicBezTo>
                  <a:pt x="5" y="194"/>
                  <a:pt x="0" y="161"/>
                  <a:pt x="0" y="129"/>
                </a:cubicBezTo>
                <a:cubicBezTo>
                  <a:pt x="0" y="83"/>
                  <a:pt x="15" y="44"/>
                  <a:pt x="15" y="0"/>
                </a:cubicBezTo>
              </a:path>
            </a:pathLst>
          </a:custGeom>
          <a:noFill/>
          <a:ln w="38100">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ＭＳ Ｐゴシック" charset="0"/>
            </a:endParaRPr>
          </a:p>
        </p:txBody>
      </p:sp>
      <p:sp>
        <p:nvSpPr>
          <p:cNvPr id="246792" name="Text Box 8"/>
          <p:cNvSpPr txBox="1">
            <a:spLocks noChangeArrowheads="1"/>
          </p:cNvSpPr>
          <p:nvPr/>
        </p:nvSpPr>
        <p:spPr bwMode="auto">
          <a:xfrm rot="-512295">
            <a:off x="4353246" y="4609814"/>
            <a:ext cx="2417590" cy="830997"/>
          </a:xfrm>
          <a:prstGeom prst="rect">
            <a:avLst/>
          </a:prstGeom>
          <a:solidFill>
            <a:srgbClr val="80008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لماذا الفرق؟</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كيف نوضح ذلك</a:t>
            </a:r>
            <a:endParaRPr kumimoji="0" lang="en-US" sz="24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292872" name="Text Box 9"/>
          <p:cNvSpPr txBox="1">
            <a:spLocks noChangeArrowheads="1"/>
          </p:cNvSpPr>
          <p:nvPr/>
        </p:nvSpPr>
        <p:spPr bwMode="auto">
          <a:xfrm>
            <a:off x="8375650" y="76200"/>
            <a:ext cx="80823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65س</a:t>
            </a:r>
            <a:endParaRPr kumimoji="0" lang="en-US" sz="24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0402760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46787"/>
                                        </p:tgtEl>
                                        <p:attrNameLst>
                                          <p:attrName>style.visibility</p:attrName>
                                        </p:attrNameLst>
                                      </p:cBhvr>
                                      <p:to>
                                        <p:strVal val="visible"/>
                                      </p:to>
                                    </p:set>
                                    <p:animEffect transition="in" filter="fade">
                                      <p:cBhvr>
                                        <p:cTn id="7" dur="500"/>
                                        <p:tgtEl>
                                          <p:spTgt spid="246787"/>
                                        </p:tgtEl>
                                      </p:cBhvr>
                                    </p:animEffect>
                                  </p:childTnLst>
                                </p:cTn>
                              </p:par>
                            </p:childTnLst>
                          </p:cTn>
                        </p:par>
                        <p:par>
                          <p:cTn id="8" fill="hold" nodeType="afterGroup">
                            <p:stCondLst>
                              <p:cond delay="500"/>
                            </p:stCondLst>
                            <p:childTnLst>
                              <p:par>
                                <p:cTn id="9" presetID="10" presetClass="entr" presetSubtype="0" fill="hold" grpId="0" nodeType="afterEffect">
                                  <p:stCondLst>
                                    <p:cond delay="2000"/>
                                  </p:stCondLst>
                                  <p:childTnLst>
                                    <p:set>
                                      <p:cBhvr>
                                        <p:cTn id="10" dur="1" fill="hold">
                                          <p:stCondLst>
                                            <p:cond delay="0"/>
                                          </p:stCondLst>
                                        </p:cTn>
                                        <p:tgtEl>
                                          <p:spTgt spid="246788"/>
                                        </p:tgtEl>
                                        <p:attrNameLst>
                                          <p:attrName>style.visibility</p:attrName>
                                        </p:attrNameLst>
                                      </p:cBhvr>
                                      <p:to>
                                        <p:strVal val="visible"/>
                                      </p:to>
                                    </p:set>
                                    <p:animEffect transition="in" filter="fade">
                                      <p:cBhvr>
                                        <p:cTn id="11" dur="500"/>
                                        <p:tgtEl>
                                          <p:spTgt spid="246788"/>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246789"/>
                                        </p:tgtEl>
                                        <p:attrNameLst>
                                          <p:attrName>style.visibility</p:attrName>
                                        </p:attrNameLst>
                                      </p:cBhvr>
                                      <p:to>
                                        <p:strVal val="visible"/>
                                      </p:to>
                                    </p:set>
                                    <p:animEffect transition="in" filter="fade">
                                      <p:cBhvr>
                                        <p:cTn id="16" dur="500"/>
                                        <p:tgtEl>
                                          <p:spTgt spid="246789"/>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246790"/>
                                        </p:tgtEl>
                                        <p:attrNameLst>
                                          <p:attrName>style.visibility</p:attrName>
                                        </p:attrNameLst>
                                      </p:cBhvr>
                                      <p:to>
                                        <p:strVal val="visible"/>
                                      </p:to>
                                    </p:set>
                                    <p:animEffect transition="in" filter="fade">
                                      <p:cBhvr>
                                        <p:cTn id="21" dur="500"/>
                                        <p:tgtEl>
                                          <p:spTgt spid="246790"/>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2" presetClass="entr" presetSubtype="1" fill="hold" grpId="0" nodeType="clickEffect">
                                  <p:stCondLst>
                                    <p:cond delay="0"/>
                                  </p:stCondLst>
                                  <p:childTnLst>
                                    <p:set>
                                      <p:cBhvr>
                                        <p:cTn id="25" dur="1" fill="hold">
                                          <p:stCondLst>
                                            <p:cond delay="0"/>
                                          </p:stCondLst>
                                        </p:cTn>
                                        <p:tgtEl>
                                          <p:spTgt spid="246791"/>
                                        </p:tgtEl>
                                        <p:attrNameLst>
                                          <p:attrName>style.visibility</p:attrName>
                                        </p:attrNameLst>
                                      </p:cBhvr>
                                      <p:to>
                                        <p:strVal val="visible"/>
                                      </p:to>
                                    </p:set>
                                    <p:animEffect transition="in" filter="wipe(up)">
                                      <p:cBhvr>
                                        <p:cTn id="26" dur="500"/>
                                        <p:tgtEl>
                                          <p:spTgt spid="246791"/>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246792"/>
                                        </p:tgtEl>
                                        <p:attrNameLst>
                                          <p:attrName>style.visibility</p:attrName>
                                        </p:attrNameLst>
                                      </p:cBhvr>
                                      <p:to>
                                        <p:strVal val="visible"/>
                                      </p:to>
                                    </p:set>
                                    <p:animEffect transition="in" filter="fade">
                                      <p:cBhvr>
                                        <p:cTn id="31" dur="500"/>
                                        <p:tgtEl>
                                          <p:spTgt spid="2467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6787" grpId="0" autoUpdateAnimBg="0"/>
      <p:bldP spid="246788" grpId="0" autoUpdateAnimBg="0"/>
      <p:bldP spid="246789" grpId="0" animBg="1" autoUpdateAnimBg="0"/>
      <p:bldP spid="246790" grpId="0" animBg="1"/>
      <p:bldP spid="246791" grpId="0" animBg="1"/>
      <p:bldP spid="246792" grpId="0" animBg="1" autoUpdateAnimBg="0"/>
    </p:bld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35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901653018"/>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10"/>
          <p:cNvSpPr>
            <a:spLocks noChangeArrowheads="1"/>
          </p:cNvSpPr>
          <p:nvPr/>
        </p:nvSpPr>
        <p:spPr bwMode="auto">
          <a:xfrm>
            <a:off x="533400" y="1676400"/>
            <a:ext cx="8458200" cy="495300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marL="571500" marR="0" lvl="0" indent="-571500" algn="ctr"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4434" name="Rectangle 2"/>
          <p:cNvSpPr>
            <a:spLocks noGrp="1" noChangeArrowheads="1"/>
          </p:cNvSpPr>
          <p:nvPr>
            <p:ph type="title"/>
          </p:nvPr>
        </p:nvSpPr>
        <p:spPr>
          <a:xfrm>
            <a:off x="685800" y="620713"/>
            <a:ext cx="7772400" cy="979487"/>
          </a:xfrm>
        </p:spPr>
        <p:txBody>
          <a:bodyPr/>
          <a:lstStyle/>
          <a:p>
            <a:r>
              <a:rPr lang="ar-JO" altLang="zh-CN" dirty="0">
                <a:ea typeface="SimSun" charset="0"/>
              </a:rPr>
              <a:t>إنحدار يهوذا</a:t>
            </a:r>
            <a:endParaRPr lang="en-US" dirty="0">
              <a:ea typeface="SimSun" charset="0"/>
            </a:endParaRPr>
          </a:p>
        </p:txBody>
      </p:sp>
      <p:sp>
        <p:nvSpPr>
          <p:cNvPr id="274435"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278</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4436" name="Text Box 15"/>
          <p:cNvSpPr txBox="1">
            <a:spLocks noChangeArrowheads="1"/>
          </p:cNvSpPr>
          <p:nvPr/>
        </p:nvSpPr>
        <p:spPr bwMode="auto">
          <a:xfrm>
            <a:off x="3581400" y="3352800"/>
            <a:ext cx="763029"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spAutoFit/>
          </a:bodyPr>
          <a:lstStyle>
            <a:lvl1pPr marL="342900" indent="-5715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62" name="WordArt 22"/>
          <p:cNvSpPr>
            <a:spLocks noChangeArrowheads="1" noChangeShapeType="1" noTextEdit="1"/>
          </p:cNvSpPr>
          <p:nvPr/>
        </p:nvSpPr>
        <p:spPr bwMode="auto">
          <a:xfrm>
            <a:off x="868288" y="3282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رحبعام</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63" name="WordArt 23"/>
          <p:cNvSpPr>
            <a:spLocks noChangeArrowheads="1" noChangeShapeType="1" noTextEdit="1"/>
          </p:cNvSpPr>
          <p:nvPr/>
        </p:nvSpPr>
        <p:spPr bwMode="auto">
          <a:xfrm>
            <a:off x="5364088" y="5949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صدقيا</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64" name="WordArt 24"/>
          <p:cNvSpPr>
            <a:spLocks noChangeArrowheads="1" noChangeShapeType="1" noTextEdit="1"/>
          </p:cNvSpPr>
          <p:nvPr/>
        </p:nvSpPr>
        <p:spPr bwMode="auto">
          <a:xfrm>
            <a:off x="2239888" y="42728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عثليا</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65" name="WordArt 25"/>
          <p:cNvSpPr>
            <a:spLocks noChangeArrowheads="1" noChangeShapeType="1" noTextEdit="1"/>
          </p:cNvSpPr>
          <p:nvPr/>
        </p:nvSpPr>
        <p:spPr bwMode="auto">
          <a:xfrm>
            <a:off x="3763888" y="5187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منسى</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66" name="WordArt 26"/>
          <p:cNvSpPr>
            <a:spLocks noChangeArrowheads="1" noChangeShapeType="1" noTextEdit="1"/>
          </p:cNvSpPr>
          <p:nvPr/>
        </p:nvSpPr>
        <p:spPr bwMode="auto">
          <a:xfrm>
            <a:off x="3124200" y="1628800"/>
            <a:ext cx="1159768" cy="592088"/>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آسا</a:t>
            </a:r>
            <a:endParaRPr kumimoji="1" lang="en-US"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endParaRPr>
          </a:p>
        </p:txBody>
      </p:sp>
      <p:sp>
        <p:nvSpPr>
          <p:cNvPr id="35867" name="WordArt 27"/>
          <p:cNvSpPr>
            <a:spLocks noChangeArrowheads="1" noChangeShapeType="1" noTextEdit="1"/>
          </p:cNvSpPr>
          <p:nvPr/>
        </p:nvSpPr>
        <p:spPr bwMode="auto">
          <a:xfrm>
            <a:off x="4267200" y="2467000"/>
            <a:ext cx="1981098" cy="592088"/>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حزقيا</a:t>
            </a:r>
            <a:endParaRPr kumimoji="1" lang="en-US"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endParaRPr>
          </a:p>
        </p:txBody>
      </p:sp>
      <p:sp>
        <p:nvSpPr>
          <p:cNvPr id="35868" name="WordArt 28"/>
          <p:cNvSpPr>
            <a:spLocks noChangeArrowheads="1" noChangeShapeType="1" noTextEdit="1"/>
          </p:cNvSpPr>
          <p:nvPr/>
        </p:nvSpPr>
        <p:spPr bwMode="auto">
          <a:xfrm>
            <a:off x="5943600" y="3381400"/>
            <a:ext cx="1981098" cy="592088"/>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يوشيا</a:t>
            </a:r>
            <a:endParaRPr kumimoji="1" lang="en-US"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endParaRPr>
          </a:p>
        </p:txBody>
      </p:sp>
      <p:sp>
        <p:nvSpPr>
          <p:cNvPr id="35869" name="Line 29"/>
          <p:cNvSpPr>
            <a:spLocks noChangeShapeType="1"/>
          </p:cNvSpPr>
          <p:nvPr/>
        </p:nvSpPr>
        <p:spPr bwMode="auto">
          <a:xfrm flipV="1">
            <a:off x="2286000" y="2590800"/>
            <a:ext cx="685800" cy="685800"/>
          </a:xfrm>
          <a:prstGeom prst="line">
            <a:avLst/>
          </a:prstGeom>
          <a:noFill/>
          <a:ln w="76200">
            <a:solidFill>
              <a:schemeClr val="accent1"/>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0" name="Line 30"/>
          <p:cNvSpPr>
            <a:spLocks noChangeShapeType="1"/>
          </p:cNvSpPr>
          <p:nvPr/>
        </p:nvSpPr>
        <p:spPr bwMode="auto">
          <a:xfrm flipV="1">
            <a:off x="3886200" y="3505200"/>
            <a:ext cx="685800" cy="685800"/>
          </a:xfrm>
          <a:prstGeom prst="line">
            <a:avLst/>
          </a:prstGeom>
          <a:noFill/>
          <a:ln w="76200">
            <a:solidFill>
              <a:schemeClr val="accent1"/>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1" name="Line 31"/>
          <p:cNvSpPr>
            <a:spLocks noChangeShapeType="1"/>
          </p:cNvSpPr>
          <p:nvPr/>
        </p:nvSpPr>
        <p:spPr bwMode="auto">
          <a:xfrm flipV="1">
            <a:off x="5410200" y="4419600"/>
            <a:ext cx="685800" cy="685800"/>
          </a:xfrm>
          <a:prstGeom prst="line">
            <a:avLst/>
          </a:prstGeom>
          <a:noFill/>
          <a:ln w="76200">
            <a:solidFill>
              <a:schemeClr val="accent1"/>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2" name="Line 32"/>
          <p:cNvSpPr>
            <a:spLocks noChangeShapeType="1"/>
          </p:cNvSpPr>
          <p:nvPr/>
        </p:nvSpPr>
        <p:spPr bwMode="auto">
          <a:xfrm>
            <a:off x="3505200" y="2514600"/>
            <a:ext cx="0" cy="1600200"/>
          </a:xfrm>
          <a:prstGeom prst="line">
            <a:avLst/>
          </a:prstGeom>
          <a:noFill/>
          <a:ln w="76200">
            <a:solidFill>
              <a:srgbClr val="CC0000"/>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3" name="Line 33"/>
          <p:cNvSpPr>
            <a:spLocks noChangeShapeType="1"/>
          </p:cNvSpPr>
          <p:nvPr/>
        </p:nvSpPr>
        <p:spPr bwMode="auto">
          <a:xfrm>
            <a:off x="5029200" y="3505200"/>
            <a:ext cx="0" cy="1600200"/>
          </a:xfrm>
          <a:prstGeom prst="line">
            <a:avLst/>
          </a:prstGeom>
          <a:noFill/>
          <a:ln w="76200">
            <a:solidFill>
              <a:srgbClr val="CC0000"/>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4" name="Line 34"/>
          <p:cNvSpPr>
            <a:spLocks noChangeShapeType="1"/>
          </p:cNvSpPr>
          <p:nvPr/>
        </p:nvSpPr>
        <p:spPr bwMode="auto">
          <a:xfrm>
            <a:off x="6705600" y="4267200"/>
            <a:ext cx="0" cy="1600200"/>
          </a:xfrm>
          <a:prstGeom prst="line">
            <a:avLst/>
          </a:prstGeom>
          <a:noFill/>
          <a:ln w="76200">
            <a:solidFill>
              <a:srgbClr val="CC0000"/>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4450" name="TextBox 18"/>
          <p:cNvSpPr txBox="1">
            <a:spLocks noChangeArrowheads="1"/>
          </p:cNvSpPr>
          <p:nvPr/>
        </p:nvSpPr>
        <p:spPr bwMode="auto">
          <a:xfrm>
            <a:off x="533400" y="6235700"/>
            <a:ext cx="3911648" cy="313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en-US" altLang="zh-CN" sz="16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Huang Sabin, Singapore Bible College</a:t>
            </a:r>
            <a:endParaRPr kumimoji="1" lang="en-US" sz="1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206469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862"/>
                                        </p:tgtEl>
                                        <p:attrNameLst>
                                          <p:attrName>style.visibility</p:attrName>
                                        </p:attrNameLst>
                                      </p:cBhvr>
                                      <p:to>
                                        <p:strVal val="visible"/>
                                      </p:to>
                                    </p:set>
                                    <p:animEffect transition="in" filter="dissolve">
                                      <p:cBhvr>
                                        <p:cTn id="7" dur="500"/>
                                        <p:tgtEl>
                                          <p:spTgt spid="35862"/>
                                        </p:tgtEl>
                                      </p:cBhvr>
                                    </p:animEffect>
                                  </p:childTnLst>
                                </p:cTn>
                              </p:par>
                            </p:childTnLst>
                          </p:cTn>
                        </p:par>
                        <p:par>
                          <p:cTn id="8" fill="hold" nodeType="afterGroup">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869"/>
                                        </p:tgtEl>
                                        <p:attrNameLst>
                                          <p:attrName>style.visibility</p:attrName>
                                        </p:attrNameLst>
                                      </p:cBhvr>
                                      <p:to>
                                        <p:strVal val="visible"/>
                                      </p:to>
                                    </p:set>
                                    <p:animEffect transition="in" filter="wipe(down)">
                                      <p:cBhvr>
                                        <p:cTn id="11" dur="500"/>
                                        <p:tgtEl>
                                          <p:spTgt spid="35869"/>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35866"/>
                                        </p:tgtEl>
                                        <p:attrNameLst>
                                          <p:attrName>style.visibility</p:attrName>
                                        </p:attrNameLst>
                                      </p:cBhvr>
                                      <p:to>
                                        <p:strVal val="visible"/>
                                      </p:to>
                                    </p:set>
                                    <p:animEffect transition="in" filter="dissolve">
                                      <p:cBhvr>
                                        <p:cTn id="15" dur="500"/>
                                        <p:tgtEl>
                                          <p:spTgt spid="35866"/>
                                        </p:tgtEl>
                                      </p:cBhvr>
                                    </p:animEffect>
                                  </p:childTnLst>
                                </p:cTn>
                              </p:par>
                            </p:childTnLst>
                          </p:cTn>
                        </p:par>
                        <p:par>
                          <p:cTn id="16" fill="hold" nodeType="afterGroup">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35872"/>
                                        </p:tgtEl>
                                        <p:attrNameLst>
                                          <p:attrName>style.visibility</p:attrName>
                                        </p:attrNameLst>
                                      </p:cBhvr>
                                      <p:to>
                                        <p:strVal val="visible"/>
                                      </p:to>
                                    </p:set>
                                    <p:animEffect transition="in" filter="wipe(up)">
                                      <p:cBhvr>
                                        <p:cTn id="19" dur="500"/>
                                        <p:tgtEl>
                                          <p:spTgt spid="35872"/>
                                        </p:tgtEl>
                                      </p:cBhvr>
                                    </p:animEffect>
                                  </p:childTnLst>
                                </p:cTn>
                              </p:par>
                            </p:childTnLst>
                          </p:cTn>
                        </p:par>
                        <p:par>
                          <p:cTn id="20" fill="hold" nodeType="afterGroup">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35864"/>
                                        </p:tgtEl>
                                        <p:attrNameLst>
                                          <p:attrName>style.visibility</p:attrName>
                                        </p:attrNameLst>
                                      </p:cBhvr>
                                      <p:to>
                                        <p:strVal val="visible"/>
                                      </p:to>
                                    </p:set>
                                    <p:animEffect transition="in" filter="dissolve">
                                      <p:cBhvr>
                                        <p:cTn id="23" dur="500"/>
                                        <p:tgtEl>
                                          <p:spTgt spid="35864"/>
                                        </p:tgtEl>
                                      </p:cBhvr>
                                    </p:animEffect>
                                  </p:childTnLst>
                                </p:cTn>
                              </p:par>
                            </p:childTnLst>
                          </p:cTn>
                        </p:par>
                        <p:par>
                          <p:cTn id="24" fill="hold" nodeType="afterGroup">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5870"/>
                                        </p:tgtEl>
                                        <p:attrNameLst>
                                          <p:attrName>style.visibility</p:attrName>
                                        </p:attrNameLst>
                                      </p:cBhvr>
                                      <p:to>
                                        <p:strVal val="visible"/>
                                      </p:to>
                                    </p:set>
                                    <p:animEffect transition="in" filter="wipe(down)">
                                      <p:cBhvr>
                                        <p:cTn id="27" dur="500"/>
                                        <p:tgtEl>
                                          <p:spTgt spid="35870"/>
                                        </p:tgtEl>
                                      </p:cBhvr>
                                    </p:animEffect>
                                  </p:childTnLst>
                                </p:cTn>
                              </p:par>
                            </p:childTnLst>
                          </p:cTn>
                        </p:par>
                        <p:par>
                          <p:cTn id="28" fill="hold" nodeType="afterGroup">
                            <p:stCondLst>
                              <p:cond delay="3000"/>
                            </p:stCondLst>
                            <p:childTnLst>
                              <p:par>
                                <p:cTn id="29" presetID="9" presetClass="entr" presetSubtype="0" fill="hold" grpId="0" nodeType="afterEffect">
                                  <p:stCondLst>
                                    <p:cond delay="0"/>
                                  </p:stCondLst>
                                  <p:childTnLst>
                                    <p:set>
                                      <p:cBhvr>
                                        <p:cTn id="30" dur="1" fill="hold">
                                          <p:stCondLst>
                                            <p:cond delay="0"/>
                                          </p:stCondLst>
                                        </p:cTn>
                                        <p:tgtEl>
                                          <p:spTgt spid="35867"/>
                                        </p:tgtEl>
                                        <p:attrNameLst>
                                          <p:attrName>style.visibility</p:attrName>
                                        </p:attrNameLst>
                                      </p:cBhvr>
                                      <p:to>
                                        <p:strVal val="visible"/>
                                      </p:to>
                                    </p:set>
                                    <p:animEffect transition="in" filter="dissolve">
                                      <p:cBhvr>
                                        <p:cTn id="31" dur="500"/>
                                        <p:tgtEl>
                                          <p:spTgt spid="35867"/>
                                        </p:tgtEl>
                                      </p:cBhvr>
                                    </p:animEffect>
                                  </p:childTnLst>
                                </p:cTn>
                              </p:par>
                            </p:childTnLst>
                          </p:cTn>
                        </p:par>
                        <p:par>
                          <p:cTn id="32" fill="hold" nodeType="afterGroup">
                            <p:stCondLst>
                              <p:cond delay="3500"/>
                            </p:stCondLst>
                            <p:childTnLst>
                              <p:par>
                                <p:cTn id="33" presetID="22" presetClass="entr" presetSubtype="1" fill="hold" grpId="0" nodeType="afterEffect">
                                  <p:stCondLst>
                                    <p:cond delay="0"/>
                                  </p:stCondLst>
                                  <p:childTnLst>
                                    <p:set>
                                      <p:cBhvr>
                                        <p:cTn id="34" dur="1" fill="hold">
                                          <p:stCondLst>
                                            <p:cond delay="0"/>
                                          </p:stCondLst>
                                        </p:cTn>
                                        <p:tgtEl>
                                          <p:spTgt spid="35873"/>
                                        </p:tgtEl>
                                        <p:attrNameLst>
                                          <p:attrName>style.visibility</p:attrName>
                                        </p:attrNameLst>
                                      </p:cBhvr>
                                      <p:to>
                                        <p:strVal val="visible"/>
                                      </p:to>
                                    </p:set>
                                    <p:animEffect transition="in" filter="wipe(up)">
                                      <p:cBhvr>
                                        <p:cTn id="35" dur="500"/>
                                        <p:tgtEl>
                                          <p:spTgt spid="35873"/>
                                        </p:tgtEl>
                                      </p:cBhvr>
                                    </p:animEffect>
                                  </p:childTnLst>
                                </p:cTn>
                              </p:par>
                            </p:childTnLst>
                          </p:cTn>
                        </p:par>
                        <p:par>
                          <p:cTn id="36" fill="hold" nodeType="afterGroup">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35865"/>
                                        </p:tgtEl>
                                        <p:attrNameLst>
                                          <p:attrName>style.visibility</p:attrName>
                                        </p:attrNameLst>
                                      </p:cBhvr>
                                      <p:to>
                                        <p:strVal val="visible"/>
                                      </p:to>
                                    </p:set>
                                    <p:animEffect transition="in" filter="dissolve">
                                      <p:cBhvr>
                                        <p:cTn id="39" dur="500"/>
                                        <p:tgtEl>
                                          <p:spTgt spid="35865"/>
                                        </p:tgtEl>
                                      </p:cBhvr>
                                    </p:animEffect>
                                  </p:childTnLst>
                                </p:cTn>
                              </p:par>
                            </p:childTnLst>
                          </p:cTn>
                        </p:par>
                        <p:par>
                          <p:cTn id="40" fill="hold" nodeType="afterGroup">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35871"/>
                                        </p:tgtEl>
                                        <p:attrNameLst>
                                          <p:attrName>style.visibility</p:attrName>
                                        </p:attrNameLst>
                                      </p:cBhvr>
                                      <p:to>
                                        <p:strVal val="visible"/>
                                      </p:to>
                                    </p:set>
                                    <p:animEffect transition="in" filter="wipe(down)">
                                      <p:cBhvr>
                                        <p:cTn id="43" dur="500"/>
                                        <p:tgtEl>
                                          <p:spTgt spid="35871"/>
                                        </p:tgtEl>
                                      </p:cBhvr>
                                    </p:animEffect>
                                  </p:childTnLst>
                                </p:cTn>
                              </p:par>
                            </p:childTnLst>
                          </p:cTn>
                        </p:par>
                        <p:par>
                          <p:cTn id="44" fill="hold" nodeType="afterGroup">
                            <p:stCondLst>
                              <p:cond delay="5000"/>
                            </p:stCondLst>
                            <p:childTnLst>
                              <p:par>
                                <p:cTn id="45" presetID="9" presetClass="entr" presetSubtype="0" fill="hold" grpId="0" nodeType="afterEffect">
                                  <p:stCondLst>
                                    <p:cond delay="0"/>
                                  </p:stCondLst>
                                  <p:childTnLst>
                                    <p:set>
                                      <p:cBhvr>
                                        <p:cTn id="46" dur="1" fill="hold">
                                          <p:stCondLst>
                                            <p:cond delay="0"/>
                                          </p:stCondLst>
                                        </p:cTn>
                                        <p:tgtEl>
                                          <p:spTgt spid="35868"/>
                                        </p:tgtEl>
                                        <p:attrNameLst>
                                          <p:attrName>style.visibility</p:attrName>
                                        </p:attrNameLst>
                                      </p:cBhvr>
                                      <p:to>
                                        <p:strVal val="visible"/>
                                      </p:to>
                                    </p:set>
                                    <p:animEffect transition="in" filter="dissolve">
                                      <p:cBhvr>
                                        <p:cTn id="47" dur="500"/>
                                        <p:tgtEl>
                                          <p:spTgt spid="35868"/>
                                        </p:tgtEl>
                                      </p:cBhvr>
                                    </p:animEffect>
                                  </p:childTnLst>
                                </p:cTn>
                              </p:par>
                            </p:childTnLst>
                          </p:cTn>
                        </p:par>
                        <p:par>
                          <p:cTn id="48" fill="hold" nodeType="afterGroup">
                            <p:stCondLst>
                              <p:cond delay="5500"/>
                            </p:stCondLst>
                            <p:childTnLst>
                              <p:par>
                                <p:cTn id="49" presetID="22" presetClass="entr" presetSubtype="1" fill="hold" grpId="0" nodeType="afterEffect">
                                  <p:stCondLst>
                                    <p:cond delay="0"/>
                                  </p:stCondLst>
                                  <p:childTnLst>
                                    <p:set>
                                      <p:cBhvr>
                                        <p:cTn id="50" dur="1" fill="hold">
                                          <p:stCondLst>
                                            <p:cond delay="0"/>
                                          </p:stCondLst>
                                        </p:cTn>
                                        <p:tgtEl>
                                          <p:spTgt spid="35874"/>
                                        </p:tgtEl>
                                        <p:attrNameLst>
                                          <p:attrName>style.visibility</p:attrName>
                                        </p:attrNameLst>
                                      </p:cBhvr>
                                      <p:to>
                                        <p:strVal val="visible"/>
                                      </p:to>
                                    </p:set>
                                    <p:animEffect transition="in" filter="wipe(up)">
                                      <p:cBhvr>
                                        <p:cTn id="51" dur="500"/>
                                        <p:tgtEl>
                                          <p:spTgt spid="35874"/>
                                        </p:tgtEl>
                                      </p:cBhvr>
                                    </p:animEffect>
                                  </p:childTnLst>
                                </p:cTn>
                              </p:par>
                            </p:childTnLst>
                          </p:cTn>
                        </p:par>
                        <p:par>
                          <p:cTn id="52" fill="hold" nodeType="afterGroup">
                            <p:stCondLst>
                              <p:cond delay="6000"/>
                            </p:stCondLst>
                            <p:childTnLst>
                              <p:par>
                                <p:cTn id="53" presetID="9" presetClass="entr" presetSubtype="0" fill="hold" grpId="0" nodeType="afterEffect">
                                  <p:stCondLst>
                                    <p:cond delay="0"/>
                                  </p:stCondLst>
                                  <p:childTnLst>
                                    <p:set>
                                      <p:cBhvr>
                                        <p:cTn id="54" dur="1" fill="hold">
                                          <p:stCondLst>
                                            <p:cond delay="0"/>
                                          </p:stCondLst>
                                        </p:cTn>
                                        <p:tgtEl>
                                          <p:spTgt spid="35863"/>
                                        </p:tgtEl>
                                        <p:attrNameLst>
                                          <p:attrName>style.visibility</p:attrName>
                                        </p:attrNameLst>
                                      </p:cBhvr>
                                      <p:to>
                                        <p:strVal val="visible"/>
                                      </p:to>
                                    </p:set>
                                    <p:animEffect transition="in" filter="dissolve">
                                      <p:cBhvr>
                                        <p:cTn id="55" dur="500"/>
                                        <p:tgtEl>
                                          <p:spTgt spid="358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62" grpId="0" animBg="1"/>
      <p:bldP spid="35863" grpId="0" animBg="1"/>
      <p:bldP spid="35864" grpId="0" animBg="1"/>
      <p:bldP spid="35865" grpId="0" animBg="1"/>
      <p:bldP spid="35866" grpId="0"/>
      <p:bldP spid="35867" grpId="0"/>
      <p:bldP spid="35868" grpId="0"/>
      <p:bldP spid="35869" grpId="0" animBg="1"/>
      <p:bldP spid="35870" grpId="0" animBg="1"/>
      <p:bldP spid="35871" grpId="0" animBg="1"/>
      <p:bldP spid="35872" grpId="0" animBg="1"/>
      <p:bldP spid="35873" grpId="0" animBg="1"/>
      <p:bldP spid="35874" grpId="0" animBg="1"/>
    </p:bld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36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586405482"/>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Title 1"/>
          <p:cNvSpPr>
            <a:spLocks noGrp="1"/>
          </p:cNvSpPr>
          <p:nvPr>
            <p:ph type="title"/>
          </p:nvPr>
        </p:nvSpPr>
        <p:spPr>
          <a:xfrm>
            <a:off x="0" y="0"/>
            <a:ext cx="9144000" cy="836712"/>
          </a:xfrm>
        </p:spPr>
        <p:txBody>
          <a:bodyPr/>
          <a:lstStyle/>
          <a:p>
            <a:r>
              <a:rPr lang="ar-JO" sz="3600" b="1" dirty="0">
                <a:ea typeface="ＭＳ Ｐゴシック" charset="0"/>
              </a:rPr>
              <a:t>ملوك يهوذا (2 أخبار الأيام)</a:t>
            </a:r>
            <a:endParaRPr lang="en-US" sz="3600" b="1" dirty="0">
              <a:latin typeface="Arial" charset="0"/>
              <a:ea typeface="ＭＳ Ｐゴシック" charset="0"/>
            </a:endParaRPr>
          </a:p>
        </p:txBody>
      </p:sp>
      <p:pic>
        <p:nvPicPr>
          <p:cNvPr id="3" name="Picture 2"/>
          <p:cNvPicPr>
            <a:picLocks noChangeAspect="1"/>
          </p:cNvPicPr>
          <p:nvPr/>
        </p:nvPicPr>
        <p:blipFill>
          <a:blip r:embed="rId3"/>
          <a:stretch>
            <a:fillRect/>
          </a:stretch>
        </p:blipFill>
        <p:spPr>
          <a:xfrm>
            <a:off x="0" y="908720"/>
            <a:ext cx="9144000" cy="3102429"/>
          </a:xfrm>
          <a:prstGeom prst="rect">
            <a:avLst/>
          </a:prstGeom>
        </p:spPr>
      </p:pic>
      <p:sp>
        <p:nvSpPr>
          <p:cNvPr id="4" name="Rectangle 3"/>
          <p:cNvSpPr>
            <a:spLocks noChangeArrowheads="1"/>
          </p:cNvSpPr>
          <p:nvPr/>
        </p:nvSpPr>
        <p:spPr bwMode="auto">
          <a:xfrm>
            <a:off x="0" y="6354155"/>
            <a:ext cx="9144000" cy="531229"/>
          </a:xfrm>
          <a:prstGeom prst="rect">
            <a:avLst/>
          </a:prstGeom>
          <a:noFill/>
          <a:ln w="9525">
            <a:noFill/>
            <a:miter lim="800000"/>
            <a:headEnd/>
            <a:tailEnd/>
          </a:ln>
          <a:effectLst/>
        </p:spPr>
        <p:txBody>
          <a:bodyPr anchor="ctr"/>
          <a:lstStyle/>
          <a:p>
            <a:pPr algn="ctr">
              <a:spcAft>
                <a:spcPts val="0"/>
              </a:spcAft>
              <a:buClr>
                <a:srgbClr val="FFCC00"/>
              </a:buClr>
              <a:buSzPct val="70000"/>
              <a:buFont typeface="Wingdings" charset="0"/>
              <a:buNone/>
              <a:defRPr/>
            </a:pPr>
            <a:r>
              <a:rPr lang="ar-JO" sz="2000" kern="0" dirty="0">
                <a:solidFill>
                  <a:srgbClr val="FFFFFF"/>
                </a:solidFill>
                <a:latin typeface="Arial" panose="020B0604020202020204" pitchFamily="34" charset="0"/>
                <a:cs typeface="Arial" panose="020B0604020202020204" pitchFamily="34" charset="0"/>
              </a:rPr>
              <a:t> صورة ملوك يهوذا</a:t>
            </a:r>
            <a:r>
              <a:rPr lang="en-US" sz="2000" kern="0" dirty="0">
                <a:solidFill>
                  <a:srgbClr val="FFFFFF"/>
                </a:solidFill>
                <a:latin typeface="Arial" panose="020B0604020202020204" pitchFamily="34" charset="0"/>
                <a:cs typeface="Arial" panose="020B0604020202020204" pitchFamily="34" charset="0"/>
              </a:rPr>
              <a:t>: www.walkwiththeword.org</a:t>
            </a:r>
          </a:p>
        </p:txBody>
      </p:sp>
      <p:sp>
        <p:nvSpPr>
          <p:cNvPr id="2" name="Rectangle 1">
            <a:extLst>
              <a:ext uri="{FF2B5EF4-FFF2-40B4-BE49-F238E27FC236}">
                <a16:creationId xmlns:a16="http://schemas.microsoft.com/office/drawing/2014/main" id="{7D06BEEC-ED48-C0A7-DC4C-4F8E66DF822E}"/>
              </a:ext>
            </a:extLst>
          </p:cNvPr>
          <p:cNvSpPr>
            <a:spLocks noChangeArrowheads="1"/>
          </p:cNvSpPr>
          <p:nvPr/>
        </p:nvSpPr>
        <p:spPr bwMode="auto">
          <a:xfrm>
            <a:off x="7092280" y="2996952"/>
            <a:ext cx="1152128" cy="288032"/>
          </a:xfrm>
          <a:prstGeom prst="rect">
            <a:avLst/>
          </a:prstGeom>
          <a:solidFill>
            <a:srgbClr val="C0C19F"/>
          </a:solidFill>
          <a:ln w="9525">
            <a:noFill/>
            <a:miter lim="800000"/>
            <a:headEnd/>
            <a:tailEnd/>
          </a:ln>
          <a:effectLst/>
        </p:spPr>
        <p:txBody>
          <a:bodyPr anchor="ctr"/>
          <a:lstStyle/>
          <a:p>
            <a:pPr marL="0" marR="0" lvl="0" indent="0" algn="ctr" defTabSz="914400" rtl="0" eaLnBrk="0" fontAlgn="base" latinLnBrk="0" hangingPunct="0">
              <a:lnSpc>
                <a:spcPct val="90000"/>
              </a:lnSpc>
              <a:spcBef>
                <a:spcPct val="20000"/>
              </a:spcBef>
              <a:spcAft>
                <a:spcPts val="0"/>
              </a:spcAft>
              <a:buClr>
                <a:srgbClr val="FFCC00"/>
              </a:buClr>
              <a:buSzPct val="70000"/>
              <a:buFont typeface="Wingdings" charset="0"/>
              <a:buNone/>
              <a:tabLst/>
              <a:defRPr/>
            </a:pPr>
            <a:r>
              <a:rPr kumimoji="1" lang="en-US" sz="1600" b="1" i="1" u="none" strike="noStrike" kern="1200" cap="none" spc="0" normalizeH="0" baseline="0" noProof="0">
                <a:ln>
                  <a:noFill/>
                </a:ln>
                <a:solidFill>
                  <a:srgbClr val="232147"/>
                </a:solidFill>
                <a:effectLst/>
                <a:uLnTx/>
                <a:uFillTx/>
                <a:latin typeface="Accordance" pitchFamily="2" charset="-79"/>
                <a:ea typeface="Accordance" pitchFamily="2" charset="-79"/>
                <a:cs typeface="Accordance" pitchFamily="2" charset="-79"/>
              </a:rPr>
              <a:t>Jehoahaz</a:t>
            </a:r>
            <a:endParaRPr kumimoji="1" lang="en-US" sz="2400" b="1" i="1" u="none" strike="noStrike" kern="0" cap="none" spc="0" normalizeH="0" baseline="0" noProof="0" dirty="0">
              <a:ln>
                <a:noFill/>
              </a:ln>
              <a:solidFill>
                <a:srgbClr val="232147"/>
              </a:solidFill>
              <a:effectLst/>
              <a:uLnTx/>
              <a:uFillTx/>
              <a:latin typeface="Accordance" pitchFamily="2" charset="-79"/>
              <a:ea typeface="Accordance" pitchFamily="2" charset="-79"/>
              <a:cs typeface="Accordance" pitchFamily="2" charset="-79"/>
            </a:endParaRPr>
          </a:p>
        </p:txBody>
      </p:sp>
      <p:cxnSp>
        <p:nvCxnSpPr>
          <p:cNvPr id="6" name="Straight Connector 5">
            <a:extLst>
              <a:ext uri="{FF2B5EF4-FFF2-40B4-BE49-F238E27FC236}">
                <a16:creationId xmlns:a16="http://schemas.microsoft.com/office/drawing/2014/main" id="{D54B475D-A247-9819-7FE6-98F2F27B66E9}"/>
              </a:ext>
            </a:extLst>
          </p:cNvPr>
          <p:cNvCxnSpPr/>
          <p:nvPr/>
        </p:nvCxnSpPr>
        <p:spPr>
          <a:xfrm>
            <a:off x="7020272" y="3140968"/>
            <a:ext cx="288032" cy="216024"/>
          </a:xfrm>
          <a:prstGeom prst="line">
            <a:avLst/>
          </a:prstGeom>
        </p:spPr>
        <p:style>
          <a:lnRef idx="1">
            <a:schemeClr val="accent4"/>
          </a:lnRef>
          <a:fillRef idx="0">
            <a:schemeClr val="accent4"/>
          </a:fillRef>
          <a:effectRef idx="0">
            <a:schemeClr val="accent4"/>
          </a:effectRef>
          <a:fontRef idx="minor">
            <a:schemeClr val="tx1"/>
          </a:fontRef>
        </p:style>
      </p:cxnSp>
    </p:spTree>
    <p:extLst>
      <p:ext uri="{BB962C8B-B14F-4D97-AF65-F5344CB8AC3E}">
        <p14:creationId xmlns:p14="http://schemas.microsoft.com/office/powerpoint/2010/main" val="2208512224"/>
      </p:ext>
    </p:extLst>
  </p:cSld>
  <p:clrMapOvr>
    <a:masterClrMapping/>
  </p:clrMapOvr>
  <p:transition spd="med">
    <p:randomBar dir="vert"/>
  </p:transition>
</p:sld>
</file>

<file path=ppt/slides/slide294.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3600" u="sng" dirty="0">
                  <a:solidFill>
                    <a:schemeClr val="bg1">
                      <a:lumMod val="50000"/>
                    </a:schemeClr>
                  </a:solidFill>
                  <a:latin typeface="Arial" panose="020B0604020202020204" pitchFamily="34" charset="0"/>
                  <a:ea typeface="ÇlÇr ñæí©" charset="0"/>
                  <a:cs typeface="Arial" panose="020B0604020202020204" pitchFamily="34" charset="0"/>
                </a:rPr>
                <a:t>سيء إلى أسوأ (9)</a:t>
              </a:r>
              <a:endParaRPr lang="en-US" sz="3600" u="sng" dirty="0">
                <a:solidFill>
                  <a:schemeClr val="bg1">
                    <a:lumMod val="50000"/>
                  </a:schemeClr>
                </a:solidFill>
                <a:latin typeface="Arial" panose="020B0604020202020204" pitchFamily="34" charset="0"/>
                <a:ea typeface="ÇlÇr ñæí©" charset="0"/>
                <a:cs typeface="Arial" panose="020B0604020202020204" pitchFamily="34" charset="0"/>
              </a:endParaRP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يهورام (21: 6، 11-12)، أخزيا</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(20: 35، 22: 3)، عثليا (22: 10)، آحاز </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(28: 22)، آمون (33: 20-25)، </a:t>
              </a:r>
              <a:r>
                <a:rPr lang="ar-JO" sz="3600" dirty="0">
                  <a:solidFill>
                    <a:srgbClr val="FF0000"/>
                  </a:solidFill>
                  <a:latin typeface="Arial" panose="020B0604020202020204" pitchFamily="34" charset="0"/>
                  <a:cs typeface="Arial" panose="020B0604020202020204" pitchFamily="34" charset="0"/>
                </a:rPr>
                <a:t>يهوآحاز</a:t>
              </a:r>
            </a:p>
            <a:p>
              <a:pPr algn="ctr">
                <a:buFontTx/>
                <a:buNone/>
              </a:pPr>
              <a:r>
                <a:rPr lang="ar-JO" sz="3600" dirty="0">
                  <a:solidFill>
                    <a:srgbClr val="FF0000"/>
                  </a:solidFill>
                  <a:latin typeface="Arial" panose="020B0604020202020204" pitchFamily="34" charset="0"/>
                  <a:cs typeface="Arial" panose="020B0604020202020204" pitchFamily="34" charset="0"/>
                </a:rPr>
                <a:t>(36: 1، 2 مل 13: 2)</a:t>
              </a:r>
              <a:r>
                <a:rPr lang="ar-JO" sz="3600" dirty="0">
                  <a:solidFill>
                    <a:schemeClr val="bg1">
                      <a:lumMod val="50000"/>
                    </a:schemeClr>
                  </a:solidFill>
                  <a:latin typeface="Arial" panose="020B0604020202020204" pitchFamily="34" charset="0"/>
                  <a:cs typeface="Arial" panose="020B0604020202020204" pitchFamily="34" charset="0"/>
                </a:rPr>
                <a:t>، يهوياقيم</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(36: 5)، يهوياكين (36: 9)، صدقيا</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(36: 12)</a:t>
              </a: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40483008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3600" u="sng" dirty="0">
                  <a:solidFill>
                    <a:schemeClr val="bg1">
                      <a:lumMod val="50000"/>
                    </a:schemeClr>
                  </a:solidFill>
                  <a:latin typeface="Arial" panose="020B0604020202020204" pitchFamily="34" charset="0"/>
                  <a:ea typeface="ÇlÇr ñæí©" charset="0"/>
                  <a:cs typeface="Arial" panose="020B0604020202020204" pitchFamily="34" charset="0"/>
                </a:rPr>
                <a:t>سيء إلى أسوأ (9)</a:t>
              </a:r>
              <a:endParaRPr lang="en-US" sz="3600" u="sng" dirty="0">
                <a:solidFill>
                  <a:schemeClr val="bg1">
                    <a:lumMod val="50000"/>
                  </a:schemeClr>
                </a:solidFill>
                <a:latin typeface="Arial" panose="020B0604020202020204" pitchFamily="34" charset="0"/>
                <a:ea typeface="ÇlÇr ñæí©" charset="0"/>
                <a:cs typeface="Arial" panose="020B0604020202020204" pitchFamily="34" charset="0"/>
              </a:endParaRP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يهورام (21: 6، 11-12)، أخزيا</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(20: 35، 22: 3)، عثليا (22: 10)، آحاز </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(28: 22)، آمون (33: 20-25)، يهوآحاز</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(36: 1، 2 مل 13: 2)، </a:t>
              </a:r>
              <a:r>
                <a:rPr lang="ar-JO" sz="3600" dirty="0">
                  <a:solidFill>
                    <a:srgbClr val="FF0000"/>
                  </a:solidFill>
                  <a:latin typeface="Arial" panose="020B0604020202020204" pitchFamily="34" charset="0"/>
                  <a:cs typeface="Arial" panose="020B0604020202020204" pitchFamily="34" charset="0"/>
                </a:rPr>
                <a:t>يهوياقيم</a:t>
              </a:r>
            </a:p>
            <a:p>
              <a:pPr algn="ctr">
                <a:buFontTx/>
                <a:buNone/>
              </a:pPr>
              <a:r>
                <a:rPr lang="ar-JO" sz="3600" dirty="0">
                  <a:solidFill>
                    <a:srgbClr val="FF0000"/>
                  </a:solidFill>
                  <a:latin typeface="Arial" panose="020B0604020202020204" pitchFamily="34" charset="0"/>
                  <a:cs typeface="Arial" panose="020B0604020202020204" pitchFamily="34" charset="0"/>
                </a:rPr>
                <a:t>(36: 5)</a:t>
              </a:r>
              <a:r>
                <a:rPr lang="ar-JO" sz="3600" dirty="0">
                  <a:solidFill>
                    <a:schemeClr val="bg1">
                      <a:lumMod val="50000"/>
                    </a:schemeClr>
                  </a:solidFill>
                  <a:latin typeface="Arial" panose="020B0604020202020204" pitchFamily="34" charset="0"/>
                  <a:cs typeface="Arial" panose="020B0604020202020204" pitchFamily="34" charset="0"/>
                </a:rPr>
                <a:t>، يهوياكين (36: 9)، صدقيا</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(36: 12)</a:t>
              </a: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1605490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9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5" name="Content Placeholder 4"/>
          <p:cNvGraphicFramePr>
            <a:graphicFrameLocks noGrp="1"/>
          </p:cNvGraphicFramePr>
          <p:nvPr>
            <p:ph sz="quarter" idx="4294967295"/>
          </p:nvPr>
        </p:nvGraphicFramePr>
        <p:xfrm>
          <a:off x="0" y="857250"/>
          <a:ext cx="9112250" cy="6125417"/>
        </p:xfrm>
        <a:graphic>
          <a:graphicData uri="http://schemas.openxmlformats.org/drawingml/2006/table">
            <a:tbl>
              <a:tblPr/>
              <a:tblGrid>
                <a:gridCol w="1763688">
                  <a:extLst>
                    <a:ext uri="{9D8B030D-6E8A-4147-A177-3AD203B41FA5}">
                      <a16:colId xmlns:a16="http://schemas.microsoft.com/office/drawing/2014/main" val="20000"/>
                    </a:ext>
                  </a:extLst>
                </a:gridCol>
                <a:gridCol w="1512168">
                  <a:extLst>
                    <a:ext uri="{9D8B030D-6E8A-4147-A177-3AD203B41FA5}">
                      <a16:colId xmlns:a16="http://schemas.microsoft.com/office/drawing/2014/main" val="20001"/>
                    </a:ext>
                  </a:extLst>
                </a:gridCol>
                <a:gridCol w="1944216">
                  <a:extLst>
                    <a:ext uri="{9D8B030D-6E8A-4147-A177-3AD203B41FA5}">
                      <a16:colId xmlns:a16="http://schemas.microsoft.com/office/drawing/2014/main" val="20002"/>
                    </a:ext>
                  </a:extLst>
                </a:gridCol>
                <a:gridCol w="1080120">
                  <a:extLst>
                    <a:ext uri="{9D8B030D-6E8A-4147-A177-3AD203B41FA5}">
                      <a16:colId xmlns:a16="http://schemas.microsoft.com/office/drawing/2014/main" val="20003"/>
                    </a:ext>
                  </a:extLst>
                </a:gridCol>
                <a:gridCol w="1152128">
                  <a:extLst>
                    <a:ext uri="{9D8B030D-6E8A-4147-A177-3AD203B41FA5}">
                      <a16:colId xmlns:a16="http://schemas.microsoft.com/office/drawing/2014/main" val="20004"/>
                    </a:ext>
                  </a:extLst>
                </a:gridCol>
                <a:gridCol w="1659930">
                  <a:extLst>
                    <a:ext uri="{9D8B030D-6E8A-4147-A177-3AD203B41FA5}">
                      <a16:colId xmlns:a16="http://schemas.microsoft.com/office/drawing/2014/main" val="20005"/>
                    </a:ext>
                  </a:extLst>
                </a:gridCol>
              </a:tblGrid>
              <a:tr h="725080">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latin typeface="Arial"/>
                          <a:ea typeface="ＭＳ Ｐゴシック" charset="0"/>
                          <a:cs typeface="Arial"/>
                        </a:rPr>
                        <a:t>النتائج/الملاحظات</a:t>
                      </a:r>
                      <a:endParaRPr kumimoji="0" lang="en-US" sz="2000" b="1" i="0" u="none" strike="noStrike" cap="none" normalizeH="0" baseline="0" dirty="0">
                        <a:ln>
                          <a:noFill/>
                        </a:ln>
                        <a:solidFill>
                          <a:srgbClr val="FFFFFF"/>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latin typeface="Arial"/>
                          <a:ea typeface="ＭＳ Ｐゴシック" charset="0"/>
                          <a:cs typeface="Arial"/>
                        </a:rPr>
                        <a:t>الأسرى الرئيسيِّين </a:t>
                      </a:r>
                      <a:endParaRPr kumimoji="0" lang="en-US" sz="2000" b="1" i="0" u="none" strike="noStrike" cap="none" normalizeH="0" baseline="0" dirty="0">
                        <a:ln>
                          <a:noFill/>
                        </a:ln>
                        <a:solidFill>
                          <a:srgbClr val="FFFFFF"/>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i="0" u="none" strike="noStrike" cap="none" normalizeH="0" baseline="0" dirty="0">
                          <a:ln>
                            <a:noFill/>
                          </a:ln>
                          <a:solidFill>
                            <a:srgbClr val="FFFFFF"/>
                          </a:solidFill>
                          <a:effectLst/>
                          <a:latin typeface="Arial"/>
                          <a:ea typeface="ＭＳ Ｐゴシック" charset="0"/>
                          <a:cs typeface="Arial"/>
                        </a:rPr>
                        <a:t>عدد المسبيِّين</a:t>
                      </a:r>
                      <a:endParaRPr kumimoji="0" lang="en-US" sz="2000" b="1" i="0" u="none" strike="noStrike" cap="none" normalizeH="0" baseline="0" dirty="0">
                        <a:ln>
                          <a:noFill/>
                        </a:ln>
                        <a:solidFill>
                          <a:srgbClr val="FFFFFF"/>
                        </a:solidFill>
                        <a:effectLst/>
                        <a:latin typeface="Arial"/>
                        <a:ea typeface="ＭＳ Ｐゴシック" charset="0"/>
                        <a:cs typeface="Arial"/>
                      </a:endParaRPr>
                    </a:p>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FFFFFF"/>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i="0" u="none" strike="noStrike" cap="none" normalizeH="0" baseline="0" dirty="0">
                          <a:ln>
                            <a:noFill/>
                          </a:ln>
                          <a:solidFill>
                            <a:srgbClr val="FFFFFF"/>
                          </a:solidFill>
                          <a:effectLst/>
                          <a:latin typeface="Arial"/>
                          <a:ea typeface="ＭＳ Ｐゴシック" charset="0"/>
                          <a:cs typeface="Arial"/>
                        </a:rPr>
                        <a:t>ملك يهوذا</a:t>
                      </a:r>
                      <a:endParaRPr kumimoji="0" lang="en-US" sz="2000" b="1" i="0" u="none" strike="noStrike" cap="none" normalizeH="0" baseline="0" dirty="0">
                        <a:ln>
                          <a:noFill/>
                        </a:ln>
                        <a:solidFill>
                          <a:srgbClr val="FFFFFF"/>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latin typeface="Arial"/>
                          <a:ea typeface="ＭＳ Ｐゴシック" charset="0"/>
                          <a:cs typeface="Arial"/>
                        </a:rPr>
                        <a:t>التاريخ</a:t>
                      </a:r>
                      <a:endParaRPr kumimoji="0" lang="en-US" sz="2000" b="1" i="0" u="none" strike="noStrike" cap="none" normalizeH="0" baseline="0" dirty="0">
                        <a:ln>
                          <a:noFill/>
                        </a:ln>
                        <a:solidFill>
                          <a:srgbClr val="FFFFFF"/>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latin typeface="Arial"/>
                          <a:ea typeface="ＭＳ Ｐゴシック" charset="0"/>
                          <a:cs typeface="Arial"/>
                        </a:rPr>
                        <a:t>الحجم</a:t>
                      </a:r>
                      <a:endParaRPr kumimoji="0" lang="en-US" sz="2000" b="1" i="0" u="none" strike="noStrike" cap="none" normalizeH="0" baseline="0" dirty="0">
                        <a:ln>
                          <a:noFill/>
                        </a:ln>
                        <a:solidFill>
                          <a:srgbClr val="FFFFFF"/>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0"/>
                  </a:ext>
                </a:extLst>
              </a:tr>
              <a:tr h="1231454">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يهوياقيم</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100" b="1" i="0" u="none" strike="noStrike" cap="none" normalizeH="0" baseline="0" dirty="0">
                          <a:ln>
                            <a:noFill/>
                          </a:ln>
                          <a:solidFill>
                            <a:srgbClr val="000000"/>
                          </a:solidFill>
                          <a:effectLst/>
                          <a:latin typeface="Arial"/>
                          <a:ea typeface="ＭＳ Ｐゴシック" charset="0"/>
                          <a:cs typeface="Arial"/>
                        </a:rPr>
                        <a:t>605 ق.م.</a:t>
                      </a:r>
                      <a:endParaRPr kumimoji="0" lang="en-US" sz="21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1. عمليَّات ترحيلٍ صغيرة</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0001"/>
                  </a:ext>
                </a:extLst>
              </a:tr>
              <a:tr h="663343">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يهوياقيم</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100" b="1" i="0" u="none" strike="noStrike" cap="none" normalizeH="0" baseline="0" dirty="0">
                          <a:ln>
                            <a:noFill/>
                          </a:ln>
                          <a:solidFill>
                            <a:srgbClr val="000000"/>
                          </a:solidFill>
                          <a:effectLst/>
                          <a:latin typeface="Arial"/>
                          <a:ea typeface="ＭＳ Ｐゴシック" charset="0"/>
                          <a:cs typeface="Arial"/>
                        </a:rPr>
                        <a:t>598 ق.م.</a:t>
                      </a:r>
                      <a:endParaRPr kumimoji="0" lang="en-US" sz="21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2 متوسِّطة</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0002"/>
                  </a:ext>
                </a:extLst>
              </a:tr>
              <a:tr h="947399">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يهوياكين</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100" b="1" i="0" u="none" strike="noStrike" cap="none" normalizeH="0" baseline="0" dirty="0">
                          <a:ln>
                            <a:noFill/>
                          </a:ln>
                          <a:solidFill>
                            <a:srgbClr val="000000"/>
                          </a:solidFill>
                          <a:effectLst/>
                          <a:latin typeface="Arial"/>
                          <a:ea typeface="ＭＳ Ｐゴシック" charset="0"/>
                          <a:cs typeface="Arial"/>
                        </a:rPr>
                        <a:t>597 ق.م.</a:t>
                      </a:r>
                      <a:endParaRPr kumimoji="0" lang="en-US" sz="21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3. كبيرة</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0003"/>
                  </a:ext>
                </a:extLst>
              </a:tr>
              <a:tr h="663343">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صدقيَّا</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100" b="1" i="0" u="none" strike="noStrike" cap="none" normalizeH="0" baseline="0" dirty="0">
                          <a:ln>
                            <a:noFill/>
                          </a:ln>
                          <a:solidFill>
                            <a:srgbClr val="000000"/>
                          </a:solidFill>
                          <a:effectLst/>
                          <a:latin typeface="Arial"/>
                          <a:ea typeface="ＭＳ Ｐゴシック" charset="0"/>
                          <a:cs typeface="Arial"/>
                        </a:rPr>
                        <a:t>587 ق.م.</a:t>
                      </a:r>
                      <a:endParaRPr kumimoji="0" lang="en-US" sz="21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4. صغيرة</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0004"/>
                  </a:ext>
                </a:extLst>
              </a:tr>
              <a:tr h="947399">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صدقيَّا</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100" b="1" i="0" u="none" strike="noStrike" cap="none" normalizeH="0" baseline="0" dirty="0">
                          <a:ln>
                            <a:noFill/>
                          </a:ln>
                          <a:solidFill>
                            <a:srgbClr val="000000"/>
                          </a:solidFill>
                          <a:effectLst/>
                          <a:latin typeface="Arial"/>
                          <a:ea typeface="ＭＳ Ｐゴシック" charset="0"/>
                          <a:cs typeface="Arial"/>
                        </a:rPr>
                        <a:t>586 ق.م.</a:t>
                      </a:r>
                      <a:endParaRPr kumimoji="0" lang="en-US" sz="21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5. كبيرة</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0005"/>
                  </a:ext>
                </a:extLst>
              </a:tr>
              <a:tr h="947399">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100" b="1" i="0" u="none" strike="noStrike" cap="none" normalizeH="0" baseline="0" dirty="0">
                          <a:ln>
                            <a:noFill/>
                          </a:ln>
                          <a:solidFill>
                            <a:srgbClr val="000000"/>
                          </a:solidFill>
                          <a:effectLst/>
                          <a:latin typeface="Arial"/>
                          <a:ea typeface="ＭＳ Ｐゴシック" charset="0"/>
                          <a:cs typeface="Arial"/>
                        </a:rPr>
                        <a:t>582 ق.م.</a:t>
                      </a:r>
                      <a:endParaRPr kumimoji="0" lang="en-US" sz="21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6. صغيرة</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0006"/>
                  </a:ext>
                </a:extLst>
              </a:tr>
            </a:tbl>
          </a:graphicData>
        </a:graphic>
      </p:graphicFrame>
      <p:sp>
        <p:nvSpPr>
          <p:cNvPr id="457787" name="Title 1"/>
          <p:cNvSpPr>
            <a:spLocks noGrp="1"/>
          </p:cNvSpPr>
          <p:nvPr>
            <p:ph type="title" idx="4294967295"/>
          </p:nvPr>
        </p:nvSpPr>
        <p:spPr>
          <a:xfrm>
            <a:off x="0" y="0"/>
            <a:ext cx="9112250" cy="758825"/>
          </a:xfrm>
        </p:spPr>
        <p:txBody>
          <a:bodyPr/>
          <a:lstStyle/>
          <a:p>
            <a:pPr rtl="1" eaLnBrk="1" hangingPunct="1"/>
            <a:r>
              <a:rPr lang="ar-JO" sz="3400" b="1" dirty="0">
                <a:solidFill>
                  <a:schemeClr val="bg1"/>
                </a:solidFill>
                <a:latin typeface="Arial" charset="0"/>
                <a:ea typeface="ＭＳ Ｐゴシック" charset="0"/>
                <a:cs typeface="Arial" charset="0"/>
              </a:rPr>
              <a:t>عمليَّات الترحيل الستُّ إلى بابل التي قام بها نبوخدنصَّر</a:t>
            </a:r>
            <a:endParaRPr lang="en-US" sz="3400" b="1" dirty="0">
              <a:solidFill>
                <a:schemeClr val="bg1"/>
              </a:solidFill>
              <a:latin typeface="Arial" charset="0"/>
              <a:ea typeface="ＭＳ Ｐゴシック" charset="0"/>
              <a:cs typeface="Arial" charset="0"/>
            </a:endParaRPr>
          </a:p>
        </p:txBody>
      </p:sp>
      <p:sp>
        <p:nvSpPr>
          <p:cNvPr id="457788" name="Text Box 56"/>
          <p:cNvSpPr txBox="1">
            <a:spLocks noChangeArrowheads="1"/>
          </p:cNvSpPr>
          <p:nvPr/>
        </p:nvSpPr>
        <p:spPr bwMode="auto">
          <a:xfrm>
            <a:off x="8457364" y="159023"/>
            <a:ext cx="65114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prstClr val="white"/>
                </a:solidFill>
                <a:effectLst/>
                <a:uLnTx/>
                <a:uFillTx/>
                <a:latin typeface="Arial" charset="0"/>
                <a:ea typeface="ＭＳ Ｐゴシック" charset="0"/>
              </a:rPr>
              <a:t>492</a:t>
            </a:r>
            <a:endParaRPr kumimoji="0" lang="en-US" sz="2400" b="1" i="0" u="none" strike="noStrike" kern="1200" cap="none" spc="0" normalizeH="0" baseline="0" noProof="0" dirty="0">
              <a:ln>
                <a:noFill/>
              </a:ln>
              <a:solidFill>
                <a:prstClr val="white"/>
              </a:solidFill>
              <a:effectLst/>
              <a:uLnTx/>
              <a:uFillTx/>
              <a:latin typeface="Arial" charset="0"/>
              <a:ea typeface="ＭＳ Ｐゴシック" charset="0"/>
            </a:endParaRPr>
          </a:p>
        </p:txBody>
      </p:sp>
      <p:graphicFrame>
        <p:nvGraphicFramePr>
          <p:cNvPr id="3" name="Table 2">
            <a:extLst>
              <a:ext uri="{FF2B5EF4-FFF2-40B4-BE49-F238E27FC236}">
                <a16:creationId xmlns:a16="http://schemas.microsoft.com/office/drawing/2014/main" id="{B5EF5A5E-ED93-5D70-F571-0CB4ED95DD58}"/>
              </a:ext>
            </a:extLst>
          </p:cNvPr>
          <p:cNvGraphicFramePr>
            <a:graphicFrameLocks noGrp="1"/>
          </p:cNvGraphicFramePr>
          <p:nvPr/>
        </p:nvGraphicFramePr>
        <p:xfrm>
          <a:off x="0" y="1523366"/>
          <a:ext cx="1780945" cy="5462271"/>
        </p:xfrm>
        <a:graphic>
          <a:graphicData uri="http://schemas.openxmlformats.org/drawingml/2006/table">
            <a:tbl>
              <a:tblPr/>
              <a:tblGrid>
                <a:gridCol w="1780945">
                  <a:extLst>
                    <a:ext uri="{9D8B030D-6E8A-4147-A177-3AD203B41FA5}">
                      <a16:colId xmlns:a16="http://schemas.microsoft.com/office/drawing/2014/main" val="3920354741"/>
                    </a:ext>
                  </a:extLst>
                </a:gridCol>
              </a:tblGrid>
              <a:tr h="1190625">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فرض الجزية،</a:t>
                      </a:r>
                    </a:p>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مصر قويَّة</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2731652068"/>
                  </a:ext>
                </a:extLst>
              </a:tr>
              <a:tr h="641350">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a:ea typeface="ＭＳ Ｐゴシック" charset="0"/>
                          <a:cs typeface="Arial"/>
                        </a:rPr>
                        <a:t>عمليَّات ترحيلٍ صغيرة</a:t>
                      </a:r>
                      <a:endParaRPr kumimoji="0" lang="en-US" sz="20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3641104658"/>
                  </a:ext>
                </a:extLst>
              </a:tr>
              <a:tr h="915988">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نبوخدنصَّر يُرَحِّل الكثيرين، ويُعيِّن صدقيَّا</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8638873"/>
                  </a:ext>
                </a:extLst>
              </a:tr>
              <a:tr h="641350">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قبْلَ الدمار</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807170886"/>
                  </a:ext>
                </a:extLst>
              </a:tr>
              <a:tr h="915988">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تدمير أورشليم والهيكل</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2609737118"/>
                  </a:ext>
                </a:extLst>
              </a:tr>
              <a:tr h="915988">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4 سنواتٍ بعْدَ دمار أورشليم</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267641794"/>
                  </a:ext>
                </a:extLst>
              </a:tr>
            </a:tbl>
          </a:graphicData>
        </a:graphic>
      </p:graphicFrame>
      <p:graphicFrame>
        <p:nvGraphicFramePr>
          <p:cNvPr id="4" name="Table 3">
            <a:extLst>
              <a:ext uri="{FF2B5EF4-FFF2-40B4-BE49-F238E27FC236}">
                <a16:creationId xmlns:a16="http://schemas.microsoft.com/office/drawing/2014/main" id="{1C408FFC-20B3-7DEA-00D6-F4F4450D8195}"/>
              </a:ext>
            </a:extLst>
          </p:cNvPr>
          <p:cNvGraphicFramePr>
            <a:graphicFrameLocks noGrp="1"/>
          </p:cNvGraphicFramePr>
          <p:nvPr/>
        </p:nvGraphicFramePr>
        <p:xfrm>
          <a:off x="1777397" y="1556792"/>
          <a:ext cx="1485882" cy="5442814"/>
        </p:xfrm>
        <a:graphic>
          <a:graphicData uri="http://schemas.openxmlformats.org/drawingml/2006/table">
            <a:tbl>
              <a:tblPr/>
              <a:tblGrid>
                <a:gridCol w="1485882">
                  <a:extLst>
                    <a:ext uri="{9D8B030D-6E8A-4147-A177-3AD203B41FA5}">
                      <a16:colId xmlns:a16="http://schemas.microsoft.com/office/drawing/2014/main" val="894402914"/>
                    </a:ext>
                  </a:extLst>
                </a:gridCol>
              </a:tblGrid>
              <a:tr h="113243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lang="ar-JO" sz="2200" b="1" dirty="0"/>
                        <a:t>دانيال و3 أصدقاء ونبلاء والنسل الملكيّ</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539263762"/>
                  </a:ext>
                </a:extLst>
              </a:tr>
              <a:tr h="7397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4278426908"/>
                  </a:ext>
                </a:extLst>
              </a:tr>
              <a:tr h="91598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يهوياكين          حزقيال             مردخاي</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2036983624"/>
                  </a:ext>
                </a:extLst>
              </a:tr>
              <a:tr h="64135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642705258"/>
                  </a:ext>
                </a:extLst>
              </a:tr>
              <a:tr h="91598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صدقيَّا</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3196799833"/>
                  </a:ext>
                </a:extLst>
              </a:tr>
              <a:tr h="91598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403949960"/>
                  </a:ext>
                </a:extLst>
              </a:tr>
            </a:tbl>
          </a:graphicData>
        </a:graphic>
      </p:graphicFrame>
      <p:sp>
        <p:nvSpPr>
          <p:cNvPr id="7" name="AutoShape 62">
            <a:extLst>
              <a:ext uri="{FF2B5EF4-FFF2-40B4-BE49-F238E27FC236}">
                <a16:creationId xmlns:a16="http://schemas.microsoft.com/office/drawing/2014/main" id="{4A8CF0D5-881A-A974-DAAF-2B65D0B81F3D}"/>
              </a:ext>
            </a:extLst>
          </p:cNvPr>
          <p:cNvSpPr>
            <a:spLocks noChangeArrowheads="1"/>
          </p:cNvSpPr>
          <p:nvPr/>
        </p:nvSpPr>
        <p:spPr bwMode="auto">
          <a:xfrm rot="10950475">
            <a:off x="7425317" y="3292629"/>
            <a:ext cx="368324" cy="863600"/>
          </a:xfrm>
          <a:prstGeom prst="rightArrow">
            <a:avLst>
              <a:gd name="adj1" fmla="val 50000"/>
              <a:gd name="adj2" fmla="val 25000"/>
            </a:avLst>
          </a:prstGeom>
          <a:solidFill>
            <a:schemeClr val="accent1"/>
          </a:solidFill>
          <a:ln w="9525">
            <a:solidFill>
              <a:schemeClr val="tx1"/>
            </a:solidFill>
            <a:miter lim="800000"/>
            <a:headEnd/>
            <a:tailEnd/>
          </a:ln>
        </p:spPr>
        <p:txBody>
          <a:bodyPr wrap="none" anchor="ct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8" name="AutoShape 62">
            <a:extLst>
              <a:ext uri="{FF2B5EF4-FFF2-40B4-BE49-F238E27FC236}">
                <a16:creationId xmlns:a16="http://schemas.microsoft.com/office/drawing/2014/main" id="{5385998F-7BD7-6FBD-E507-906C1B750E62}"/>
              </a:ext>
            </a:extLst>
          </p:cNvPr>
          <p:cNvSpPr>
            <a:spLocks noChangeArrowheads="1"/>
          </p:cNvSpPr>
          <p:nvPr/>
        </p:nvSpPr>
        <p:spPr bwMode="auto">
          <a:xfrm rot="10950475">
            <a:off x="7425317" y="4934019"/>
            <a:ext cx="368324" cy="863600"/>
          </a:xfrm>
          <a:prstGeom prst="rightArrow">
            <a:avLst>
              <a:gd name="adj1" fmla="val 50000"/>
              <a:gd name="adj2" fmla="val 25000"/>
            </a:avLst>
          </a:prstGeom>
          <a:solidFill>
            <a:schemeClr val="accent1"/>
          </a:solidFill>
          <a:ln w="9525">
            <a:solidFill>
              <a:schemeClr val="tx1"/>
            </a:solidFill>
            <a:miter lim="800000"/>
            <a:headEnd/>
            <a:tailEnd/>
          </a:ln>
        </p:spPr>
        <p:txBody>
          <a:bodyPr wrap="none" anchor="ct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graphicFrame>
        <p:nvGraphicFramePr>
          <p:cNvPr id="9" name="Table 8">
            <a:extLst>
              <a:ext uri="{FF2B5EF4-FFF2-40B4-BE49-F238E27FC236}">
                <a16:creationId xmlns:a16="http://schemas.microsoft.com/office/drawing/2014/main" id="{2026E56A-8AE8-7ED2-A77A-2478D5C2834B}"/>
              </a:ext>
            </a:extLst>
          </p:cNvPr>
          <p:cNvGraphicFramePr>
            <a:graphicFrameLocks noGrp="1"/>
          </p:cNvGraphicFramePr>
          <p:nvPr/>
        </p:nvGraphicFramePr>
        <p:xfrm>
          <a:off x="3275856" y="1520079"/>
          <a:ext cx="1929984" cy="5368069"/>
        </p:xfrm>
        <a:graphic>
          <a:graphicData uri="http://schemas.openxmlformats.org/drawingml/2006/table">
            <a:tbl>
              <a:tblPr/>
              <a:tblGrid>
                <a:gridCol w="1929984">
                  <a:extLst>
                    <a:ext uri="{9D8B030D-6E8A-4147-A177-3AD203B41FA5}">
                      <a16:colId xmlns:a16="http://schemas.microsoft.com/office/drawing/2014/main" val="3377016699"/>
                    </a:ext>
                  </a:extLst>
                </a:gridCol>
              </a:tblGrid>
              <a:tr h="11906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قليل</a:t>
                      </a:r>
                      <a:r>
                        <a:rPr kumimoji="0" lang="en-US" sz="2200" b="1" i="0" u="none" strike="noStrike" cap="none" normalizeH="0" baseline="0" dirty="0">
                          <a:ln>
                            <a:noFill/>
                          </a:ln>
                          <a:solidFill>
                            <a:srgbClr val="000000"/>
                          </a:solidFill>
                          <a:effectLst/>
                          <a:latin typeface="Arial"/>
                          <a:ea typeface="ＭＳ Ｐゴシック" charset="0"/>
                          <a:cs typeface="Arial"/>
                        </a:rPr>
                        <a:t> </a:t>
                      </a:r>
                      <a:br>
                        <a:rPr kumimoji="0" lang="en-US" sz="2200" b="1" i="0" u="none" strike="noStrike" cap="none" normalizeH="0" baseline="0" dirty="0">
                          <a:ln>
                            <a:noFill/>
                          </a:ln>
                          <a:solidFill>
                            <a:srgbClr val="000000"/>
                          </a:solidFill>
                          <a:effectLst/>
                          <a:latin typeface="Arial"/>
                          <a:ea typeface="ＭＳ Ｐゴシック" charset="0"/>
                          <a:cs typeface="Arial"/>
                        </a:rPr>
                      </a:br>
                      <a:r>
                        <a:rPr kumimoji="0" lang="en-US" sz="2200" b="1" i="0" u="none" strike="noStrike" cap="none" normalizeH="0" baseline="0" dirty="0">
                          <a:ln>
                            <a:noFill/>
                          </a:ln>
                          <a:solidFill>
                            <a:srgbClr val="000000"/>
                          </a:solidFill>
                          <a:effectLst/>
                          <a:latin typeface="Arial"/>
                          <a:ea typeface="ＭＳ Ｐゴシック" charset="0"/>
                          <a:cs typeface="Arial"/>
                        </a:rPr>
                        <a:t>(</a:t>
                      </a:r>
                      <a:r>
                        <a:rPr kumimoji="0" lang="ar-JO" sz="2200" b="1" i="0" u="none" strike="noStrike" cap="none" normalizeH="0" baseline="0" dirty="0">
                          <a:ln>
                            <a:noFill/>
                          </a:ln>
                          <a:solidFill>
                            <a:srgbClr val="000000"/>
                          </a:solidFill>
                          <a:effectLst/>
                          <a:latin typeface="Arial"/>
                          <a:ea typeface="ＭＳ Ｐゴシック" charset="0"/>
                          <a:cs typeface="Arial"/>
                        </a:rPr>
                        <a:t>دانيال 1: 3</a:t>
                      </a:r>
                      <a:r>
                        <a:rPr kumimoji="0" lang="en-US" sz="2200" b="1" i="0" u="none" strike="noStrike" cap="none" normalizeH="0" baseline="0" dirty="0">
                          <a:ln>
                            <a:noFill/>
                          </a:ln>
                          <a:solidFill>
                            <a:srgbClr val="000000"/>
                          </a:solidFill>
                          <a:effectLst/>
                          <a:latin typeface="Arial"/>
                          <a:ea typeface="ＭＳ Ｐゴシック" charset="0"/>
                          <a:cs typeface="Arial"/>
                        </a:rPr>
                        <a:t>)</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3588543406"/>
                  </a:ext>
                </a:extLst>
              </a:tr>
              <a:tr h="64135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3023</a:t>
                      </a:r>
                      <a:r>
                        <a:rPr kumimoji="0" lang="en-US" sz="2200" b="1" i="0" u="none" strike="noStrike" cap="none" normalizeH="0" baseline="0" dirty="0">
                          <a:ln>
                            <a:noFill/>
                          </a:ln>
                          <a:solidFill>
                            <a:srgbClr val="000000"/>
                          </a:solidFill>
                          <a:effectLst/>
                          <a:latin typeface="Arial"/>
                          <a:ea typeface="ＭＳ Ｐゴシック" charset="0"/>
                          <a:cs typeface="Arial"/>
                        </a:rPr>
                        <a:t> </a:t>
                      </a:r>
                      <a:br>
                        <a:rPr kumimoji="0" lang="en-US" sz="2200" b="1" i="0" u="none" strike="noStrike" cap="none" normalizeH="0" baseline="0" dirty="0">
                          <a:ln>
                            <a:noFill/>
                          </a:ln>
                          <a:solidFill>
                            <a:srgbClr val="000000"/>
                          </a:solidFill>
                          <a:effectLst/>
                          <a:latin typeface="Arial"/>
                          <a:ea typeface="ＭＳ Ｐゴシック" charset="0"/>
                          <a:cs typeface="Arial"/>
                        </a:rPr>
                      </a:br>
                      <a:r>
                        <a:rPr kumimoji="0" lang="en-US" sz="2200" b="1" i="0" u="none" strike="noStrike" cap="none" normalizeH="0" baseline="0" dirty="0">
                          <a:ln>
                            <a:noFill/>
                          </a:ln>
                          <a:solidFill>
                            <a:srgbClr val="000000"/>
                          </a:solidFill>
                          <a:effectLst/>
                          <a:latin typeface="Arial"/>
                          <a:ea typeface="ＭＳ Ｐゴシック" charset="0"/>
                          <a:cs typeface="Arial"/>
                        </a:rPr>
                        <a:t>(</a:t>
                      </a:r>
                      <a:r>
                        <a:rPr kumimoji="0" lang="ar-JO" sz="2200" b="1" i="0" u="none" strike="noStrike" cap="none" normalizeH="0" baseline="0" dirty="0">
                          <a:ln>
                            <a:noFill/>
                          </a:ln>
                          <a:solidFill>
                            <a:srgbClr val="000000"/>
                          </a:solidFill>
                          <a:effectLst/>
                          <a:latin typeface="Arial"/>
                          <a:ea typeface="ＭＳ Ｐゴシック" charset="0"/>
                          <a:cs typeface="Arial"/>
                        </a:rPr>
                        <a:t>إرميا 52: 28</a:t>
                      </a:r>
                      <a:r>
                        <a:rPr kumimoji="0" lang="en-US" sz="2200" b="1" i="0" u="none" strike="noStrike" cap="none" normalizeH="0" baseline="0" dirty="0">
                          <a:ln>
                            <a:noFill/>
                          </a:ln>
                          <a:solidFill>
                            <a:srgbClr val="000000"/>
                          </a:solidFill>
                          <a:effectLst/>
                          <a:latin typeface="Arial"/>
                          <a:ea typeface="ＭＳ Ｐゴシック" charset="0"/>
                          <a:cs typeface="Arial"/>
                        </a:rPr>
                        <a:t>)</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2959766824"/>
                  </a:ext>
                </a:extLst>
              </a:tr>
              <a:tr h="1036416">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10000</a:t>
                      </a:r>
                      <a:r>
                        <a:rPr kumimoji="0" lang="en-US" sz="2200" b="1" i="0" u="none" strike="noStrike" cap="none" normalizeH="0" baseline="0" dirty="0">
                          <a:ln>
                            <a:noFill/>
                          </a:ln>
                          <a:solidFill>
                            <a:srgbClr val="000000"/>
                          </a:solidFill>
                          <a:effectLst/>
                          <a:latin typeface="Arial"/>
                          <a:ea typeface="ＭＳ Ｐゴシック" charset="0"/>
                          <a:cs typeface="Arial"/>
                        </a:rPr>
                        <a:t> </a:t>
                      </a:r>
                      <a:br>
                        <a:rPr kumimoji="0" lang="en-US" sz="2200" b="1" i="0" u="none" strike="noStrike" cap="none" normalizeH="0" baseline="0" dirty="0">
                          <a:ln>
                            <a:noFill/>
                          </a:ln>
                          <a:solidFill>
                            <a:srgbClr val="000000"/>
                          </a:solidFill>
                          <a:effectLst/>
                          <a:latin typeface="Arial"/>
                          <a:ea typeface="ＭＳ Ｐゴシック" charset="0"/>
                          <a:cs typeface="Arial"/>
                        </a:rPr>
                      </a:br>
                      <a:r>
                        <a:rPr kumimoji="0" lang="en-US" sz="2200" b="1" i="0" u="none" strike="noStrike" cap="none" normalizeH="0" baseline="0" dirty="0">
                          <a:ln>
                            <a:noFill/>
                          </a:ln>
                          <a:solidFill>
                            <a:srgbClr val="000000"/>
                          </a:solidFill>
                          <a:effectLst/>
                          <a:latin typeface="Arial"/>
                          <a:ea typeface="ＭＳ Ｐゴシック" charset="0"/>
                          <a:cs typeface="Arial"/>
                        </a:rPr>
                        <a:t>(</a:t>
                      </a:r>
                      <a:r>
                        <a:rPr kumimoji="0" lang="ar-JO" sz="2200" b="1" i="0" u="none" strike="noStrike" cap="none" normalizeH="0" baseline="0" dirty="0">
                          <a:ln>
                            <a:noFill/>
                          </a:ln>
                          <a:solidFill>
                            <a:srgbClr val="000000"/>
                          </a:solidFill>
                          <a:effectLst/>
                          <a:latin typeface="Arial"/>
                          <a:ea typeface="ＭＳ Ｐゴシック" charset="0"/>
                          <a:cs typeface="Arial"/>
                        </a:rPr>
                        <a:t>2ملوك 24: 14</a:t>
                      </a:r>
                      <a:r>
                        <a:rPr kumimoji="0" lang="en-US" sz="2200" b="1" i="0" u="none" strike="noStrike" cap="none" normalizeH="0" baseline="0" dirty="0">
                          <a:ln>
                            <a:noFill/>
                          </a:ln>
                          <a:solidFill>
                            <a:srgbClr val="000000"/>
                          </a:solidFill>
                          <a:effectLst/>
                          <a:latin typeface="Arial"/>
                          <a:ea typeface="ＭＳ Ｐゴシック" charset="0"/>
                          <a:cs typeface="Arial"/>
                        </a:rPr>
                        <a:t>)</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3447640845"/>
                  </a:ext>
                </a:extLst>
              </a:tr>
              <a:tr h="59943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a:ea typeface="ＭＳ Ｐゴシック" charset="0"/>
                          <a:cs typeface="Arial"/>
                        </a:rPr>
                        <a:t>832</a:t>
                      </a:r>
                      <a:r>
                        <a:rPr kumimoji="0" lang="en-US" sz="2000" b="1" i="0" u="none" strike="noStrike" cap="none" normalizeH="0" baseline="0" dirty="0">
                          <a:ln>
                            <a:noFill/>
                          </a:ln>
                          <a:solidFill>
                            <a:srgbClr val="000000"/>
                          </a:solidFill>
                          <a:effectLst/>
                          <a:latin typeface="Arial"/>
                          <a:ea typeface="ＭＳ Ｐゴシック" charset="0"/>
                          <a:cs typeface="Arial"/>
                        </a:rPr>
                        <a:t> </a:t>
                      </a:r>
                      <a:br>
                        <a:rPr kumimoji="0" lang="en-US" sz="2000" b="1" i="0" u="none" strike="noStrike" cap="none" normalizeH="0" baseline="0" dirty="0">
                          <a:ln>
                            <a:noFill/>
                          </a:ln>
                          <a:solidFill>
                            <a:srgbClr val="000000"/>
                          </a:solidFill>
                          <a:effectLst/>
                          <a:latin typeface="Arial"/>
                          <a:ea typeface="ＭＳ Ｐゴシック" charset="0"/>
                          <a:cs typeface="Arial"/>
                        </a:rPr>
                      </a:br>
                      <a:r>
                        <a:rPr kumimoji="0" lang="en-US" sz="2000" b="1" i="0" u="none" strike="noStrike" cap="none" normalizeH="0" baseline="0" dirty="0">
                          <a:ln>
                            <a:noFill/>
                          </a:ln>
                          <a:solidFill>
                            <a:srgbClr val="000000"/>
                          </a:solidFill>
                          <a:effectLst/>
                          <a:latin typeface="Arial"/>
                          <a:ea typeface="ＭＳ Ｐゴシック" charset="0"/>
                          <a:cs typeface="Arial"/>
                        </a:rPr>
                        <a:t>(</a:t>
                      </a:r>
                      <a:r>
                        <a:rPr kumimoji="0" lang="ar-JO" sz="2000" b="1" i="0" u="none" strike="noStrike" cap="none" normalizeH="0" baseline="0" dirty="0">
                          <a:ln>
                            <a:noFill/>
                          </a:ln>
                          <a:solidFill>
                            <a:srgbClr val="000000"/>
                          </a:solidFill>
                          <a:effectLst/>
                          <a:latin typeface="Arial"/>
                          <a:ea typeface="ＭＳ Ｐゴシック" charset="0"/>
                          <a:cs typeface="Arial"/>
                        </a:rPr>
                        <a:t>إرميا 52: 29</a:t>
                      </a:r>
                      <a:r>
                        <a:rPr kumimoji="0" lang="en-US" sz="2000" b="1" i="0" u="none" strike="noStrike" cap="none" normalizeH="0" baseline="0" dirty="0">
                          <a:ln>
                            <a:noFill/>
                          </a:ln>
                          <a:solidFill>
                            <a:srgbClr val="000000"/>
                          </a:solidFill>
                          <a:effectLst/>
                          <a:latin typeface="Arial"/>
                          <a:ea typeface="ＭＳ Ｐゴシック" charset="0"/>
                          <a:cs typeface="Arial"/>
                        </a:rPr>
                        <a:t>)</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3888248107"/>
                  </a:ext>
                </a:extLst>
              </a:tr>
              <a:tr h="75016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10400</a:t>
                      </a:r>
                      <a:br>
                        <a:rPr kumimoji="0" lang="en-US" sz="2200" b="1" i="0" u="none" strike="noStrike" cap="none" normalizeH="0" baseline="0" dirty="0">
                          <a:ln>
                            <a:noFill/>
                          </a:ln>
                          <a:solidFill>
                            <a:srgbClr val="000000"/>
                          </a:solidFill>
                          <a:effectLst/>
                          <a:latin typeface="Arial"/>
                          <a:ea typeface="ＭＳ Ｐゴシック" charset="0"/>
                          <a:cs typeface="Arial"/>
                        </a:rPr>
                      </a:br>
                      <a:r>
                        <a:rPr kumimoji="0" lang="en-US" sz="2200" b="1" i="0" u="none" strike="noStrike" cap="none" normalizeH="0" baseline="0" dirty="0">
                          <a:ln>
                            <a:noFill/>
                          </a:ln>
                          <a:solidFill>
                            <a:srgbClr val="000000"/>
                          </a:solidFill>
                          <a:effectLst/>
                          <a:latin typeface="Arial"/>
                          <a:ea typeface="ＭＳ Ｐゴシック" charset="0"/>
                          <a:cs typeface="Arial"/>
                        </a:rPr>
                        <a:t>(</a:t>
                      </a:r>
                      <a:r>
                        <a:rPr kumimoji="0" lang="ar-JO" sz="2200" b="1" i="0" u="none" strike="noStrike" cap="none" normalizeH="0" baseline="0" dirty="0">
                          <a:ln>
                            <a:noFill/>
                          </a:ln>
                          <a:solidFill>
                            <a:srgbClr val="000000"/>
                          </a:solidFill>
                          <a:effectLst/>
                          <a:latin typeface="Arial"/>
                          <a:ea typeface="ＭＳ Ｐゴシック" charset="0"/>
                          <a:cs typeface="Arial"/>
                        </a:rPr>
                        <a:t>2ملوك 25: 11</a:t>
                      </a:r>
                      <a:r>
                        <a:rPr kumimoji="0" lang="en-US" sz="2200" b="1" i="0" u="none" strike="noStrike" cap="none" normalizeH="0" baseline="0" dirty="0">
                          <a:ln>
                            <a:noFill/>
                          </a:ln>
                          <a:solidFill>
                            <a:srgbClr val="000000"/>
                          </a:solidFill>
                          <a:effectLst/>
                          <a:latin typeface="Arial"/>
                          <a:ea typeface="ＭＳ Ｐゴシック" charset="0"/>
                          <a:cs typeface="Arial"/>
                        </a:rPr>
                        <a:t>)</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936996322"/>
                  </a:ext>
                </a:extLst>
              </a:tr>
              <a:tr h="91598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745</a:t>
                      </a:r>
                      <a:r>
                        <a:rPr kumimoji="0" lang="en-US" sz="2200" b="1" i="0" u="none" strike="noStrike" cap="none" normalizeH="0" baseline="0" dirty="0">
                          <a:ln>
                            <a:noFill/>
                          </a:ln>
                          <a:solidFill>
                            <a:srgbClr val="000000"/>
                          </a:solidFill>
                          <a:effectLst/>
                          <a:latin typeface="Arial"/>
                          <a:ea typeface="ＭＳ Ｐゴシック" charset="0"/>
                          <a:cs typeface="Arial"/>
                        </a:rPr>
                        <a:t> </a:t>
                      </a:r>
                      <a:br>
                        <a:rPr kumimoji="0" lang="en-US" sz="2200" b="1" i="0" u="none" strike="noStrike" cap="none" normalizeH="0" baseline="0" dirty="0">
                          <a:ln>
                            <a:noFill/>
                          </a:ln>
                          <a:solidFill>
                            <a:srgbClr val="000000"/>
                          </a:solidFill>
                          <a:effectLst/>
                          <a:latin typeface="Arial"/>
                          <a:ea typeface="ＭＳ Ｐゴシック" charset="0"/>
                          <a:cs typeface="Arial"/>
                        </a:rPr>
                      </a:br>
                      <a:r>
                        <a:rPr kumimoji="0" lang="en-US" sz="2200" b="1" i="0" u="none" strike="noStrike" cap="none" normalizeH="0" baseline="0" dirty="0">
                          <a:ln>
                            <a:noFill/>
                          </a:ln>
                          <a:solidFill>
                            <a:srgbClr val="000000"/>
                          </a:solidFill>
                          <a:effectLst/>
                          <a:latin typeface="Arial"/>
                          <a:ea typeface="ＭＳ Ｐゴシック" charset="0"/>
                          <a:cs typeface="Arial"/>
                        </a:rPr>
                        <a:t>(</a:t>
                      </a:r>
                      <a:r>
                        <a:rPr kumimoji="0" lang="ar-JO" sz="2200" b="1" i="0" u="none" strike="noStrike" cap="none" normalizeH="0" baseline="0" dirty="0">
                          <a:ln>
                            <a:noFill/>
                          </a:ln>
                          <a:solidFill>
                            <a:srgbClr val="000000"/>
                          </a:solidFill>
                          <a:effectLst/>
                          <a:latin typeface="Arial"/>
                          <a:ea typeface="ＭＳ Ｐゴシック" charset="0"/>
                          <a:cs typeface="Arial"/>
                        </a:rPr>
                        <a:t>إرميا 52: 30</a:t>
                      </a:r>
                      <a:r>
                        <a:rPr kumimoji="0" lang="en-US" sz="2200" b="1" i="0" u="none" strike="noStrike" cap="none" normalizeH="0" baseline="0" dirty="0">
                          <a:ln>
                            <a:noFill/>
                          </a:ln>
                          <a:solidFill>
                            <a:srgbClr val="000000"/>
                          </a:solidFill>
                          <a:effectLst/>
                          <a:latin typeface="Arial"/>
                          <a:ea typeface="ＭＳ Ｐゴシック" charset="0"/>
                          <a:cs typeface="Arial"/>
                        </a:rPr>
                        <a:t>)</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2639646136"/>
                  </a:ext>
                </a:extLst>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ppt_x"/>
                                          </p:val>
                                        </p:tav>
                                        <p:tav tm="100000">
                                          <p:val>
                                            <p:strVal val="#ppt_x"/>
                                          </p:val>
                                        </p:tav>
                                      </p:tavLst>
                                    </p:anim>
                                    <p:anim calcmode="lin" valueType="num">
                                      <p:cBhvr additive="base">
                                        <p:cTn id="14"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3600" u="sng" dirty="0">
                  <a:solidFill>
                    <a:schemeClr val="bg1">
                      <a:lumMod val="50000"/>
                    </a:schemeClr>
                  </a:solidFill>
                  <a:latin typeface="Arial" panose="020B0604020202020204" pitchFamily="34" charset="0"/>
                  <a:ea typeface="ÇlÇr ñæí©" charset="0"/>
                  <a:cs typeface="Arial" panose="020B0604020202020204" pitchFamily="34" charset="0"/>
                </a:rPr>
                <a:t>سيء إلى أسوأ (9)</a:t>
              </a:r>
              <a:endParaRPr lang="en-US" sz="3600" u="sng" dirty="0">
                <a:solidFill>
                  <a:schemeClr val="bg1">
                    <a:lumMod val="50000"/>
                  </a:schemeClr>
                </a:solidFill>
                <a:latin typeface="Arial" panose="020B0604020202020204" pitchFamily="34" charset="0"/>
                <a:ea typeface="ÇlÇr ñæí©" charset="0"/>
                <a:cs typeface="Arial" panose="020B0604020202020204" pitchFamily="34" charset="0"/>
              </a:endParaRP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يهورام (21: 6، 11-12)، أخزيا</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(20: 35، 22: 3)، عثليا (22: 10)، آحاز </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(28: 22)، آمون (33: 20-25)، يهوآحاز</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(36: 1، 2 مل 13: 2)، يهوياقيم</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(36: 5)، </a:t>
              </a:r>
              <a:r>
                <a:rPr lang="ar-JO" sz="3600" dirty="0">
                  <a:solidFill>
                    <a:srgbClr val="FF0000"/>
                  </a:solidFill>
                  <a:latin typeface="Arial" panose="020B0604020202020204" pitchFamily="34" charset="0"/>
                  <a:cs typeface="Arial" panose="020B0604020202020204" pitchFamily="34" charset="0"/>
                </a:rPr>
                <a:t>يهوياكين (36: 9)، </a:t>
              </a:r>
              <a:r>
                <a:rPr lang="ar-JO" sz="3600" dirty="0">
                  <a:solidFill>
                    <a:schemeClr val="bg1">
                      <a:lumMod val="50000"/>
                    </a:schemeClr>
                  </a:solidFill>
                  <a:latin typeface="Arial" panose="020B0604020202020204" pitchFamily="34" charset="0"/>
                  <a:cs typeface="Arial" panose="020B0604020202020204" pitchFamily="34" charset="0"/>
                </a:rPr>
                <a:t>صدقيا</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(36: 12)</a:t>
              </a: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8" name="Line 22"/>
            <p:cNvSpPr>
              <a:spLocks noChangeShapeType="1"/>
            </p:cNvSpPr>
            <p:nvPr/>
          </p:nvSpPr>
          <p:spPr bwMode="auto">
            <a:xfrm rot="7101103" flipH="1" flipV="1">
              <a:off x="4799282" y="5313918"/>
              <a:ext cx="624586" cy="210433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23211854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2" descr="Whitcomb Chart"/>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t="58225" r="62011"/>
          <a:stretch/>
        </p:blipFill>
        <p:spPr bwMode="auto">
          <a:xfrm>
            <a:off x="-6491" y="-76200"/>
            <a:ext cx="9150492" cy="69913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4627" name="Rectangle 3"/>
          <p:cNvSpPr>
            <a:spLocks noGrp="1" noChangeArrowheads="1"/>
          </p:cNvSpPr>
          <p:nvPr>
            <p:ph type="title"/>
          </p:nvPr>
        </p:nvSpPr>
        <p:spPr>
          <a:xfrm>
            <a:off x="0" y="-76200"/>
            <a:ext cx="8229600" cy="685800"/>
          </a:xfrm>
          <a:solidFill>
            <a:schemeClr val="bg1">
              <a:lumMod val="75000"/>
            </a:schemeClr>
          </a:solidFill>
        </p:spPr>
        <p:txBody>
          <a:bodyPr/>
          <a:lstStyle/>
          <a:p>
            <a:pPr algn="ctr">
              <a:defRPr/>
            </a:pPr>
            <a:r>
              <a:rPr kumimoji="0" lang="ar-JO" sz="3200" b="1" dirty="0">
                <a:solidFill>
                  <a:schemeClr val="tx1"/>
                </a:solidFill>
                <a:latin typeface="Arial" panose="020B0604020202020204" pitchFamily="34" charset="0"/>
                <a:ea typeface="ＭＳ Ｐゴシック" charset="0"/>
                <a:cs typeface="Arial" panose="020B0604020202020204" pitchFamily="34" charset="0"/>
              </a:rPr>
              <a:t>السبي البابلي</a:t>
            </a:r>
            <a:endParaRPr kumimoji="0" lang="en-US" sz="32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158723" name="Text Box 4"/>
          <p:cNvSpPr txBox="1">
            <a:spLocks noChangeArrowheads="1"/>
          </p:cNvSpPr>
          <p:nvPr/>
        </p:nvSpPr>
        <p:spPr bwMode="auto">
          <a:xfrm>
            <a:off x="7504112" y="-76201"/>
            <a:ext cx="1676400" cy="685800"/>
          </a:xfrm>
          <a:prstGeom prst="rect">
            <a:avLst/>
          </a:prstGeom>
          <a:solidFill>
            <a:schemeClr val="bg1">
              <a:lumMod val="75000"/>
            </a:schemeClr>
          </a:solidFill>
          <a:ln w="9525">
            <a:noFill/>
            <a:miter lim="800000"/>
            <a:headEnd/>
            <a:tailEnd/>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232و342</a:t>
            </a:r>
            <a:endParaRPr kumimoji="0" lang="en-US"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 name="Rectangle 3">
            <a:extLst>
              <a:ext uri="{FF2B5EF4-FFF2-40B4-BE49-F238E27FC236}">
                <a16:creationId xmlns:a16="http://schemas.microsoft.com/office/drawing/2014/main" id="{421F667F-D503-504F-B7F6-72263B3D43DA}"/>
              </a:ext>
            </a:extLst>
          </p:cNvPr>
          <p:cNvSpPr txBox="1">
            <a:spLocks noChangeArrowheads="1"/>
          </p:cNvSpPr>
          <p:nvPr/>
        </p:nvSpPr>
        <p:spPr bwMode="auto">
          <a:xfrm>
            <a:off x="4144144" y="6368852"/>
            <a:ext cx="4999856" cy="546298"/>
          </a:xfrm>
          <a:prstGeom prst="rect">
            <a:avLst/>
          </a:prstGeom>
          <a:solidFill>
            <a:schemeClr val="accent4">
              <a:lumMod val="10000"/>
            </a:scheme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kern="0" dirty="0">
                <a:solidFill>
                  <a:srgbClr val="FFFFFF"/>
                </a:solidFill>
                <a:latin typeface="Arial" panose="020B0604020202020204" pitchFamily="34" charset="0"/>
                <a:ea typeface="ＭＳ Ｐゴシック" charset="0"/>
                <a:cs typeface="Arial" panose="020B0604020202020204" pitchFamily="34" charset="0"/>
              </a:rPr>
              <a:t>قائمة ملوك وأنبياء العهد القديم</a:t>
            </a:r>
            <a:endParaRPr kumimoji="0" lang="en-US" sz="18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John C. Whitcomb, 4</a:t>
            </a:r>
            <a:r>
              <a:rPr kumimoji="0" lang="en-US" sz="110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th</a:t>
            </a:r>
            <a:r>
              <a:rPr kumimoji="0" lang="en-US" sz="11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ed. (Winona Lake, IN: BMH Books, 1968), 2</a:t>
            </a:r>
            <a:endParaRPr kumimoji="0" lang="en-US" sz="16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2649581"/>
      </p:ext>
    </p:extLst>
  </p:cSld>
  <p:clrMapOvr>
    <a:masterClrMapping/>
  </p:clrMapOvr>
  <p:transition spd="med">
    <p:zoom dir="in"/>
  </p:transition>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3600" u="sng" dirty="0">
                  <a:solidFill>
                    <a:schemeClr val="bg1">
                      <a:lumMod val="50000"/>
                    </a:schemeClr>
                  </a:solidFill>
                  <a:latin typeface="Arial" panose="020B0604020202020204" pitchFamily="34" charset="0"/>
                  <a:ea typeface="ÇlÇr ñæí©" charset="0"/>
                  <a:cs typeface="Arial" panose="020B0604020202020204" pitchFamily="34" charset="0"/>
                </a:rPr>
                <a:t>سيء إلى أسوأ (9)</a:t>
              </a:r>
              <a:endParaRPr lang="en-US" sz="3600" u="sng" dirty="0">
                <a:solidFill>
                  <a:schemeClr val="bg1">
                    <a:lumMod val="50000"/>
                  </a:schemeClr>
                </a:solidFill>
                <a:latin typeface="Arial" panose="020B0604020202020204" pitchFamily="34" charset="0"/>
                <a:ea typeface="ÇlÇr ñæí©" charset="0"/>
                <a:cs typeface="Arial" panose="020B0604020202020204" pitchFamily="34" charset="0"/>
              </a:endParaRP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يهورام (21: 6، 11-12)، أخزيا</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(20: 35، 22: 3)، عثليا (22: 10)، آحاز </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(28: 22)، آمون (33: 20-25)، يهوآحاز</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(36: 1، 2 مل 13: 2)، يهوياقيم</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(36: 5)، يهوياكين (36: 9)، </a:t>
              </a:r>
              <a:r>
                <a:rPr lang="ar-JO" sz="3600" dirty="0">
                  <a:solidFill>
                    <a:srgbClr val="FF0000"/>
                  </a:solidFill>
                  <a:latin typeface="Arial" panose="020B0604020202020204" pitchFamily="34" charset="0"/>
                  <a:cs typeface="Arial" panose="020B0604020202020204" pitchFamily="34" charset="0"/>
                </a:rPr>
                <a:t>صدقيا</a:t>
              </a:r>
            </a:p>
            <a:p>
              <a:pPr algn="ctr">
                <a:buFontTx/>
                <a:buNone/>
              </a:pPr>
              <a:r>
                <a:rPr lang="ar-JO" sz="3600" dirty="0">
                  <a:solidFill>
                    <a:srgbClr val="FF0000"/>
                  </a:solidFill>
                  <a:latin typeface="Arial" panose="020B0604020202020204" pitchFamily="34" charset="0"/>
                  <a:cs typeface="Arial" panose="020B0604020202020204" pitchFamily="34" charset="0"/>
                </a:rPr>
                <a:t>(36: 12)</a:t>
              </a: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8" name="Line 22"/>
            <p:cNvSpPr>
              <a:spLocks noChangeShapeType="1"/>
            </p:cNvSpPr>
            <p:nvPr/>
          </p:nvSpPr>
          <p:spPr bwMode="auto">
            <a:xfrm rot="7101103" flipH="1" flipV="1">
              <a:off x="4796855" y="5312245"/>
              <a:ext cx="629439" cy="2102162"/>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23211854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ar-JO" sz="4800" dirty="0">
                <a:effectLst>
                  <a:glow rad="101600">
                    <a:schemeClr val="tx1">
                      <a:alpha val="99000"/>
                    </a:schemeClr>
                  </a:glow>
                </a:effectLst>
              </a:rPr>
              <a:t>الموضوع الرئيسي</a:t>
            </a:r>
            <a:endParaRPr lang="en-US" sz="4800" dirty="0">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lnSpc>
                <a:spcPct val="100000"/>
              </a:lnSpc>
              <a:buFontTx/>
              <a:buNone/>
            </a:pPr>
            <a:endParaRPr kumimoji="0" lang="en-US" dirty="0">
              <a:solidFill>
                <a:prstClr val="white"/>
              </a:solidFill>
              <a:effectLst>
                <a:glow rad="101600">
                  <a:prstClr val="black">
                    <a:alpha val="99000"/>
                  </a:prst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857232"/>
            <a:ext cx="9144000" cy="514353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حفظ نسل داود</a:t>
            </a:r>
            <a:endParaRPr kumimoji="0"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7866549" y="44450"/>
            <a:ext cx="11725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271</a:t>
            </a:r>
            <a:endParaRPr kumimoji="0" lang="en-US" dirty="0">
              <a:solidFill>
                <a:srgbClr val="FFFFFF"/>
              </a:solidFill>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a:t>
            </a:r>
            <a:endParaRPr kumimoji="0"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0589167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Rectangle 2"/>
          <p:cNvSpPr>
            <a:spLocks noGrp="1" noChangeArrowheads="1"/>
          </p:cNvSpPr>
          <p:nvPr>
            <p:ph type="title"/>
          </p:nvPr>
        </p:nvSpPr>
        <p:spPr/>
        <p:txBody>
          <a:bodyPr/>
          <a:lstStyle/>
          <a:p>
            <a:pPr algn="ctr" eaLnBrk="1" hangingPunct="1"/>
            <a:r>
              <a:rPr lang="ar-JO" b="1" dirty="0">
                <a:latin typeface="Arial" panose="020B0604020202020204" pitchFamily="34" charset="0"/>
                <a:ea typeface="ＭＳ Ｐゴシック" charset="0"/>
                <a:cs typeface="Arial" panose="020B0604020202020204" pitchFamily="34" charset="0"/>
              </a:rPr>
              <a:t>الأسباب المقترحة للتناقضات</a:t>
            </a:r>
            <a:endParaRPr lang="en-US" b="1" dirty="0">
              <a:latin typeface="Arial" panose="020B0604020202020204" pitchFamily="34" charset="0"/>
              <a:ea typeface="ＭＳ Ｐゴシック" charset="0"/>
              <a:cs typeface="Arial" panose="020B0604020202020204" pitchFamily="34" charset="0"/>
            </a:endParaRPr>
          </a:p>
        </p:txBody>
      </p:sp>
      <p:sp>
        <p:nvSpPr>
          <p:cNvPr id="74755" name="Rectangle 3"/>
          <p:cNvSpPr>
            <a:spLocks noGrp="1" noChangeArrowheads="1"/>
          </p:cNvSpPr>
          <p:nvPr>
            <p:ph type="body" idx="1"/>
          </p:nvPr>
        </p:nvSpPr>
        <p:spPr>
          <a:xfrm>
            <a:off x="1219200" y="1905000"/>
            <a:ext cx="7772400" cy="4495800"/>
          </a:xfrm>
        </p:spPr>
        <p:txBody>
          <a:bodyPr/>
          <a:lstStyle/>
          <a:p>
            <a:pPr marL="622300" indent="-514350" algn="r">
              <a:buClrTx/>
              <a:buSzTx/>
              <a:buNone/>
            </a:pPr>
            <a:r>
              <a:rPr lang="ar-JO" sz="2800" b="1" dirty="0">
                <a:latin typeface="Arial" panose="020B0604020202020204" pitchFamily="34" charset="0"/>
                <a:ea typeface="ＭＳ Ｐゴシック" charset="0"/>
                <a:cs typeface="Arial" panose="020B0604020202020204" pitchFamily="34" charset="0"/>
              </a:rPr>
              <a:t>أ) أنظمة </a:t>
            </a:r>
            <a:r>
              <a:rPr lang="ar-JO" sz="2800" b="1" dirty="0">
                <a:solidFill>
                  <a:srgbClr val="FFC000"/>
                </a:solidFill>
                <a:latin typeface="Arial" panose="020B0604020202020204" pitchFamily="34" charset="0"/>
                <a:ea typeface="ＭＳ Ｐゴシック" charset="0"/>
                <a:cs typeface="Arial" panose="020B0604020202020204" pitchFamily="34" charset="0"/>
              </a:rPr>
              <a:t>غير دقيقة </a:t>
            </a:r>
            <a:r>
              <a:rPr lang="ar-JO" sz="2800" b="1" dirty="0">
                <a:latin typeface="Arial" panose="020B0604020202020204" pitchFamily="34" charset="0"/>
                <a:ea typeface="ＭＳ Ｐゴシック" charset="0"/>
                <a:cs typeface="Arial" panose="020B0604020202020204" pitchFamily="34" charset="0"/>
              </a:rPr>
              <a:t>استخدمت من قبل المؤرخين الكتابيين</a:t>
            </a:r>
            <a:endParaRPr lang="en-US" sz="2800" b="1" dirty="0">
              <a:solidFill>
                <a:schemeClr val="accent1"/>
              </a:solidFill>
              <a:latin typeface="Arial" panose="020B0604020202020204" pitchFamily="34" charset="0"/>
              <a:ea typeface="ＭＳ Ｐゴシック" charset="0"/>
              <a:cs typeface="Arial" panose="020B0604020202020204" pitchFamily="34" charset="0"/>
            </a:endParaRPr>
          </a:p>
          <a:p>
            <a:pPr marL="622300" indent="-514350" algn="r">
              <a:buClrTx/>
              <a:buSzTx/>
              <a:buNone/>
            </a:pPr>
            <a:r>
              <a:rPr lang="ar-JO" sz="2800" b="1" dirty="0">
                <a:solidFill>
                  <a:srgbClr val="FFFFFF"/>
                </a:solidFill>
                <a:latin typeface="Arial" panose="020B0604020202020204" pitchFamily="34" charset="0"/>
                <a:ea typeface="ＭＳ Ｐゴシック" charset="0"/>
                <a:cs typeface="Arial" panose="020B0604020202020204" pitchFamily="34" charset="0"/>
              </a:rPr>
              <a:t>ب) </a:t>
            </a:r>
            <a:r>
              <a:rPr lang="ar-JO" sz="2800" b="1" dirty="0">
                <a:solidFill>
                  <a:schemeClr val="accent1"/>
                </a:solidFill>
                <a:latin typeface="Arial" panose="020B0604020202020204" pitchFamily="34" charset="0"/>
                <a:ea typeface="ＭＳ Ｐゴシック" charset="0"/>
                <a:cs typeface="Arial" panose="020B0604020202020204" pitchFamily="34" charset="0"/>
              </a:rPr>
              <a:t>أخطاء </a:t>
            </a:r>
            <a:r>
              <a:rPr lang="ar-JO" sz="2800" b="1" dirty="0">
                <a:solidFill>
                  <a:srgbClr val="FFFFFF"/>
                </a:solidFill>
                <a:latin typeface="Arial" panose="020B0604020202020204" pitchFamily="34" charset="0"/>
                <a:ea typeface="ＭＳ Ｐゴシック" charset="0"/>
                <a:cs typeface="Arial" panose="020B0604020202020204" pitchFamily="34" charset="0"/>
              </a:rPr>
              <a:t>عرضية</a:t>
            </a:r>
            <a:r>
              <a:rPr lang="ar-JO" sz="2800" b="1" dirty="0">
                <a:solidFill>
                  <a:schemeClr val="accent1"/>
                </a:solidFill>
                <a:latin typeface="Arial" panose="020B0604020202020204" pitchFamily="34" charset="0"/>
                <a:ea typeface="ＭＳ Ｐゴシック" charset="0"/>
                <a:cs typeface="Arial" panose="020B0604020202020204" pitchFamily="34" charset="0"/>
              </a:rPr>
              <a:t> خلال عملية النقل</a:t>
            </a:r>
            <a:endParaRPr lang="en-US" sz="2800" b="1" dirty="0">
              <a:latin typeface="Arial" panose="020B0604020202020204" pitchFamily="34" charset="0"/>
              <a:ea typeface="ＭＳ Ｐゴシック" charset="0"/>
              <a:cs typeface="Arial" panose="020B0604020202020204" pitchFamily="34" charset="0"/>
            </a:endParaRPr>
          </a:p>
          <a:p>
            <a:pPr marL="622300" indent="-514350" algn="r">
              <a:buClrTx/>
              <a:buSzTx/>
              <a:buNone/>
            </a:pPr>
            <a:r>
              <a:rPr lang="ar-JO" sz="2800" b="1" dirty="0">
                <a:latin typeface="Arial" panose="020B0604020202020204" pitchFamily="34" charset="0"/>
                <a:cs typeface="Arial" panose="020B0604020202020204" pitchFamily="34" charset="0"/>
              </a:rPr>
              <a:t>ت) التسلسل الزمني </a:t>
            </a:r>
            <a:r>
              <a:rPr lang="ar-JO" sz="2800" b="1" dirty="0">
                <a:solidFill>
                  <a:srgbClr val="FFC000"/>
                </a:solidFill>
                <a:latin typeface="Arial" panose="020B0604020202020204" pitchFamily="34" charset="0"/>
                <a:cs typeface="Arial" panose="020B0604020202020204" pitchFamily="34" charset="0"/>
              </a:rPr>
              <a:t>التخطيطي</a:t>
            </a:r>
            <a:r>
              <a:rPr lang="ar-JO" sz="2800" b="1" dirty="0">
                <a:latin typeface="Arial" panose="020B0604020202020204" pitchFamily="34" charset="0"/>
                <a:cs typeface="Arial" panose="020B0604020202020204" pitchFamily="34" charset="0"/>
              </a:rPr>
              <a:t> و</a:t>
            </a:r>
            <a:r>
              <a:rPr lang="ar-JO" sz="2800" b="1" dirty="0">
                <a:solidFill>
                  <a:srgbClr val="FFC000"/>
                </a:solidFill>
                <a:latin typeface="Arial" panose="020B0604020202020204" pitchFamily="34" charset="0"/>
                <a:cs typeface="Arial" panose="020B0604020202020204" pitchFamily="34" charset="0"/>
              </a:rPr>
              <a:t>الإصطناعي</a:t>
            </a:r>
            <a:r>
              <a:rPr lang="ar-JO" sz="2800" b="1" dirty="0">
                <a:latin typeface="Arial" panose="020B0604020202020204" pitchFamily="34" charset="0"/>
                <a:cs typeface="Arial" panose="020B0604020202020204" pitchFamily="34" charset="0"/>
              </a:rPr>
              <a:t> إلى حد كبير</a:t>
            </a:r>
            <a:endParaRPr lang="en-US" sz="2800" b="1" dirty="0">
              <a:latin typeface="Arial" panose="020B0604020202020204" pitchFamily="34" charset="0"/>
              <a:ea typeface="ＭＳ Ｐゴシック" charset="0"/>
              <a:cs typeface="Arial" panose="020B0604020202020204" pitchFamily="34" charset="0"/>
            </a:endParaRPr>
          </a:p>
          <a:p>
            <a:pPr marL="622300" indent="-514350" algn="r">
              <a:buClrTx/>
              <a:buSzTx/>
              <a:buNone/>
            </a:pPr>
            <a:r>
              <a:rPr lang="ar-JO" sz="2800" b="1" dirty="0">
                <a:latin typeface="Arial" panose="020B0604020202020204" pitchFamily="34" charset="0"/>
                <a:cs typeface="Arial" panose="020B0604020202020204" pitchFamily="34" charset="0"/>
              </a:rPr>
              <a:t>ث) </a:t>
            </a:r>
            <a:r>
              <a:rPr lang="ar-JO" sz="2800" b="1" dirty="0">
                <a:solidFill>
                  <a:srgbClr val="FFC000"/>
                </a:solidFill>
                <a:latin typeface="Arial" panose="020B0604020202020204" pitchFamily="34" charset="0"/>
                <a:cs typeface="Arial" panose="020B0604020202020204" pitchFamily="34" charset="0"/>
              </a:rPr>
              <a:t>التشويه المتعمد </a:t>
            </a:r>
            <a:r>
              <a:rPr lang="ar-JO" sz="2800" b="1" dirty="0">
                <a:latin typeface="Arial" panose="020B0604020202020204" pitchFamily="34" charset="0"/>
                <a:cs typeface="Arial" panose="020B0604020202020204" pitchFamily="34" charset="0"/>
              </a:rPr>
              <a:t>للنص للتغطية على حقائق مختلفة</a:t>
            </a:r>
            <a:endParaRPr lang="en-US" sz="2800" b="1" dirty="0">
              <a:latin typeface="Arial" panose="020B0604020202020204" pitchFamily="34" charset="0"/>
              <a:ea typeface="ＭＳ Ｐゴシック" charset="0"/>
              <a:cs typeface="Arial" panose="020B0604020202020204" pitchFamily="34" charset="0"/>
            </a:endParaRPr>
          </a:p>
        </p:txBody>
      </p:sp>
      <p:sp>
        <p:nvSpPr>
          <p:cNvPr id="294915" name="Text Box 4"/>
          <p:cNvSpPr txBox="1">
            <a:spLocks noChangeArrowheads="1"/>
          </p:cNvSpPr>
          <p:nvPr/>
        </p:nvSpPr>
        <p:spPr bwMode="auto">
          <a:xfrm>
            <a:off x="8459788" y="76200"/>
            <a:ext cx="72968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70ي</a:t>
            </a:r>
            <a:endParaRPr kumimoji="0" lang="en-US" sz="24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348079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7475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7475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74755">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74755">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755" grpId="0" build="p" autoUpdateAnimBg="0"/>
    </p:bld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7906" name="Rectangle 2"/>
          <p:cNvSpPr>
            <a:spLocks noGrp="1" noChangeArrowheads="1"/>
          </p:cNvSpPr>
          <p:nvPr>
            <p:ph type="ctrTitle"/>
          </p:nvPr>
        </p:nvSpPr>
        <p:spPr>
          <a:xfrm>
            <a:off x="914400" y="152400"/>
            <a:ext cx="7239000" cy="762000"/>
          </a:xfrm>
          <a:solidFill>
            <a:srgbClr val="701A1F"/>
          </a:solidFill>
          <a:effectLst>
            <a:outerShdw blurRad="63500" dist="35921" dir="2700000" algn="ctr" rotWithShape="0">
              <a:srgbClr val="000000">
                <a:alpha val="74998"/>
              </a:srgbClr>
            </a:outerShdw>
          </a:effectLst>
        </p:spPr>
        <p:txBody>
          <a:bodyPr/>
          <a:lstStyle/>
          <a:p>
            <a:pPr eaLnBrk="1" hangingPunct="1">
              <a:defRPr/>
            </a:pPr>
            <a:r>
              <a:rPr kumimoji="1" lang="ar-JO" sz="3600" dirty="0">
                <a:solidFill>
                  <a:schemeClr val="tx1"/>
                </a:solidFill>
                <a:cs typeface="Arial" panose="020B0604020202020204" pitchFamily="34" charset="0"/>
              </a:rPr>
              <a:t>نهاية سيئة ليهوذا</a:t>
            </a:r>
            <a:endParaRPr kumimoji="1" lang="en-US" sz="3600" dirty="0">
              <a:solidFill>
                <a:schemeClr val="tx1"/>
              </a:solidFill>
              <a:cs typeface="Arial" panose="020B0604020202020204" pitchFamily="34" charset="0"/>
            </a:endParaRPr>
          </a:p>
        </p:txBody>
      </p:sp>
      <p:sp>
        <p:nvSpPr>
          <p:cNvPr id="507912" name="Text Box 8"/>
          <p:cNvSpPr txBox="1">
            <a:spLocks noChangeArrowheads="1"/>
          </p:cNvSpPr>
          <p:nvPr/>
        </p:nvSpPr>
        <p:spPr bwMode="auto">
          <a:xfrm>
            <a:off x="5111657" y="2957513"/>
            <a:ext cx="1135247" cy="156966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صدقيا</a:t>
            </a:r>
            <a:br>
              <a:rPr kumimoji="0" lang="en-US" sz="28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8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متنيا</a:t>
            </a:r>
            <a:endParaRPr kumimoji="0" lang="en-US"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597-586</a:t>
            </a:r>
            <a:br>
              <a:rPr kumimoji="0" lang="en-US"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en-US"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r>
              <a:rPr kumimoji="0" lang="ar-JO"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11 سنة</a:t>
            </a:r>
            <a:r>
              <a:rPr kumimoji="0" lang="en-US"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p>
        </p:txBody>
      </p:sp>
      <p:sp>
        <p:nvSpPr>
          <p:cNvPr id="507914" name="Text Box 10"/>
          <p:cNvSpPr txBox="1">
            <a:spLocks noChangeArrowheads="1"/>
          </p:cNvSpPr>
          <p:nvPr/>
        </p:nvSpPr>
        <p:spPr bwMode="auto">
          <a:xfrm>
            <a:off x="7253272" y="2957513"/>
            <a:ext cx="1119217" cy="156966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يهوآحاز</a:t>
            </a:r>
            <a:br>
              <a:rPr kumimoji="0" lang="en-US" sz="28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8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شلوم</a:t>
            </a:r>
            <a:br>
              <a:rPr kumimoji="0" lang="en-US" sz="28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609</a:t>
            </a:r>
            <a:br>
              <a:rPr kumimoji="0" lang="en-US"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en-US"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r>
              <a:rPr kumimoji="0" lang="ar-JO"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 شهور</a:t>
            </a:r>
            <a:r>
              <a:rPr kumimoji="0" lang="en-US"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p>
        </p:txBody>
      </p:sp>
      <p:sp>
        <p:nvSpPr>
          <p:cNvPr id="507919" name="Line 15"/>
          <p:cNvSpPr>
            <a:spLocks noChangeShapeType="1"/>
          </p:cNvSpPr>
          <p:nvPr/>
        </p:nvSpPr>
        <p:spPr bwMode="auto">
          <a:xfrm>
            <a:off x="3375025" y="4603750"/>
            <a:ext cx="0" cy="45720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20" name="Text Box 16"/>
          <p:cNvSpPr txBox="1">
            <a:spLocks noChangeArrowheads="1"/>
          </p:cNvSpPr>
          <p:nvPr/>
        </p:nvSpPr>
        <p:spPr bwMode="auto">
          <a:xfrm>
            <a:off x="2791827" y="5060950"/>
            <a:ext cx="1401346" cy="156966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يهوياكين</a:t>
            </a:r>
            <a:endParaRPr kumimoji="0" lang="en-US" sz="28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يكنيا / كنيا</a:t>
            </a:r>
            <a:br>
              <a:rPr kumimoji="0" lang="en-US" sz="28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597</a:t>
            </a:r>
            <a:br>
              <a:rPr kumimoji="0" lang="en-US"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en-US"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r>
              <a:rPr kumimoji="0" lang="ar-JO"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 شهور</a:t>
            </a:r>
            <a:r>
              <a:rPr kumimoji="0" lang="en-US"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p>
        </p:txBody>
      </p:sp>
      <p:sp>
        <p:nvSpPr>
          <p:cNvPr id="507922" name="Text Box 18"/>
          <p:cNvSpPr txBox="1">
            <a:spLocks noChangeArrowheads="1"/>
          </p:cNvSpPr>
          <p:nvPr/>
        </p:nvSpPr>
        <p:spPr bwMode="auto">
          <a:xfrm>
            <a:off x="4024867" y="838200"/>
            <a:ext cx="1165704" cy="1138773"/>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يوشيا</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640-609</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31 سنة</a:t>
            </a:r>
            <a:r>
              <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p:txBody>
      </p:sp>
      <p:sp>
        <p:nvSpPr>
          <p:cNvPr id="507924" name="Text Box 20"/>
          <p:cNvSpPr txBox="1">
            <a:spLocks noChangeArrowheads="1"/>
          </p:cNvSpPr>
          <p:nvPr/>
        </p:nvSpPr>
        <p:spPr bwMode="auto">
          <a:xfrm>
            <a:off x="2346325" y="2957513"/>
            <a:ext cx="2057400" cy="1569660"/>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يهوياقيم</a:t>
            </a:r>
            <a:r>
              <a:rPr kumimoji="0" lang="en-US" sz="28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8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ألياقيم   </a:t>
            </a:r>
            <a:br>
              <a:rPr kumimoji="0" lang="en-US" sz="28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609-597</a:t>
            </a:r>
            <a:br>
              <a:rPr kumimoji="0" lang="en-US"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en-US"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r>
              <a:rPr kumimoji="0" lang="ar-JO"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11 سنة</a:t>
            </a:r>
            <a:r>
              <a:rPr kumimoji="0" lang="en-US"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endParaRPr kumimoji="0" lang="en-US" sz="28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07925" name="Text Box 21"/>
          <p:cNvSpPr txBox="1">
            <a:spLocks noChangeArrowheads="1"/>
          </p:cNvSpPr>
          <p:nvPr/>
        </p:nvSpPr>
        <p:spPr bwMode="auto">
          <a:xfrm>
            <a:off x="645298" y="2957513"/>
            <a:ext cx="1284327" cy="954107"/>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5DBACA"/>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يوحنان</a:t>
            </a:r>
            <a:br>
              <a:rPr kumimoji="0" lang="en-US" sz="2800" u="none" strike="noStrike" kern="1200" cap="none" spc="0" normalizeH="0" baseline="0" noProof="0" dirty="0">
                <a:ln>
                  <a:noFill/>
                </a:ln>
                <a:solidFill>
                  <a:srgbClr val="5DBACA"/>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en-US" sz="2800" u="none" strike="noStrike" kern="1200" cap="none" spc="0" normalizeH="0" baseline="0" noProof="0" dirty="0">
                <a:ln>
                  <a:noFill/>
                </a:ln>
                <a:solidFill>
                  <a:srgbClr val="5DBACA"/>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r>
              <a:rPr kumimoji="0" lang="ar-JO" sz="2800" u="none" strike="noStrike" kern="1200" cap="none" spc="0" normalizeH="0" baseline="0" noProof="0" dirty="0">
                <a:ln>
                  <a:noFill/>
                </a:ln>
                <a:solidFill>
                  <a:srgbClr val="5DBACA"/>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لم يحكم</a:t>
            </a:r>
            <a:r>
              <a:rPr kumimoji="0" lang="en-US" sz="2800" u="none" strike="noStrike" kern="1200" cap="none" spc="0" normalizeH="0" baseline="0" noProof="0" dirty="0">
                <a:ln>
                  <a:noFill/>
                </a:ln>
                <a:solidFill>
                  <a:srgbClr val="5DBACA"/>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endParaRPr kumimoji="0" lang="en-US" sz="200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nvGrpSpPr>
          <p:cNvPr id="448521" name="Group 29"/>
          <p:cNvGrpSpPr>
            <a:grpSpLocks/>
          </p:cNvGrpSpPr>
          <p:nvPr/>
        </p:nvGrpSpPr>
        <p:grpSpPr bwMode="auto">
          <a:xfrm>
            <a:off x="1295400" y="2135188"/>
            <a:ext cx="6405563" cy="930275"/>
            <a:chOff x="816" y="1296"/>
            <a:chExt cx="4035" cy="586"/>
          </a:xfrm>
        </p:grpSpPr>
        <p:sp>
          <p:nvSpPr>
            <p:cNvPr id="507908" name="Line 4"/>
            <p:cNvSpPr>
              <a:spLocks noChangeShapeType="1"/>
            </p:cNvSpPr>
            <p:nvPr/>
          </p:nvSpPr>
          <p:spPr bwMode="auto">
            <a:xfrm>
              <a:off x="816" y="1584"/>
              <a:ext cx="4032"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11" name="Line 7"/>
            <p:cNvSpPr>
              <a:spLocks noChangeShapeType="1"/>
            </p:cNvSpPr>
            <p:nvPr/>
          </p:nvSpPr>
          <p:spPr bwMode="auto">
            <a:xfrm>
              <a:off x="3547" y="1594"/>
              <a:ext cx="0" cy="28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13" name="Line 9"/>
            <p:cNvSpPr>
              <a:spLocks noChangeShapeType="1"/>
            </p:cNvSpPr>
            <p:nvPr/>
          </p:nvSpPr>
          <p:spPr bwMode="auto">
            <a:xfrm>
              <a:off x="4851" y="1594"/>
              <a:ext cx="0" cy="28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21" name="Line 17"/>
            <p:cNvSpPr>
              <a:spLocks noChangeShapeType="1"/>
            </p:cNvSpPr>
            <p:nvPr/>
          </p:nvSpPr>
          <p:spPr bwMode="auto">
            <a:xfrm>
              <a:off x="2880" y="1296"/>
              <a:ext cx="0" cy="28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23" name="Line 19"/>
            <p:cNvSpPr>
              <a:spLocks noChangeShapeType="1"/>
            </p:cNvSpPr>
            <p:nvPr/>
          </p:nvSpPr>
          <p:spPr bwMode="auto">
            <a:xfrm>
              <a:off x="2126" y="1584"/>
              <a:ext cx="0" cy="28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26" name="Line 22"/>
            <p:cNvSpPr>
              <a:spLocks noChangeShapeType="1"/>
            </p:cNvSpPr>
            <p:nvPr/>
          </p:nvSpPr>
          <p:spPr bwMode="auto">
            <a:xfrm>
              <a:off x="819" y="1594"/>
              <a:ext cx="0" cy="28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507927" name="Text Box 23"/>
          <p:cNvSpPr txBox="1">
            <a:spLocks noChangeArrowheads="1"/>
          </p:cNvSpPr>
          <p:nvPr/>
        </p:nvSpPr>
        <p:spPr bwMode="auto">
          <a:xfrm>
            <a:off x="4038600" y="6127750"/>
            <a:ext cx="1676400" cy="461963"/>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BCF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سبي</a:t>
            </a:r>
            <a:endParaRPr kumimoji="0" lang="en-US" sz="2000" u="none" strike="noStrike" kern="1200" cap="none" spc="0" normalizeH="0" baseline="0" noProof="0" dirty="0">
              <a:ln>
                <a:noFill/>
              </a:ln>
              <a:solidFill>
                <a:srgbClr val="FFBCF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07929" name="Line 25"/>
          <p:cNvSpPr>
            <a:spLocks noChangeShapeType="1"/>
          </p:cNvSpPr>
          <p:nvPr/>
        </p:nvSpPr>
        <p:spPr bwMode="auto">
          <a:xfrm flipV="1">
            <a:off x="5410200" y="5975350"/>
            <a:ext cx="1066800" cy="381000"/>
          </a:xfrm>
          <a:prstGeom prst="line">
            <a:avLst/>
          </a:prstGeom>
          <a:noFill/>
          <a:ln w="76200">
            <a:solidFill>
              <a:schemeClr val="hlink"/>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507930" name="Text Box 26"/>
          <p:cNvSpPr txBox="1">
            <a:spLocks noChangeArrowheads="1"/>
          </p:cNvSpPr>
          <p:nvPr/>
        </p:nvSpPr>
        <p:spPr bwMode="auto">
          <a:xfrm>
            <a:off x="8426450" y="90488"/>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256</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31" name="Text Box 27"/>
          <p:cNvSpPr txBox="1">
            <a:spLocks noChangeArrowheads="1"/>
          </p:cNvSpPr>
          <p:nvPr/>
        </p:nvSpPr>
        <p:spPr bwMode="auto">
          <a:xfrm>
            <a:off x="6248400" y="1066800"/>
            <a:ext cx="2262158" cy="40011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ملك صالح باللون الأبيض</a:t>
            </a:r>
            <a:endParaRPr kumimoji="0" lang="en-US" sz="1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32" name="Text Box 28"/>
          <p:cNvSpPr txBox="1">
            <a:spLocks noChangeArrowheads="1"/>
          </p:cNvSpPr>
          <p:nvPr/>
        </p:nvSpPr>
        <p:spPr bwMode="auto">
          <a:xfrm>
            <a:off x="6248400" y="1447800"/>
            <a:ext cx="2385589" cy="40011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ملوك أشرار باللون الأصفر</a:t>
            </a:r>
            <a:endParaRPr kumimoji="0" lang="en-US" sz="16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endParaRPr>
          </a:p>
        </p:txBody>
      </p:sp>
      <p:sp>
        <p:nvSpPr>
          <p:cNvPr id="507934" name="Text Box 30"/>
          <p:cNvSpPr txBox="1">
            <a:spLocks noChangeArrowheads="1"/>
          </p:cNvSpPr>
          <p:nvPr/>
        </p:nvSpPr>
        <p:spPr bwMode="auto">
          <a:xfrm>
            <a:off x="6324600" y="5532438"/>
            <a:ext cx="1676400" cy="46196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BCF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بابل</a:t>
            </a:r>
            <a:endParaRPr kumimoji="0" lang="en-US" sz="2000" u="none" strike="noStrike" kern="1200" cap="none" spc="0" normalizeH="0" baseline="0" noProof="0" dirty="0">
              <a:ln>
                <a:noFill/>
              </a:ln>
              <a:solidFill>
                <a:srgbClr val="FFBCF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nvGrpSpPr>
          <p:cNvPr id="3" name="Group 35"/>
          <p:cNvGrpSpPr>
            <a:grpSpLocks/>
          </p:cNvGrpSpPr>
          <p:nvPr/>
        </p:nvGrpSpPr>
        <p:grpSpPr bwMode="auto">
          <a:xfrm>
            <a:off x="3657600" y="685800"/>
            <a:ext cx="381000" cy="420688"/>
            <a:chOff x="146" y="806"/>
            <a:chExt cx="240" cy="265"/>
          </a:xfrm>
        </p:grpSpPr>
        <p:sp>
          <p:nvSpPr>
            <p:cNvPr id="507937" name="Oval 33"/>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36" name="Text Box 32"/>
            <p:cNvSpPr txBox="1">
              <a:spLocks noChangeArrowheads="1"/>
            </p:cNvSpPr>
            <p:nvPr/>
          </p:nvSpPr>
          <p:spPr bwMode="auto">
            <a:xfrm>
              <a:off x="163" y="806"/>
              <a:ext cx="20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 name="Group 36"/>
          <p:cNvGrpSpPr>
            <a:grpSpLocks/>
          </p:cNvGrpSpPr>
          <p:nvPr/>
        </p:nvGrpSpPr>
        <p:grpSpPr bwMode="auto">
          <a:xfrm>
            <a:off x="6705600" y="2774950"/>
            <a:ext cx="381000" cy="420688"/>
            <a:chOff x="146" y="806"/>
            <a:chExt cx="240" cy="265"/>
          </a:xfrm>
        </p:grpSpPr>
        <p:sp>
          <p:nvSpPr>
            <p:cNvPr id="507941" name="Oval 37"/>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42" name="Text Box 38"/>
            <p:cNvSpPr txBox="1">
              <a:spLocks noChangeArrowheads="1"/>
            </p:cNvSpPr>
            <p:nvPr/>
          </p:nvSpPr>
          <p:spPr bwMode="auto">
            <a:xfrm>
              <a:off x="163" y="806"/>
              <a:ext cx="20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5" name="Group 39"/>
          <p:cNvGrpSpPr>
            <a:grpSpLocks/>
          </p:cNvGrpSpPr>
          <p:nvPr/>
        </p:nvGrpSpPr>
        <p:grpSpPr bwMode="auto">
          <a:xfrm>
            <a:off x="2133600" y="2774950"/>
            <a:ext cx="381000" cy="420688"/>
            <a:chOff x="146" y="806"/>
            <a:chExt cx="240" cy="265"/>
          </a:xfrm>
        </p:grpSpPr>
        <p:sp>
          <p:nvSpPr>
            <p:cNvPr id="507944" name="Oval 40"/>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45" name="Text Box 41"/>
            <p:cNvSpPr txBox="1">
              <a:spLocks noChangeArrowheads="1"/>
            </p:cNvSpPr>
            <p:nvPr/>
          </p:nvSpPr>
          <p:spPr bwMode="auto">
            <a:xfrm>
              <a:off x="163" y="806"/>
              <a:ext cx="20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6" name="Group 42"/>
          <p:cNvGrpSpPr>
            <a:grpSpLocks/>
          </p:cNvGrpSpPr>
          <p:nvPr/>
        </p:nvGrpSpPr>
        <p:grpSpPr bwMode="auto">
          <a:xfrm>
            <a:off x="2209800" y="4832350"/>
            <a:ext cx="381000" cy="420688"/>
            <a:chOff x="146" y="806"/>
            <a:chExt cx="240" cy="265"/>
          </a:xfrm>
        </p:grpSpPr>
        <p:sp>
          <p:nvSpPr>
            <p:cNvPr id="507947" name="Oval 43"/>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48" name="Text Box 44"/>
            <p:cNvSpPr txBox="1">
              <a:spLocks noChangeArrowheads="1"/>
            </p:cNvSpPr>
            <p:nvPr/>
          </p:nvSpPr>
          <p:spPr bwMode="auto">
            <a:xfrm>
              <a:off x="163" y="806"/>
              <a:ext cx="20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7" name="Group 45"/>
          <p:cNvGrpSpPr>
            <a:grpSpLocks/>
          </p:cNvGrpSpPr>
          <p:nvPr/>
        </p:nvGrpSpPr>
        <p:grpSpPr bwMode="auto">
          <a:xfrm>
            <a:off x="4495800" y="2774950"/>
            <a:ext cx="381000" cy="420688"/>
            <a:chOff x="146" y="806"/>
            <a:chExt cx="240" cy="265"/>
          </a:xfrm>
        </p:grpSpPr>
        <p:sp>
          <p:nvSpPr>
            <p:cNvPr id="507950" name="Oval 46"/>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51" name="Text Box 47"/>
            <p:cNvSpPr txBox="1">
              <a:spLocks noChangeArrowheads="1"/>
            </p:cNvSpPr>
            <p:nvPr/>
          </p:nvSpPr>
          <p:spPr bwMode="auto">
            <a:xfrm>
              <a:off x="163" y="806"/>
              <a:ext cx="20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062279253"/>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507925">
                                            <p:txEl>
                                              <p:pRg st="0" end="0"/>
                                            </p:txEl>
                                          </p:spTgt>
                                        </p:tgtEl>
                                        <p:attrNameLst>
                                          <p:attrName>style.visibility</p:attrName>
                                        </p:attrNameLst>
                                      </p:cBhvr>
                                      <p:to>
                                        <p:strVal val="visible"/>
                                      </p:to>
                                    </p:set>
                                    <p:animEffect transition="in" filter="dissolve">
                                      <p:cBhvr>
                                        <p:cTn id="11" dur="500"/>
                                        <p:tgtEl>
                                          <p:spTgt spid="507925">
                                            <p:txEl>
                                              <p:pRg st="0" end="0"/>
                                            </p:txEl>
                                          </p:spTgt>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507914">
                                            <p:txEl>
                                              <p:pRg st="0" end="0"/>
                                            </p:txEl>
                                          </p:spTgt>
                                        </p:tgtEl>
                                        <p:attrNameLst>
                                          <p:attrName>style.visibility</p:attrName>
                                        </p:attrNameLst>
                                      </p:cBhvr>
                                      <p:to>
                                        <p:strVal val="visible"/>
                                      </p:to>
                                    </p:set>
                                    <p:animEffect transition="in" filter="dissolve">
                                      <p:cBhvr>
                                        <p:cTn id="16" dur="500"/>
                                        <p:tgtEl>
                                          <p:spTgt spid="507914">
                                            <p:txEl>
                                              <p:pRg st="0" end="0"/>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dissolve">
                                      <p:cBhvr>
                                        <p:cTn id="19" dur="500"/>
                                        <p:tgtEl>
                                          <p:spTgt spid="4"/>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507924">
                                            <p:txEl>
                                              <p:pRg st="0" end="0"/>
                                            </p:txEl>
                                          </p:spTgt>
                                        </p:tgtEl>
                                        <p:attrNameLst>
                                          <p:attrName>style.visibility</p:attrName>
                                        </p:attrNameLst>
                                      </p:cBhvr>
                                      <p:to>
                                        <p:strVal val="visible"/>
                                      </p:to>
                                    </p:set>
                                    <p:animEffect transition="in" filter="dissolve">
                                      <p:cBhvr>
                                        <p:cTn id="24" dur="500"/>
                                        <p:tgtEl>
                                          <p:spTgt spid="507924">
                                            <p:txEl>
                                              <p:pRg st="0" end="0"/>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dissolve">
                                      <p:cBhvr>
                                        <p:cTn id="27" dur="500"/>
                                        <p:tgtEl>
                                          <p:spTgt spid="5"/>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507919"/>
                                        </p:tgtEl>
                                        <p:attrNameLst>
                                          <p:attrName>style.visibility</p:attrName>
                                        </p:attrNameLst>
                                      </p:cBhvr>
                                      <p:to>
                                        <p:strVal val="visible"/>
                                      </p:to>
                                    </p:set>
                                    <p:animEffect transition="in" filter="dissolve">
                                      <p:cBhvr>
                                        <p:cTn id="32" dur="500"/>
                                        <p:tgtEl>
                                          <p:spTgt spid="507919"/>
                                        </p:tgtEl>
                                      </p:cBhvr>
                                    </p:animEffect>
                                  </p:childTnLst>
                                </p:cTn>
                              </p:par>
                            </p:childTnLst>
                          </p:cTn>
                        </p:par>
                        <p:par>
                          <p:cTn id="33" fill="hold" nodeType="afterGroup">
                            <p:stCondLst>
                              <p:cond delay="500"/>
                            </p:stCondLst>
                            <p:childTnLst>
                              <p:par>
                                <p:cTn id="34" presetID="9" presetClass="entr" presetSubtype="0" fill="hold" grpId="0" nodeType="afterEffect">
                                  <p:stCondLst>
                                    <p:cond delay="0"/>
                                  </p:stCondLst>
                                  <p:childTnLst>
                                    <p:set>
                                      <p:cBhvr>
                                        <p:cTn id="35" dur="1" fill="hold">
                                          <p:stCondLst>
                                            <p:cond delay="0"/>
                                          </p:stCondLst>
                                        </p:cTn>
                                        <p:tgtEl>
                                          <p:spTgt spid="507920">
                                            <p:txEl>
                                              <p:pRg st="0" end="0"/>
                                            </p:txEl>
                                          </p:spTgt>
                                        </p:tgtEl>
                                        <p:attrNameLst>
                                          <p:attrName>style.visibility</p:attrName>
                                        </p:attrNameLst>
                                      </p:cBhvr>
                                      <p:to>
                                        <p:strVal val="visible"/>
                                      </p:to>
                                    </p:set>
                                    <p:animEffect transition="in" filter="dissolve">
                                      <p:cBhvr>
                                        <p:cTn id="36" dur="500"/>
                                        <p:tgtEl>
                                          <p:spTgt spid="507920">
                                            <p:txEl>
                                              <p:pRg st="0" end="0"/>
                                            </p:txEl>
                                          </p:spTgt>
                                        </p:tgtEl>
                                      </p:cBhvr>
                                    </p:animEffect>
                                  </p:childTnLst>
                                </p:cTn>
                              </p:par>
                            </p:childTnLst>
                          </p:cTn>
                        </p:par>
                        <p:par>
                          <p:cTn id="37" fill="hold">
                            <p:stCondLst>
                              <p:cond delay="1000"/>
                            </p:stCondLst>
                            <p:childTnLst>
                              <p:par>
                                <p:cTn id="38" presetID="9" presetClass="entr" presetSubtype="0" fill="hold" grpId="0" nodeType="afterEffect">
                                  <p:stCondLst>
                                    <p:cond delay="0"/>
                                  </p:stCondLst>
                                  <p:childTnLst>
                                    <p:set>
                                      <p:cBhvr>
                                        <p:cTn id="39" dur="1" fill="hold">
                                          <p:stCondLst>
                                            <p:cond delay="0"/>
                                          </p:stCondLst>
                                        </p:cTn>
                                        <p:tgtEl>
                                          <p:spTgt spid="507920">
                                            <p:txEl>
                                              <p:pRg st="1" end="1"/>
                                            </p:txEl>
                                          </p:spTgt>
                                        </p:tgtEl>
                                        <p:attrNameLst>
                                          <p:attrName>style.visibility</p:attrName>
                                        </p:attrNameLst>
                                      </p:cBhvr>
                                      <p:to>
                                        <p:strVal val="visible"/>
                                      </p:to>
                                    </p:set>
                                    <p:animEffect transition="in" filter="dissolve">
                                      <p:cBhvr>
                                        <p:cTn id="40" dur="500"/>
                                        <p:tgtEl>
                                          <p:spTgt spid="507920">
                                            <p:txEl>
                                              <p:pRg st="1" end="1"/>
                                            </p:txEl>
                                          </p:spTgt>
                                        </p:tgtEl>
                                      </p:cBhvr>
                                    </p:animEffect>
                                  </p:childTnLst>
                                </p:cTn>
                              </p:par>
                              <p:par>
                                <p:cTn id="41" presetID="9" presetClass="entr" presetSubtype="0" fill="hold" nodeType="with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dissolve">
                                      <p:cBhvr>
                                        <p:cTn id="43" dur="500"/>
                                        <p:tgtEl>
                                          <p:spTgt spid="6"/>
                                        </p:tgtEl>
                                      </p:cBhvr>
                                    </p:animEffect>
                                  </p:childTnLst>
                                </p:cTn>
                              </p:par>
                              <p:par>
                                <p:cTn id="44" presetID="9" presetClass="entr" presetSubtype="0" fill="hold" grpId="0" nodeType="withEffect">
                                  <p:stCondLst>
                                    <p:cond delay="0"/>
                                  </p:stCondLst>
                                  <p:childTnLst>
                                    <p:set>
                                      <p:cBhvr>
                                        <p:cTn id="45" dur="1" fill="hold">
                                          <p:stCondLst>
                                            <p:cond delay="0"/>
                                          </p:stCondLst>
                                        </p:cTn>
                                        <p:tgtEl>
                                          <p:spTgt spid="507927">
                                            <p:txEl>
                                              <p:pRg st="0" end="0"/>
                                            </p:txEl>
                                          </p:spTgt>
                                        </p:tgtEl>
                                        <p:attrNameLst>
                                          <p:attrName>style.visibility</p:attrName>
                                        </p:attrNameLst>
                                      </p:cBhvr>
                                      <p:to>
                                        <p:strVal val="visible"/>
                                      </p:to>
                                    </p:set>
                                    <p:animEffect transition="in" filter="dissolve">
                                      <p:cBhvr>
                                        <p:cTn id="46" dur="500"/>
                                        <p:tgtEl>
                                          <p:spTgt spid="507927">
                                            <p:txEl>
                                              <p:pRg st="0" end="0"/>
                                            </p:txEl>
                                          </p:spTgt>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507929"/>
                                        </p:tgtEl>
                                        <p:attrNameLst>
                                          <p:attrName>style.visibility</p:attrName>
                                        </p:attrNameLst>
                                      </p:cBhvr>
                                      <p:to>
                                        <p:strVal val="visible"/>
                                      </p:to>
                                    </p:set>
                                    <p:animEffect transition="in" filter="dissolve">
                                      <p:cBhvr>
                                        <p:cTn id="49" dur="500"/>
                                        <p:tgtEl>
                                          <p:spTgt spid="507929"/>
                                        </p:tgtEl>
                                      </p:cBhvr>
                                    </p:animEffect>
                                  </p:childTnLst>
                                </p:cTn>
                              </p:par>
                              <p:par>
                                <p:cTn id="50" presetID="9" presetClass="entr" presetSubtype="0" fill="hold" grpId="0" nodeType="withEffect">
                                  <p:stCondLst>
                                    <p:cond delay="0"/>
                                  </p:stCondLst>
                                  <p:childTnLst>
                                    <p:set>
                                      <p:cBhvr>
                                        <p:cTn id="51" dur="1" fill="hold">
                                          <p:stCondLst>
                                            <p:cond delay="0"/>
                                          </p:stCondLst>
                                        </p:cTn>
                                        <p:tgtEl>
                                          <p:spTgt spid="507934">
                                            <p:txEl>
                                              <p:pRg st="0" end="0"/>
                                            </p:txEl>
                                          </p:spTgt>
                                        </p:tgtEl>
                                        <p:attrNameLst>
                                          <p:attrName>style.visibility</p:attrName>
                                        </p:attrNameLst>
                                      </p:cBhvr>
                                      <p:to>
                                        <p:strVal val="visible"/>
                                      </p:to>
                                    </p:set>
                                    <p:animEffect transition="in" filter="dissolve">
                                      <p:cBhvr>
                                        <p:cTn id="52" dur="500"/>
                                        <p:tgtEl>
                                          <p:spTgt spid="507934">
                                            <p:txEl>
                                              <p:pRg st="0" end="0"/>
                                            </p:txEl>
                                          </p:spTgt>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507912">
                                            <p:txEl>
                                              <p:pRg st="0" end="0"/>
                                            </p:txEl>
                                          </p:spTgt>
                                        </p:tgtEl>
                                        <p:attrNameLst>
                                          <p:attrName>style.visibility</p:attrName>
                                        </p:attrNameLst>
                                      </p:cBhvr>
                                      <p:to>
                                        <p:strVal val="visible"/>
                                      </p:to>
                                    </p:set>
                                    <p:animEffect transition="in" filter="dissolve">
                                      <p:cBhvr>
                                        <p:cTn id="57" dur="500"/>
                                        <p:tgtEl>
                                          <p:spTgt spid="507912">
                                            <p:txEl>
                                              <p:pRg st="0" end="0"/>
                                            </p:txEl>
                                          </p:spTgt>
                                        </p:tgtEl>
                                      </p:cBhvr>
                                    </p:animEffect>
                                  </p:childTnLst>
                                </p:cTn>
                              </p:par>
                              <p:par>
                                <p:cTn id="58" presetID="9" presetClass="entr" presetSubtype="0" fill="hold" grpId="0" nodeType="withEffect">
                                  <p:stCondLst>
                                    <p:cond delay="0"/>
                                  </p:stCondLst>
                                  <p:childTnLst>
                                    <p:set>
                                      <p:cBhvr>
                                        <p:cTn id="59" dur="1" fill="hold">
                                          <p:stCondLst>
                                            <p:cond delay="0"/>
                                          </p:stCondLst>
                                        </p:cTn>
                                        <p:tgtEl>
                                          <p:spTgt spid="507912">
                                            <p:txEl>
                                              <p:pRg st="1" end="1"/>
                                            </p:txEl>
                                          </p:spTgt>
                                        </p:tgtEl>
                                        <p:attrNameLst>
                                          <p:attrName>style.visibility</p:attrName>
                                        </p:attrNameLst>
                                      </p:cBhvr>
                                      <p:to>
                                        <p:strVal val="visible"/>
                                      </p:to>
                                    </p:set>
                                    <p:animEffect transition="in" filter="dissolve">
                                      <p:cBhvr>
                                        <p:cTn id="60" dur="500"/>
                                        <p:tgtEl>
                                          <p:spTgt spid="507912">
                                            <p:txEl>
                                              <p:pRg st="1" end="1"/>
                                            </p:txEl>
                                          </p:spTgt>
                                        </p:tgtEl>
                                      </p:cBhvr>
                                    </p:animEffect>
                                  </p:childTnLst>
                                </p:cTn>
                              </p:par>
                              <p:par>
                                <p:cTn id="61" presetID="9" presetClass="entr" presetSubtype="0" fill="hold" nodeType="withEffect">
                                  <p:stCondLst>
                                    <p:cond delay="0"/>
                                  </p:stCondLst>
                                  <p:childTnLst>
                                    <p:set>
                                      <p:cBhvr>
                                        <p:cTn id="62" dur="1" fill="hold">
                                          <p:stCondLst>
                                            <p:cond delay="0"/>
                                          </p:stCondLst>
                                        </p:cTn>
                                        <p:tgtEl>
                                          <p:spTgt spid="7"/>
                                        </p:tgtEl>
                                        <p:attrNameLst>
                                          <p:attrName>style.visibility</p:attrName>
                                        </p:attrNameLst>
                                      </p:cBhvr>
                                      <p:to>
                                        <p:strVal val="visible"/>
                                      </p:to>
                                    </p:set>
                                    <p:animEffect transition="in" filter="dissolve">
                                      <p:cBhvr>
                                        <p:cTn id="6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7912" grpId="0" uiExpand="1" build="p" autoUpdateAnimBg="0"/>
      <p:bldP spid="507914" grpId="0" build="p" autoUpdateAnimBg="0"/>
      <p:bldP spid="507920" grpId="0" build="p" autoUpdateAnimBg="0"/>
      <p:bldP spid="507924" grpId="0" build="p" autoUpdateAnimBg="0"/>
      <p:bldP spid="507925" grpId="0" build="p" autoUpdateAnimBg="0"/>
      <p:bldP spid="507927" grpId="0" build="p" autoUpdateAnimBg="0"/>
      <p:bldP spid="507929" grpId="0" animBg="1"/>
      <p:bldP spid="507934" grpId="0" build="p" autoUpdateAnimBg="0"/>
    </p:bldLst>
  </p:timing>
</p:sld>
</file>

<file path=ppt/slides/slide30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07906" name="Rectangle 2"/>
          <p:cNvSpPr>
            <a:spLocks noGrp="1" noChangeArrowheads="1"/>
          </p:cNvSpPr>
          <p:nvPr>
            <p:ph type="ctrTitle"/>
          </p:nvPr>
        </p:nvSpPr>
        <p:spPr>
          <a:xfrm>
            <a:off x="952500" y="908720"/>
            <a:ext cx="7239000" cy="762000"/>
          </a:xfrm>
          <a:solidFill>
            <a:srgbClr val="701A1F"/>
          </a:solidFill>
          <a:effectLst>
            <a:outerShdw blurRad="63500" dist="35921" dir="2700000" algn="ctr" rotWithShape="0">
              <a:srgbClr val="000000">
                <a:alpha val="74998"/>
              </a:srgbClr>
            </a:outerShdw>
          </a:effectLst>
        </p:spPr>
        <p:txBody>
          <a:bodyPr/>
          <a:lstStyle/>
          <a:p>
            <a:pPr eaLnBrk="1" hangingPunct="1">
              <a:defRPr/>
            </a:pPr>
            <a:r>
              <a:rPr kumimoji="1" lang="ar-JO" sz="3600" dirty="0">
                <a:solidFill>
                  <a:schemeClr val="tx1"/>
                </a:solidFill>
              </a:rPr>
              <a:t>نهاية سيئة ليهوذا</a:t>
            </a:r>
            <a:endParaRPr kumimoji="1" lang="en-US" sz="3600" dirty="0">
              <a:solidFill>
                <a:schemeClr val="tx1"/>
              </a:solidFill>
            </a:endParaRPr>
          </a:p>
        </p:txBody>
      </p:sp>
      <p:sp>
        <p:nvSpPr>
          <p:cNvPr id="507930" name="Text Box 26"/>
          <p:cNvSpPr txBox="1">
            <a:spLocks noChangeArrowheads="1"/>
          </p:cNvSpPr>
          <p:nvPr/>
        </p:nvSpPr>
        <p:spPr bwMode="auto">
          <a:xfrm>
            <a:off x="8426450" y="90488"/>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256</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8" name="Picture 7">
            <a:extLst>
              <a:ext uri="{FF2B5EF4-FFF2-40B4-BE49-F238E27FC236}">
                <a16:creationId xmlns:a16="http://schemas.microsoft.com/office/drawing/2014/main" id="{355F8B4B-C057-C143-B244-A9015D5F1DD7}"/>
              </a:ext>
            </a:extLst>
          </p:cNvPr>
          <p:cNvPicPr>
            <a:picLocks noChangeAspect="1"/>
          </p:cNvPicPr>
          <p:nvPr/>
        </p:nvPicPr>
        <p:blipFill>
          <a:blip r:embed="rId4"/>
          <a:stretch>
            <a:fillRect/>
          </a:stretch>
        </p:blipFill>
        <p:spPr>
          <a:xfrm>
            <a:off x="9625" y="577755"/>
            <a:ext cx="9144000" cy="6091605"/>
          </a:xfrm>
          <a:prstGeom prst="rect">
            <a:avLst/>
          </a:prstGeom>
        </p:spPr>
      </p:pic>
    </p:spTree>
  </p:cSld>
  <p:clrMapOvr>
    <a:overrideClrMapping bg1="lt1" tx1="dk1" bg2="lt2" tx2="dk2" accent1="accent1" accent2="accent2" accent3="accent3" accent4="accent4" accent5="accent5" accent6="accent6" hlink="hlink" folHlink="folHlink"/>
  </p:clrMapOvr>
  <p:transition spd="slow"/>
</p:sld>
</file>

<file path=ppt/slides/slide30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07906" name="Rectangle 2"/>
          <p:cNvSpPr>
            <a:spLocks noGrp="1" noChangeArrowheads="1"/>
          </p:cNvSpPr>
          <p:nvPr>
            <p:ph type="ctrTitle"/>
          </p:nvPr>
        </p:nvSpPr>
        <p:spPr>
          <a:xfrm>
            <a:off x="952500" y="908719"/>
            <a:ext cx="7239000" cy="762000"/>
          </a:xfrm>
          <a:solidFill>
            <a:srgbClr val="701A1F"/>
          </a:solidFill>
          <a:effectLst>
            <a:outerShdw blurRad="63500" dist="35921" dir="2700000" algn="ctr" rotWithShape="0">
              <a:srgbClr val="000000">
                <a:alpha val="74998"/>
              </a:srgbClr>
            </a:outerShdw>
          </a:effectLst>
        </p:spPr>
        <p:txBody>
          <a:bodyPr/>
          <a:lstStyle/>
          <a:p>
            <a:pPr eaLnBrk="1" hangingPunct="1">
              <a:defRPr/>
            </a:pPr>
            <a:r>
              <a:rPr kumimoji="1" lang="ar-JO" sz="3600" dirty="0">
                <a:solidFill>
                  <a:schemeClr val="tx1"/>
                </a:solidFill>
              </a:rPr>
              <a:t>نهاية سيئة ليهوذا</a:t>
            </a:r>
            <a:endParaRPr kumimoji="1" lang="en-US" sz="3600" dirty="0">
              <a:solidFill>
                <a:schemeClr val="tx1"/>
              </a:solidFill>
            </a:endParaRPr>
          </a:p>
        </p:txBody>
      </p:sp>
      <p:sp>
        <p:nvSpPr>
          <p:cNvPr id="507930" name="Text Box 26"/>
          <p:cNvSpPr txBox="1">
            <a:spLocks noChangeArrowheads="1"/>
          </p:cNvSpPr>
          <p:nvPr/>
        </p:nvSpPr>
        <p:spPr bwMode="auto">
          <a:xfrm>
            <a:off x="8426450" y="90487"/>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256</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3" name="Picture 2">
            <a:extLst>
              <a:ext uri="{FF2B5EF4-FFF2-40B4-BE49-F238E27FC236}">
                <a16:creationId xmlns:a16="http://schemas.microsoft.com/office/drawing/2014/main" id="{ADAD8F58-1D57-6C42-A551-6B61C802522A}"/>
              </a:ext>
            </a:extLst>
          </p:cNvPr>
          <p:cNvPicPr>
            <a:picLocks noChangeAspect="1"/>
          </p:cNvPicPr>
          <p:nvPr/>
        </p:nvPicPr>
        <p:blipFill rotWithShape="1">
          <a:blip r:embed="rId4"/>
          <a:srcRect l="8108" r="6758" b="3406"/>
          <a:stretch/>
        </p:blipFill>
        <p:spPr>
          <a:xfrm>
            <a:off x="35496" y="0"/>
            <a:ext cx="9073008" cy="6857999"/>
          </a:xfrm>
          <a:prstGeom prst="rect">
            <a:avLst/>
          </a:prstGeom>
        </p:spPr>
      </p:pic>
    </p:spTree>
    <p:extLst>
      <p:ext uri="{BB962C8B-B14F-4D97-AF65-F5344CB8AC3E}">
        <p14:creationId xmlns:p14="http://schemas.microsoft.com/office/powerpoint/2010/main" val="724131138"/>
      </p:ext>
    </p:extLst>
  </p:cSld>
  <p:clrMapOvr>
    <a:overrideClrMapping bg1="lt1" tx1="dk1" bg2="lt2" tx2="dk2" accent1="accent1" accent2="accent2" accent3="accent3" accent4="accent4" accent5="accent5" accent6="accent6" hlink="hlink" folHlink="folHlink"/>
  </p:clrMapOvr>
  <p:transition spd="slow"/>
</p:sld>
</file>

<file path=ppt/slides/slide30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50561" name="Rectangle 2"/>
          <p:cNvSpPr>
            <a:spLocks noChangeArrowheads="1"/>
          </p:cNvSpPr>
          <p:nvPr/>
        </p:nvSpPr>
        <p:spPr bwMode="auto">
          <a:xfrm>
            <a:off x="1981200" y="5562600"/>
            <a:ext cx="18288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450562" name="Rectangle 3"/>
          <p:cNvSpPr>
            <a:spLocks noChangeArrowheads="1"/>
          </p:cNvSpPr>
          <p:nvPr/>
        </p:nvSpPr>
        <p:spPr bwMode="auto">
          <a:xfrm>
            <a:off x="4495800" y="5105400"/>
            <a:ext cx="9144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450563" name="Rectangle 4"/>
          <p:cNvSpPr>
            <a:spLocks noChangeArrowheads="1"/>
          </p:cNvSpPr>
          <p:nvPr/>
        </p:nvSpPr>
        <p:spPr bwMode="auto">
          <a:xfrm>
            <a:off x="0" y="3810000"/>
            <a:ext cx="5638800" cy="1066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450564" name="Rectangle 5"/>
          <p:cNvSpPr>
            <a:spLocks noChangeArrowheads="1"/>
          </p:cNvSpPr>
          <p:nvPr/>
        </p:nvSpPr>
        <p:spPr bwMode="auto">
          <a:xfrm>
            <a:off x="1066800" y="1676400"/>
            <a:ext cx="50292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407558" name="Text Box 6"/>
          <p:cNvSpPr txBox="1">
            <a:spLocks noChangeArrowheads="1"/>
          </p:cNvSpPr>
          <p:nvPr/>
        </p:nvSpPr>
        <p:spPr bwMode="auto">
          <a:xfrm>
            <a:off x="8353831" y="76200"/>
            <a:ext cx="704039" cy="1200329"/>
          </a:xfrm>
          <a:prstGeom prst="rect">
            <a:avLst/>
          </a:prstGeom>
          <a:noFill/>
          <a:ln w="12700" cap="sq">
            <a:noFill/>
            <a:miter lim="800000"/>
            <a:headEnd type="none" w="sm" len="sm"/>
            <a:tailEnd type="none" w="sm" len="sm"/>
          </a:ln>
          <a:effectLst>
            <a:outerShdw blurRad="63500" dist="35921" dir="2700000" algn="ctr" rotWithShape="0">
              <a:srgbClr val="000000">
                <a:alpha val="74998"/>
              </a:srgbClr>
            </a:outerShdw>
          </a:effec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232</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342</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7559" name="Rectangle 7"/>
          <p:cNvSpPr>
            <a:spLocks noChangeArrowheads="1"/>
          </p:cNvSpPr>
          <p:nvPr/>
        </p:nvSpPr>
        <p:spPr bwMode="auto">
          <a:xfrm>
            <a:off x="5410200" y="48006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586</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7560" name="Rectangle 8"/>
          <p:cNvSpPr>
            <a:spLocks noChangeArrowheads="1"/>
          </p:cNvSpPr>
          <p:nvPr/>
        </p:nvSpPr>
        <p:spPr bwMode="auto">
          <a:xfrm>
            <a:off x="1905000" y="5516563"/>
            <a:ext cx="2057400" cy="427037"/>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حبقوق</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7561" name="Rectangle 9"/>
          <p:cNvSpPr>
            <a:spLocks noChangeArrowheads="1"/>
          </p:cNvSpPr>
          <p:nvPr/>
        </p:nvSpPr>
        <p:spPr bwMode="auto">
          <a:xfrm>
            <a:off x="4419600" y="5084763"/>
            <a:ext cx="990600" cy="325437"/>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يوئيل</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50569" name="WordArt 10" descr="Narrow vertical"/>
          <p:cNvSpPr>
            <a:spLocks noChangeArrowheads="1" noChangeShapeType="1" noTextEdit="1"/>
          </p:cNvSpPr>
          <p:nvPr/>
        </p:nvSpPr>
        <p:spPr bwMode="auto">
          <a:xfrm>
            <a:off x="1905000" y="282575"/>
            <a:ext cx="5410200" cy="914400"/>
          </a:xfrm>
          <a:prstGeom prst="rect">
            <a:avLst/>
          </a:prstGeom>
        </p:spPr>
        <p:txBody>
          <a:bodyPr wrap="none" fromWordArt="1">
            <a:prstTxWarp prst="textSlantDown">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u="none" strike="noStrike" kern="10" cap="none" spc="0" normalizeH="0" baseline="0" noProof="0" dirty="0">
                <a:ln w="12700" cap="sq">
                  <a:solidFill>
                    <a:srgbClr val="000000"/>
                  </a:solidFill>
                  <a:round/>
                  <a:headEnd type="none" w="sm" len="sm"/>
                  <a:tailEnd type="none" w="sm" len="sm"/>
                </a:ln>
                <a:pattFill prst="dashHorz">
                  <a:fgClr>
                    <a:srgbClr val="808080"/>
                  </a:fgClr>
                  <a:bgClr>
                    <a:srgbClr val="FFFF00"/>
                  </a:bgClr>
                </a:pattFill>
                <a:effectLst>
                  <a:outerShdw blurRad="63500" dist="45791" dir="2021404" algn="ctr" rotWithShape="0">
                    <a:srgbClr val="808080"/>
                  </a:outerShdw>
                </a:effectLst>
                <a:uLnTx/>
                <a:uFillTx/>
                <a:latin typeface="Arial" panose="020B0604020202020204" pitchFamily="34" charset="0"/>
                <a:ea typeface="Arial"/>
                <a:cs typeface="Arial" panose="020B0604020202020204" pitchFamily="34" charset="0"/>
              </a:rPr>
              <a:t>سقوط أورشليم</a:t>
            </a:r>
            <a:endParaRPr kumimoji="0" lang="en-US" sz="3200" u="none" strike="noStrike" kern="10" cap="none" spc="0" normalizeH="0" baseline="0" noProof="0" dirty="0">
              <a:ln w="12700" cap="sq">
                <a:solidFill>
                  <a:srgbClr val="000000"/>
                </a:solidFill>
                <a:round/>
                <a:headEnd type="none" w="sm" len="sm"/>
                <a:tailEnd type="none" w="sm" len="sm"/>
              </a:ln>
              <a:pattFill prst="dashHorz">
                <a:fgClr>
                  <a:srgbClr val="808080"/>
                </a:fgClr>
                <a:bgClr>
                  <a:srgbClr val="FFFF00"/>
                </a:bgClr>
              </a:pattFill>
              <a:effectLst>
                <a:outerShdw blurRad="63500" dist="45791" dir="2021404" algn="ctr" rotWithShape="0">
                  <a:srgbClr val="808080"/>
                </a:outerShdw>
              </a:effectLst>
              <a:uLnTx/>
              <a:uFillTx/>
              <a:latin typeface="Arial" panose="020B0604020202020204" pitchFamily="34" charset="0"/>
              <a:ea typeface="Arial"/>
              <a:cs typeface="Arial" panose="020B0604020202020204" pitchFamily="34" charset="0"/>
            </a:endParaRPr>
          </a:p>
        </p:txBody>
      </p:sp>
      <p:sp>
        <p:nvSpPr>
          <p:cNvPr id="407563" name="Rectangle 11"/>
          <p:cNvSpPr>
            <a:spLocks noChangeArrowheads="1"/>
          </p:cNvSpPr>
          <p:nvPr/>
        </p:nvSpPr>
        <p:spPr bwMode="auto">
          <a:xfrm>
            <a:off x="2438400" y="1600200"/>
            <a:ext cx="2057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إرميا</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7564" name="Rectangle 12"/>
          <p:cNvSpPr>
            <a:spLocks noChangeArrowheads="1"/>
          </p:cNvSpPr>
          <p:nvPr/>
        </p:nvSpPr>
        <p:spPr bwMode="auto">
          <a:xfrm>
            <a:off x="5638800" y="5334000"/>
            <a:ext cx="2590800" cy="5334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مراثي</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50572" name="Rectangle 13"/>
          <p:cNvSpPr>
            <a:spLocks noChangeArrowheads="1"/>
          </p:cNvSpPr>
          <p:nvPr/>
        </p:nvSpPr>
        <p:spPr bwMode="auto">
          <a:xfrm>
            <a:off x="3200400" y="2438400"/>
            <a:ext cx="51816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450573" name="Rectangle 14"/>
          <p:cNvSpPr>
            <a:spLocks noChangeArrowheads="1"/>
          </p:cNvSpPr>
          <p:nvPr/>
        </p:nvSpPr>
        <p:spPr bwMode="auto">
          <a:xfrm>
            <a:off x="4419600" y="3124200"/>
            <a:ext cx="22860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407567" name="Rectangle 15"/>
          <p:cNvSpPr>
            <a:spLocks noChangeArrowheads="1"/>
          </p:cNvSpPr>
          <p:nvPr/>
        </p:nvSpPr>
        <p:spPr bwMode="auto">
          <a:xfrm>
            <a:off x="4876800" y="3048000"/>
            <a:ext cx="1524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حزقيال</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7568" name="Rectangle 16"/>
          <p:cNvSpPr>
            <a:spLocks noChangeArrowheads="1"/>
          </p:cNvSpPr>
          <p:nvPr/>
        </p:nvSpPr>
        <p:spPr bwMode="auto">
          <a:xfrm>
            <a:off x="4724400" y="2362200"/>
            <a:ext cx="1524000" cy="5334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دانيال</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7569" name="Rectangle 17"/>
          <p:cNvSpPr>
            <a:spLocks noChangeArrowheads="1"/>
          </p:cNvSpPr>
          <p:nvPr/>
        </p:nvSpPr>
        <p:spPr bwMode="auto">
          <a:xfrm>
            <a:off x="3505200" y="30480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597</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7570" name="Rectangle 18"/>
          <p:cNvSpPr>
            <a:spLocks noChangeArrowheads="1"/>
          </p:cNvSpPr>
          <p:nvPr/>
        </p:nvSpPr>
        <p:spPr bwMode="auto">
          <a:xfrm>
            <a:off x="2286000" y="24384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605</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7571" name="Rectangle 19"/>
          <p:cNvSpPr>
            <a:spLocks noChangeArrowheads="1"/>
          </p:cNvSpPr>
          <p:nvPr/>
        </p:nvSpPr>
        <p:spPr bwMode="auto">
          <a:xfrm>
            <a:off x="152400" y="16764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627</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50579" name="Rectangle 20"/>
          <p:cNvSpPr>
            <a:spLocks noChangeArrowheads="1"/>
          </p:cNvSpPr>
          <p:nvPr/>
        </p:nvSpPr>
        <p:spPr bwMode="auto">
          <a:xfrm>
            <a:off x="8382000" y="3810000"/>
            <a:ext cx="762000" cy="1066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407573" name="Rectangle 21"/>
          <p:cNvSpPr>
            <a:spLocks noChangeArrowheads="1"/>
          </p:cNvSpPr>
          <p:nvPr/>
        </p:nvSpPr>
        <p:spPr bwMode="auto">
          <a:xfrm>
            <a:off x="7924800" y="48006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538</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7574" name="Rectangle 22"/>
          <p:cNvSpPr>
            <a:spLocks noGrp="1" noChangeArrowheads="1"/>
          </p:cNvSpPr>
          <p:nvPr>
            <p:ph type="ctrTitle"/>
          </p:nvPr>
        </p:nvSpPr>
        <p:spPr>
          <a:xfrm>
            <a:off x="3048000" y="3810000"/>
            <a:ext cx="2590800" cy="990600"/>
          </a:xfrm>
          <a:effectLst>
            <a:outerShdw blurRad="63500" dist="35921" dir="2700000" algn="ctr" rotWithShape="0">
              <a:srgbClr val="000000">
                <a:alpha val="74998"/>
              </a:srgbClr>
            </a:outerShdw>
          </a:effectLst>
        </p:spPr>
        <p:txBody>
          <a:bodyPr/>
          <a:lstStyle/>
          <a:p>
            <a:pPr algn="r" eaLnBrk="1" hangingPunct="1">
              <a:defRPr/>
            </a:pPr>
            <a:r>
              <a:rPr kumimoji="1" lang="ar-JO" sz="2800" b="1" dirty="0">
                <a:latin typeface="Arial" panose="020B0604020202020204" pitchFamily="34" charset="0"/>
                <a:cs typeface="Arial" panose="020B0604020202020204" pitchFamily="34" charset="0"/>
              </a:rPr>
              <a:t>سقوط</a:t>
            </a:r>
            <a:br>
              <a:rPr kumimoji="1" lang="ar-JO" sz="2800" b="1" dirty="0">
                <a:latin typeface="Arial" panose="020B0604020202020204" pitchFamily="34" charset="0"/>
                <a:cs typeface="Arial" panose="020B0604020202020204" pitchFamily="34" charset="0"/>
              </a:rPr>
            </a:br>
            <a:r>
              <a:rPr kumimoji="1" lang="ar-JO" sz="2800" b="1" dirty="0">
                <a:latin typeface="Arial" panose="020B0604020202020204" pitchFamily="34" charset="0"/>
                <a:cs typeface="Arial" panose="020B0604020202020204" pitchFamily="34" charset="0"/>
              </a:rPr>
              <a:t>أورشليم</a:t>
            </a:r>
            <a:endParaRPr kumimoji="1" lang="en-US" sz="2800" b="1" dirty="0">
              <a:latin typeface="Arial" panose="020B0604020202020204" pitchFamily="34" charset="0"/>
              <a:cs typeface="Arial" panose="020B0604020202020204" pitchFamily="34" charset="0"/>
            </a:endParaRPr>
          </a:p>
        </p:txBody>
      </p:sp>
      <p:sp>
        <p:nvSpPr>
          <p:cNvPr id="407575" name="Rectangle 23"/>
          <p:cNvSpPr>
            <a:spLocks noChangeArrowheads="1"/>
          </p:cNvSpPr>
          <p:nvPr/>
        </p:nvSpPr>
        <p:spPr bwMode="auto">
          <a:xfrm>
            <a:off x="0" y="838200"/>
            <a:ext cx="2286000" cy="685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تواريخ رئيسية</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07559"/>
                                        </p:tgtEl>
                                        <p:attrNameLst>
                                          <p:attrName>style.visibility</p:attrName>
                                        </p:attrNameLst>
                                      </p:cBhvr>
                                      <p:to>
                                        <p:strVal val="visible"/>
                                      </p:to>
                                    </p:set>
                                    <p:anim calcmode="lin" valueType="num">
                                      <p:cBhvr additive="base">
                                        <p:cTn id="7" dur="500" fill="hold"/>
                                        <p:tgtEl>
                                          <p:spTgt spid="407559"/>
                                        </p:tgtEl>
                                        <p:attrNameLst>
                                          <p:attrName>ppt_x</p:attrName>
                                        </p:attrNameLst>
                                      </p:cBhvr>
                                      <p:tavLst>
                                        <p:tav tm="0">
                                          <p:val>
                                            <p:strVal val="0-#ppt_w/2"/>
                                          </p:val>
                                        </p:tav>
                                        <p:tav tm="100000">
                                          <p:val>
                                            <p:strVal val="#ppt_x"/>
                                          </p:val>
                                        </p:tav>
                                      </p:tavLst>
                                    </p:anim>
                                    <p:anim calcmode="lin" valueType="num">
                                      <p:cBhvr additive="base">
                                        <p:cTn id="8" dur="500" fill="hold"/>
                                        <p:tgtEl>
                                          <p:spTgt spid="407559"/>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07563"/>
                                        </p:tgtEl>
                                        <p:attrNameLst>
                                          <p:attrName>style.visibility</p:attrName>
                                        </p:attrNameLst>
                                      </p:cBhvr>
                                      <p:to>
                                        <p:strVal val="visible"/>
                                      </p:to>
                                    </p:set>
                                    <p:anim calcmode="lin" valueType="num">
                                      <p:cBhvr additive="base">
                                        <p:cTn id="13" dur="500" fill="hold"/>
                                        <p:tgtEl>
                                          <p:spTgt spid="407563"/>
                                        </p:tgtEl>
                                        <p:attrNameLst>
                                          <p:attrName>ppt_x</p:attrName>
                                        </p:attrNameLst>
                                      </p:cBhvr>
                                      <p:tavLst>
                                        <p:tav tm="0">
                                          <p:val>
                                            <p:strVal val="0-#ppt_w/2"/>
                                          </p:val>
                                        </p:tav>
                                        <p:tav tm="100000">
                                          <p:val>
                                            <p:strVal val="#ppt_x"/>
                                          </p:val>
                                        </p:tav>
                                      </p:tavLst>
                                    </p:anim>
                                    <p:anim calcmode="lin" valueType="num">
                                      <p:cBhvr additive="base">
                                        <p:cTn id="14" dur="500" fill="hold"/>
                                        <p:tgtEl>
                                          <p:spTgt spid="40756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407571"/>
                                        </p:tgtEl>
                                        <p:attrNameLst>
                                          <p:attrName>style.visibility</p:attrName>
                                        </p:attrNameLst>
                                      </p:cBhvr>
                                      <p:to>
                                        <p:strVal val="visible"/>
                                      </p:to>
                                    </p:set>
                                    <p:anim calcmode="lin" valueType="num">
                                      <p:cBhvr additive="base">
                                        <p:cTn id="17" dur="500" fill="hold"/>
                                        <p:tgtEl>
                                          <p:spTgt spid="407571"/>
                                        </p:tgtEl>
                                        <p:attrNameLst>
                                          <p:attrName>ppt_x</p:attrName>
                                        </p:attrNameLst>
                                      </p:cBhvr>
                                      <p:tavLst>
                                        <p:tav tm="0">
                                          <p:val>
                                            <p:strVal val="0-#ppt_w/2"/>
                                          </p:val>
                                        </p:tav>
                                        <p:tav tm="100000">
                                          <p:val>
                                            <p:strVal val="#ppt_x"/>
                                          </p:val>
                                        </p:tav>
                                      </p:tavLst>
                                    </p:anim>
                                    <p:anim calcmode="lin" valueType="num">
                                      <p:cBhvr additive="base">
                                        <p:cTn id="18" dur="500" fill="hold"/>
                                        <p:tgtEl>
                                          <p:spTgt spid="407571"/>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407560"/>
                                        </p:tgtEl>
                                        <p:attrNameLst>
                                          <p:attrName>style.visibility</p:attrName>
                                        </p:attrNameLst>
                                      </p:cBhvr>
                                      <p:to>
                                        <p:strVal val="visible"/>
                                      </p:to>
                                    </p:set>
                                    <p:anim calcmode="lin" valueType="num">
                                      <p:cBhvr additive="base">
                                        <p:cTn id="23" dur="500" fill="hold"/>
                                        <p:tgtEl>
                                          <p:spTgt spid="407560"/>
                                        </p:tgtEl>
                                        <p:attrNameLst>
                                          <p:attrName>ppt_x</p:attrName>
                                        </p:attrNameLst>
                                      </p:cBhvr>
                                      <p:tavLst>
                                        <p:tav tm="0">
                                          <p:val>
                                            <p:strVal val="0-#ppt_w/2"/>
                                          </p:val>
                                        </p:tav>
                                        <p:tav tm="100000">
                                          <p:val>
                                            <p:strVal val="#ppt_x"/>
                                          </p:val>
                                        </p:tav>
                                      </p:tavLst>
                                    </p:anim>
                                    <p:anim calcmode="lin" valueType="num">
                                      <p:cBhvr additive="base">
                                        <p:cTn id="24" dur="500" fill="hold"/>
                                        <p:tgtEl>
                                          <p:spTgt spid="407560"/>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407568"/>
                                        </p:tgtEl>
                                        <p:attrNameLst>
                                          <p:attrName>style.visibility</p:attrName>
                                        </p:attrNameLst>
                                      </p:cBhvr>
                                      <p:to>
                                        <p:strVal val="visible"/>
                                      </p:to>
                                    </p:set>
                                    <p:anim calcmode="lin" valueType="num">
                                      <p:cBhvr additive="base">
                                        <p:cTn id="29" dur="500" fill="hold"/>
                                        <p:tgtEl>
                                          <p:spTgt spid="407568"/>
                                        </p:tgtEl>
                                        <p:attrNameLst>
                                          <p:attrName>ppt_x</p:attrName>
                                        </p:attrNameLst>
                                      </p:cBhvr>
                                      <p:tavLst>
                                        <p:tav tm="0">
                                          <p:val>
                                            <p:strVal val="0-#ppt_w/2"/>
                                          </p:val>
                                        </p:tav>
                                        <p:tav tm="100000">
                                          <p:val>
                                            <p:strVal val="#ppt_x"/>
                                          </p:val>
                                        </p:tav>
                                      </p:tavLst>
                                    </p:anim>
                                    <p:anim calcmode="lin" valueType="num">
                                      <p:cBhvr additive="base">
                                        <p:cTn id="30" dur="500" fill="hold"/>
                                        <p:tgtEl>
                                          <p:spTgt spid="407568"/>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407570"/>
                                        </p:tgtEl>
                                        <p:attrNameLst>
                                          <p:attrName>style.visibility</p:attrName>
                                        </p:attrNameLst>
                                      </p:cBhvr>
                                      <p:to>
                                        <p:strVal val="visible"/>
                                      </p:to>
                                    </p:set>
                                    <p:anim calcmode="lin" valueType="num">
                                      <p:cBhvr additive="base">
                                        <p:cTn id="33" dur="500" fill="hold"/>
                                        <p:tgtEl>
                                          <p:spTgt spid="407570"/>
                                        </p:tgtEl>
                                        <p:attrNameLst>
                                          <p:attrName>ppt_x</p:attrName>
                                        </p:attrNameLst>
                                      </p:cBhvr>
                                      <p:tavLst>
                                        <p:tav tm="0">
                                          <p:val>
                                            <p:strVal val="0-#ppt_w/2"/>
                                          </p:val>
                                        </p:tav>
                                        <p:tav tm="100000">
                                          <p:val>
                                            <p:strVal val="#ppt_x"/>
                                          </p:val>
                                        </p:tav>
                                      </p:tavLst>
                                    </p:anim>
                                    <p:anim calcmode="lin" valueType="num">
                                      <p:cBhvr additive="base">
                                        <p:cTn id="34" dur="500" fill="hold"/>
                                        <p:tgtEl>
                                          <p:spTgt spid="407570"/>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8" fill="hold" grpId="0" nodeType="clickEffect">
                                  <p:stCondLst>
                                    <p:cond delay="0"/>
                                  </p:stCondLst>
                                  <p:childTnLst>
                                    <p:set>
                                      <p:cBhvr>
                                        <p:cTn id="38" dur="1" fill="hold">
                                          <p:stCondLst>
                                            <p:cond delay="0"/>
                                          </p:stCondLst>
                                        </p:cTn>
                                        <p:tgtEl>
                                          <p:spTgt spid="407567"/>
                                        </p:tgtEl>
                                        <p:attrNameLst>
                                          <p:attrName>style.visibility</p:attrName>
                                        </p:attrNameLst>
                                      </p:cBhvr>
                                      <p:to>
                                        <p:strVal val="visible"/>
                                      </p:to>
                                    </p:set>
                                    <p:anim calcmode="lin" valueType="num">
                                      <p:cBhvr additive="base">
                                        <p:cTn id="39" dur="500" fill="hold"/>
                                        <p:tgtEl>
                                          <p:spTgt spid="407567"/>
                                        </p:tgtEl>
                                        <p:attrNameLst>
                                          <p:attrName>ppt_x</p:attrName>
                                        </p:attrNameLst>
                                      </p:cBhvr>
                                      <p:tavLst>
                                        <p:tav tm="0">
                                          <p:val>
                                            <p:strVal val="0-#ppt_w/2"/>
                                          </p:val>
                                        </p:tav>
                                        <p:tav tm="100000">
                                          <p:val>
                                            <p:strVal val="#ppt_x"/>
                                          </p:val>
                                        </p:tav>
                                      </p:tavLst>
                                    </p:anim>
                                    <p:anim calcmode="lin" valueType="num">
                                      <p:cBhvr additive="base">
                                        <p:cTn id="40" dur="500" fill="hold"/>
                                        <p:tgtEl>
                                          <p:spTgt spid="407567"/>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0"/>
                                  </p:stCondLst>
                                  <p:childTnLst>
                                    <p:set>
                                      <p:cBhvr>
                                        <p:cTn id="42" dur="1" fill="hold">
                                          <p:stCondLst>
                                            <p:cond delay="0"/>
                                          </p:stCondLst>
                                        </p:cTn>
                                        <p:tgtEl>
                                          <p:spTgt spid="407569"/>
                                        </p:tgtEl>
                                        <p:attrNameLst>
                                          <p:attrName>style.visibility</p:attrName>
                                        </p:attrNameLst>
                                      </p:cBhvr>
                                      <p:to>
                                        <p:strVal val="visible"/>
                                      </p:to>
                                    </p:set>
                                    <p:anim calcmode="lin" valueType="num">
                                      <p:cBhvr additive="base">
                                        <p:cTn id="43" dur="500" fill="hold"/>
                                        <p:tgtEl>
                                          <p:spTgt spid="407569"/>
                                        </p:tgtEl>
                                        <p:attrNameLst>
                                          <p:attrName>ppt_x</p:attrName>
                                        </p:attrNameLst>
                                      </p:cBhvr>
                                      <p:tavLst>
                                        <p:tav tm="0">
                                          <p:val>
                                            <p:strVal val="0-#ppt_w/2"/>
                                          </p:val>
                                        </p:tav>
                                        <p:tav tm="100000">
                                          <p:val>
                                            <p:strVal val="#ppt_x"/>
                                          </p:val>
                                        </p:tav>
                                      </p:tavLst>
                                    </p:anim>
                                    <p:anim calcmode="lin" valueType="num">
                                      <p:cBhvr additive="base">
                                        <p:cTn id="44" dur="500" fill="hold"/>
                                        <p:tgtEl>
                                          <p:spTgt spid="407569"/>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407561"/>
                                        </p:tgtEl>
                                        <p:attrNameLst>
                                          <p:attrName>style.visibility</p:attrName>
                                        </p:attrNameLst>
                                      </p:cBhvr>
                                      <p:to>
                                        <p:strVal val="visible"/>
                                      </p:to>
                                    </p:set>
                                    <p:anim calcmode="lin" valueType="num">
                                      <p:cBhvr additive="base">
                                        <p:cTn id="49" dur="500" fill="hold"/>
                                        <p:tgtEl>
                                          <p:spTgt spid="407561"/>
                                        </p:tgtEl>
                                        <p:attrNameLst>
                                          <p:attrName>ppt_x</p:attrName>
                                        </p:attrNameLst>
                                      </p:cBhvr>
                                      <p:tavLst>
                                        <p:tav tm="0">
                                          <p:val>
                                            <p:strVal val="0-#ppt_w/2"/>
                                          </p:val>
                                        </p:tav>
                                        <p:tav tm="100000">
                                          <p:val>
                                            <p:strVal val="#ppt_x"/>
                                          </p:val>
                                        </p:tav>
                                      </p:tavLst>
                                    </p:anim>
                                    <p:anim calcmode="lin" valueType="num">
                                      <p:cBhvr additive="base">
                                        <p:cTn id="50" dur="500" fill="hold"/>
                                        <p:tgtEl>
                                          <p:spTgt spid="407561"/>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407564"/>
                                        </p:tgtEl>
                                        <p:attrNameLst>
                                          <p:attrName>style.visibility</p:attrName>
                                        </p:attrNameLst>
                                      </p:cBhvr>
                                      <p:to>
                                        <p:strVal val="visible"/>
                                      </p:to>
                                    </p:set>
                                    <p:anim calcmode="lin" valueType="num">
                                      <p:cBhvr additive="base">
                                        <p:cTn id="55" dur="500" fill="hold"/>
                                        <p:tgtEl>
                                          <p:spTgt spid="407564"/>
                                        </p:tgtEl>
                                        <p:attrNameLst>
                                          <p:attrName>ppt_x</p:attrName>
                                        </p:attrNameLst>
                                      </p:cBhvr>
                                      <p:tavLst>
                                        <p:tav tm="0">
                                          <p:val>
                                            <p:strVal val="0-#ppt_w/2"/>
                                          </p:val>
                                        </p:tav>
                                        <p:tav tm="100000">
                                          <p:val>
                                            <p:strVal val="#ppt_x"/>
                                          </p:val>
                                        </p:tav>
                                      </p:tavLst>
                                    </p:anim>
                                    <p:anim calcmode="lin" valueType="num">
                                      <p:cBhvr additive="base">
                                        <p:cTn id="56" dur="500" fill="hold"/>
                                        <p:tgtEl>
                                          <p:spTgt spid="407564"/>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407573"/>
                                        </p:tgtEl>
                                        <p:attrNameLst>
                                          <p:attrName>style.visibility</p:attrName>
                                        </p:attrNameLst>
                                      </p:cBhvr>
                                      <p:to>
                                        <p:strVal val="visible"/>
                                      </p:to>
                                    </p:set>
                                    <p:anim calcmode="lin" valueType="num">
                                      <p:cBhvr additive="base">
                                        <p:cTn id="61" dur="500" fill="hold"/>
                                        <p:tgtEl>
                                          <p:spTgt spid="407573"/>
                                        </p:tgtEl>
                                        <p:attrNameLst>
                                          <p:attrName>ppt_x</p:attrName>
                                        </p:attrNameLst>
                                      </p:cBhvr>
                                      <p:tavLst>
                                        <p:tav tm="0">
                                          <p:val>
                                            <p:strVal val="0-#ppt_w/2"/>
                                          </p:val>
                                        </p:tav>
                                        <p:tav tm="100000">
                                          <p:val>
                                            <p:strVal val="#ppt_x"/>
                                          </p:val>
                                        </p:tav>
                                      </p:tavLst>
                                    </p:anim>
                                    <p:anim calcmode="lin" valueType="num">
                                      <p:cBhvr additive="base">
                                        <p:cTn id="62" dur="500" fill="hold"/>
                                        <p:tgtEl>
                                          <p:spTgt spid="40757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7559" grpId="0" autoUpdateAnimBg="0"/>
      <p:bldP spid="407560" grpId="0" autoUpdateAnimBg="0"/>
      <p:bldP spid="407561" grpId="0" autoUpdateAnimBg="0"/>
      <p:bldP spid="407563" grpId="0" autoUpdateAnimBg="0"/>
      <p:bldP spid="407564" grpId="0" autoUpdateAnimBg="0"/>
      <p:bldP spid="407567" grpId="0" autoUpdateAnimBg="0"/>
      <p:bldP spid="407568" grpId="0" autoUpdateAnimBg="0"/>
      <p:bldP spid="407569" grpId="0" autoUpdateAnimBg="0"/>
      <p:bldP spid="407570" grpId="0" autoUpdateAnimBg="0"/>
      <p:bldP spid="407571" grpId="0" autoUpdateAnimBg="0"/>
      <p:bldP spid="407573" grpId="0" autoUpdateAnimBg="0"/>
    </p:bldLst>
  </p:timing>
</p:sld>
</file>

<file path=ppt/slides/slide30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52609" name="Rectangle 9"/>
          <p:cNvSpPr>
            <a:spLocks noChangeArrowheads="1"/>
          </p:cNvSpPr>
          <p:nvPr/>
        </p:nvSpPr>
        <p:spPr bwMode="auto">
          <a:xfrm>
            <a:off x="0" y="5334000"/>
            <a:ext cx="86868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29706" name="Text Box 10"/>
          <p:cNvSpPr txBox="1">
            <a:spLocks noChangeArrowheads="1"/>
          </p:cNvSpPr>
          <p:nvPr/>
        </p:nvSpPr>
        <p:spPr bwMode="auto">
          <a:xfrm>
            <a:off x="8382000" y="76200"/>
            <a:ext cx="704039" cy="830997"/>
          </a:xfrm>
          <a:prstGeom prst="rect">
            <a:avLst/>
          </a:prstGeom>
          <a:noFill/>
          <a:ln w="12700" cap="sq">
            <a:noFill/>
            <a:miter lim="800000"/>
            <a:headEnd type="none" w="sm" len="sm"/>
            <a:tailEnd type="none" w="sm" len="sm"/>
          </a:ln>
          <a:effectLst>
            <a:outerShdw blurRad="63500" dist="35921" dir="2700000" algn="ctr" rotWithShape="0">
              <a:srgbClr val="000000">
                <a:alpha val="74998"/>
              </a:srgb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232</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342</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09" name="Rectangle 13"/>
          <p:cNvSpPr>
            <a:spLocks noChangeArrowheads="1"/>
          </p:cNvSpPr>
          <p:nvPr/>
        </p:nvSpPr>
        <p:spPr bwMode="auto">
          <a:xfrm>
            <a:off x="7391400" y="39624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586</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21" name="Rectangle 25"/>
          <p:cNvSpPr>
            <a:spLocks noChangeArrowheads="1"/>
          </p:cNvSpPr>
          <p:nvPr/>
        </p:nvSpPr>
        <p:spPr bwMode="auto">
          <a:xfrm>
            <a:off x="-76200" y="5257800"/>
            <a:ext cx="2057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إرميا</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52613" name="Rectangle 32"/>
          <p:cNvSpPr>
            <a:spLocks noChangeArrowheads="1"/>
          </p:cNvSpPr>
          <p:nvPr/>
        </p:nvSpPr>
        <p:spPr bwMode="auto">
          <a:xfrm>
            <a:off x="2438400" y="1524000"/>
            <a:ext cx="67056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452614" name="Rectangle 33"/>
          <p:cNvSpPr>
            <a:spLocks noChangeArrowheads="1"/>
          </p:cNvSpPr>
          <p:nvPr/>
        </p:nvSpPr>
        <p:spPr bwMode="auto">
          <a:xfrm>
            <a:off x="4572000" y="2133600"/>
            <a:ext cx="45720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29724" name="Rectangle 28"/>
          <p:cNvSpPr>
            <a:spLocks noChangeArrowheads="1"/>
          </p:cNvSpPr>
          <p:nvPr/>
        </p:nvSpPr>
        <p:spPr bwMode="auto">
          <a:xfrm>
            <a:off x="4648200" y="2057400"/>
            <a:ext cx="2946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حزقيال</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23" name="Rectangle 27"/>
          <p:cNvSpPr>
            <a:spLocks noChangeArrowheads="1"/>
          </p:cNvSpPr>
          <p:nvPr/>
        </p:nvSpPr>
        <p:spPr bwMode="auto">
          <a:xfrm>
            <a:off x="2362200" y="1447800"/>
            <a:ext cx="1524000" cy="5334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دانيال</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30" name="Rectangle 34"/>
          <p:cNvSpPr>
            <a:spLocks noChangeArrowheads="1"/>
          </p:cNvSpPr>
          <p:nvPr/>
        </p:nvSpPr>
        <p:spPr bwMode="auto">
          <a:xfrm>
            <a:off x="4267200" y="39624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597</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31" name="Rectangle 35"/>
          <p:cNvSpPr>
            <a:spLocks noChangeArrowheads="1"/>
          </p:cNvSpPr>
          <p:nvPr/>
        </p:nvSpPr>
        <p:spPr bwMode="auto">
          <a:xfrm>
            <a:off x="1981200" y="19050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605</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37" name="Rectangle 41"/>
          <p:cNvSpPr>
            <a:spLocks noGrp="1" noChangeArrowheads="1"/>
          </p:cNvSpPr>
          <p:nvPr>
            <p:ph type="ctrTitle"/>
          </p:nvPr>
        </p:nvSpPr>
        <p:spPr>
          <a:xfrm>
            <a:off x="914400" y="228600"/>
            <a:ext cx="7162800" cy="990600"/>
          </a:xfrm>
          <a:solidFill>
            <a:srgbClr val="004200"/>
          </a:solidFill>
          <a:ln>
            <a:solidFill>
              <a:schemeClr val="tx2"/>
            </a:solidFill>
          </a:ln>
          <a:effectLst>
            <a:prstShdw prst="shdw17" dist="17961" dir="2700000">
              <a:schemeClr val="tx2">
                <a:gamma/>
                <a:shade val="60000"/>
                <a:invGamma/>
                <a:alpha val="74998"/>
              </a:schemeClr>
            </a:prstShdw>
          </a:effectLst>
        </p:spPr>
        <p:txBody>
          <a:bodyPr/>
          <a:lstStyle/>
          <a:p>
            <a:pPr eaLnBrk="1" hangingPunct="1">
              <a:defRPr/>
            </a:pPr>
            <a:r>
              <a:rPr kumimoji="1" lang="ar-JO" sz="3600" b="1" dirty="0">
                <a:latin typeface="Arial" panose="020B0604020202020204" pitchFamily="34" charset="0"/>
                <a:ea typeface="ＭＳ Ｐゴシック" charset="0"/>
                <a:cs typeface="Arial" panose="020B0604020202020204" pitchFamily="34" charset="0"/>
              </a:rPr>
              <a:t>أبناء يوشيا والأنبياء</a:t>
            </a:r>
            <a:endParaRPr kumimoji="1" lang="en-US" sz="2800" b="1" dirty="0">
              <a:latin typeface="Arial" panose="020B0604020202020204" pitchFamily="34" charset="0"/>
              <a:ea typeface="ＭＳ Ｐゴシック" charset="0"/>
              <a:cs typeface="Arial" panose="020B0604020202020204" pitchFamily="34" charset="0"/>
            </a:endParaRPr>
          </a:p>
        </p:txBody>
      </p:sp>
      <p:sp>
        <p:nvSpPr>
          <p:cNvPr id="29740" name="Rectangle 44"/>
          <p:cNvSpPr>
            <a:spLocks noChangeArrowheads="1"/>
          </p:cNvSpPr>
          <p:nvPr/>
        </p:nvSpPr>
        <p:spPr bwMode="auto">
          <a:xfrm>
            <a:off x="0" y="2590800"/>
            <a:ext cx="8001000" cy="1371600"/>
          </a:xfrm>
          <a:prstGeom prst="rect">
            <a:avLst/>
          </a:prstGeom>
          <a:solidFill>
            <a:schemeClr val="accent1"/>
          </a:solidFill>
          <a:ln w="12700" cap="sq">
            <a:solidFill>
              <a:schemeClr val="tx1"/>
            </a:solidFill>
            <a:miter lim="800000"/>
            <a:headEnd type="none" w="sm" len="sm"/>
            <a:tailEnd type="none" w="sm" len="sm"/>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29741" name="Rectangle 45"/>
          <p:cNvSpPr>
            <a:spLocks noChangeArrowheads="1"/>
          </p:cNvSpPr>
          <p:nvPr/>
        </p:nvSpPr>
        <p:spPr bwMode="auto">
          <a:xfrm>
            <a:off x="990600" y="6172200"/>
            <a:ext cx="3581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موجز ملوك الدمى</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42" name="Rectangle 46"/>
          <p:cNvSpPr>
            <a:spLocks noChangeArrowheads="1"/>
          </p:cNvSpPr>
          <p:nvPr/>
        </p:nvSpPr>
        <p:spPr bwMode="auto">
          <a:xfrm>
            <a:off x="1295400" y="2590800"/>
            <a:ext cx="304800" cy="1371600"/>
          </a:xfrm>
          <a:prstGeom prst="rect">
            <a:avLst/>
          </a:prstGeom>
          <a:solidFill>
            <a:srgbClr val="800080"/>
          </a:soli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endParaRPr>
          </a:p>
        </p:txBody>
      </p:sp>
      <p:sp>
        <p:nvSpPr>
          <p:cNvPr id="29743" name="Rectangle 47"/>
          <p:cNvSpPr>
            <a:spLocks noChangeArrowheads="1"/>
          </p:cNvSpPr>
          <p:nvPr/>
        </p:nvSpPr>
        <p:spPr bwMode="auto">
          <a:xfrm>
            <a:off x="4572000" y="2590800"/>
            <a:ext cx="304800" cy="1371600"/>
          </a:xfrm>
          <a:prstGeom prst="rect">
            <a:avLst/>
          </a:prstGeom>
          <a:solidFill>
            <a:srgbClr val="800080"/>
          </a:soli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endParaRPr>
          </a:p>
        </p:txBody>
      </p:sp>
      <p:sp>
        <p:nvSpPr>
          <p:cNvPr id="29744" name="Rectangle 48"/>
          <p:cNvSpPr>
            <a:spLocks noChangeArrowheads="1"/>
          </p:cNvSpPr>
          <p:nvPr/>
        </p:nvSpPr>
        <p:spPr bwMode="auto">
          <a:xfrm>
            <a:off x="381000" y="6172200"/>
            <a:ext cx="609600" cy="457200"/>
          </a:xfrm>
          <a:prstGeom prst="rect">
            <a:avLst/>
          </a:prstGeom>
          <a:solidFill>
            <a:srgbClr val="800080"/>
          </a:soli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endParaRPr>
          </a:p>
        </p:txBody>
      </p:sp>
      <p:sp>
        <p:nvSpPr>
          <p:cNvPr id="29745" name="Rectangle 49"/>
          <p:cNvSpPr>
            <a:spLocks noChangeArrowheads="1"/>
          </p:cNvSpPr>
          <p:nvPr/>
        </p:nvSpPr>
        <p:spPr bwMode="auto">
          <a:xfrm>
            <a:off x="7924800" y="2743200"/>
            <a:ext cx="1066800" cy="99060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سقطت المدينة</a:t>
            </a:r>
            <a:endParaRPr kumimoji="1"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46" name="Rectangle 50"/>
          <p:cNvSpPr>
            <a:spLocks noChangeArrowheads="1"/>
          </p:cNvSpPr>
          <p:nvPr/>
        </p:nvSpPr>
        <p:spPr bwMode="auto">
          <a:xfrm>
            <a:off x="5638800" y="3028950"/>
            <a:ext cx="18288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صدقيا</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47" name="Rectangle 51"/>
          <p:cNvSpPr>
            <a:spLocks noChangeArrowheads="1"/>
          </p:cNvSpPr>
          <p:nvPr/>
        </p:nvSpPr>
        <p:spPr bwMode="auto">
          <a:xfrm>
            <a:off x="914400" y="39624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609</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52" name="Rectangle 56"/>
          <p:cNvSpPr>
            <a:spLocks noChangeArrowheads="1"/>
          </p:cNvSpPr>
          <p:nvPr/>
        </p:nvSpPr>
        <p:spPr bwMode="auto">
          <a:xfrm rot="16200000">
            <a:off x="3581400" y="3086100"/>
            <a:ext cx="2133600" cy="304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يهوياكين</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53" name="Rectangle 57"/>
          <p:cNvSpPr>
            <a:spLocks noChangeArrowheads="1"/>
          </p:cNvSpPr>
          <p:nvPr/>
        </p:nvSpPr>
        <p:spPr bwMode="auto">
          <a:xfrm>
            <a:off x="2057400" y="3028950"/>
            <a:ext cx="2133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يهوياقيم</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55" name="Rectangle 59"/>
          <p:cNvSpPr>
            <a:spLocks noChangeArrowheads="1"/>
          </p:cNvSpPr>
          <p:nvPr/>
        </p:nvSpPr>
        <p:spPr bwMode="auto">
          <a:xfrm rot="-21600000">
            <a:off x="-228600" y="3028950"/>
            <a:ext cx="18288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يوشيا</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56" name="Rectangle 60"/>
          <p:cNvSpPr>
            <a:spLocks noChangeArrowheads="1"/>
          </p:cNvSpPr>
          <p:nvPr/>
        </p:nvSpPr>
        <p:spPr bwMode="auto">
          <a:xfrm>
            <a:off x="457200" y="4343400"/>
            <a:ext cx="1905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 شهور)</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57" name="Rectangle 61"/>
          <p:cNvSpPr>
            <a:spLocks noChangeArrowheads="1"/>
          </p:cNvSpPr>
          <p:nvPr/>
        </p:nvSpPr>
        <p:spPr bwMode="auto">
          <a:xfrm>
            <a:off x="3810000" y="4343400"/>
            <a:ext cx="1905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 شهور)</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58" name="Rectangle 62"/>
          <p:cNvSpPr>
            <a:spLocks noChangeArrowheads="1"/>
          </p:cNvSpPr>
          <p:nvPr/>
        </p:nvSpPr>
        <p:spPr bwMode="auto">
          <a:xfrm>
            <a:off x="2171700" y="4343400"/>
            <a:ext cx="1905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 سنة)</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59" name="Rectangle 63"/>
          <p:cNvSpPr>
            <a:spLocks noChangeArrowheads="1"/>
          </p:cNvSpPr>
          <p:nvPr/>
        </p:nvSpPr>
        <p:spPr bwMode="auto">
          <a:xfrm>
            <a:off x="5638800" y="4343400"/>
            <a:ext cx="1905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 سنة)</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60" name="Rectangle 64"/>
          <p:cNvSpPr>
            <a:spLocks noChangeArrowheads="1"/>
          </p:cNvSpPr>
          <p:nvPr/>
        </p:nvSpPr>
        <p:spPr bwMode="auto">
          <a:xfrm>
            <a:off x="-152400" y="56388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627</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54" name="Rectangle 58"/>
          <p:cNvSpPr>
            <a:spLocks noChangeArrowheads="1"/>
          </p:cNvSpPr>
          <p:nvPr/>
        </p:nvSpPr>
        <p:spPr bwMode="auto">
          <a:xfrm rot="16200000">
            <a:off x="533400" y="3009900"/>
            <a:ext cx="18288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يهوآحاز</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9709"/>
                                        </p:tgtEl>
                                        <p:attrNameLst>
                                          <p:attrName>style.visibility</p:attrName>
                                        </p:attrNameLst>
                                      </p:cBhvr>
                                      <p:to>
                                        <p:strVal val="visible"/>
                                      </p:to>
                                    </p:set>
                                    <p:anim calcmode="lin" valueType="num">
                                      <p:cBhvr additive="base">
                                        <p:cTn id="7" dur="500" fill="hold"/>
                                        <p:tgtEl>
                                          <p:spTgt spid="29709"/>
                                        </p:tgtEl>
                                        <p:attrNameLst>
                                          <p:attrName>ppt_x</p:attrName>
                                        </p:attrNameLst>
                                      </p:cBhvr>
                                      <p:tavLst>
                                        <p:tav tm="0">
                                          <p:val>
                                            <p:strVal val="0-#ppt_w/2"/>
                                          </p:val>
                                        </p:tav>
                                        <p:tav tm="100000">
                                          <p:val>
                                            <p:strVal val="#ppt_x"/>
                                          </p:val>
                                        </p:tav>
                                      </p:tavLst>
                                    </p:anim>
                                    <p:anim calcmode="lin" valueType="num">
                                      <p:cBhvr additive="base">
                                        <p:cTn id="8" dur="500" fill="hold"/>
                                        <p:tgtEl>
                                          <p:spTgt spid="29709"/>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9721"/>
                                        </p:tgtEl>
                                        <p:attrNameLst>
                                          <p:attrName>style.visibility</p:attrName>
                                        </p:attrNameLst>
                                      </p:cBhvr>
                                      <p:to>
                                        <p:strVal val="visible"/>
                                      </p:to>
                                    </p:set>
                                    <p:anim calcmode="lin" valueType="num">
                                      <p:cBhvr additive="base">
                                        <p:cTn id="13" dur="500" fill="hold"/>
                                        <p:tgtEl>
                                          <p:spTgt spid="29721"/>
                                        </p:tgtEl>
                                        <p:attrNameLst>
                                          <p:attrName>ppt_x</p:attrName>
                                        </p:attrNameLst>
                                      </p:cBhvr>
                                      <p:tavLst>
                                        <p:tav tm="0">
                                          <p:val>
                                            <p:strVal val="0-#ppt_w/2"/>
                                          </p:val>
                                        </p:tav>
                                        <p:tav tm="100000">
                                          <p:val>
                                            <p:strVal val="#ppt_x"/>
                                          </p:val>
                                        </p:tav>
                                      </p:tavLst>
                                    </p:anim>
                                    <p:anim calcmode="lin" valueType="num">
                                      <p:cBhvr additive="base">
                                        <p:cTn id="14" dur="500" fill="hold"/>
                                        <p:tgtEl>
                                          <p:spTgt spid="2972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9723"/>
                                        </p:tgtEl>
                                        <p:attrNameLst>
                                          <p:attrName>style.visibility</p:attrName>
                                        </p:attrNameLst>
                                      </p:cBhvr>
                                      <p:to>
                                        <p:strVal val="visible"/>
                                      </p:to>
                                    </p:set>
                                    <p:anim calcmode="lin" valueType="num">
                                      <p:cBhvr additive="base">
                                        <p:cTn id="19" dur="500" fill="hold"/>
                                        <p:tgtEl>
                                          <p:spTgt spid="29723"/>
                                        </p:tgtEl>
                                        <p:attrNameLst>
                                          <p:attrName>ppt_x</p:attrName>
                                        </p:attrNameLst>
                                      </p:cBhvr>
                                      <p:tavLst>
                                        <p:tav tm="0">
                                          <p:val>
                                            <p:strVal val="0-#ppt_w/2"/>
                                          </p:val>
                                        </p:tav>
                                        <p:tav tm="100000">
                                          <p:val>
                                            <p:strVal val="#ppt_x"/>
                                          </p:val>
                                        </p:tav>
                                      </p:tavLst>
                                    </p:anim>
                                    <p:anim calcmode="lin" valueType="num">
                                      <p:cBhvr additive="base">
                                        <p:cTn id="20" dur="500" fill="hold"/>
                                        <p:tgtEl>
                                          <p:spTgt spid="29723"/>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29731"/>
                                        </p:tgtEl>
                                        <p:attrNameLst>
                                          <p:attrName>style.visibility</p:attrName>
                                        </p:attrNameLst>
                                      </p:cBhvr>
                                      <p:to>
                                        <p:strVal val="visible"/>
                                      </p:to>
                                    </p:set>
                                    <p:anim calcmode="lin" valueType="num">
                                      <p:cBhvr additive="base">
                                        <p:cTn id="25" dur="500" fill="hold"/>
                                        <p:tgtEl>
                                          <p:spTgt spid="29731"/>
                                        </p:tgtEl>
                                        <p:attrNameLst>
                                          <p:attrName>ppt_x</p:attrName>
                                        </p:attrNameLst>
                                      </p:cBhvr>
                                      <p:tavLst>
                                        <p:tav tm="0">
                                          <p:val>
                                            <p:strVal val="0-#ppt_w/2"/>
                                          </p:val>
                                        </p:tav>
                                        <p:tav tm="100000">
                                          <p:val>
                                            <p:strVal val="#ppt_x"/>
                                          </p:val>
                                        </p:tav>
                                      </p:tavLst>
                                    </p:anim>
                                    <p:anim calcmode="lin" valueType="num">
                                      <p:cBhvr additive="base">
                                        <p:cTn id="26" dur="500" fill="hold"/>
                                        <p:tgtEl>
                                          <p:spTgt spid="29731"/>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29724"/>
                                        </p:tgtEl>
                                        <p:attrNameLst>
                                          <p:attrName>style.visibility</p:attrName>
                                        </p:attrNameLst>
                                      </p:cBhvr>
                                      <p:to>
                                        <p:strVal val="visible"/>
                                      </p:to>
                                    </p:set>
                                    <p:anim calcmode="lin" valueType="num">
                                      <p:cBhvr additive="base">
                                        <p:cTn id="31" dur="500" fill="hold"/>
                                        <p:tgtEl>
                                          <p:spTgt spid="29724"/>
                                        </p:tgtEl>
                                        <p:attrNameLst>
                                          <p:attrName>ppt_x</p:attrName>
                                        </p:attrNameLst>
                                      </p:cBhvr>
                                      <p:tavLst>
                                        <p:tav tm="0">
                                          <p:val>
                                            <p:strVal val="0-#ppt_w/2"/>
                                          </p:val>
                                        </p:tav>
                                        <p:tav tm="100000">
                                          <p:val>
                                            <p:strVal val="#ppt_x"/>
                                          </p:val>
                                        </p:tav>
                                      </p:tavLst>
                                    </p:anim>
                                    <p:anim calcmode="lin" valueType="num">
                                      <p:cBhvr additive="base">
                                        <p:cTn id="32" dur="500" fill="hold"/>
                                        <p:tgtEl>
                                          <p:spTgt spid="29724"/>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29730"/>
                                        </p:tgtEl>
                                        <p:attrNameLst>
                                          <p:attrName>style.visibility</p:attrName>
                                        </p:attrNameLst>
                                      </p:cBhvr>
                                      <p:to>
                                        <p:strVal val="visible"/>
                                      </p:to>
                                    </p:set>
                                    <p:anim calcmode="lin" valueType="num">
                                      <p:cBhvr additive="base">
                                        <p:cTn id="37" dur="500" fill="hold"/>
                                        <p:tgtEl>
                                          <p:spTgt spid="29730"/>
                                        </p:tgtEl>
                                        <p:attrNameLst>
                                          <p:attrName>ppt_x</p:attrName>
                                        </p:attrNameLst>
                                      </p:cBhvr>
                                      <p:tavLst>
                                        <p:tav tm="0">
                                          <p:val>
                                            <p:strVal val="0-#ppt_w/2"/>
                                          </p:val>
                                        </p:tav>
                                        <p:tav tm="100000">
                                          <p:val>
                                            <p:strVal val="#ppt_x"/>
                                          </p:val>
                                        </p:tav>
                                      </p:tavLst>
                                    </p:anim>
                                    <p:anim calcmode="lin" valueType="num">
                                      <p:cBhvr additive="base">
                                        <p:cTn id="38" dur="500" fill="hold"/>
                                        <p:tgtEl>
                                          <p:spTgt spid="29730"/>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29747"/>
                                        </p:tgtEl>
                                        <p:attrNameLst>
                                          <p:attrName>style.visibility</p:attrName>
                                        </p:attrNameLst>
                                      </p:cBhvr>
                                      <p:to>
                                        <p:strVal val="visible"/>
                                      </p:to>
                                    </p:set>
                                    <p:anim calcmode="lin" valueType="num">
                                      <p:cBhvr additive="base">
                                        <p:cTn id="43" dur="500" fill="hold"/>
                                        <p:tgtEl>
                                          <p:spTgt spid="29747"/>
                                        </p:tgtEl>
                                        <p:attrNameLst>
                                          <p:attrName>ppt_x</p:attrName>
                                        </p:attrNameLst>
                                      </p:cBhvr>
                                      <p:tavLst>
                                        <p:tav tm="0">
                                          <p:val>
                                            <p:strVal val="0-#ppt_w/2"/>
                                          </p:val>
                                        </p:tav>
                                        <p:tav tm="100000">
                                          <p:val>
                                            <p:strVal val="#ppt_x"/>
                                          </p:val>
                                        </p:tav>
                                      </p:tavLst>
                                    </p:anim>
                                    <p:anim calcmode="lin" valueType="num">
                                      <p:cBhvr additive="base">
                                        <p:cTn id="44" dur="500" fill="hold"/>
                                        <p:tgtEl>
                                          <p:spTgt spid="29747"/>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29755"/>
                                        </p:tgtEl>
                                        <p:attrNameLst>
                                          <p:attrName>style.visibility</p:attrName>
                                        </p:attrNameLst>
                                      </p:cBhvr>
                                      <p:to>
                                        <p:strVal val="visible"/>
                                      </p:to>
                                    </p:set>
                                    <p:anim calcmode="lin" valueType="num">
                                      <p:cBhvr additive="base">
                                        <p:cTn id="49" dur="500" fill="hold"/>
                                        <p:tgtEl>
                                          <p:spTgt spid="29755"/>
                                        </p:tgtEl>
                                        <p:attrNameLst>
                                          <p:attrName>ppt_x</p:attrName>
                                        </p:attrNameLst>
                                      </p:cBhvr>
                                      <p:tavLst>
                                        <p:tav tm="0">
                                          <p:val>
                                            <p:strVal val="0-#ppt_w/2"/>
                                          </p:val>
                                        </p:tav>
                                        <p:tav tm="100000">
                                          <p:val>
                                            <p:strVal val="#ppt_x"/>
                                          </p:val>
                                        </p:tav>
                                      </p:tavLst>
                                    </p:anim>
                                    <p:anim calcmode="lin" valueType="num">
                                      <p:cBhvr additive="base">
                                        <p:cTn id="50" dur="500" fill="hold"/>
                                        <p:tgtEl>
                                          <p:spTgt spid="29755"/>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29754"/>
                                        </p:tgtEl>
                                        <p:attrNameLst>
                                          <p:attrName>style.visibility</p:attrName>
                                        </p:attrNameLst>
                                      </p:cBhvr>
                                      <p:to>
                                        <p:strVal val="visible"/>
                                      </p:to>
                                    </p:set>
                                    <p:anim calcmode="lin" valueType="num">
                                      <p:cBhvr additive="base">
                                        <p:cTn id="55" dur="500" fill="hold"/>
                                        <p:tgtEl>
                                          <p:spTgt spid="29754"/>
                                        </p:tgtEl>
                                        <p:attrNameLst>
                                          <p:attrName>ppt_x</p:attrName>
                                        </p:attrNameLst>
                                      </p:cBhvr>
                                      <p:tavLst>
                                        <p:tav tm="0">
                                          <p:val>
                                            <p:strVal val="0-#ppt_w/2"/>
                                          </p:val>
                                        </p:tav>
                                        <p:tav tm="100000">
                                          <p:val>
                                            <p:strVal val="#ppt_x"/>
                                          </p:val>
                                        </p:tav>
                                      </p:tavLst>
                                    </p:anim>
                                    <p:anim calcmode="lin" valueType="num">
                                      <p:cBhvr additive="base">
                                        <p:cTn id="56" dur="500" fill="hold"/>
                                        <p:tgtEl>
                                          <p:spTgt spid="29754"/>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29756"/>
                                        </p:tgtEl>
                                        <p:attrNameLst>
                                          <p:attrName>style.visibility</p:attrName>
                                        </p:attrNameLst>
                                      </p:cBhvr>
                                      <p:to>
                                        <p:strVal val="visible"/>
                                      </p:to>
                                    </p:set>
                                    <p:anim calcmode="lin" valueType="num">
                                      <p:cBhvr additive="base">
                                        <p:cTn id="61" dur="500" fill="hold"/>
                                        <p:tgtEl>
                                          <p:spTgt spid="29756"/>
                                        </p:tgtEl>
                                        <p:attrNameLst>
                                          <p:attrName>ppt_x</p:attrName>
                                        </p:attrNameLst>
                                      </p:cBhvr>
                                      <p:tavLst>
                                        <p:tav tm="0">
                                          <p:val>
                                            <p:strVal val="0-#ppt_w/2"/>
                                          </p:val>
                                        </p:tav>
                                        <p:tav tm="100000">
                                          <p:val>
                                            <p:strVal val="#ppt_x"/>
                                          </p:val>
                                        </p:tav>
                                      </p:tavLst>
                                    </p:anim>
                                    <p:anim calcmode="lin" valueType="num">
                                      <p:cBhvr additive="base">
                                        <p:cTn id="62" dur="500" fill="hold"/>
                                        <p:tgtEl>
                                          <p:spTgt spid="29756"/>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29753"/>
                                        </p:tgtEl>
                                        <p:attrNameLst>
                                          <p:attrName>style.visibility</p:attrName>
                                        </p:attrNameLst>
                                      </p:cBhvr>
                                      <p:to>
                                        <p:strVal val="visible"/>
                                      </p:to>
                                    </p:set>
                                    <p:anim calcmode="lin" valueType="num">
                                      <p:cBhvr additive="base">
                                        <p:cTn id="67" dur="500" fill="hold"/>
                                        <p:tgtEl>
                                          <p:spTgt spid="29753"/>
                                        </p:tgtEl>
                                        <p:attrNameLst>
                                          <p:attrName>ppt_x</p:attrName>
                                        </p:attrNameLst>
                                      </p:cBhvr>
                                      <p:tavLst>
                                        <p:tav tm="0">
                                          <p:val>
                                            <p:strVal val="0-#ppt_w/2"/>
                                          </p:val>
                                        </p:tav>
                                        <p:tav tm="100000">
                                          <p:val>
                                            <p:strVal val="#ppt_x"/>
                                          </p:val>
                                        </p:tav>
                                      </p:tavLst>
                                    </p:anim>
                                    <p:anim calcmode="lin" valueType="num">
                                      <p:cBhvr additive="base">
                                        <p:cTn id="68" dur="500" fill="hold"/>
                                        <p:tgtEl>
                                          <p:spTgt spid="29753"/>
                                        </p:tgtEl>
                                        <p:attrNameLst>
                                          <p:attrName>ppt_y</p:attrName>
                                        </p:attrNameLst>
                                      </p:cBhvr>
                                      <p:tavLst>
                                        <p:tav tm="0">
                                          <p:val>
                                            <p:strVal val="#ppt_y"/>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29758"/>
                                        </p:tgtEl>
                                        <p:attrNameLst>
                                          <p:attrName>style.visibility</p:attrName>
                                        </p:attrNameLst>
                                      </p:cBhvr>
                                      <p:to>
                                        <p:strVal val="visible"/>
                                      </p:to>
                                    </p:set>
                                    <p:anim calcmode="lin" valueType="num">
                                      <p:cBhvr additive="base">
                                        <p:cTn id="73" dur="500" fill="hold"/>
                                        <p:tgtEl>
                                          <p:spTgt spid="29758"/>
                                        </p:tgtEl>
                                        <p:attrNameLst>
                                          <p:attrName>ppt_x</p:attrName>
                                        </p:attrNameLst>
                                      </p:cBhvr>
                                      <p:tavLst>
                                        <p:tav tm="0">
                                          <p:val>
                                            <p:strVal val="0-#ppt_w/2"/>
                                          </p:val>
                                        </p:tav>
                                        <p:tav tm="100000">
                                          <p:val>
                                            <p:strVal val="#ppt_x"/>
                                          </p:val>
                                        </p:tav>
                                      </p:tavLst>
                                    </p:anim>
                                    <p:anim calcmode="lin" valueType="num">
                                      <p:cBhvr additive="base">
                                        <p:cTn id="74" dur="500" fill="hold"/>
                                        <p:tgtEl>
                                          <p:spTgt spid="29758"/>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29752"/>
                                        </p:tgtEl>
                                        <p:attrNameLst>
                                          <p:attrName>style.visibility</p:attrName>
                                        </p:attrNameLst>
                                      </p:cBhvr>
                                      <p:to>
                                        <p:strVal val="visible"/>
                                      </p:to>
                                    </p:set>
                                    <p:anim calcmode="lin" valueType="num">
                                      <p:cBhvr additive="base">
                                        <p:cTn id="79" dur="500" fill="hold"/>
                                        <p:tgtEl>
                                          <p:spTgt spid="29752"/>
                                        </p:tgtEl>
                                        <p:attrNameLst>
                                          <p:attrName>ppt_x</p:attrName>
                                        </p:attrNameLst>
                                      </p:cBhvr>
                                      <p:tavLst>
                                        <p:tav tm="0">
                                          <p:val>
                                            <p:strVal val="0-#ppt_w/2"/>
                                          </p:val>
                                        </p:tav>
                                        <p:tav tm="100000">
                                          <p:val>
                                            <p:strVal val="#ppt_x"/>
                                          </p:val>
                                        </p:tav>
                                      </p:tavLst>
                                    </p:anim>
                                    <p:anim calcmode="lin" valueType="num">
                                      <p:cBhvr additive="base">
                                        <p:cTn id="80" dur="500" fill="hold"/>
                                        <p:tgtEl>
                                          <p:spTgt spid="29752"/>
                                        </p:tgtEl>
                                        <p:attrNameLst>
                                          <p:attrName>ppt_y</p:attrName>
                                        </p:attrNameLst>
                                      </p:cBhvr>
                                      <p:tavLst>
                                        <p:tav tm="0">
                                          <p:val>
                                            <p:strVal val="#ppt_y"/>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29757"/>
                                        </p:tgtEl>
                                        <p:attrNameLst>
                                          <p:attrName>style.visibility</p:attrName>
                                        </p:attrNameLst>
                                      </p:cBhvr>
                                      <p:to>
                                        <p:strVal val="visible"/>
                                      </p:to>
                                    </p:set>
                                    <p:anim calcmode="lin" valueType="num">
                                      <p:cBhvr additive="base">
                                        <p:cTn id="85" dur="500" fill="hold"/>
                                        <p:tgtEl>
                                          <p:spTgt spid="29757"/>
                                        </p:tgtEl>
                                        <p:attrNameLst>
                                          <p:attrName>ppt_x</p:attrName>
                                        </p:attrNameLst>
                                      </p:cBhvr>
                                      <p:tavLst>
                                        <p:tav tm="0">
                                          <p:val>
                                            <p:strVal val="0-#ppt_w/2"/>
                                          </p:val>
                                        </p:tav>
                                        <p:tav tm="100000">
                                          <p:val>
                                            <p:strVal val="#ppt_x"/>
                                          </p:val>
                                        </p:tav>
                                      </p:tavLst>
                                    </p:anim>
                                    <p:anim calcmode="lin" valueType="num">
                                      <p:cBhvr additive="base">
                                        <p:cTn id="86" dur="500" fill="hold"/>
                                        <p:tgtEl>
                                          <p:spTgt spid="29757"/>
                                        </p:tgtEl>
                                        <p:attrNameLst>
                                          <p:attrName>ppt_y</p:attrName>
                                        </p:attrNameLst>
                                      </p:cBhvr>
                                      <p:tavLst>
                                        <p:tav tm="0">
                                          <p:val>
                                            <p:strVal val="#ppt_y"/>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8" fill="hold" grpId="0" nodeType="clickEffect">
                                  <p:stCondLst>
                                    <p:cond delay="0"/>
                                  </p:stCondLst>
                                  <p:childTnLst>
                                    <p:set>
                                      <p:cBhvr>
                                        <p:cTn id="90" dur="1" fill="hold">
                                          <p:stCondLst>
                                            <p:cond delay="0"/>
                                          </p:stCondLst>
                                        </p:cTn>
                                        <p:tgtEl>
                                          <p:spTgt spid="29746"/>
                                        </p:tgtEl>
                                        <p:attrNameLst>
                                          <p:attrName>style.visibility</p:attrName>
                                        </p:attrNameLst>
                                      </p:cBhvr>
                                      <p:to>
                                        <p:strVal val="visible"/>
                                      </p:to>
                                    </p:set>
                                    <p:anim calcmode="lin" valueType="num">
                                      <p:cBhvr additive="base">
                                        <p:cTn id="91" dur="500" fill="hold"/>
                                        <p:tgtEl>
                                          <p:spTgt spid="29746"/>
                                        </p:tgtEl>
                                        <p:attrNameLst>
                                          <p:attrName>ppt_x</p:attrName>
                                        </p:attrNameLst>
                                      </p:cBhvr>
                                      <p:tavLst>
                                        <p:tav tm="0">
                                          <p:val>
                                            <p:strVal val="0-#ppt_w/2"/>
                                          </p:val>
                                        </p:tav>
                                        <p:tav tm="100000">
                                          <p:val>
                                            <p:strVal val="#ppt_x"/>
                                          </p:val>
                                        </p:tav>
                                      </p:tavLst>
                                    </p:anim>
                                    <p:anim calcmode="lin" valueType="num">
                                      <p:cBhvr additive="base">
                                        <p:cTn id="92" dur="500" fill="hold"/>
                                        <p:tgtEl>
                                          <p:spTgt spid="29746"/>
                                        </p:tgtEl>
                                        <p:attrNameLst>
                                          <p:attrName>ppt_y</p:attrName>
                                        </p:attrNameLst>
                                      </p:cBhvr>
                                      <p:tavLst>
                                        <p:tav tm="0">
                                          <p:val>
                                            <p:strVal val="#ppt_y"/>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8" fill="hold" grpId="0" nodeType="clickEffect">
                                  <p:stCondLst>
                                    <p:cond delay="0"/>
                                  </p:stCondLst>
                                  <p:childTnLst>
                                    <p:set>
                                      <p:cBhvr>
                                        <p:cTn id="96" dur="1" fill="hold">
                                          <p:stCondLst>
                                            <p:cond delay="0"/>
                                          </p:stCondLst>
                                        </p:cTn>
                                        <p:tgtEl>
                                          <p:spTgt spid="29759"/>
                                        </p:tgtEl>
                                        <p:attrNameLst>
                                          <p:attrName>style.visibility</p:attrName>
                                        </p:attrNameLst>
                                      </p:cBhvr>
                                      <p:to>
                                        <p:strVal val="visible"/>
                                      </p:to>
                                    </p:set>
                                    <p:anim calcmode="lin" valueType="num">
                                      <p:cBhvr additive="base">
                                        <p:cTn id="97" dur="500" fill="hold"/>
                                        <p:tgtEl>
                                          <p:spTgt spid="29759"/>
                                        </p:tgtEl>
                                        <p:attrNameLst>
                                          <p:attrName>ppt_x</p:attrName>
                                        </p:attrNameLst>
                                      </p:cBhvr>
                                      <p:tavLst>
                                        <p:tav tm="0">
                                          <p:val>
                                            <p:strVal val="0-#ppt_w/2"/>
                                          </p:val>
                                        </p:tav>
                                        <p:tav tm="100000">
                                          <p:val>
                                            <p:strVal val="#ppt_x"/>
                                          </p:val>
                                        </p:tav>
                                      </p:tavLst>
                                    </p:anim>
                                    <p:anim calcmode="lin" valueType="num">
                                      <p:cBhvr additive="base">
                                        <p:cTn id="98" dur="500" fill="hold"/>
                                        <p:tgtEl>
                                          <p:spTgt spid="2975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709" grpId="0" autoUpdateAnimBg="0"/>
      <p:bldP spid="29721" grpId="0" autoUpdateAnimBg="0"/>
      <p:bldP spid="29724" grpId="0" autoUpdateAnimBg="0"/>
      <p:bldP spid="29723" grpId="0" autoUpdateAnimBg="0"/>
      <p:bldP spid="29730" grpId="0" autoUpdateAnimBg="0"/>
      <p:bldP spid="29731" grpId="0" autoUpdateAnimBg="0"/>
      <p:bldP spid="29746" grpId="0" autoUpdateAnimBg="0"/>
      <p:bldP spid="29747" grpId="0" autoUpdateAnimBg="0"/>
      <p:bldP spid="29752" grpId="0" autoUpdateAnimBg="0"/>
      <p:bldP spid="29753" grpId="0" autoUpdateAnimBg="0"/>
      <p:bldP spid="29755" grpId="0" autoUpdateAnimBg="0"/>
      <p:bldP spid="29756" grpId="0" autoUpdateAnimBg="0"/>
      <p:bldP spid="29757" grpId="0" autoUpdateAnimBg="0"/>
      <p:bldP spid="29758" grpId="0" autoUpdateAnimBg="0"/>
      <p:bldP spid="29759" grpId="0" autoUpdateAnimBg="0"/>
      <p:bldP spid="29754" grpId="0" autoUpdateAnimBg="0"/>
    </p:bldLst>
  </p:timing>
</p:sld>
</file>

<file path=ppt/slides/slide305.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CC00CC"/>
            </a:gs>
          </a:gsLst>
          <a:lin ang="5400000" scaled="1"/>
        </a:gra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6512" y="0"/>
            <a:ext cx="5220072" cy="3311614"/>
          </a:xfrm>
          <a:prstGeom prst="rect">
            <a:avLst/>
          </a:prstGeom>
        </p:spPr>
      </p:pic>
      <p:pic>
        <p:nvPicPr>
          <p:cNvPr id="456706" name="Picture 11" descr="Solomon's temple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273425"/>
            <a:ext cx="4724400" cy="3584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456708" name="Object 3"/>
          <p:cNvGraphicFramePr>
            <a:graphicFrameLocks noGrp="1" noChangeAspect="1"/>
          </p:cNvGraphicFramePr>
          <p:nvPr>
            <p:ph idx="1"/>
          </p:nvPr>
        </p:nvGraphicFramePr>
        <p:xfrm>
          <a:off x="4724400" y="0"/>
          <a:ext cx="4419600" cy="6858000"/>
        </p:xfrm>
        <a:graphic>
          <a:graphicData uri="http://schemas.openxmlformats.org/presentationml/2006/ole">
            <mc:AlternateContent xmlns:mc="http://schemas.openxmlformats.org/markup-compatibility/2006">
              <mc:Choice xmlns:v="urn:schemas-microsoft-com:vml" Requires="v">
                <p:oleObj name="Bitmap Image" r:id="rId4" imgW="6304762" imgH="6838095" progId="PBrush">
                  <p:embed/>
                </p:oleObj>
              </mc:Choice>
              <mc:Fallback>
                <p:oleObj name="Bitmap Image" r:id="rId4" imgW="6304762" imgH="6838095" progId="PBrush">
                  <p:embed/>
                  <p:pic>
                    <p:nvPicPr>
                      <p:cNvPr id="456708" name="Object 3"/>
                      <p:cNvPicPr>
                        <a:picLocks noGrp="1"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724400" y="0"/>
                        <a:ext cx="4419600" cy="68580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6421" name="Title 1"/>
          <p:cNvSpPr>
            <a:spLocks noGrp="1" noTextEdit="1"/>
          </p:cNvSpPr>
          <p:nvPr/>
        </p:nvSpPr>
        <p:spPr bwMode="auto">
          <a:xfrm rot="-1325511">
            <a:off x="92075" y="2370138"/>
            <a:ext cx="9010650" cy="2424112"/>
          </a:xfrm>
          <a:prstGeom prst="rect">
            <a:avLst/>
          </a:prstGeom>
        </p:spPr>
        <p:txBody>
          <a:bodyPr wrap="none" fromWordArt="1"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0" i="1" u="none" strike="noStrike" kern="10" cap="none" spc="0" normalizeH="0" baseline="0" noProof="0" dirty="0">
                <a:ln w="9525">
                  <a:solidFill>
                    <a:srgbClr val="000000"/>
                  </a:solidFill>
                  <a:round/>
                  <a:headEnd/>
                  <a:tailEnd/>
                </a:ln>
                <a:solidFill>
                  <a:srgbClr val="FF0000"/>
                </a:solidFill>
                <a:effectLst/>
                <a:uLnTx/>
                <a:uFillTx/>
                <a:latin typeface="Arial Black"/>
                <a:ea typeface="Arial Black"/>
                <a:cs typeface="Arial Black"/>
              </a:rPr>
              <a:t>سقوط أورشليم</a:t>
            </a:r>
            <a:endParaRPr kumimoji="0" lang="en-US" sz="4400" b="0" i="1" u="none" strike="noStrike" kern="10" cap="none" spc="0" normalizeH="0" baseline="0" noProof="0" dirty="0">
              <a:ln w="9525">
                <a:solidFill>
                  <a:srgbClr val="000000"/>
                </a:solidFill>
                <a:round/>
                <a:headEnd/>
                <a:tailEnd/>
              </a:ln>
              <a:solidFill>
                <a:srgbClr val="FF0000"/>
              </a:solidFill>
              <a:effectLst/>
              <a:uLnTx/>
              <a:uFillTx/>
              <a:latin typeface="Arial Black"/>
              <a:ea typeface="Arial Black"/>
              <a:cs typeface="Arial Black"/>
            </a:endParaRPr>
          </a:p>
        </p:txBody>
      </p:sp>
      <p:sp>
        <p:nvSpPr>
          <p:cNvPr id="3" name="Content Placeholder 2"/>
          <p:cNvSpPr>
            <a:spLocks noGrp="1"/>
          </p:cNvSpPr>
          <p:nvPr>
            <p:ph sz="quarter" idx="3"/>
          </p:nvPr>
        </p:nvSpPr>
        <p:spPr/>
        <p:txBody>
          <a:bodyPr/>
          <a:lstStyle/>
          <a:p>
            <a:endParaRPr lang="en-US" dirty="0"/>
          </a:p>
        </p:txBody>
      </p:sp>
    </p:spTree>
  </p:cSld>
  <p:clrMapOvr>
    <a:masterClrMapping/>
  </p:clrMapOvr>
  <p:transition>
    <p:dissolve/>
  </p:transition>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8545" name="Group 108"/>
          <p:cNvGrpSpPr>
            <a:grpSpLocks/>
          </p:cNvGrpSpPr>
          <p:nvPr/>
        </p:nvGrpSpPr>
        <p:grpSpPr bwMode="auto">
          <a:xfrm>
            <a:off x="6245225" y="3360738"/>
            <a:ext cx="919163" cy="1009650"/>
            <a:chOff x="6289985" y="1029339"/>
            <a:chExt cx="919814" cy="1010116"/>
          </a:xfrm>
        </p:grpSpPr>
        <p:grpSp>
          <p:nvGrpSpPr>
            <p:cNvPr id="108640" name="Group 75"/>
            <p:cNvGrpSpPr>
              <a:grpSpLocks/>
            </p:cNvGrpSpPr>
            <p:nvPr/>
          </p:nvGrpSpPr>
          <p:grpSpPr bwMode="auto">
            <a:xfrm>
              <a:off x="6289985" y="1134030"/>
              <a:ext cx="919814" cy="736467"/>
              <a:chOff x="578" y="2316"/>
              <a:chExt cx="2105" cy="1421"/>
            </a:xfrm>
          </p:grpSpPr>
          <p:sp>
            <p:nvSpPr>
              <p:cNvPr id="108646" name="Freeform 7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47" name="Freeform 7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108641" name="Freeform 79"/>
            <p:cNvSpPr>
              <a:spLocks/>
            </p:cNvSpPr>
            <p:nvPr/>
          </p:nvSpPr>
          <p:spPr bwMode="auto">
            <a:xfrm>
              <a:off x="6315766" y="1880345"/>
              <a:ext cx="38453" cy="143562"/>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42" name="Freeform 80"/>
            <p:cNvSpPr>
              <a:spLocks/>
            </p:cNvSpPr>
            <p:nvPr/>
          </p:nvSpPr>
          <p:spPr bwMode="auto">
            <a:xfrm>
              <a:off x="6324068" y="1879308"/>
              <a:ext cx="47629" cy="160147"/>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43" name="Freeform 81"/>
            <p:cNvSpPr>
              <a:spLocks/>
            </p:cNvSpPr>
            <p:nvPr/>
          </p:nvSpPr>
          <p:spPr bwMode="auto">
            <a:xfrm>
              <a:off x="6924023" y="1846138"/>
              <a:ext cx="67730" cy="169994"/>
            </a:xfrm>
            <a:custGeom>
              <a:avLst/>
              <a:gdLst>
                <a:gd name="T0" fmla="*/ 2147483647 w 149"/>
                <a:gd name="T1" fmla="*/ 2147483647 h 376"/>
                <a:gd name="T2" fmla="*/ 2147483647 w 149"/>
                <a:gd name="T3" fmla="*/ 2147483647 h 376"/>
                <a:gd name="T4" fmla="*/ 2147483647 w 149"/>
                <a:gd name="T5" fmla="*/ 2147483647 h 376"/>
                <a:gd name="T6" fmla="*/ 2147483647 w 149"/>
                <a:gd name="T7" fmla="*/ 2147483647 h 376"/>
                <a:gd name="T8" fmla="*/ 2147483647 w 149"/>
                <a:gd name="T9" fmla="*/ 2147483647 h 376"/>
                <a:gd name="T10" fmla="*/ 2147483647 w 149"/>
                <a:gd name="T11" fmla="*/ 2147483647 h 376"/>
                <a:gd name="T12" fmla="*/ 2147483647 w 149"/>
                <a:gd name="T13" fmla="*/ 2147483647 h 376"/>
                <a:gd name="T14" fmla="*/ 2147483647 w 149"/>
                <a:gd name="T15" fmla="*/ 2147483647 h 376"/>
                <a:gd name="T16" fmla="*/ 2147483647 w 149"/>
                <a:gd name="T17" fmla="*/ 2147483647 h 376"/>
                <a:gd name="T18" fmla="*/ 2147483647 w 149"/>
                <a:gd name="T19" fmla="*/ 2147483647 h 376"/>
                <a:gd name="T20" fmla="*/ 2147483647 w 149"/>
                <a:gd name="T21" fmla="*/ 2147483647 h 376"/>
                <a:gd name="T22" fmla="*/ 2147483647 w 149"/>
                <a:gd name="T23" fmla="*/ 2147483647 h 376"/>
                <a:gd name="T24" fmla="*/ 2147483647 w 149"/>
                <a:gd name="T25" fmla="*/ 2147483647 h 376"/>
                <a:gd name="T26" fmla="*/ 2147483647 w 149"/>
                <a:gd name="T27" fmla="*/ 2147483647 h 376"/>
                <a:gd name="T28" fmla="*/ 2147483647 w 149"/>
                <a:gd name="T29" fmla="*/ 2147483647 h 376"/>
                <a:gd name="T30" fmla="*/ 2147483647 w 149"/>
                <a:gd name="T31" fmla="*/ 2147483647 h 376"/>
                <a:gd name="T32" fmla="*/ 2147483647 w 149"/>
                <a:gd name="T33" fmla="*/ 2147483647 h 376"/>
                <a:gd name="T34" fmla="*/ 2147483647 w 149"/>
                <a:gd name="T35" fmla="*/ 2147483647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44" name="Freeform 82"/>
            <p:cNvSpPr>
              <a:spLocks/>
            </p:cNvSpPr>
            <p:nvPr/>
          </p:nvSpPr>
          <p:spPr bwMode="auto">
            <a:xfrm>
              <a:off x="6358589" y="1036077"/>
              <a:ext cx="43260" cy="228040"/>
            </a:xfrm>
            <a:custGeom>
              <a:avLst/>
              <a:gdLst>
                <a:gd name="T0" fmla="*/ 2147483647 w 96"/>
                <a:gd name="T1" fmla="*/ 2147483647 h 504"/>
                <a:gd name="T2" fmla="*/ 2147483647 w 96"/>
                <a:gd name="T3" fmla="*/ 2147483647 h 504"/>
                <a:gd name="T4" fmla="*/ 2147483647 w 96"/>
                <a:gd name="T5" fmla="*/ 2147483647 h 504"/>
                <a:gd name="T6" fmla="*/ 2147483647 w 96"/>
                <a:gd name="T7" fmla="*/ 2147483647 h 504"/>
                <a:gd name="T8" fmla="*/ 2147483647 w 96"/>
                <a:gd name="T9" fmla="*/ 2147483647 h 504"/>
                <a:gd name="T10" fmla="*/ 2147483647 w 96"/>
                <a:gd name="T11" fmla="*/ 2147483647 h 504"/>
                <a:gd name="T12" fmla="*/ 2147483647 w 96"/>
                <a:gd name="T13" fmla="*/ 2147483647 h 504"/>
                <a:gd name="T14" fmla="*/ 2147483647 w 96"/>
                <a:gd name="T15" fmla="*/ 2147483647 h 504"/>
                <a:gd name="T16" fmla="*/ 2147483647 w 96"/>
                <a:gd name="T17" fmla="*/ 2147483647 h 504"/>
                <a:gd name="T18" fmla="*/ 2147483647 w 96"/>
                <a:gd name="T19" fmla="*/ 2147483647 h 504"/>
                <a:gd name="T20" fmla="*/ 2147483647 w 96"/>
                <a:gd name="T21" fmla="*/ 2147483647 h 504"/>
                <a:gd name="T22" fmla="*/ 2147483647 w 96"/>
                <a:gd name="T23" fmla="*/ 2147483647 h 504"/>
                <a:gd name="T24" fmla="*/ 2147483647 w 96"/>
                <a:gd name="T25" fmla="*/ 2147483647 h 504"/>
                <a:gd name="T26" fmla="*/ 2147483647 w 96"/>
                <a:gd name="T27" fmla="*/ 214748364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45" name="Freeform 83"/>
            <p:cNvSpPr>
              <a:spLocks/>
            </p:cNvSpPr>
            <p:nvPr/>
          </p:nvSpPr>
          <p:spPr bwMode="auto">
            <a:xfrm>
              <a:off x="7108859" y="1029339"/>
              <a:ext cx="68167" cy="185542"/>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08546" name="Group 119"/>
          <p:cNvGrpSpPr>
            <a:grpSpLocks/>
          </p:cNvGrpSpPr>
          <p:nvPr/>
        </p:nvGrpSpPr>
        <p:grpSpPr bwMode="auto">
          <a:xfrm>
            <a:off x="6242050" y="1331913"/>
            <a:ext cx="919163" cy="1009650"/>
            <a:chOff x="6289985" y="1029339"/>
            <a:chExt cx="919814" cy="1010116"/>
          </a:xfrm>
        </p:grpSpPr>
        <p:grpSp>
          <p:nvGrpSpPr>
            <p:cNvPr id="108632" name="Group 75"/>
            <p:cNvGrpSpPr>
              <a:grpSpLocks/>
            </p:cNvGrpSpPr>
            <p:nvPr/>
          </p:nvGrpSpPr>
          <p:grpSpPr bwMode="auto">
            <a:xfrm>
              <a:off x="6289985" y="1134030"/>
              <a:ext cx="919814" cy="736467"/>
              <a:chOff x="578" y="2316"/>
              <a:chExt cx="2105" cy="1421"/>
            </a:xfrm>
          </p:grpSpPr>
          <p:sp>
            <p:nvSpPr>
              <p:cNvPr id="108638" name="Freeform 7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39" name="Freeform 7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108633" name="Freeform 79"/>
            <p:cNvSpPr>
              <a:spLocks/>
            </p:cNvSpPr>
            <p:nvPr/>
          </p:nvSpPr>
          <p:spPr bwMode="auto">
            <a:xfrm>
              <a:off x="6315766" y="1880345"/>
              <a:ext cx="38453" cy="143562"/>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34" name="Freeform 80"/>
            <p:cNvSpPr>
              <a:spLocks/>
            </p:cNvSpPr>
            <p:nvPr/>
          </p:nvSpPr>
          <p:spPr bwMode="auto">
            <a:xfrm>
              <a:off x="6324068" y="1879308"/>
              <a:ext cx="47629" cy="160147"/>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35" name="Freeform 81"/>
            <p:cNvSpPr>
              <a:spLocks/>
            </p:cNvSpPr>
            <p:nvPr/>
          </p:nvSpPr>
          <p:spPr bwMode="auto">
            <a:xfrm>
              <a:off x="6924023" y="1846138"/>
              <a:ext cx="67730" cy="169994"/>
            </a:xfrm>
            <a:custGeom>
              <a:avLst/>
              <a:gdLst>
                <a:gd name="T0" fmla="*/ 2147483647 w 149"/>
                <a:gd name="T1" fmla="*/ 2147483647 h 376"/>
                <a:gd name="T2" fmla="*/ 2147483647 w 149"/>
                <a:gd name="T3" fmla="*/ 2147483647 h 376"/>
                <a:gd name="T4" fmla="*/ 2147483647 w 149"/>
                <a:gd name="T5" fmla="*/ 2147483647 h 376"/>
                <a:gd name="T6" fmla="*/ 2147483647 w 149"/>
                <a:gd name="T7" fmla="*/ 2147483647 h 376"/>
                <a:gd name="T8" fmla="*/ 2147483647 w 149"/>
                <a:gd name="T9" fmla="*/ 2147483647 h 376"/>
                <a:gd name="T10" fmla="*/ 2147483647 w 149"/>
                <a:gd name="T11" fmla="*/ 2147483647 h 376"/>
                <a:gd name="T12" fmla="*/ 2147483647 w 149"/>
                <a:gd name="T13" fmla="*/ 2147483647 h 376"/>
                <a:gd name="T14" fmla="*/ 2147483647 w 149"/>
                <a:gd name="T15" fmla="*/ 2147483647 h 376"/>
                <a:gd name="T16" fmla="*/ 2147483647 w 149"/>
                <a:gd name="T17" fmla="*/ 2147483647 h 376"/>
                <a:gd name="T18" fmla="*/ 2147483647 w 149"/>
                <a:gd name="T19" fmla="*/ 2147483647 h 376"/>
                <a:gd name="T20" fmla="*/ 2147483647 w 149"/>
                <a:gd name="T21" fmla="*/ 2147483647 h 376"/>
                <a:gd name="T22" fmla="*/ 2147483647 w 149"/>
                <a:gd name="T23" fmla="*/ 2147483647 h 376"/>
                <a:gd name="T24" fmla="*/ 2147483647 w 149"/>
                <a:gd name="T25" fmla="*/ 2147483647 h 376"/>
                <a:gd name="T26" fmla="*/ 2147483647 w 149"/>
                <a:gd name="T27" fmla="*/ 2147483647 h 376"/>
                <a:gd name="T28" fmla="*/ 2147483647 w 149"/>
                <a:gd name="T29" fmla="*/ 2147483647 h 376"/>
                <a:gd name="T30" fmla="*/ 2147483647 w 149"/>
                <a:gd name="T31" fmla="*/ 2147483647 h 376"/>
                <a:gd name="T32" fmla="*/ 2147483647 w 149"/>
                <a:gd name="T33" fmla="*/ 2147483647 h 376"/>
                <a:gd name="T34" fmla="*/ 2147483647 w 149"/>
                <a:gd name="T35" fmla="*/ 2147483647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36" name="Freeform 82"/>
            <p:cNvSpPr>
              <a:spLocks/>
            </p:cNvSpPr>
            <p:nvPr/>
          </p:nvSpPr>
          <p:spPr bwMode="auto">
            <a:xfrm>
              <a:off x="6358589" y="1036077"/>
              <a:ext cx="43260" cy="228040"/>
            </a:xfrm>
            <a:custGeom>
              <a:avLst/>
              <a:gdLst>
                <a:gd name="T0" fmla="*/ 2147483647 w 96"/>
                <a:gd name="T1" fmla="*/ 2147483647 h 504"/>
                <a:gd name="T2" fmla="*/ 2147483647 w 96"/>
                <a:gd name="T3" fmla="*/ 2147483647 h 504"/>
                <a:gd name="T4" fmla="*/ 2147483647 w 96"/>
                <a:gd name="T5" fmla="*/ 2147483647 h 504"/>
                <a:gd name="T6" fmla="*/ 2147483647 w 96"/>
                <a:gd name="T7" fmla="*/ 2147483647 h 504"/>
                <a:gd name="T8" fmla="*/ 2147483647 w 96"/>
                <a:gd name="T9" fmla="*/ 2147483647 h 504"/>
                <a:gd name="T10" fmla="*/ 2147483647 w 96"/>
                <a:gd name="T11" fmla="*/ 2147483647 h 504"/>
                <a:gd name="T12" fmla="*/ 2147483647 w 96"/>
                <a:gd name="T13" fmla="*/ 2147483647 h 504"/>
                <a:gd name="T14" fmla="*/ 2147483647 w 96"/>
                <a:gd name="T15" fmla="*/ 2147483647 h 504"/>
                <a:gd name="T16" fmla="*/ 2147483647 w 96"/>
                <a:gd name="T17" fmla="*/ 2147483647 h 504"/>
                <a:gd name="T18" fmla="*/ 2147483647 w 96"/>
                <a:gd name="T19" fmla="*/ 2147483647 h 504"/>
                <a:gd name="T20" fmla="*/ 2147483647 w 96"/>
                <a:gd name="T21" fmla="*/ 2147483647 h 504"/>
                <a:gd name="T22" fmla="*/ 2147483647 w 96"/>
                <a:gd name="T23" fmla="*/ 2147483647 h 504"/>
                <a:gd name="T24" fmla="*/ 2147483647 w 96"/>
                <a:gd name="T25" fmla="*/ 2147483647 h 504"/>
                <a:gd name="T26" fmla="*/ 2147483647 w 96"/>
                <a:gd name="T27" fmla="*/ 214748364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37" name="Freeform 83"/>
            <p:cNvSpPr>
              <a:spLocks/>
            </p:cNvSpPr>
            <p:nvPr/>
          </p:nvSpPr>
          <p:spPr bwMode="auto">
            <a:xfrm>
              <a:off x="7108859" y="1029339"/>
              <a:ext cx="68167" cy="185542"/>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463874" name="Rectangle 2"/>
          <p:cNvSpPr>
            <a:spLocks noChangeArrowheads="1"/>
          </p:cNvSpPr>
          <p:nvPr/>
        </p:nvSpPr>
        <p:spPr bwMode="auto">
          <a:xfrm>
            <a:off x="3130550" y="1377950"/>
            <a:ext cx="3035300" cy="4419600"/>
          </a:xfrm>
          <a:prstGeom prst="rect">
            <a:avLst/>
          </a:prstGeom>
          <a:solidFill>
            <a:schemeClr val="tx2"/>
          </a:solidFill>
          <a:ln w="12700">
            <a:solidFill>
              <a:schemeClr val="folHlink"/>
            </a:solid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548" name="AutoShape 3"/>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folHlink"/>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549" name="Rectangle 4"/>
          <p:cNvSpPr>
            <a:spLocks noChangeArrowheads="1"/>
          </p:cNvSpPr>
          <p:nvPr/>
        </p:nvSpPr>
        <p:spPr bwMode="auto">
          <a:xfrm>
            <a:off x="3130550" y="1377950"/>
            <a:ext cx="2044700" cy="1054100"/>
          </a:xfrm>
          <a:prstGeom prst="rect">
            <a:avLst/>
          </a:prstGeom>
          <a:solidFill>
            <a:schemeClr val="tx2"/>
          </a:solidFill>
          <a:ln w="12700">
            <a:solidFill>
              <a:schemeClr val="tx2"/>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550" name="Rectangle 5"/>
          <p:cNvSpPr>
            <a:spLocks noChangeArrowheads="1"/>
          </p:cNvSpPr>
          <p:nvPr/>
        </p:nvSpPr>
        <p:spPr bwMode="auto">
          <a:xfrm>
            <a:off x="3059113" y="879475"/>
            <a:ext cx="1316065" cy="5206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ملكية      </a:t>
            </a:r>
            <a:endParaRPr kumimoji="0" lang="en-US" sz="24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endParaRPr>
          </a:p>
        </p:txBody>
      </p:sp>
      <p:sp>
        <p:nvSpPr>
          <p:cNvPr id="108551"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63879" name="Rectangle 7"/>
          <p:cNvSpPr>
            <a:spLocks noChangeArrowheads="1"/>
          </p:cNvSpPr>
          <p:nvPr/>
        </p:nvSpPr>
        <p:spPr bwMode="auto">
          <a:xfrm>
            <a:off x="4786313" y="928688"/>
            <a:ext cx="1784142" cy="39754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1000 ق. م تقريبا</a:t>
            </a:r>
            <a:endParaRPr kumimoji="0" lang="en-US" sz="2000" b="1" i="0"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endParaRPr>
          </a:p>
        </p:txBody>
      </p:sp>
      <p:sp>
        <p:nvSpPr>
          <p:cNvPr id="108553" name="Rectangle 9"/>
          <p:cNvSpPr>
            <a:spLocks noChangeArrowheads="1"/>
          </p:cNvSpPr>
          <p:nvPr/>
        </p:nvSpPr>
        <p:spPr bwMode="auto">
          <a:xfrm>
            <a:off x="3276600" y="1600200"/>
            <a:ext cx="152400" cy="4191000"/>
          </a:xfrm>
          <a:prstGeom prst="rect">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554" name="Rectangle 10"/>
          <p:cNvSpPr>
            <a:spLocks noChangeArrowheads="1"/>
          </p:cNvSpPr>
          <p:nvPr/>
        </p:nvSpPr>
        <p:spPr bwMode="auto">
          <a:xfrm>
            <a:off x="3846513" y="1387475"/>
            <a:ext cx="1558118" cy="5206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S - D - S</a:t>
            </a:r>
          </a:p>
        </p:txBody>
      </p:sp>
      <p:sp>
        <p:nvSpPr>
          <p:cNvPr id="108555" name="Rectangle 11"/>
          <p:cNvSpPr>
            <a:spLocks noChangeArrowheads="1"/>
          </p:cNvSpPr>
          <p:nvPr/>
        </p:nvSpPr>
        <p:spPr bwMode="auto">
          <a:xfrm>
            <a:off x="3338513" y="4130675"/>
            <a:ext cx="2784416" cy="5206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20</a:t>
            </a:r>
            <a:r>
              <a:rPr kumimoji="0" lang="en-US"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-J        </a:t>
            </a:r>
            <a:r>
              <a:rPr kumimoji="0" lang="ar-JO"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20</a:t>
            </a:r>
            <a:r>
              <a:rPr kumimoji="0" lang="en-US"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-R</a:t>
            </a:r>
          </a:p>
        </p:txBody>
      </p:sp>
      <p:sp>
        <p:nvSpPr>
          <p:cNvPr id="108556" name="Rectangle 12"/>
          <p:cNvSpPr>
            <a:spLocks noChangeArrowheads="1"/>
          </p:cNvSpPr>
          <p:nvPr/>
        </p:nvSpPr>
        <p:spPr bwMode="auto">
          <a:xfrm>
            <a:off x="3427413" y="4575175"/>
            <a:ext cx="1782538" cy="5206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200</a:t>
            </a:r>
            <a:r>
              <a:rPr kumimoji="0" lang="en-US"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        </a:t>
            </a:r>
          </a:p>
        </p:txBody>
      </p:sp>
      <p:sp>
        <p:nvSpPr>
          <p:cNvPr id="463888" name="Rectangle 16"/>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63889" name="Oval 17"/>
          <p:cNvSpPr>
            <a:spLocks noChangeArrowheads="1"/>
          </p:cNvSpPr>
          <p:nvPr/>
        </p:nvSpPr>
        <p:spPr bwMode="auto">
          <a:xfrm>
            <a:off x="901700" y="2762250"/>
            <a:ext cx="1625600" cy="1606550"/>
          </a:xfrm>
          <a:prstGeom prst="ellips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559" name="Freeform 18"/>
          <p:cNvSpPr>
            <a:spLocks/>
          </p:cNvSpPr>
          <p:nvPr/>
        </p:nvSpPr>
        <p:spPr bwMode="auto">
          <a:xfrm>
            <a:off x="1625600" y="2697163"/>
            <a:ext cx="1074738" cy="906462"/>
          </a:xfrm>
          <a:custGeom>
            <a:avLst/>
            <a:gdLst>
              <a:gd name="T0" fmla="*/ 2147483647 w 677"/>
              <a:gd name="T1" fmla="*/ 2147483647 h 571"/>
              <a:gd name="T2" fmla="*/ 2147483647 w 677"/>
              <a:gd name="T3" fmla="*/ 2147483647 h 571"/>
              <a:gd name="T4" fmla="*/ 2147483647 w 677"/>
              <a:gd name="T5" fmla="*/ 2147483647 h 571"/>
              <a:gd name="T6" fmla="*/ 2147483647 w 677"/>
              <a:gd name="T7" fmla="*/ 2147483647 h 571"/>
              <a:gd name="T8" fmla="*/ 2147483647 w 677"/>
              <a:gd name="T9" fmla="*/ 2147483647 h 571"/>
              <a:gd name="T10" fmla="*/ 2147483647 w 677"/>
              <a:gd name="T11" fmla="*/ 2147483647 h 571"/>
              <a:gd name="T12" fmla="*/ 2147483647 w 677"/>
              <a:gd name="T13" fmla="*/ 2147483647 h 571"/>
              <a:gd name="T14" fmla="*/ 2147483647 w 677"/>
              <a:gd name="T15" fmla="*/ 2147483647 h 571"/>
              <a:gd name="T16" fmla="*/ 2147483647 w 677"/>
              <a:gd name="T17" fmla="*/ 2147483647 h 571"/>
              <a:gd name="T18" fmla="*/ 2147483647 w 677"/>
              <a:gd name="T19" fmla="*/ 2147483647 h 571"/>
              <a:gd name="T20" fmla="*/ 2147483647 w 677"/>
              <a:gd name="T21" fmla="*/ 2147483647 h 571"/>
              <a:gd name="T22" fmla="*/ 2147483647 w 677"/>
              <a:gd name="T23" fmla="*/ 2147483647 h 571"/>
              <a:gd name="T24" fmla="*/ 2147483647 w 677"/>
              <a:gd name="T25" fmla="*/ 2147483647 h 571"/>
              <a:gd name="T26" fmla="*/ 2147483647 w 677"/>
              <a:gd name="T27" fmla="*/ 2147483647 h 571"/>
              <a:gd name="T28" fmla="*/ 2147483647 w 677"/>
              <a:gd name="T29" fmla="*/ 2147483647 h 571"/>
              <a:gd name="T30" fmla="*/ 2147483647 w 677"/>
              <a:gd name="T31" fmla="*/ 2147483647 h 571"/>
              <a:gd name="T32" fmla="*/ 2147483647 w 677"/>
              <a:gd name="T33" fmla="*/ 2147483647 h 571"/>
              <a:gd name="T34" fmla="*/ 2147483647 w 677"/>
              <a:gd name="T35" fmla="*/ 2147483647 h 571"/>
              <a:gd name="T36" fmla="*/ 2147483647 w 677"/>
              <a:gd name="T37" fmla="*/ 2147483647 h 571"/>
              <a:gd name="T38" fmla="*/ 2147483647 w 677"/>
              <a:gd name="T39" fmla="*/ 2147483647 h 571"/>
              <a:gd name="T40" fmla="*/ 2147483647 w 677"/>
              <a:gd name="T41" fmla="*/ 2147483647 h 571"/>
              <a:gd name="T42" fmla="*/ 2147483647 w 677"/>
              <a:gd name="T43" fmla="*/ 2147483647 h 571"/>
              <a:gd name="T44" fmla="*/ 2147483647 w 677"/>
              <a:gd name="T45" fmla="*/ 2147483647 h 571"/>
              <a:gd name="T46" fmla="*/ 2147483647 w 677"/>
              <a:gd name="T47" fmla="*/ 2147483647 h 571"/>
              <a:gd name="T48" fmla="*/ 2147483647 w 677"/>
              <a:gd name="T49" fmla="*/ 2147483647 h 571"/>
              <a:gd name="T50" fmla="*/ 2147483647 w 677"/>
              <a:gd name="T51" fmla="*/ 2147483647 h 571"/>
              <a:gd name="T52" fmla="*/ 2147483647 w 677"/>
              <a:gd name="T53" fmla="*/ 2147483647 h 571"/>
              <a:gd name="T54" fmla="*/ 2147483647 w 677"/>
              <a:gd name="T55" fmla="*/ 2147483647 h 571"/>
              <a:gd name="T56" fmla="*/ 2147483647 w 677"/>
              <a:gd name="T57" fmla="*/ 2147483647 h 571"/>
              <a:gd name="T58" fmla="*/ 2147483647 w 677"/>
              <a:gd name="T59" fmla="*/ 2147483647 h 571"/>
              <a:gd name="T60" fmla="*/ 2147483647 w 677"/>
              <a:gd name="T61" fmla="*/ 2147483647 h 571"/>
              <a:gd name="T62" fmla="*/ 2147483647 w 677"/>
              <a:gd name="T63" fmla="*/ 2147483647 h 571"/>
              <a:gd name="T64" fmla="*/ 2147483647 w 677"/>
              <a:gd name="T65" fmla="*/ 2147483647 h 571"/>
              <a:gd name="T66" fmla="*/ 2147483647 w 677"/>
              <a:gd name="T67" fmla="*/ 2147483647 h 571"/>
              <a:gd name="T68" fmla="*/ 2147483647 w 677"/>
              <a:gd name="T69" fmla="*/ 2147483647 h 571"/>
              <a:gd name="T70" fmla="*/ 2147483647 w 677"/>
              <a:gd name="T71" fmla="*/ 2147483647 h 571"/>
              <a:gd name="T72" fmla="*/ 2147483647 w 677"/>
              <a:gd name="T73" fmla="*/ 0 h 571"/>
              <a:gd name="T74" fmla="*/ 2147483647 w 677"/>
              <a:gd name="T75" fmla="*/ 2147483647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chemeClr val="accent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560" name="Freeform 19"/>
          <p:cNvSpPr>
            <a:spLocks/>
          </p:cNvSpPr>
          <p:nvPr/>
        </p:nvSpPr>
        <p:spPr bwMode="auto">
          <a:xfrm>
            <a:off x="1625600" y="2603500"/>
            <a:ext cx="1258888" cy="1042988"/>
          </a:xfrm>
          <a:custGeom>
            <a:avLst/>
            <a:gdLst>
              <a:gd name="T0" fmla="*/ 2147483647 w 793"/>
              <a:gd name="T1" fmla="*/ 2147483647 h 657"/>
              <a:gd name="T2" fmla="*/ 2147483647 w 793"/>
              <a:gd name="T3" fmla="*/ 2147483647 h 657"/>
              <a:gd name="T4" fmla="*/ 2147483647 w 793"/>
              <a:gd name="T5" fmla="*/ 2147483647 h 657"/>
              <a:gd name="T6" fmla="*/ 2147483647 w 793"/>
              <a:gd name="T7" fmla="*/ 2147483647 h 657"/>
              <a:gd name="T8" fmla="*/ 2147483647 w 793"/>
              <a:gd name="T9" fmla="*/ 2147483647 h 657"/>
              <a:gd name="T10" fmla="*/ 2147483647 w 793"/>
              <a:gd name="T11" fmla="*/ 2147483647 h 657"/>
              <a:gd name="T12" fmla="*/ 2147483647 w 793"/>
              <a:gd name="T13" fmla="*/ 2147483647 h 657"/>
              <a:gd name="T14" fmla="*/ 2147483647 w 793"/>
              <a:gd name="T15" fmla="*/ 2147483647 h 657"/>
              <a:gd name="T16" fmla="*/ 2147483647 w 793"/>
              <a:gd name="T17" fmla="*/ 2147483647 h 657"/>
              <a:gd name="T18" fmla="*/ 2147483647 w 793"/>
              <a:gd name="T19" fmla="*/ 2147483647 h 657"/>
              <a:gd name="T20" fmla="*/ 2147483647 w 793"/>
              <a:gd name="T21" fmla="*/ 2147483647 h 657"/>
              <a:gd name="T22" fmla="*/ 2147483647 w 793"/>
              <a:gd name="T23" fmla="*/ 2147483647 h 657"/>
              <a:gd name="T24" fmla="*/ 2147483647 w 793"/>
              <a:gd name="T25" fmla="*/ 2147483647 h 657"/>
              <a:gd name="T26" fmla="*/ 2147483647 w 793"/>
              <a:gd name="T27" fmla="*/ 2147483647 h 657"/>
              <a:gd name="T28" fmla="*/ 2147483647 w 793"/>
              <a:gd name="T29" fmla="*/ 2147483647 h 657"/>
              <a:gd name="T30" fmla="*/ 2147483647 w 793"/>
              <a:gd name="T31" fmla="*/ 2147483647 h 657"/>
              <a:gd name="T32" fmla="*/ 2147483647 w 793"/>
              <a:gd name="T33" fmla="*/ 2147483647 h 657"/>
              <a:gd name="T34" fmla="*/ 2147483647 w 793"/>
              <a:gd name="T35" fmla="*/ 2147483647 h 657"/>
              <a:gd name="T36" fmla="*/ 2147483647 w 793"/>
              <a:gd name="T37" fmla="*/ 2147483647 h 657"/>
              <a:gd name="T38" fmla="*/ 2147483647 w 793"/>
              <a:gd name="T39" fmla="*/ 2147483647 h 657"/>
              <a:gd name="T40" fmla="*/ 2147483647 w 793"/>
              <a:gd name="T41" fmla="*/ 2147483647 h 657"/>
              <a:gd name="T42" fmla="*/ 2147483647 w 793"/>
              <a:gd name="T43" fmla="*/ 2147483647 h 657"/>
              <a:gd name="T44" fmla="*/ 2147483647 w 793"/>
              <a:gd name="T45" fmla="*/ 2147483647 h 657"/>
              <a:gd name="T46" fmla="*/ 2147483647 w 793"/>
              <a:gd name="T47" fmla="*/ 2147483647 h 657"/>
              <a:gd name="T48" fmla="*/ 2147483647 w 793"/>
              <a:gd name="T49" fmla="*/ 2147483647 h 657"/>
              <a:gd name="T50" fmla="*/ 2147483647 w 793"/>
              <a:gd name="T51" fmla="*/ 2147483647 h 657"/>
              <a:gd name="T52" fmla="*/ 2147483647 w 793"/>
              <a:gd name="T53" fmla="*/ 2147483647 h 657"/>
              <a:gd name="T54" fmla="*/ 2147483647 w 793"/>
              <a:gd name="T55" fmla="*/ 2147483647 h 657"/>
              <a:gd name="T56" fmla="*/ 2147483647 w 793"/>
              <a:gd name="T57" fmla="*/ 2147483647 h 657"/>
              <a:gd name="T58" fmla="*/ 2147483647 w 793"/>
              <a:gd name="T59" fmla="*/ 2147483647 h 657"/>
              <a:gd name="T60" fmla="*/ 2147483647 w 793"/>
              <a:gd name="T61" fmla="*/ 2147483647 h 657"/>
              <a:gd name="T62" fmla="*/ 2147483647 w 793"/>
              <a:gd name="T63" fmla="*/ 2147483647 h 657"/>
              <a:gd name="T64" fmla="*/ 2147483647 w 793"/>
              <a:gd name="T65" fmla="*/ 2147483647 h 657"/>
              <a:gd name="T66" fmla="*/ 2147483647 w 793"/>
              <a:gd name="T67" fmla="*/ 2147483647 h 657"/>
              <a:gd name="T68" fmla="*/ 2147483647 w 793"/>
              <a:gd name="T69" fmla="*/ 2147483647 h 657"/>
              <a:gd name="T70" fmla="*/ 2147483647 w 793"/>
              <a:gd name="T71" fmla="*/ 2147483647 h 657"/>
              <a:gd name="T72" fmla="*/ 2147483647 w 793"/>
              <a:gd name="T73" fmla="*/ 2147483647 h 657"/>
              <a:gd name="T74" fmla="*/ 2147483647 w 793"/>
              <a:gd name="T75" fmla="*/ 2147483647 h 657"/>
              <a:gd name="T76" fmla="*/ 2147483647 w 793"/>
              <a:gd name="T77" fmla="*/ 2147483647 h 657"/>
              <a:gd name="T78" fmla="*/ 2147483647 w 793"/>
              <a:gd name="T79" fmla="*/ 2147483647 h 657"/>
              <a:gd name="T80" fmla="*/ 2147483647 w 793"/>
              <a:gd name="T81" fmla="*/ 2147483647 h 657"/>
              <a:gd name="T82" fmla="*/ 2147483647 w 793"/>
              <a:gd name="T83" fmla="*/ 2147483647 h 657"/>
              <a:gd name="T84" fmla="*/ 2147483647 w 793"/>
              <a:gd name="T85" fmla="*/ 2147483647 h 657"/>
              <a:gd name="T86" fmla="*/ 2147483647 w 793"/>
              <a:gd name="T87" fmla="*/ 2147483647 h 657"/>
              <a:gd name="T88" fmla="*/ 2147483647 w 793"/>
              <a:gd name="T89" fmla="*/ 2147483647 h 657"/>
              <a:gd name="T90" fmla="*/ 2147483647 w 793"/>
              <a:gd name="T91" fmla="*/ 2147483647 h 657"/>
              <a:gd name="T92" fmla="*/ 2147483647 w 793"/>
              <a:gd name="T93" fmla="*/ 2147483647 h 657"/>
              <a:gd name="T94" fmla="*/ 2147483647 w 793"/>
              <a:gd name="T95" fmla="*/ 2147483647 h 657"/>
              <a:gd name="T96" fmla="*/ 2147483647 w 793"/>
              <a:gd name="T97" fmla="*/ 2147483647 h 657"/>
              <a:gd name="T98" fmla="*/ 2147483647 w 793"/>
              <a:gd name="T99" fmla="*/ 2147483647 h 657"/>
              <a:gd name="T100" fmla="*/ 2147483647 w 793"/>
              <a:gd name="T101" fmla="*/ 2147483647 h 657"/>
              <a:gd name="T102" fmla="*/ 2147483647 w 793"/>
              <a:gd name="T103" fmla="*/ 2147483647 h 657"/>
              <a:gd name="T104" fmla="*/ 2147483647 w 793"/>
              <a:gd name="T105" fmla="*/ 2147483647 h 657"/>
              <a:gd name="T106" fmla="*/ 2147483647 w 793"/>
              <a:gd name="T107" fmla="*/ 2147483647 h 657"/>
              <a:gd name="T108" fmla="*/ 2147483647 w 793"/>
              <a:gd name="T109" fmla="*/ 2147483647 h 657"/>
              <a:gd name="T110" fmla="*/ 2147483647 w 793"/>
              <a:gd name="T111" fmla="*/ 2147483647 h 657"/>
              <a:gd name="T112" fmla="*/ 2147483647 w 793"/>
              <a:gd name="T113" fmla="*/ 2147483647 h 657"/>
              <a:gd name="T114" fmla="*/ 0 w 793"/>
              <a:gd name="T115" fmla="*/ 2147483647 h 657"/>
              <a:gd name="T116" fmla="*/ 0 w 793"/>
              <a:gd name="T117" fmla="*/ 2147483647 h 657"/>
              <a:gd name="T118" fmla="*/ 0 w 793"/>
              <a:gd name="T119" fmla="*/ 2147483647 h 657"/>
              <a:gd name="T120" fmla="*/ 0 w 793"/>
              <a:gd name="T121" fmla="*/ 2147483647 h 657"/>
              <a:gd name="T122" fmla="*/ 2147483647 w 793"/>
              <a:gd name="T123" fmla="*/ 2147483647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63892" name="Rectangle 20"/>
          <p:cNvSpPr>
            <a:spLocks noChangeArrowheads="1"/>
          </p:cNvSpPr>
          <p:nvPr/>
        </p:nvSpPr>
        <p:spPr bwMode="auto">
          <a:xfrm>
            <a:off x="1258888" y="2765425"/>
            <a:ext cx="1844675"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A </a:t>
            </a:r>
            <a:r>
              <a:rPr kumimoji="0" lang="en-US" sz="6000" b="1" i="0" u="none" strike="noStrike" kern="1200" cap="none" spc="0" normalizeH="0" baseline="0" noProof="0" dirty="0">
                <a:ln>
                  <a:noFill/>
                </a:ln>
                <a:solidFill>
                  <a:srgbClr val="51DC00"/>
                </a:solidFill>
                <a:effectLst/>
                <a:uLnTx/>
                <a:uFillTx/>
                <a:latin typeface="Arial" panose="020B0604020202020204" pitchFamily="34" charset="0"/>
                <a:ea typeface="ＭＳ Ｐゴシック" charset="0"/>
                <a:cs typeface="Arial" panose="020B0604020202020204" pitchFamily="34" charset="0"/>
              </a:rPr>
              <a:t>R</a:t>
            </a:r>
            <a:r>
              <a:rPr kumimoji="0" lang="en-US" sz="36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 C</a:t>
            </a:r>
          </a:p>
        </p:txBody>
      </p:sp>
      <p:sp>
        <p:nvSpPr>
          <p:cNvPr id="108562" name="Rectangle 21"/>
          <p:cNvSpPr>
            <a:spLocks noChangeArrowheads="1"/>
          </p:cNvSpPr>
          <p:nvPr/>
        </p:nvSpPr>
        <p:spPr bwMode="auto">
          <a:xfrm>
            <a:off x="3090863" y="5040313"/>
            <a:ext cx="1219885"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أشور      </a:t>
            </a:r>
            <a:endParaRPr kumimoji="0" lang="en-US" sz="24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endParaRPr>
          </a:p>
        </p:txBody>
      </p:sp>
      <p:sp>
        <p:nvSpPr>
          <p:cNvPr id="463894" name="Rectangle 22"/>
          <p:cNvSpPr>
            <a:spLocks noChangeArrowheads="1"/>
          </p:cNvSpPr>
          <p:nvPr/>
        </p:nvSpPr>
        <p:spPr bwMode="auto">
          <a:xfrm>
            <a:off x="4811713" y="4570413"/>
            <a:ext cx="1782538" cy="5206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350</a:t>
            </a:r>
            <a:r>
              <a:rPr kumimoji="0" lang="en-US"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        </a:t>
            </a:r>
          </a:p>
        </p:txBody>
      </p:sp>
      <p:sp>
        <p:nvSpPr>
          <p:cNvPr id="108564" name="Rectangle 23"/>
          <p:cNvSpPr>
            <a:spLocks noChangeArrowheads="1"/>
          </p:cNvSpPr>
          <p:nvPr/>
        </p:nvSpPr>
        <p:spPr bwMode="auto">
          <a:xfrm>
            <a:off x="4505325" y="5383213"/>
            <a:ext cx="304800" cy="247650"/>
          </a:xfrm>
          <a:prstGeom prst="rect">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565" name="Line 24"/>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566" name="Line 25"/>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567" name="Line 26"/>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568" name="Line 27"/>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569" name="Line 28"/>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570" name="Line 29"/>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571" name="Line 30"/>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572" name="Line 31"/>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573" name="Line 32"/>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574" name="Rectangle 33"/>
          <p:cNvSpPr>
            <a:spLocks noChangeArrowheads="1"/>
          </p:cNvSpPr>
          <p:nvPr/>
        </p:nvSpPr>
        <p:spPr bwMode="auto">
          <a:xfrm>
            <a:off x="3824288" y="1812925"/>
            <a:ext cx="1428750"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575" name="Rectangle 34"/>
          <p:cNvSpPr>
            <a:spLocks noChangeArrowheads="1"/>
          </p:cNvSpPr>
          <p:nvPr/>
        </p:nvSpPr>
        <p:spPr bwMode="auto">
          <a:xfrm>
            <a:off x="3959225" y="3671888"/>
            <a:ext cx="1428750" cy="519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576" name="Rectangle 35"/>
          <p:cNvSpPr>
            <a:spLocks noChangeArrowheads="1"/>
          </p:cNvSpPr>
          <p:nvPr/>
        </p:nvSpPr>
        <p:spPr bwMode="auto">
          <a:xfrm>
            <a:off x="4522788" y="4232275"/>
            <a:ext cx="176212" cy="1347788"/>
          </a:xfrm>
          <a:prstGeom prst="rect">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577" name="Rectangle 36"/>
          <p:cNvSpPr>
            <a:spLocks noChangeArrowheads="1"/>
          </p:cNvSpPr>
          <p:nvPr/>
        </p:nvSpPr>
        <p:spPr bwMode="auto">
          <a:xfrm>
            <a:off x="4538663" y="2555875"/>
            <a:ext cx="160337" cy="1160463"/>
          </a:xfrm>
          <a:prstGeom prst="rect">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63909" name="Rectangle 37"/>
          <p:cNvSpPr>
            <a:spLocks noChangeArrowheads="1"/>
          </p:cNvSpPr>
          <p:nvPr/>
        </p:nvSpPr>
        <p:spPr bwMode="auto">
          <a:xfrm>
            <a:off x="3173413" y="1781175"/>
            <a:ext cx="2888610" cy="520655"/>
          </a:xfrm>
          <a:prstGeom prst="rect">
            <a:avLst/>
          </a:prstGeom>
          <a:noFill/>
          <a:ln w="12700">
            <a:noFill/>
            <a:miter lim="800000"/>
            <a:headEnd/>
            <a:tailEnd/>
          </a:ln>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114FFB"/>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&lt;&lt;&lt;&lt; </a:t>
            </a:r>
            <a:r>
              <a:rPr kumimoji="0" lang="ar-JO" sz="2800" b="1" i="0" u="none" strike="noStrike" kern="1200" cap="none" spc="0" normalizeH="0" baseline="0" noProof="0" dirty="0">
                <a:ln>
                  <a:noFill/>
                </a:ln>
                <a:solidFill>
                  <a:srgbClr val="114FFB"/>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انقسام </a:t>
            </a:r>
            <a:r>
              <a:rPr kumimoji="0" lang="en-US" sz="2800" b="1" i="0" u="none" strike="noStrike" kern="1200" cap="none" spc="0" normalizeH="0" baseline="0" noProof="0" dirty="0">
                <a:ln>
                  <a:noFill/>
                </a:ln>
                <a:solidFill>
                  <a:srgbClr val="114FFB"/>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&gt;&gt;&gt;&gt;</a:t>
            </a:r>
          </a:p>
        </p:txBody>
      </p:sp>
      <p:sp>
        <p:nvSpPr>
          <p:cNvPr id="108579" name="Line 38"/>
          <p:cNvSpPr>
            <a:spLocks noChangeShapeType="1"/>
          </p:cNvSpPr>
          <p:nvPr/>
        </p:nvSpPr>
        <p:spPr bwMode="auto">
          <a:xfrm>
            <a:off x="4622800" y="3683000"/>
            <a:ext cx="0" cy="368300"/>
          </a:xfrm>
          <a:prstGeom prst="line">
            <a:avLst/>
          </a:prstGeom>
          <a:noFill/>
          <a:ln w="50800">
            <a:solidFill>
              <a:schemeClr val="tx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63912" name="Rectangle 40"/>
          <p:cNvSpPr>
            <a:spLocks noChangeArrowheads="1"/>
          </p:cNvSpPr>
          <p:nvPr/>
        </p:nvSpPr>
        <p:spPr bwMode="auto">
          <a:xfrm>
            <a:off x="4576763" y="5022850"/>
            <a:ext cx="989052"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بابل     </a:t>
            </a:r>
            <a:endParaRPr kumimoji="0" lang="en-US" sz="24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endParaRPr>
          </a:p>
        </p:txBody>
      </p:sp>
      <p:sp>
        <p:nvSpPr>
          <p:cNvPr id="108581" name="Rectangle 44"/>
          <p:cNvSpPr>
            <a:spLocks noChangeArrowheads="1"/>
          </p:cNvSpPr>
          <p:nvPr/>
        </p:nvSpPr>
        <p:spPr bwMode="auto">
          <a:xfrm>
            <a:off x="7499350" y="6102350"/>
            <a:ext cx="1185863"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582" name="Line 45"/>
          <p:cNvSpPr>
            <a:spLocks noChangeShapeType="1"/>
          </p:cNvSpPr>
          <p:nvPr/>
        </p:nvSpPr>
        <p:spPr bwMode="auto">
          <a:xfrm>
            <a:off x="4622800" y="2298700"/>
            <a:ext cx="0" cy="3327400"/>
          </a:xfrm>
          <a:prstGeom prst="line">
            <a:avLst/>
          </a:prstGeom>
          <a:noFill/>
          <a:ln w="50800">
            <a:solidFill>
              <a:srgbClr val="FC0128"/>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63918" name="Rectangle 46"/>
          <p:cNvSpPr>
            <a:spLocks noChangeArrowheads="1"/>
          </p:cNvSpPr>
          <p:nvPr/>
        </p:nvSpPr>
        <p:spPr bwMode="auto">
          <a:xfrm>
            <a:off x="3198813" y="3635375"/>
            <a:ext cx="1877116" cy="520655"/>
          </a:xfrm>
          <a:prstGeom prst="rect">
            <a:avLst/>
          </a:prstGeom>
          <a:noFill/>
          <a:ln w="12700">
            <a:noFill/>
            <a:miter lim="800000"/>
            <a:headEnd/>
            <a:tailEnd/>
          </a:ln>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114FFB"/>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الأنبياء         </a:t>
            </a:r>
            <a:endParaRPr kumimoji="0" lang="en-US" sz="2800" b="1" i="0" u="none" strike="noStrike" kern="1200" cap="none" spc="0" normalizeH="0" baseline="0" noProof="0" dirty="0">
              <a:ln>
                <a:noFill/>
              </a:ln>
              <a:solidFill>
                <a:srgbClr val="114FFB"/>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8584" name="Rectangle 49"/>
          <p:cNvSpPr>
            <a:spLocks noChangeArrowheads="1"/>
          </p:cNvSpPr>
          <p:nvPr/>
        </p:nvSpPr>
        <p:spPr bwMode="auto">
          <a:xfrm>
            <a:off x="3643313" y="3216275"/>
            <a:ext cx="2080697" cy="5206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1A0004"/>
                </a:solidFill>
                <a:effectLst/>
                <a:uLnTx/>
                <a:uFillTx/>
                <a:latin typeface="Arial" panose="020B0604020202020204" pitchFamily="34" charset="0"/>
                <a:ea typeface="ＭＳ Ｐゴシック" charset="0"/>
                <a:cs typeface="Arial" panose="020B0604020202020204" pitchFamily="34" charset="0"/>
              </a:rPr>
              <a:t>10</a:t>
            </a:r>
            <a:r>
              <a:rPr kumimoji="0" lang="en-US" sz="2800" b="1" i="0" u="none" strike="noStrike" kern="1200" cap="none" spc="0" normalizeH="0" baseline="0" noProof="0" dirty="0">
                <a:ln>
                  <a:noFill/>
                </a:ln>
                <a:solidFill>
                  <a:srgbClr val="1A0004"/>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1A0004"/>
                </a:solidFill>
                <a:effectLst/>
                <a:uLnTx/>
                <a:uFillTx/>
                <a:latin typeface="Arial" panose="020B0604020202020204" pitchFamily="34" charset="0"/>
                <a:ea typeface="ＭＳ Ｐゴシック" charset="0"/>
                <a:cs typeface="Arial" panose="020B0604020202020204" pitchFamily="34" charset="0"/>
              </a:rPr>
              <a:t>2</a:t>
            </a:r>
            <a:endParaRPr kumimoji="0" lang="en-US" sz="2800" b="1" i="0" u="none" strike="noStrike" kern="1200" cap="none" spc="0" normalizeH="0" baseline="0" noProof="0" dirty="0">
              <a:ln>
                <a:noFill/>
              </a:ln>
              <a:solidFill>
                <a:srgbClr val="1A0004"/>
              </a:solidFill>
              <a:effectLst/>
              <a:uLnTx/>
              <a:uFillTx/>
              <a:latin typeface="Arial" panose="020B0604020202020204" pitchFamily="34" charset="0"/>
              <a:ea typeface="ＭＳ Ｐゴシック" charset="0"/>
              <a:cs typeface="Arial" panose="020B0604020202020204" pitchFamily="34" charset="0"/>
            </a:endParaRPr>
          </a:p>
        </p:txBody>
      </p:sp>
      <p:sp>
        <p:nvSpPr>
          <p:cNvPr id="108585" name="Rectangle 50"/>
          <p:cNvSpPr>
            <a:spLocks noChangeArrowheads="1"/>
          </p:cNvSpPr>
          <p:nvPr/>
        </p:nvSpPr>
        <p:spPr bwMode="auto">
          <a:xfrm>
            <a:off x="3033713" y="2246313"/>
            <a:ext cx="3898900" cy="515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1A0004"/>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1A0004"/>
                </a:solidFill>
                <a:effectLst/>
                <a:uLnTx/>
                <a:uFillTx/>
                <a:latin typeface="Arial" panose="020B0604020202020204" pitchFamily="34" charset="0"/>
                <a:ea typeface="ＭＳ Ｐゴシック" charset="0"/>
                <a:cs typeface="Arial" panose="020B0604020202020204" pitchFamily="34" charset="0"/>
              </a:rPr>
              <a:t>الشمال    </a:t>
            </a:r>
            <a:r>
              <a:rPr kumimoji="0" lang="en-US" sz="2800" b="1" i="0" u="none" strike="noStrike" kern="1200" cap="none" spc="0" normalizeH="0" baseline="0" noProof="0" dirty="0">
                <a:ln>
                  <a:noFill/>
                </a:ln>
                <a:solidFill>
                  <a:srgbClr val="1A0004"/>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1A0004"/>
                </a:solidFill>
                <a:effectLst/>
                <a:uLnTx/>
                <a:uFillTx/>
                <a:latin typeface="Arial" panose="020B0604020202020204" pitchFamily="34" charset="0"/>
                <a:ea typeface="ＭＳ Ｐゴシック" charset="0"/>
                <a:cs typeface="Arial" panose="020B0604020202020204" pitchFamily="34" charset="0"/>
              </a:rPr>
              <a:t>الجنوب  </a:t>
            </a:r>
            <a:endParaRPr kumimoji="0" lang="en-US" sz="2800" b="1" i="0" u="none" strike="noStrike" kern="1200" cap="none" spc="0" normalizeH="0" baseline="0" noProof="0" dirty="0">
              <a:ln>
                <a:noFill/>
              </a:ln>
              <a:solidFill>
                <a:srgbClr val="1A0004"/>
              </a:solidFill>
              <a:effectLst/>
              <a:uLnTx/>
              <a:uFillTx/>
              <a:latin typeface="Arial" panose="020B0604020202020204" pitchFamily="34" charset="0"/>
              <a:ea typeface="ＭＳ Ｐゴシック" charset="0"/>
              <a:cs typeface="Arial" panose="020B0604020202020204" pitchFamily="34" charset="0"/>
            </a:endParaRPr>
          </a:p>
        </p:txBody>
      </p:sp>
      <p:sp>
        <p:nvSpPr>
          <p:cNvPr id="108586" name="Rectangle 51"/>
          <p:cNvSpPr>
            <a:spLocks noChangeArrowheads="1"/>
          </p:cNvSpPr>
          <p:nvPr/>
        </p:nvSpPr>
        <p:spPr bwMode="auto">
          <a:xfrm>
            <a:off x="3143250" y="2746375"/>
            <a:ext cx="2495875" cy="5206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1A0004"/>
                </a:solidFill>
                <a:effectLst/>
                <a:uLnTx/>
                <a:uFillTx/>
                <a:latin typeface="Arial" panose="020B0604020202020204" pitchFamily="34" charset="0"/>
                <a:ea typeface="ＭＳ Ｐゴシック" charset="0"/>
                <a:cs typeface="Arial" panose="020B0604020202020204" pitchFamily="34" charset="0"/>
              </a:rPr>
              <a:t>إسرائيل   </a:t>
            </a:r>
            <a:r>
              <a:rPr kumimoji="0" lang="en-US" sz="2800" b="1" i="0" u="none" strike="noStrike" kern="1200" cap="none" spc="0" normalizeH="0" baseline="0" noProof="0" dirty="0">
                <a:ln>
                  <a:noFill/>
                </a:ln>
                <a:solidFill>
                  <a:srgbClr val="1A0004"/>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1A0004"/>
                </a:solidFill>
                <a:effectLst/>
                <a:uLnTx/>
                <a:uFillTx/>
                <a:latin typeface="Arial" panose="020B0604020202020204" pitchFamily="34" charset="0"/>
                <a:ea typeface="ＭＳ Ｐゴシック" charset="0"/>
                <a:cs typeface="Arial" panose="020B0604020202020204" pitchFamily="34" charset="0"/>
              </a:rPr>
              <a:t>يهوذا   </a:t>
            </a:r>
            <a:endParaRPr kumimoji="0" lang="en-US" sz="2800" b="1" i="0" u="none" strike="noStrike" kern="1200" cap="none" spc="0" normalizeH="0" baseline="0" noProof="0" dirty="0">
              <a:ln>
                <a:noFill/>
              </a:ln>
              <a:solidFill>
                <a:srgbClr val="1A0004"/>
              </a:solidFill>
              <a:effectLst/>
              <a:uLnTx/>
              <a:uFillTx/>
              <a:latin typeface="Arial" panose="020B0604020202020204" pitchFamily="34" charset="0"/>
              <a:ea typeface="ＭＳ Ｐゴシック" charset="0"/>
              <a:cs typeface="Arial" panose="020B0604020202020204" pitchFamily="34" charset="0"/>
            </a:endParaRPr>
          </a:p>
        </p:txBody>
      </p:sp>
      <p:sp>
        <p:nvSpPr>
          <p:cNvPr id="463952" name="Rectangle 80"/>
          <p:cNvSpPr>
            <a:spLocks noChangeArrowheads="1"/>
          </p:cNvSpPr>
          <p:nvPr/>
        </p:nvSpPr>
        <p:spPr bwMode="auto">
          <a:xfrm>
            <a:off x="7772400" y="6226175"/>
            <a:ext cx="184150" cy="336550"/>
          </a:xfrm>
          <a:prstGeom prst="rect">
            <a:avLst/>
          </a:prstGeom>
          <a:noFill/>
          <a:ln w="12700">
            <a:noFill/>
            <a:miter lim="800000"/>
            <a:headEnd/>
            <a:tailEnd/>
          </a:ln>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8588" name="Text Box 136"/>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grpSp>
        <p:nvGrpSpPr>
          <p:cNvPr id="108589" name="Group 138"/>
          <p:cNvGrpSpPr>
            <a:grpSpLocks/>
          </p:cNvGrpSpPr>
          <p:nvPr/>
        </p:nvGrpSpPr>
        <p:grpSpPr bwMode="auto">
          <a:xfrm>
            <a:off x="8018463" y="3436938"/>
            <a:ext cx="981075" cy="1843087"/>
            <a:chOff x="5051" y="2165"/>
            <a:chExt cx="618" cy="1161"/>
          </a:xfrm>
        </p:grpSpPr>
        <p:grpSp>
          <p:nvGrpSpPr>
            <p:cNvPr id="108613" name="Group 139"/>
            <p:cNvGrpSpPr>
              <a:grpSpLocks/>
            </p:cNvGrpSpPr>
            <p:nvPr/>
          </p:nvGrpSpPr>
          <p:grpSpPr bwMode="auto">
            <a:xfrm>
              <a:off x="5051" y="2165"/>
              <a:ext cx="618" cy="1161"/>
              <a:chOff x="5051" y="2165"/>
              <a:chExt cx="618" cy="1161"/>
            </a:xfrm>
          </p:grpSpPr>
          <p:sp>
            <p:nvSpPr>
              <p:cNvPr id="108615" name="Freeform 140"/>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16" name="AutoShape 141"/>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17" name="Rectangle 142"/>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18" name="Line 143"/>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19" name="Rectangle 144"/>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20" name="Rectangle 145"/>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21" name="Line 146"/>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22" name="Line 147"/>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23" name="Line 148"/>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24" name="Line 149"/>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25" name="Line 150"/>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26" name="Line 151"/>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27" name="Line 152"/>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28" name="Line 153"/>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29" name="Line 154"/>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30" name="Line 155"/>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31" name="Rectangle 156"/>
              <p:cNvSpPr>
                <a:spLocks noChangeArrowheads="1"/>
              </p:cNvSpPr>
              <p:nvPr/>
            </p:nvSpPr>
            <p:spPr bwMode="auto">
              <a:xfrm>
                <a:off x="5051" y="2165"/>
                <a:ext cx="527"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ملكية     </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108614" name="Rectangle 157"/>
            <p:cNvSpPr>
              <a:spLocks noChangeArrowheads="1"/>
            </p:cNvSpPr>
            <p:nvPr/>
          </p:nvSpPr>
          <p:spPr bwMode="auto">
            <a:xfrm>
              <a:off x="5139" y="2267"/>
              <a:ext cx="394"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 - D - S</a:t>
              </a:r>
            </a:p>
          </p:txBody>
        </p:sp>
      </p:grpSp>
      <p:sp>
        <p:nvSpPr>
          <p:cNvPr id="464030" name="Rectangle 158"/>
          <p:cNvSpPr>
            <a:spLocks noChangeArrowheads="1"/>
          </p:cNvSpPr>
          <p:nvPr/>
        </p:nvSpPr>
        <p:spPr bwMode="auto">
          <a:xfrm>
            <a:off x="8051800" y="3789363"/>
            <a:ext cx="785470" cy="228268"/>
          </a:xfrm>
          <a:prstGeom prst="rect">
            <a:avLst/>
          </a:prstGeom>
          <a:noFill/>
          <a:ln w="12700">
            <a:noFill/>
            <a:miter lim="800000"/>
            <a:headEnd/>
            <a:tailEnd/>
          </a:ln>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rPr>
              <a:t> ••• </a:t>
            </a:r>
            <a:r>
              <a:rPr kumimoji="0" lang="ar-JO" sz="9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rPr>
              <a:t>انقسام </a:t>
            </a:r>
            <a:r>
              <a:rPr kumimoji="0" lang="en-US" sz="9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rPr>
              <a:t>••• </a:t>
            </a:r>
          </a:p>
        </p:txBody>
      </p:sp>
      <p:sp>
        <p:nvSpPr>
          <p:cNvPr id="108591" name="Rectangle 159"/>
          <p:cNvSpPr>
            <a:spLocks noChangeArrowheads="1"/>
          </p:cNvSpPr>
          <p:nvPr/>
        </p:nvSpPr>
        <p:spPr bwMode="auto">
          <a:xfrm>
            <a:off x="8032750" y="3973513"/>
            <a:ext cx="966610" cy="2128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الشمال   </a:t>
            </a:r>
            <a:r>
              <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الجنوب  </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64032" name="Rectangle 160"/>
          <p:cNvSpPr>
            <a:spLocks noChangeArrowheads="1"/>
          </p:cNvSpPr>
          <p:nvPr/>
        </p:nvSpPr>
        <p:spPr bwMode="auto">
          <a:xfrm>
            <a:off x="8002588" y="4483100"/>
            <a:ext cx="726160" cy="212879"/>
          </a:xfrm>
          <a:prstGeom prst="rect">
            <a:avLst/>
          </a:prstGeom>
          <a:noFill/>
          <a:ln w="12700">
            <a:noFill/>
            <a:miter lim="800000"/>
            <a:headEnd/>
            <a:tailEnd/>
          </a:ln>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rPr>
              <a:t>الأنبياء           </a:t>
            </a:r>
            <a:endParaRPr kumimoji="0" lang="en-US" sz="8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108593" name="Rectangle 161"/>
          <p:cNvSpPr>
            <a:spLocks noChangeArrowheads="1"/>
          </p:cNvSpPr>
          <p:nvPr/>
        </p:nvSpPr>
        <p:spPr bwMode="auto">
          <a:xfrm>
            <a:off x="8107363" y="4838700"/>
            <a:ext cx="647612" cy="2128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200 </a:t>
            </a:r>
            <a:r>
              <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108594" name="Rectangle 162"/>
          <p:cNvSpPr>
            <a:spLocks noChangeArrowheads="1"/>
          </p:cNvSpPr>
          <p:nvPr/>
        </p:nvSpPr>
        <p:spPr bwMode="auto">
          <a:xfrm>
            <a:off x="8031163" y="5003800"/>
            <a:ext cx="561050" cy="2128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أشور    </a:t>
            </a:r>
            <a:r>
              <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108595" name="Rectangle 163"/>
          <p:cNvSpPr>
            <a:spLocks noChangeArrowheads="1"/>
          </p:cNvSpPr>
          <p:nvPr/>
        </p:nvSpPr>
        <p:spPr bwMode="auto">
          <a:xfrm>
            <a:off x="8026400" y="4672013"/>
            <a:ext cx="900887" cy="2128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20-J         20-R</a:t>
            </a:r>
          </a:p>
        </p:txBody>
      </p:sp>
      <p:grpSp>
        <p:nvGrpSpPr>
          <p:cNvPr id="108596" name="Group 164"/>
          <p:cNvGrpSpPr>
            <a:grpSpLocks/>
          </p:cNvGrpSpPr>
          <p:nvPr/>
        </p:nvGrpSpPr>
        <p:grpSpPr bwMode="auto">
          <a:xfrm>
            <a:off x="8061325" y="4151318"/>
            <a:ext cx="931863" cy="379413"/>
            <a:chOff x="5078" y="2615"/>
            <a:chExt cx="587" cy="239"/>
          </a:xfrm>
        </p:grpSpPr>
        <p:sp>
          <p:nvSpPr>
            <p:cNvPr id="108610" name="Rectangle 165"/>
            <p:cNvSpPr>
              <a:spLocks noChangeArrowheads="1"/>
            </p:cNvSpPr>
            <p:nvPr/>
          </p:nvSpPr>
          <p:spPr bwMode="auto">
            <a:xfrm>
              <a:off x="5078" y="2615"/>
              <a:ext cx="383" cy="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إسرائيل  </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8611" name="Rectangle 166"/>
            <p:cNvSpPr>
              <a:spLocks noChangeArrowheads="1"/>
            </p:cNvSpPr>
            <p:nvPr/>
          </p:nvSpPr>
          <p:spPr bwMode="auto">
            <a:xfrm>
              <a:off x="5306" y="2615"/>
              <a:ext cx="359" cy="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يهوذا  </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8612" name="Rectangle 167"/>
            <p:cNvSpPr>
              <a:spLocks noChangeArrowheads="1"/>
            </p:cNvSpPr>
            <p:nvPr/>
          </p:nvSpPr>
          <p:spPr bwMode="auto">
            <a:xfrm>
              <a:off x="5105" y="2720"/>
              <a:ext cx="479" cy="1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10              </a:t>
              </a: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108597" name="Rectangle 168"/>
          <p:cNvSpPr>
            <a:spLocks noChangeArrowheads="1"/>
          </p:cNvSpPr>
          <p:nvPr/>
        </p:nvSpPr>
        <p:spPr bwMode="auto">
          <a:xfrm>
            <a:off x="8420100" y="4994275"/>
            <a:ext cx="455252" cy="2128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بابل     </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8598" name="Rectangle 169"/>
          <p:cNvSpPr>
            <a:spLocks noChangeArrowheads="1"/>
          </p:cNvSpPr>
          <p:nvPr/>
        </p:nvSpPr>
        <p:spPr bwMode="auto">
          <a:xfrm>
            <a:off x="8537575" y="4837113"/>
            <a:ext cx="355866" cy="2128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350</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64042" name="Rectangle 170"/>
          <p:cNvSpPr>
            <a:spLocks noChangeArrowheads="1"/>
          </p:cNvSpPr>
          <p:nvPr/>
        </p:nvSpPr>
        <p:spPr bwMode="auto">
          <a:xfrm>
            <a:off x="8133410" y="6539627"/>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50</a:t>
            </a:r>
          </a:p>
        </p:txBody>
      </p:sp>
      <p:sp>
        <p:nvSpPr>
          <p:cNvPr id="108600" name="Text Box 171"/>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Handbook pg. 32-37</a:t>
            </a:r>
          </a:p>
        </p:txBody>
      </p:sp>
      <p:sp>
        <p:nvSpPr>
          <p:cNvPr id="463913" name="Oval 41"/>
          <p:cNvSpPr>
            <a:spLocks noChangeArrowheads="1"/>
          </p:cNvSpPr>
          <p:nvPr/>
        </p:nvSpPr>
        <p:spPr bwMode="auto">
          <a:xfrm>
            <a:off x="4552950" y="4565650"/>
            <a:ext cx="1676400" cy="1041400"/>
          </a:xfrm>
          <a:prstGeom prst="ellipse">
            <a:avLst/>
          </a:prstGeom>
          <a:noFill/>
          <a:ln w="76200">
            <a:solidFill>
              <a:srgbClr val="F8131B"/>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64073" name="Text Box 201"/>
          <p:cNvSpPr txBox="1">
            <a:spLocks noChangeArrowheads="1"/>
          </p:cNvSpPr>
          <p:nvPr/>
        </p:nvSpPr>
        <p:spPr bwMode="auto">
          <a:xfrm>
            <a:off x="6326188" y="1462088"/>
            <a:ext cx="2543492" cy="579437"/>
          </a:xfrm>
          <a:prstGeom prst="rect">
            <a:avLst/>
          </a:prstGeom>
          <a:noFill/>
          <a:ln w="12700">
            <a:noFill/>
            <a:miter lim="800000"/>
            <a:headEnd/>
            <a:tailEnd/>
          </a:ln>
          <a:effectLst>
            <a:outerShdw blurRad="63500" dist="46662" dir="3284183" algn="ctr" rotWithShape="0">
              <a:schemeClr val="bg2">
                <a:alpha val="74998"/>
              </a:schemeClr>
            </a:outerShdw>
          </a:effectLst>
        </p:spPr>
        <p:txBody>
          <a:bodyPr wrap="square">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 الداوودي</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64074" name="Text Box 202"/>
          <p:cNvSpPr txBox="1">
            <a:spLocks noChangeArrowheads="1"/>
          </p:cNvSpPr>
          <p:nvPr/>
        </p:nvSpPr>
        <p:spPr bwMode="auto">
          <a:xfrm>
            <a:off x="6318249" y="3533775"/>
            <a:ext cx="1806847" cy="579438"/>
          </a:xfrm>
          <a:prstGeom prst="rect">
            <a:avLst/>
          </a:prstGeom>
          <a:noFill/>
          <a:ln w="12700">
            <a:noFill/>
            <a:miter lim="800000"/>
            <a:headEnd/>
            <a:tailEnd/>
          </a:ln>
          <a:effectLst>
            <a:outerShdw blurRad="63500" dist="46662" dir="3284183" algn="ctr" rotWithShape="0">
              <a:schemeClr val="bg2">
                <a:alpha val="74998"/>
              </a:schemeClr>
            </a:outerShdw>
          </a:effectLst>
        </p:spPr>
        <p:txBody>
          <a:bodyPr wrap="square">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 الجديد</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108604" name="Group 108"/>
          <p:cNvGrpSpPr>
            <a:grpSpLocks/>
          </p:cNvGrpSpPr>
          <p:nvPr/>
        </p:nvGrpSpPr>
        <p:grpSpPr bwMode="auto">
          <a:xfrm>
            <a:off x="519113" y="117475"/>
            <a:ext cx="854075" cy="1720984"/>
            <a:chOff x="519113" y="312738"/>
            <a:chExt cx="854075" cy="1910918"/>
          </a:xfrm>
        </p:grpSpPr>
        <p:sp>
          <p:nvSpPr>
            <p:cNvPr id="110" name="Rectangle 109"/>
            <p:cNvSpPr>
              <a:spLocks noChangeArrowheads="1"/>
            </p:cNvSpPr>
            <p:nvPr/>
          </p:nvSpPr>
          <p:spPr bwMode="auto">
            <a:xfrm>
              <a:off x="519113" y="312738"/>
              <a:ext cx="854075" cy="1910918"/>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7</a:t>
              </a: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11" name="Line 52"/>
            <p:cNvSpPr>
              <a:spLocks noChangeShapeType="1"/>
            </p:cNvSpPr>
            <p:nvPr/>
          </p:nvSpPr>
          <p:spPr bwMode="auto">
            <a:xfrm flipV="1">
              <a:off x="854075" y="1185276"/>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464044" name="Rectangle 172"/>
          <p:cNvSpPr>
            <a:spLocks noChangeArrowheads="1"/>
          </p:cNvSpPr>
          <p:nvPr/>
        </p:nvSpPr>
        <p:spPr bwMode="auto">
          <a:xfrm>
            <a:off x="6243638" y="4314825"/>
            <a:ext cx="1611312" cy="951543"/>
          </a:xfrm>
          <a:prstGeom prst="rect">
            <a:avLst/>
          </a:prstGeom>
          <a:noFill/>
          <a:ln w="12700">
            <a:noFill/>
            <a:miter lim="800000"/>
            <a:headEnd/>
            <a:tailEnd/>
          </a:ln>
          <a:effectLst>
            <a:outerShdw blurRad="63500" dist="8980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إرميا 31:</a:t>
            </a:r>
            <a:r>
              <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31 - 33</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64045" name="Rectangle 173"/>
          <p:cNvSpPr>
            <a:spLocks noChangeArrowheads="1"/>
          </p:cNvSpPr>
          <p:nvPr/>
        </p:nvSpPr>
        <p:spPr bwMode="auto">
          <a:xfrm>
            <a:off x="6188075" y="2247900"/>
            <a:ext cx="3339055" cy="951543"/>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صموئيل 7: 4 – 16</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أخبار الأيام 17: 3- 14</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1962150" y="-12700"/>
            <a:ext cx="3092450" cy="338138"/>
          </a:xfrm>
          <a:prstGeom prst="rect">
            <a:avLst/>
          </a:prstGeom>
          <a:ln w="12700">
            <a:miter lim="800000"/>
            <a:headEnd/>
            <a:tailEnd/>
          </a:ln>
          <a:effectLst>
            <a:outerShdw blurRad="63500" dist="71842" dir="2700000" algn="ctr" rotWithShape="0">
              <a:schemeClr val="bg2">
                <a:alpha val="74998"/>
              </a:schemeClr>
            </a:outerShdw>
          </a:effectLst>
        </p:spPr>
        <p:txBody>
          <a:bodyPr>
            <a:spAutoFit/>
          </a:bodyPr>
          <a:lstStyle/>
          <a:p>
            <a:pPr algn="r">
              <a:spcBef>
                <a:spcPct val="50000"/>
              </a:spcBef>
              <a:defRPr/>
            </a:pPr>
            <a:r>
              <a:rPr lang="ar-JO" sz="1600" b="1" kern="1200" dirty="0">
                <a:solidFill>
                  <a:schemeClr val="tx1"/>
                </a:solidFill>
                <a:latin typeface="Arial" panose="020B0604020202020204" pitchFamily="34" charset="0"/>
                <a:ea typeface="+mn-ea"/>
                <a:cs typeface="Arial" panose="020B0604020202020204" pitchFamily="34" charset="0"/>
              </a:rPr>
              <a:t>الملوك الثاني 25</a:t>
            </a:r>
            <a:endParaRPr lang="en-US" sz="1600" b="1" kern="1200" dirty="0">
              <a:solidFill>
                <a:schemeClr val="tx1"/>
              </a:solidFill>
              <a:latin typeface="Arial" panose="020B0604020202020204" pitchFamily="34" charset="0"/>
              <a:ea typeface="+mn-ea"/>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2" fill="hold" grpId="0" nodeType="withEffect">
                                  <p:stCondLst>
                                    <p:cond delay="0"/>
                                  </p:stCondLst>
                                  <p:childTnLst>
                                    <p:set>
                                      <p:cBhvr>
                                        <p:cTn id="6" dur="1" fill="hold">
                                          <p:stCondLst>
                                            <p:cond delay="0"/>
                                          </p:stCondLst>
                                        </p:cTn>
                                        <p:tgtEl>
                                          <p:spTgt spid="463894"/>
                                        </p:tgtEl>
                                        <p:attrNameLst>
                                          <p:attrName>style.visibility</p:attrName>
                                        </p:attrNameLst>
                                      </p:cBhvr>
                                      <p:to>
                                        <p:strVal val="visible"/>
                                      </p:to>
                                    </p:set>
                                    <p:anim calcmode="lin" valueType="num">
                                      <p:cBhvr>
                                        <p:cTn id="7" dur="500" fill="hold"/>
                                        <p:tgtEl>
                                          <p:spTgt spid="463894"/>
                                        </p:tgtEl>
                                        <p:attrNameLst>
                                          <p:attrName>ppt_x</p:attrName>
                                        </p:attrNameLst>
                                      </p:cBhvr>
                                      <p:tavLst>
                                        <p:tav tm="0">
                                          <p:val>
                                            <p:strVal val="#ppt_x+#ppt_w/2"/>
                                          </p:val>
                                        </p:tav>
                                        <p:tav tm="100000">
                                          <p:val>
                                            <p:strVal val="#ppt_x"/>
                                          </p:val>
                                        </p:tav>
                                      </p:tavLst>
                                    </p:anim>
                                    <p:anim calcmode="lin" valueType="num">
                                      <p:cBhvr>
                                        <p:cTn id="8" dur="500" fill="hold"/>
                                        <p:tgtEl>
                                          <p:spTgt spid="463894"/>
                                        </p:tgtEl>
                                        <p:attrNameLst>
                                          <p:attrName>ppt_y</p:attrName>
                                        </p:attrNameLst>
                                      </p:cBhvr>
                                      <p:tavLst>
                                        <p:tav tm="0">
                                          <p:val>
                                            <p:strVal val="#ppt_y"/>
                                          </p:val>
                                        </p:tav>
                                        <p:tav tm="100000">
                                          <p:val>
                                            <p:strVal val="#ppt_y"/>
                                          </p:val>
                                        </p:tav>
                                      </p:tavLst>
                                    </p:anim>
                                    <p:anim calcmode="lin" valueType="num">
                                      <p:cBhvr>
                                        <p:cTn id="9" dur="500" fill="hold"/>
                                        <p:tgtEl>
                                          <p:spTgt spid="463894"/>
                                        </p:tgtEl>
                                        <p:attrNameLst>
                                          <p:attrName>ppt_w</p:attrName>
                                        </p:attrNameLst>
                                      </p:cBhvr>
                                      <p:tavLst>
                                        <p:tav tm="0">
                                          <p:val>
                                            <p:fltVal val="0"/>
                                          </p:val>
                                        </p:tav>
                                        <p:tav tm="100000">
                                          <p:val>
                                            <p:strVal val="#ppt_w"/>
                                          </p:val>
                                        </p:tav>
                                      </p:tavLst>
                                    </p:anim>
                                    <p:anim calcmode="lin" valueType="num">
                                      <p:cBhvr>
                                        <p:cTn id="10" dur="500" fill="hold"/>
                                        <p:tgtEl>
                                          <p:spTgt spid="463894"/>
                                        </p:tgtEl>
                                        <p:attrNameLst>
                                          <p:attrName>ppt_h</p:attrName>
                                        </p:attrNameLst>
                                      </p:cBhvr>
                                      <p:tavLst>
                                        <p:tav tm="0">
                                          <p:val>
                                            <p:strVal val="#ppt_h"/>
                                          </p:val>
                                        </p:tav>
                                        <p:tav tm="100000">
                                          <p:val>
                                            <p:strVal val="#ppt_h"/>
                                          </p:val>
                                        </p:tav>
                                      </p:tavLst>
                                    </p:anim>
                                  </p:childTnLst>
                                </p:cTn>
                              </p:par>
                            </p:childTnLst>
                          </p:cTn>
                        </p:par>
                        <p:par>
                          <p:cTn id="11" fill="hold" nodeType="afterGroup">
                            <p:stCondLst>
                              <p:cond delay="500"/>
                            </p:stCondLst>
                            <p:childTnLst>
                              <p:par>
                                <p:cTn id="12" presetID="17" presetClass="entr" presetSubtype="2" fill="hold" grpId="0" nodeType="afterEffect">
                                  <p:stCondLst>
                                    <p:cond delay="100"/>
                                  </p:stCondLst>
                                  <p:childTnLst>
                                    <p:set>
                                      <p:cBhvr>
                                        <p:cTn id="13" dur="1" fill="hold">
                                          <p:stCondLst>
                                            <p:cond delay="0"/>
                                          </p:stCondLst>
                                        </p:cTn>
                                        <p:tgtEl>
                                          <p:spTgt spid="463912"/>
                                        </p:tgtEl>
                                        <p:attrNameLst>
                                          <p:attrName>style.visibility</p:attrName>
                                        </p:attrNameLst>
                                      </p:cBhvr>
                                      <p:to>
                                        <p:strVal val="visible"/>
                                      </p:to>
                                    </p:set>
                                    <p:anim calcmode="lin" valueType="num">
                                      <p:cBhvr>
                                        <p:cTn id="14" dur="500" fill="hold"/>
                                        <p:tgtEl>
                                          <p:spTgt spid="463912"/>
                                        </p:tgtEl>
                                        <p:attrNameLst>
                                          <p:attrName>ppt_x</p:attrName>
                                        </p:attrNameLst>
                                      </p:cBhvr>
                                      <p:tavLst>
                                        <p:tav tm="0">
                                          <p:val>
                                            <p:strVal val="#ppt_x+#ppt_w/2"/>
                                          </p:val>
                                        </p:tav>
                                        <p:tav tm="100000">
                                          <p:val>
                                            <p:strVal val="#ppt_x"/>
                                          </p:val>
                                        </p:tav>
                                      </p:tavLst>
                                    </p:anim>
                                    <p:anim calcmode="lin" valueType="num">
                                      <p:cBhvr>
                                        <p:cTn id="15" dur="500" fill="hold"/>
                                        <p:tgtEl>
                                          <p:spTgt spid="463912"/>
                                        </p:tgtEl>
                                        <p:attrNameLst>
                                          <p:attrName>ppt_y</p:attrName>
                                        </p:attrNameLst>
                                      </p:cBhvr>
                                      <p:tavLst>
                                        <p:tav tm="0">
                                          <p:val>
                                            <p:strVal val="#ppt_y"/>
                                          </p:val>
                                        </p:tav>
                                        <p:tav tm="100000">
                                          <p:val>
                                            <p:strVal val="#ppt_y"/>
                                          </p:val>
                                        </p:tav>
                                      </p:tavLst>
                                    </p:anim>
                                    <p:anim calcmode="lin" valueType="num">
                                      <p:cBhvr>
                                        <p:cTn id="16" dur="500" fill="hold"/>
                                        <p:tgtEl>
                                          <p:spTgt spid="463912"/>
                                        </p:tgtEl>
                                        <p:attrNameLst>
                                          <p:attrName>ppt_w</p:attrName>
                                        </p:attrNameLst>
                                      </p:cBhvr>
                                      <p:tavLst>
                                        <p:tav tm="0">
                                          <p:val>
                                            <p:fltVal val="0"/>
                                          </p:val>
                                        </p:tav>
                                        <p:tav tm="100000">
                                          <p:val>
                                            <p:strVal val="#ppt_w"/>
                                          </p:val>
                                        </p:tav>
                                      </p:tavLst>
                                    </p:anim>
                                    <p:anim calcmode="lin" valueType="num">
                                      <p:cBhvr>
                                        <p:cTn id="17" dur="500" fill="hold"/>
                                        <p:tgtEl>
                                          <p:spTgt spid="463912"/>
                                        </p:tgtEl>
                                        <p:attrNameLst>
                                          <p:attrName>ppt_h</p:attrName>
                                        </p:attrNameLst>
                                      </p:cBhvr>
                                      <p:tavLst>
                                        <p:tav tm="0">
                                          <p:val>
                                            <p:strVal val="#ppt_h"/>
                                          </p:val>
                                        </p:tav>
                                        <p:tav tm="100000">
                                          <p:val>
                                            <p:strVal val="#ppt_h"/>
                                          </p:val>
                                        </p:tav>
                                      </p:tavLst>
                                    </p:anim>
                                  </p:childTnLst>
                                </p:cTn>
                              </p:par>
                            </p:childTnLst>
                          </p:cTn>
                        </p:par>
                        <p:par>
                          <p:cTn id="18" fill="hold" nodeType="afterGroup">
                            <p:stCondLst>
                              <p:cond delay="1100"/>
                            </p:stCondLst>
                            <p:childTnLst>
                              <p:par>
                                <p:cTn id="19" presetID="17" presetClass="entr" presetSubtype="2" fill="hold" grpId="0" nodeType="afterEffect">
                                  <p:stCondLst>
                                    <p:cond delay="100"/>
                                  </p:stCondLst>
                                  <p:childTnLst>
                                    <p:set>
                                      <p:cBhvr>
                                        <p:cTn id="20" dur="1" fill="hold">
                                          <p:stCondLst>
                                            <p:cond delay="0"/>
                                          </p:stCondLst>
                                        </p:cTn>
                                        <p:tgtEl>
                                          <p:spTgt spid="463913"/>
                                        </p:tgtEl>
                                        <p:attrNameLst>
                                          <p:attrName>style.visibility</p:attrName>
                                        </p:attrNameLst>
                                      </p:cBhvr>
                                      <p:to>
                                        <p:strVal val="visible"/>
                                      </p:to>
                                    </p:set>
                                    <p:anim calcmode="lin" valueType="num">
                                      <p:cBhvr>
                                        <p:cTn id="21" dur="500" fill="hold"/>
                                        <p:tgtEl>
                                          <p:spTgt spid="463913"/>
                                        </p:tgtEl>
                                        <p:attrNameLst>
                                          <p:attrName>ppt_x</p:attrName>
                                        </p:attrNameLst>
                                      </p:cBhvr>
                                      <p:tavLst>
                                        <p:tav tm="0">
                                          <p:val>
                                            <p:strVal val="#ppt_x+#ppt_w/2"/>
                                          </p:val>
                                        </p:tav>
                                        <p:tav tm="100000">
                                          <p:val>
                                            <p:strVal val="#ppt_x"/>
                                          </p:val>
                                        </p:tav>
                                      </p:tavLst>
                                    </p:anim>
                                    <p:anim calcmode="lin" valueType="num">
                                      <p:cBhvr>
                                        <p:cTn id="22" dur="500" fill="hold"/>
                                        <p:tgtEl>
                                          <p:spTgt spid="463913"/>
                                        </p:tgtEl>
                                        <p:attrNameLst>
                                          <p:attrName>ppt_y</p:attrName>
                                        </p:attrNameLst>
                                      </p:cBhvr>
                                      <p:tavLst>
                                        <p:tav tm="0">
                                          <p:val>
                                            <p:strVal val="#ppt_y"/>
                                          </p:val>
                                        </p:tav>
                                        <p:tav tm="100000">
                                          <p:val>
                                            <p:strVal val="#ppt_y"/>
                                          </p:val>
                                        </p:tav>
                                      </p:tavLst>
                                    </p:anim>
                                    <p:anim calcmode="lin" valueType="num">
                                      <p:cBhvr>
                                        <p:cTn id="23" dur="500" fill="hold"/>
                                        <p:tgtEl>
                                          <p:spTgt spid="463913"/>
                                        </p:tgtEl>
                                        <p:attrNameLst>
                                          <p:attrName>ppt_w</p:attrName>
                                        </p:attrNameLst>
                                      </p:cBhvr>
                                      <p:tavLst>
                                        <p:tav tm="0">
                                          <p:val>
                                            <p:fltVal val="0"/>
                                          </p:val>
                                        </p:tav>
                                        <p:tav tm="100000">
                                          <p:val>
                                            <p:strVal val="#ppt_w"/>
                                          </p:val>
                                        </p:tav>
                                      </p:tavLst>
                                    </p:anim>
                                    <p:anim calcmode="lin" valueType="num">
                                      <p:cBhvr>
                                        <p:cTn id="24" dur="500" fill="hold"/>
                                        <p:tgtEl>
                                          <p:spTgt spid="46391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3894" grpId="0" autoUpdateAnimBg="0"/>
      <p:bldP spid="463912" grpId="0" autoUpdateAnimBg="0"/>
      <p:bldP spid="463913" grpId="0" animBg="1"/>
    </p:bldLst>
  </p:timing>
</p:sld>
</file>

<file path=ppt/slides/slide30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46E0D31E-06AA-EAC1-539B-8C272C4E09B3}"/>
            </a:ext>
          </a:extLst>
        </p:cNvPr>
        <p:cNvGrpSpPr/>
        <p:nvPr/>
      </p:nvGrpSpPr>
      <p:grpSpPr>
        <a:xfrm>
          <a:off x="0" y="0"/>
          <a:ext cx="0" cy="0"/>
          <a:chOff x="0" y="0"/>
          <a:chExt cx="0" cy="0"/>
        </a:xfrm>
      </p:grpSpPr>
      <p:graphicFrame>
        <p:nvGraphicFramePr>
          <p:cNvPr id="5" name="Content Placeholder 4">
            <a:extLst>
              <a:ext uri="{FF2B5EF4-FFF2-40B4-BE49-F238E27FC236}">
                <a16:creationId xmlns:a16="http://schemas.microsoft.com/office/drawing/2014/main" id="{D358C8FC-7C29-567A-6B27-BE243DC7AEEF}"/>
              </a:ext>
            </a:extLst>
          </p:cNvPr>
          <p:cNvGraphicFramePr>
            <a:graphicFrameLocks noGrp="1"/>
          </p:cNvGraphicFramePr>
          <p:nvPr>
            <p:ph sz="quarter" idx="4294967295"/>
          </p:nvPr>
        </p:nvGraphicFramePr>
        <p:xfrm>
          <a:off x="0" y="857250"/>
          <a:ext cx="9112250" cy="6125417"/>
        </p:xfrm>
        <a:graphic>
          <a:graphicData uri="http://schemas.openxmlformats.org/drawingml/2006/table">
            <a:tbl>
              <a:tblPr/>
              <a:tblGrid>
                <a:gridCol w="1763688">
                  <a:extLst>
                    <a:ext uri="{9D8B030D-6E8A-4147-A177-3AD203B41FA5}">
                      <a16:colId xmlns:a16="http://schemas.microsoft.com/office/drawing/2014/main" val="20000"/>
                    </a:ext>
                  </a:extLst>
                </a:gridCol>
                <a:gridCol w="1512168">
                  <a:extLst>
                    <a:ext uri="{9D8B030D-6E8A-4147-A177-3AD203B41FA5}">
                      <a16:colId xmlns:a16="http://schemas.microsoft.com/office/drawing/2014/main" val="20001"/>
                    </a:ext>
                  </a:extLst>
                </a:gridCol>
                <a:gridCol w="1944216">
                  <a:extLst>
                    <a:ext uri="{9D8B030D-6E8A-4147-A177-3AD203B41FA5}">
                      <a16:colId xmlns:a16="http://schemas.microsoft.com/office/drawing/2014/main" val="20002"/>
                    </a:ext>
                  </a:extLst>
                </a:gridCol>
                <a:gridCol w="1080120">
                  <a:extLst>
                    <a:ext uri="{9D8B030D-6E8A-4147-A177-3AD203B41FA5}">
                      <a16:colId xmlns:a16="http://schemas.microsoft.com/office/drawing/2014/main" val="20003"/>
                    </a:ext>
                  </a:extLst>
                </a:gridCol>
                <a:gridCol w="1152128">
                  <a:extLst>
                    <a:ext uri="{9D8B030D-6E8A-4147-A177-3AD203B41FA5}">
                      <a16:colId xmlns:a16="http://schemas.microsoft.com/office/drawing/2014/main" val="20004"/>
                    </a:ext>
                  </a:extLst>
                </a:gridCol>
                <a:gridCol w="1659930">
                  <a:extLst>
                    <a:ext uri="{9D8B030D-6E8A-4147-A177-3AD203B41FA5}">
                      <a16:colId xmlns:a16="http://schemas.microsoft.com/office/drawing/2014/main" val="20005"/>
                    </a:ext>
                  </a:extLst>
                </a:gridCol>
              </a:tblGrid>
              <a:tr h="725080">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latin typeface="Arial"/>
                          <a:ea typeface="ＭＳ Ｐゴシック" charset="0"/>
                          <a:cs typeface="Arial"/>
                        </a:rPr>
                        <a:t>النتائج/الملاحظات</a:t>
                      </a:r>
                      <a:endParaRPr kumimoji="0" lang="en-US" sz="2000" b="1" i="0" u="none" strike="noStrike" cap="none" normalizeH="0" baseline="0" dirty="0">
                        <a:ln>
                          <a:noFill/>
                        </a:ln>
                        <a:solidFill>
                          <a:srgbClr val="FFFFFF"/>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latin typeface="Arial"/>
                          <a:ea typeface="ＭＳ Ｐゴシック" charset="0"/>
                          <a:cs typeface="Arial"/>
                        </a:rPr>
                        <a:t>الأسرى الرئيسيِّين </a:t>
                      </a:r>
                      <a:endParaRPr kumimoji="0" lang="en-US" sz="2000" b="1" i="0" u="none" strike="noStrike" cap="none" normalizeH="0" baseline="0" dirty="0">
                        <a:ln>
                          <a:noFill/>
                        </a:ln>
                        <a:solidFill>
                          <a:srgbClr val="FFFFFF"/>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i="0" u="none" strike="noStrike" cap="none" normalizeH="0" baseline="0" dirty="0">
                          <a:ln>
                            <a:noFill/>
                          </a:ln>
                          <a:solidFill>
                            <a:srgbClr val="FFFFFF"/>
                          </a:solidFill>
                          <a:effectLst/>
                          <a:latin typeface="Arial"/>
                          <a:ea typeface="ＭＳ Ｐゴシック" charset="0"/>
                          <a:cs typeface="Arial"/>
                        </a:rPr>
                        <a:t>عدد المسبيِّين</a:t>
                      </a:r>
                      <a:endParaRPr kumimoji="0" lang="en-US" sz="2000" b="1" i="0" u="none" strike="noStrike" cap="none" normalizeH="0" baseline="0" dirty="0">
                        <a:ln>
                          <a:noFill/>
                        </a:ln>
                        <a:solidFill>
                          <a:srgbClr val="FFFFFF"/>
                        </a:solidFill>
                        <a:effectLst/>
                        <a:latin typeface="Arial"/>
                        <a:ea typeface="ＭＳ Ｐゴシック" charset="0"/>
                        <a:cs typeface="Arial"/>
                      </a:endParaRPr>
                    </a:p>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FFFFFF"/>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i="0" u="none" strike="noStrike" cap="none" normalizeH="0" baseline="0" dirty="0">
                          <a:ln>
                            <a:noFill/>
                          </a:ln>
                          <a:solidFill>
                            <a:srgbClr val="FFFFFF"/>
                          </a:solidFill>
                          <a:effectLst/>
                          <a:latin typeface="Arial"/>
                          <a:ea typeface="ＭＳ Ｐゴシック" charset="0"/>
                          <a:cs typeface="Arial"/>
                        </a:rPr>
                        <a:t>ملك يهوذا</a:t>
                      </a:r>
                      <a:endParaRPr kumimoji="0" lang="en-US" sz="2000" b="1" i="0" u="none" strike="noStrike" cap="none" normalizeH="0" baseline="0" dirty="0">
                        <a:ln>
                          <a:noFill/>
                        </a:ln>
                        <a:solidFill>
                          <a:srgbClr val="FFFFFF"/>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latin typeface="Arial"/>
                          <a:ea typeface="ＭＳ Ｐゴシック" charset="0"/>
                          <a:cs typeface="Arial"/>
                        </a:rPr>
                        <a:t>التاريخ</a:t>
                      </a:r>
                      <a:endParaRPr kumimoji="0" lang="en-US" sz="2000" b="1" i="0" u="none" strike="noStrike" cap="none" normalizeH="0" baseline="0" dirty="0">
                        <a:ln>
                          <a:noFill/>
                        </a:ln>
                        <a:solidFill>
                          <a:srgbClr val="FFFFFF"/>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latin typeface="Arial"/>
                          <a:ea typeface="ＭＳ Ｐゴシック" charset="0"/>
                          <a:cs typeface="Arial"/>
                        </a:rPr>
                        <a:t>الحجم</a:t>
                      </a:r>
                      <a:endParaRPr kumimoji="0" lang="en-US" sz="2000" b="1" i="0" u="none" strike="noStrike" cap="none" normalizeH="0" baseline="0" dirty="0">
                        <a:ln>
                          <a:noFill/>
                        </a:ln>
                        <a:solidFill>
                          <a:srgbClr val="FFFFFF"/>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0"/>
                  </a:ext>
                </a:extLst>
              </a:tr>
              <a:tr h="1231454">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يهوياقيم</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100" b="1" i="0" u="none" strike="noStrike" cap="none" normalizeH="0" baseline="0" dirty="0">
                          <a:ln>
                            <a:noFill/>
                          </a:ln>
                          <a:solidFill>
                            <a:srgbClr val="000000"/>
                          </a:solidFill>
                          <a:effectLst/>
                          <a:latin typeface="Arial"/>
                          <a:ea typeface="ＭＳ Ｐゴシック" charset="0"/>
                          <a:cs typeface="Arial"/>
                        </a:rPr>
                        <a:t>605 ق.م.</a:t>
                      </a:r>
                      <a:endParaRPr kumimoji="0" lang="en-US" sz="21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1. عمليَّات ترحيلٍ صغيرة</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0001"/>
                  </a:ext>
                </a:extLst>
              </a:tr>
              <a:tr h="663343">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يهوياقيم</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100" b="1" i="0" u="none" strike="noStrike" cap="none" normalizeH="0" baseline="0" dirty="0">
                          <a:ln>
                            <a:noFill/>
                          </a:ln>
                          <a:solidFill>
                            <a:srgbClr val="000000"/>
                          </a:solidFill>
                          <a:effectLst/>
                          <a:latin typeface="Arial"/>
                          <a:ea typeface="ＭＳ Ｐゴシック" charset="0"/>
                          <a:cs typeface="Arial"/>
                        </a:rPr>
                        <a:t>598 ق.م.</a:t>
                      </a:r>
                      <a:endParaRPr kumimoji="0" lang="en-US" sz="21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2 متوسِّطة</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0002"/>
                  </a:ext>
                </a:extLst>
              </a:tr>
              <a:tr h="947399">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يهوياكين</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100" b="1" i="0" u="none" strike="noStrike" cap="none" normalizeH="0" baseline="0" dirty="0">
                          <a:ln>
                            <a:noFill/>
                          </a:ln>
                          <a:solidFill>
                            <a:srgbClr val="000000"/>
                          </a:solidFill>
                          <a:effectLst/>
                          <a:latin typeface="Arial"/>
                          <a:ea typeface="ＭＳ Ｐゴシック" charset="0"/>
                          <a:cs typeface="Arial"/>
                        </a:rPr>
                        <a:t>597 ق.م.</a:t>
                      </a:r>
                      <a:endParaRPr kumimoji="0" lang="en-US" sz="21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3. كبيرة</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0003"/>
                  </a:ext>
                </a:extLst>
              </a:tr>
              <a:tr h="663343">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صدقيَّا</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100" b="1" i="0" u="none" strike="noStrike" cap="none" normalizeH="0" baseline="0" dirty="0">
                          <a:ln>
                            <a:noFill/>
                          </a:ln>
                          <a:solidFill>
                            <a:srgbClr val="000000"/>
                          </a:solidFill>
                          <a:effectLst/>
                          <a:latin typeface="Arial"/>
                          <a:ea typeface="ＭＳ Ｐゴシック" charset="0"/>
                          <a:cs typeface="Arial"/>
                        </a:rPr>
                        <a:t>587 ق.م.</a:t>
                      </a:r>
                      <a:endParaRPr kumimoji="0" lang="en-US" sz="21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4. صغيرة</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0004"/>
                  </a:ext>
                </a:extLst>
              </a:tr>
              <a:tr h="947399">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صدقيَّا</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100" b="1" i="0" u="none" strike="noStrike" cap="none" normalizeH="0" baseline="0" dirty="0">
                          <a:ln>
                            <a:noFill/>
                          </a:ln>
                          <a:solidFill>
                            <a:srgbClr val="000000"/>
                          </a:solidFill>
                          <a:effectLst/>
                          <a:latin typeface="Arial"/>
                          <a:ea typeface="ＭＳ Ｐゴシック" charset="0"/>
                          <a:cs typeface="Arial"/>
                        </a:rPr>
                        <a:t>586 ق.م.</a:t>
                      </a:r>
                      <a:endParaRPr kumimoji="0" lang="en-US" sz="21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5. كبيرة</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0005"/>
                  </a:ext>
                </a:extLst>
              </a:tr>
              <a:tr h="947399">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100" b="1" i="0" u="none" strike="noStrike" cap="none" normalizeH="0" baseline="0" dirty="0">
                          <a:ln>
                            <a:noFill/>
                          </a:ln>
                          <a:solidFill>
                            <a:srgbClr val="000000"/>
                          </a:solidFill>
                          <a:effectLst/>
                          <a:latin typeface="Arial"/>
                          <a:ea typeface="ＭＳ Ｐゴシック" charset="0"/>
                          <a:cs typeface="Arial"/>
                        </a:rPr>
                        <a:t>582 ق.م.</a:t>
                      </a:r>
                      <a:endParaRPr kumimoji="0" lang="en-US" sz="21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6. صغيرة</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0006"/>
                  </a:ext>
                </a:extLst>
              </a:tr>
            </a:tbl>
          </a:graphicData>
        </a:graphic>
      </p:graphicFrame>
      <p:sp>
        <p:nvSpPr>
          <p:cNvPr id="457787" name="Title 1">
            <a:extLst>
              <a:ext uri="{FF2B5EF4-FFF2-40B4-BE49-F238E27FC236}">
                <a16:creationId xmlns:a16="http://schemas.microsoft.com/office/drawing/2014/main" id="{50CE3AFC-6175-CFCD-DA66-2A825CBE864B}"/>
              </a:ext>
            </a:extLst>
          </p:cNvPr>
          <p:cNvSpPr>
            <a:spLocks noGrp="1"/>
          </p:cNvSpPr>
          <p:nvPr>
            <p:ph type="title" idx="4294967295"/>
          </p:nvPr>
        </p:nvSpPr>
        <p:spPr>
          <a:xfrm>
            <a:off x="0" y="0"/>
            <a:ext cx="9112250" cy="758825"/>
          </a:xfrm>
        </p:spPr>
        <p:txBody>
          <a:bodyPr/>
          <a:lstStyle/>
          <a:p>
            <a:pPr rtl="1" eaLnBrk="1" hangingPunct="1"/>
            <a:r>
              <a:rPr lang="ar-JO" sz="3400" b="1" dirty="0">
                <a:solidFill>
                  <a:schemeClr val="bg1"/>
                </a:solidFill>
                <a:latin typeface="Arial" charset="0"/>
                <a:ea typeface="ＭＳ Ｐゴシック" charset="0"/>
                <a:cs typeface="Arial" charset="0"/>
              </a:rPr>
              <a:t>عمليَّات الترحيل الستُّ إلى بابل التي قام بها نبوخدنصَّر</a:t>
            </a:r>
            <a:endParaRPr lang="en-US" sz="3400" b="1" dirty="0">
              <a:solidFill>
                <a:schemeClr val="bg1"/>
              </a:solidFill>
              <a:latin typeface="Arial" charset="0"/>
              <a:ea typeface="ＭＳ Ｐゴシック" charset="0"/>
              <a:cs typeface="Arial" charset="0"/>
            </a:endParaRPr>
          </a:p>
        </p:txBody>
      </p:sp>
      <p:sp>
        <p:nvSpPr>
          <p:cNvPr id="457788" name="Text Box 56">
            <a:extLst>
              <a:ext uri="{FF2B5EF4-FFF2-40B4-BE49-F238E27FC236}">
                <a16:creationId xmlns:a16="http://schemas.microsoft.com/office/drawing/2014/main" id="{FE058CDD-1E34-03C9-0849-411049B1F3FB}"/>
              </a:ext>
            </a:extLst>
          </p:cNvPr>
          <p:cNvSpPr txBox="1">
            <a:spLocks noChangeArrowheads="1"/>
          </p:cNvSpPr>
          <p:nvPr/>
        </p:nvSpPr>
        <p:spPr bwMode="auto">
          <a:xfrm>
            <a:off x="8457364" y="159023"/>
            <a:ext cx="65114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prstClr val="white"/>
                </a:solidFill>
                <a:effectLst/>
                <a:uLnTx/>
                <a:uFillTx/>
                <a:latin typeface="Arial" charset="0"/>
                <a:ea typeface="ＭＳ Ｐゴシック" charset="0"/>
              </a:rPr>
              <a:t>492</a:t>
            </a:r>
            <a:endParaRPr kumimoji="0" lang="en-US" sz="2400" b="1" i="0" u="none" strike="noStrike" kern="1200" cap="none" spc="0" normalizeH="0" baseline="0" noProof="0" dirty="0">
              <a:ln>
                <a:noFill/>
              </a:ln>
              <a:solidFill>
                <a:prstClr val="white"/>
              </a:solidFill>
              <a:effectLst/>
              <a:uLnTx/>
              <a:uFillTx/>
              <a:latin typeface="Arial" charset="0"/>
              <a:ea typeface="ＭＳ Ｐゴシック" charset="0"/>
            </a:endParaRPr>
          </a:p>
        </p:txBody>
      </p:sp>
      <p:graphicFrame>
        <p:nvGraphicFramePr>
          <p:cNvPr id="3" name="Table 2">
            <a:extLst>
              <a:ext uri="{FF2B5EF4-FFF2-40B4-BE49-F238E27FC236}">
                <a16:creationId xmlns:a16="http://schemas.microsoft.com/office/drawing/2014/main" id="{64F78509-6806-CD47-AE9D-32609DCEB921}"/>
              </a:ext>
            </a:extLst>
          </p:cNvPr>
          <p:cNvGraphicFramePr>
            <a:graphicFrameLocks noGrp="1"/>
          </p:cNvGraphicFramePr>
          <p:nvPr/>
        </p:nvGraphicFramePr>
        <p:xfrm>
          <a:off x="0" y="1523366"/>
          <a:ext cx="1780945" cy="5462271"/>
        </p:xfrm>
        <a:graphic>
          <a:graphicData uri="http://schemas.openxmlformats.org/drawingml/2006/table">
            <a:tbl>
              <a:tblPr/>
              <a:tblGrid>
                <a:gridCol w="1780945">
                  <a:extLst>
                    <a:ext uri="{9D8B030D-6E8A-4147-A177-3AD203B41FA5}">
                      <a16:colId xmlns:a16="http://schemas.microsoft.com/office/drawing/2014/main" val="3920354741"/>
                    </a:ext>
                  </a:extLst>
                </a:gridCol>
              </a:tblGrid>
              <a:tr h="1190625">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فرض الجزية،</a:t>
                      </a:r>
                    </a:p>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مصر قويَّة</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2731652068"/>
                  </a:ext>
                </a:extLst>
              </a:tr>
              <a:tr h="641350">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a:ea typeface="ＭＳ Ｐゴシック" charset="0"/>
                          <a:cs typeface="Arial"/>
                        </a:rPr>
                        <a:t>عمليَّات ترحيلٍ صغيرة</a:t>
                      </a:r>
                      <a:endParaRPr kumimoji="0" lang="en-US" sz="20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3641104658"/>
                  </a:ext>
                </a:extLst>
              </a:tr>
              <a:tr h="915988">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نبوخدنصَّر يُرَحِّل الكثيرين، ويُعيِّن صدقيَّا</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8638873"/>
                  </a:ext>
                </a:extLst>
              </a:tr>
              <a:tr h="641350">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قبْلَ الدمار</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807170886"/>
                  </a:ext>
                </a:extLst>
              </a:tr>
              <a:tr h="915988">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تدمير أورشليم والهيكل</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2609737118"/>
                  </a:ext>
                </a:extLst>
              </a:tr>
              <a:tr h="915988">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4 سنواتٍ بعْدَ دمار أورشليم</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267641794"/>
                  </a:ext>
                </a:extLst>
              </a:tr>
            </a:tbl>
          </a:graphicData>
        </a:graphic>
      </p:graphicFrame>
      <p:graphicFrame>
        <p:nvGraphicFramePr>
          <p:cNvPr id="4" name="Table 3">
            <a:extLst>
              <a:ext uri="{FF2B5EF4-FFF2-40B4-BE49-F238E27FC236}">
                <a16:creationId xmlns:a16="http://schemas.microsoft.com/office/drawing/2014/main" id="{19E59715-D6CC-4010-6562-804FA96E466B}"/>
              </a:ext>
            </a:extLst>
          </p:cNvPr>
          <p:cNvGraphicFramePr>
            <a:graphicFrameLocks noGrp="1"/>
          </p:cNvGraphicFramePr>
          <p:nvPr/>
        </p:nvGraphicFramePr>
        <p:xfrm>
          <a:off x="1777397" y="1556792"/>
          <a:ext cx="1485882" cy="5442814"/>
        </p:xfrm>
        <a:graphic>
          <a:graphicData uri="http://schemas.openxmlformats.org/drawingml/2006/table">
            <a:tbl>
              <a:tblPr/>
              <a:tblGrid>
                <a:gridCol w="1485882">
                  <a:extLst>
                    <a:ext uri="{9D8B030D-6E8A-4147-A177-3AD203B41FA5}">
                      <a16:colId xmlns:a16="http://schemas.microsoft.com/office/drawing/2014/main" val="894402914"/>
                    </a:ext>
                  </a:extLst>
                </a:gridCol>
              </a:tblGrid>
              <a:tr h="113243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lang="ar-JO" sz="2200" b="1" dirty="0"/>
                        <a:t>دانيال و3 أصدقاء ونبلاء والنسل الملكيّ</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539263762"/>
                  </a:ext>
                </a:extLst>
              </a:tr>
              <a:tr h="7397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4278426908"/>
                  </a:ext>
                </a:extLst>
              </a:tr>
              <a:tr h="91598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يهوياكين          حزقيال             مردخاي</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2036983624"/>
                  </a:ext>
                </a:extLst>
              </a:tr>
              <a:tr h="64135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642705258"/>
                  </a:ext>
                </a:extLst>
              </a:tr>
              <a:tr h="91598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صدقيَّا</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3196799833"/>
                  </a:ext>
                </a:extLst>
              </a:tr>
              <a:tr h="91598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403949960"/>
                  </a:ext>
                </a:extLst>
              </a:tr>
            </a:tbl>
          </a:graphicData>
        </a:graphic>
      </p:graphicFrame>
      <p:sp>
        <p:nvSpPr>
          <p:cNvPr id="7" name="AutoShape 62">
            <a:extLst>
              <a:ext uri="{FF2B5EF4-FFF2-40B4-BE49-F238E27FC236}">
                <a16:creationId xmlns:a16="http://schemas.microsoft.com/office/drawing/2014/main" id="{C76F8CCC-FDEB-2C2C-CC54-CC7CB46AF688}"/>
              </a:ext>
            </a:extLst>
          </p:cNvPr>
          <p:cNvSpPr>
            <a:spLocks noChangeArrowheads="1"/>
          </p:cNvSpPr>
          <p:nvPr/>
        </p:nvSpPr>
        <p:spPr bwMode="auto">
          <a:xfrm rot="10950475">
            <a:off x="7425317" y="3292629"/>
            <a:ext cx="368324" cy="863600"/>
          </a:xfrm>
          <a:prstGeom prst="rightArrow">
            <a:avLst>
              <a:gd name="adj1" fmla="val 50000"/>
              <a:gd name="adj2" fmla="val 25000"/>
            </a:avLst>
          </a:prstGeom>
          <a:solidFill>
            <a:schemeClr val="accent1"/>
          </a:solidFill>
          <a:ln w="9525">
            <a:solidFill>
              <a:schemeClr val="tx1"/>
            </a:solidFill>
            <a:miter lim="800000"/>
            <a:headEnd/>
            <a:tailEnd/>
          </a:ln>
        </p:spPr>
        <p:txBody>
          <a:bodyPr wrap="none" anchor="ct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8" name="AutoShape 62">
            <a:extLst>
              <a:ext uri="{FF2B5EF4-FFF2-40B4-BE49-F238E27FC236}">
                <a16:creationId xmlns:a16="http://schemas.microsoft.com/office/drawing/2014/main" id="{17834ACE-7A81-7279-62F4-A7AB90ADEBBA}"/>
              </a:ext>
            </a:extLst>
          </p:cNvPr>
          <p:cNvSpPr>
            <a:spLocks noChangeArrowheads="1"/>
          </p:cNvSpPr>
          <p:nvPr/>
        </p:nvSpPr>
        <p:spPr bwMode="auto">
          <a:xfrm rot="10950475">
            <a:off x="7425317" y="4934019"/>
            <a:ext cx="368324" cy="863600"/>
          </a:xfrm>
          <a:prstGeom prst="rightArrow">
            <a:avLst>
              <a:gd name="adj1" fmla="val 50000"/>
              <a:gd name="adj2" fmla="val 25000"/>
            </a:avLst>
          </a:prstGeom>
          <a:solidFill>
            <a:schemeClr val="accent1"/>
          </a:solidFill>
          <a:ln w="9525">
            <a:solidFill>
              <a:schemeClr val="tx1"/>
            </a:solidFill>
            <a:miter lim="800000"/>
            <a:headEnd/>
            <a:tailEnd/>
          </a:ln>
        </p:spPr>
        <p:txBody>
          <a:bodyPr wrap="none" anchor="ct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graphicFrame>
        <p:nvGraphicFramePr>
          <p:cNvPr id="9" name="Table 8">
            <a:extLst>
              <a:ext uri="{FF2B5EF4-FFF2-40B4-BE49-F238E27FC236}">
                <a16:creationId xmlns:a16="http://schemas.microsoft.com/office/drawing/2014/main" id="{27C31AD5-70B0-4701-9FDC-047BF5B23DE0}"/>
              </a:ext>
            </a:extLst>
          </p:cNvPr>
          <p:cNvGraphicFramePr>
            <a:graphicFrameLocks noGrp="1"/>
          </p:cNvGraphicFramePr>
          <p:nvPr/>
        </p:nvGraphicFramePr>
        <p:xfrm>
          <a:off x="3275856" y="1520079"/>
          <a:ext cx="1929984" cy="5368069"/>
        </p:xfrm>
        <a:graphic>
          <a:graphicData uri="http://schemas.openxmlformats.org/drawingml/2006/table">
            <a:tbl>
              <a:tblPr/>
              <a:tblGrid>
                <a:gridCol w="1929984">
                  <a:extLst>
                    <a:ext uri="{9D8B030D-6E8A-4147-A177-3AD203B41FA5}">
                      <a16:colId xmlns:a16="http://schemas.microsoft.com/office/drawing/2014/main" val="3377016699"/>
                    </a:ext>
                  </a:extLst>
                </a:gridCol>
              </a:tblGrid>
              <a:tr h="11906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قليل</a:t>
                      </a:r>
                      <a:r>
                        <a:rPr kumimoji="0" lang="en-US" sz="2200" b="1" i="0" u="none" strike="noStrike" cap="none" normalizeH="0" baseline="0" dirty="0">
                          <a:ln>
                            <a:noFill/>
                          </a:ln>
                          <a:solidFill>
                            <a:srgbClr val="000000"/>
                          </a:solidFill>
                          <a:effectLst/>
                          <a:latin typeface="Arial"/>
                          <a:ea typeface="ＭＳ Ｐゴシック" charset="0"/>
                          <a:cs typeface="Arial"/>
                        </a:rPr>
                        <a:t> </a:t>
                      </a:r>
                      <a:br>
                        <a:rPr kumimoji="0" lang="en-US" sz="2200" b="1" i="0" u="none" strike="noStrike" cap="none" normalizeH="0" baseline="0" dirty="0">
                          <a:ln>
                            <a:noFill/>
                          </a:ln>
                          <a:solidFill>
                            <a:srgbClr val="000000"/>
                          </a:solidFill>
                          <a:effectLst/>
                          <a:latin typeface="Arial"/>
                          <a:ea typeface="ＭＳ Ｐゴシック" charset="0"/>
                          <a:cs typeface="Arial"/>
                        </a:rPr>
                      </a:br>
                      <a:r>
                        <a:rPr kumimoji="0" lang="en-US" sz="2200" b="1" i="0" u="none" strike="noStrike" cap="none" normalizeH="0" baseline="0" dirty="0">
                          <a:ln>
                            <a:noFill/>
                          </a:ln>
                          <a:solidFill>
                            <a:srgbClr val="000000"/>
                          </a:solidFill>
                          <a:effectLst/>
                          <a:latin typeface="Arial"/>
                          <a:ea typeface="ＭＳ Ｐゴシック" charset="0"/>
                          <a:cs typeface="Arial"/>
                        </a:rPr>
                        <a:t>(</a:t>
                      </a:r>
                      <a:r>
                        <a:rPr kumimoji="0" lang="ar-JO" sz="2200" b="1" i="0" u="none" strike="noStrike" cap="none" normalizeH="0" baseline="0" dirty="0">
                          <a:ln>
                            <a:noFill/>
                          </a:ln>
                          <a:solidFill>
                            <a:srgbClr val="000000"/>
                          </a:solidFill>
                          <a:effectLst/>
                          <a:latin typeface="Arial"/>
                          <a:ea typeface="ＭＳ Ｐゴシック" charset="0"/>
                          <a:cs typeface="Arial"/>
                        </a:rPr>
                        <a:t>دانيال 1: 3</a:t>
                      </a:r>
                      <a:r>
                        <a:rPr kumimoji="0" lang="en-US" sz="2200" b="1" i="0" u="none" strike="noStrike" cap="none" normalizeH="0" baseline="0" dirty="0">
                          <a:ln>
                            <a:noFill/>
                          </a:ln>
                          <a:solidFill>
                            <a:srgbClr val="000000"/>
                          </a:solidFill>
                          <a:effectLst/>
                          <a:latin typeface="Arial"/>
                          <a:ea typeface="ＭＳ Ｐゴシック" charset="0"/>
                          <a:cs typeface="Arial"/>
                        </a:rPr>
                        <a:t>)</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3588543406"/>
                  </a:ext>
                </a:extLst>
              </a:tr>
              <a:tr h="64135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3023</a:t>
                      </a:r>
                      <a:r>
                        <a:rPr kumimoji="0" lang="en-US" sz="2200" b="1" i="0" u="none" strike="noStrike" cap="none" normalizeH="0" baseline="0" dirty="0">
                          <a:ln>
                            <a:noFill/>
                          </a:ln>
                          <a:solidFill>
                            <a:srgbClr val="000000"/>
                          </a:solidFill>
                          <a:effectLst/>
                          <a:latin typeface="Arial"/>
                          <a:ea typeface="ＭＳ Ｐゴシック" charset="0"/>
                          <a:cs typeface="Arial"/>
                        </a:rPr>
                        <a:t> </a:t>
                      </a:r>
                      <a:br>
                        <a:rPr kumimoji="0" lang="en-US" sz="2200" b="1" i="0" u="none" strike="noStrike" cap="none" normalizeH="0" baseline="0" dirty="0">
                          <a:ln>
                            <a:noFill/>
                          </a:ln>
                          <a:solidFill>
                            <a:srgbClr val="000000"/>
                          </a:solidFill>
                          <a:effectLst/>
                          <a:latin typeface="Arial"/>
                          <a:ea typeface="ＭＳ Ｐゴシック" charset="0"/>
                          <a:cs typeface="Arial"/>
                        </a:rPr>
                      </a:br>
                      <a:r>
                        <a:rPr kumimoji="0" lang="en-US" sz="2200" b="1" i="0" u="none" strike="noStrike" cap="none" normalizeH="0" baseline="0" dirty="0">
                          <a:ln>
                            <a:noFill/>
                          </a:ln>
                          <a:solidFill>
                            <a:srgbClr val="000000"/>
                          </a:solidFill>
                          <a:effectLst/>
                          <a:latin typeface="Arial"/>
                          <a:ea typeface="ＭＳ Ｐゴシック" charset="0"/>
                          <a:cs typeface="Arial"/>
                        </a:rPr>
                        <a:t>(</a:t>
                      </a:r>
                      <a:r>
                        <a:rPr kumimoji="0" lang="ar-JO" sz="2200" b="1" i="0" u="none" strike="noStrike" cap="none" normalizeH="0" baseline="0" dirty="0">
                          <a:ln>
                            <a:noFill/>
                          </a:ln>
                          <a:solidFill>
                            <a:srgbClr val="000000"/>
                          </a:solidFill>
                          <a:effectLst/>
                          <a:latin typeface="Arial"/>
                          <a:ea typeface="ＭＳ Ｐゴシック" charset="0"/>
                          <a:cs typeface="Arial"/>
                        </a:rPr>
                        <a:t>إرميا 52: 28</a:t>
                      </a:r>
                      <a:r>
                        <a:rPr kumimoji="0" lang="en-US" sz="2200" b="1" i="0" u="none" strike="noStrike" cap="none" normalizeH="0" baseline="0" dirty="0">
                          <a:ln>
                            <a:noFill/>
                          </a:ln>
                          <a:solidFill>
                            <a:srgbClr val="000000"/>
                          </a:solidFill>
                          <a:effectLst/>
                          <a:latin typeface="Arial"/>
                          <a:ea typeface="ＭＳ Ｐゴシック" charset="0"/>
                          <a:cs typeface="Arial"/>
                        </a:rPr>
                        <a:t>)</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2959766824"/>
                  </a:ext>
                </a:extLst>
              </a:tr>
              <a:tr h="1036416">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10000</a:t>
                      </a:r>
                      <a:r>
                        <a:rPr kumimoji="0" lang="en-US" sz="2200" b="1" i="0" u="none" strike="noStrike" cap="none" normalizeH="0" baseline="0" dirty="0">
                          <a:ln>
                            <a:noFill/>
                          </a:ln>
                          <a:solidFill>
                            <a:srgbClr val="000000"/>
                          </a:solidFill>
                          <a:effectLst/>
                          <a:latin typeface="Arial"/>
                          <a:ea typeface="ＭＳ Ｐゴシック" charset="0"/>
                          <a:cs typeface="Arial"/>
                        </a:rPr>
                        <a:t> </a:t>
                      </a:r>
                      <a:br>
                        <a:rPr kumimoji="0" lang="en-US" sz="2200" b="1" i="0" u="none" strike="noStrike" cap="none" normalizeH="0" baseline="0" dirty="0">
                          <a:ln>
                            <a:noFill/>
                          </a:ln>
                          <a:solidFill>
                            <a:srgbClr val="000000"/>
                          </a:solidFill>
                          <a:effectLst/>
                          <a:latin typeface="Arial"/>
                          <a:ea typeface="ＭＳ Ｐゴシック" charset="0"/>
                          <a:cs typeface="Arial"/>
                        </a:rPr>
                      </a:br>
                      <a:r>
                        <a:rPr kumimoji="0" lang="en-US" sz="2200" b="1" i="0" u="none" strike="noStrike" cap="none" normalizeH="0" baseline="0" dirty="0">
                          <a:ln>
                            <a:noFill/>
                          </a:ln>
                          <a:solidFill>
                            <a:srgbClr val="000000"/>
                          </a:solidFill>
                          <a:effectLst/>
                          <a:latin typeface="Arial"/>
                          <a:ea typeface="ＭＳ Ｐゴシック" charset="0"/>
                          <a:cs typeface="Arial"/>
                        </a:rPr>
                        <a:t>(</a:t>
                      </a:r>
                      <a:r>
                        <a:rPr kumimoji="0" lang="ar-JO" sz="2200" b="1" i="0" u="none" strike="noStrike" cap="none" normalizeH="0" baseline="0" dirty="0">
                          <a:ln>
                            <a:noFill/>
                          </a:ln>
                          <a:solidFill>
                            <a:srgbClr val="000000"/>
                          </a:solidFill>
                          <a:effectLst/>
                          <a:latin typeface="Arial"/>
                          <a:ea typeface="ＭＳ Ｐゴシック" charset="0"/>
                          <a:cs typeface="Arial"/>
                        </a:rPr>
                        <a:t>2ملوك 24: 14</a:t>
                      </a:r>
                      <a:r>
                        <a:rPr kumimoji="0" lang="en-US" sz="2200" b="1" i="0" u="none" strike="noStrike" cap="none" normalizeH="0" baseline="0" dirty="0">
                          <a:ln>
                            <a:noFill/>
                          </a:ln>
                          <a:solidFill>
                            <a:srgbClr val="000000"/>
                          </a:solidFill>
                          <a:effectLst/>
                          <a:latin typeface="Arial"/>
                          <a:ea typeface="ＭＳ Ｐゴシック" charset="0"/>
                          <a:cs typeface="Arial"/>
                        </a:rPr>
                        <a:t>)</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3447640845"/>
                  </a:ext>
                </a:extLst>
              </a:tr>
              <a:tr h="59943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a:ea typeface="ＭＳ Ｐゴシック" charset="0"/>
                          <a:cs typeface="Arial"/>
                        </a:rPr>
                        <a:t>832</a:t>
                      </a:r>
                      <a:r>
                        <a:rPr kumimoji="0" lang="en-US" sz="2000" b="1" i="0" u="none" strike="noStrike" cap="none" normalizeH="0" baseline="0" dirty="0">
                          <a:ln>
                            <a:noFill/>
                          </a:ln>
                          <a:solidFill>
                            <a:srgbClr val="000000"/>
                          </a:solidFill>
                          <a:effectLst/>
                          <a:latin typeface="Arial"/>
                          <a:ea typeface="ＭＳ Ｐゴシック" charset="0"/>
                          <a:cs typeface="Arial"/>
                        </a:rPr>
                        <a:t> </a:t>
                      </a:r>
                      <a:br>
                        <a:rPr kumimoji="0" lang="en-US" sz="2000" b="1" i="0" u="none" strike="noStrike" cap="none" normalizeH="0" baseline="0" dirty="0">
                          <a:ln>
                            <a:noFill/>
                          </a:ln>
                          <a:solidFill>
                            <a:srgbClr val="000000"/>
                          </a:solidFill>
                          <a:effectLst/>
                          <a:latin typeface="Arial"/>
                          <a:ea typeface="ＭＳ Ｐゴシック" charset="0"/>
                          <a:cs typeface="Arial"/>
                        </a:rPr>
                      </a:br>
                      <a:r>
                        <a:rPr kumimoji="0" lang="en-US" sz="2000" b="1" i="0" u="none" strike="noStrike" cap="none" normalizeH="0" baseline="0" dirty="0">
                          <a:ln>
                            <a:noFill/>
                          </a:ln>
                          <a:solidFill>
                            <a:srgbClr val="000000"/>
                          </a:solidFill>
                          <a:effectLst/>
                          <a:latin typeface="Arial"/>
                          <a:ea typeface="ＭＳ Ｐゴシック" charset="0"/>
                          <a:cs typeface="Arial"/>
                        </a:rPr>
                        <a:t>(</a:t>
                      </a:r>
                      <a:r>
                        <a:rPr kumimoji="0" lang="ar-JO" sz="2000" b="1" i="0" u="none" strike="noStrike" cap="none" normalizeH="0" baseline="0" dirty="0">
                          <a:ln>
                            <a:noFill/>
                          </a:ln>
                          <a:solidFill>
                            <a:srgbClr val="000000"/>
                          </a:solidFill>
                          <a:effectLst/>
                          <a:latin typeface="Arial"/>
                          <a:ea typeface="ＭＳ Ｐゴシック" charset="0"/>
                          <a:cs typeface="Arial"/>
                        </a:rPr>
                        <a:t>إرميا 52: 29</a:t>
                      </a:r>
                      <a:r>
                        <a:rPr kumimoji="0" lang="en-US" sz="2000" b="1" i="0" u="none" strike="noStrike" cap="none" normalizeH="0" baseline="0" dirty="0">
                          <a:ln>
                            <a:noFill/>
                          </a:ln>
                          <a:solidFill>
                            <a:srgbClr val="000000"/>
                          </a:solidFill>
                          <a:effectLst/>
                          <a:latin typeface="Arial"/>
                          <a:ea typeface="ＭＳ Ｐゴシック" charset="0"/>
                          <a:cs typeface="Arial"/>
                        </a:rPr>
                        <a:t>)</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3888248107"/>
                  </a:ext>
                </a:extLst>
              </a:tr>
              <a:tr h="75016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10400</a:t>
                      </a:r>
                      <a:br>
                        <a:rPr kumimoji="0" lang="en-US" sz="2200" b="1" i="0" u="none" strike="noStrike" cap="none" normalizeH="0" baseline="0" dirty="0">
                          <a:ln>
                            <a:noFill/>
                          </a:ln>
                          <a:solidFill>
                            <a:srgbClr val="000000"/>
                          </a:solidFill>
                          <a:effectLst/>
                          <a:latin typeface="Arial"/>
                          <a:ea typeface="ＭＳ Ｐゴシック" charset="0"/>
                          <a:cs typeface="Arial"/>
                        </a:rPr>
                      </a:br>
                      <a:r>
                        <a:rPr kumimoji="0" lang="en-US" sz="2200" b="1" i="0" u="none" strike="noStrike" cap="none" normalizeH="0" baseline="0" dirty="0">
                          <a:ln>
                            <a:noFill/>
                          </a:ln>
                          <a:solidFill>
                            <a:srgbClr val="000000"/>
                          </a:solidFill>
                          <a:effectLst/>
                          <a:latin typeface="Arial"/>
                          <a:ea typeface="ＭＳ Ｐゴシック" charset="0"/>
                          <a:cs typeface="Arial"/>
                        </a:rPr>
                        <a:t>(</a:t>
                      </a:r>
                      <a:r>
                        <a:rPr kumimoji="0" lang="ar-JO" sz="2200" b="1" i="0" u="none" strike="noStrike" cap="none" normalizeH="0" baseline="0" dirty="0">
                          <a:ln>
                            <a:noFill/>
                          </a:ln>
                          <a:solidFill>
                            <a:srgbClr val="000000"/>
                          </a:solidFill>
                          <a:effectLst/>
                          <a:latin typeface="Arial"/>
                          <a:ea typeface="ＭＳ Ｐゴシック" charset="0"/>
                          <a:cs typeface="Arial"/>
                        </a:rPr>
                        <a:t>2ملوك 25: 11</a:t>
                      </a:r>
                      <a:r>
                        <a:rPr kumimoji="0" lang="en-US" sz="2200" b="1" i="0" u="none" strike="noStrike" cap="none" normalizeH="0" baseline="0" dirty="0">
                          <a:ln>
                            <a:noFill/>
                          </a:ln>
                          <a:solidFill>
                            <a:srgbClr val="000000"/>
                          </a:solidFill>
                          <a:effectLst/>
                          <a:latin typeface="Arial"/>
                          <a:ea typeface="ＭＳ Ｐゴシック" charset="0"/>
                          <a:cs typeface="Arial"/>
                        </a:rPr>
                        <a:t>)</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936996322"/>
                  </a:ext>
                </a:extLst>
              </a:tr>
              <a:tr h="91598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745</a:t>
                      </a:r>
                      <a:r>
                        <a:rPr kumimoji="0" lang="en-US" sz="2200" b="1" i="0" u="none" strike="noStrike" cap="none" normalizeH="0" baseline="0" dirty="0">
                          <a:ln>
                            <a:noFill/>
                          </a:ln>
                          <a:solidFill>
                            <a:srgbClr val="000000"/>
                          </a:solidFill>
                          <a:effectLst/>
                          <a:latin typeface="Arial"/>
                          <a:ea typeface="ＭＳ Ｐゴシック" charset="0"/>
                          <a:cs typeface="Arial"/>
                        </a:rPr>
                        <a:t> </a:t>
                      </a:r>
                      <a:br>
                        <a:rPr kumimoji="0" lang="en-US" sz="2200" b="1" i="0" u="none" strike="noStrike" cap="none" normalizeH="0" baseline="0" dirty="0">
                          <a:ln>
                            <a:noFill/>
                          </a:ln>
                          <a:solidFill>
                            <a:srgbClr val="000000"/>
                          </a:solidFill>
                          <a:effectLst/>
                          <a:latin typeface="Arial"/>
                          <a:ea typeface="ＭＳ Ｐゴシック" charset="0"/>
                          <a:cs typeface="Arial"/>
                        </a:rPr>
                      </a:br>
                      <a:r>
                        <a:rPr kumimoji="0" lang="en-US" sz="2200" b="1" i="0" u="none" strike="noStrike" cap="none" normalizeH="0" baseline="0" dirty="0">
                          <a:ln>
                            <a:noFill/>
                          </a:ln>
                          <a:solidFill>
                            <a:srgbClr val="000000"/>
                          </a:solidFill>
                          <a:effectLst/>
                          <a:latin typeface="Arial"/>
                          <a:ea typeface="ＭＳ Ｐゴシック" charset="0"/>
                          <a:cs typeface="Arial"/>
                        </a:rPr>
                        <a:t>(</a:t>
                      </a:r>
                      <a:r>
                        <a:rPr kumimoji="0" lang="ar-JO" sz="2200" b="1" i="0" u="none" strike="noStrike" cap="none" normalizeH="0" baseline="0" dirty="0">
                          <a:ln>
                            <a:noFill/>
                          </a:ln>
                          <a:solidFill>
                            <a:srgbClr val="000000"/>
                          </a:solidFill>
                          <a:effectLst/>
                          <a:latin typeface="Arial"/>
                          <a:ea typeface="ＭＳ Ｐゴシック" charset="0"/>
                          <a:cs typeface="Arial"/>
                        </a:rPr>
                        <a:t>إرميا 52: 30</a:t>
                      </a:r>
                      <a:r>
                        <a:rPr kumimoji="0" lang="en-US" sz="2200" b="1" i="0" u="none" strike="noStrike" cap="none" normalizeH="0" baseline="0" dirty="0">
                          <a:ln>
                            <a:noFill/>
                          </a:ln>
                          <a:solidFill>
                            <a:srgbClr val="000000"/>
                          </a:solidFill>
                          <a:effectLst/>
                          <a:latin typeface="Arial"/>
                          <a:ea typeface="ＭＳ Ｐゴシック" charset="0"/>
                          <a:cs typeface="Arial"/>
                        </a:rPr>
                        <a:t>)</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2639646136"/>
                  </a:ext>
                </a:extLst>
              </a:tr>
            </a:tbl>
          </a:graphicData>
        </a:graphic>
      </p:graphicFrame>
    </p:spTree>
    <p:extLst>
      <p:ext uri="{BB962C8B-B14F-4D97-AF65-F5344CB8AC3E}">
        <p14:creationId xmlns:p14="http://schemas.microsoft.com/office/powerpoint/2010/main" val="13145983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ppt_x"/>
                                          </p:val>
                                        </p:tav>
                                        <p:tav tm="100000">
                                          <p:val>
                                            <p:strVal val="#ppt_x"/>
                                          </p:val>
                                        </p:tav>
                                      </p:tavLst>
                                    </p:anim>
                                    <p:anim calcmode="lin" valueType="num">
                                      <p:cBhvr additive="base">
                                        <p:cTn id="14"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sld>
</file>

<file path=ppt/slides/slide30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59778" name="Rectangle 15"/>
          <p:cNvSpPr>
            <a:spLocks noGrp="1" noChangeArrowheads="1"/>
          </p:cNvSpPr>
          <p:nvPr>
            <p:ph type="ctrTitle"/>
          </p:nvPr>
        </p:nvSpPr>
        <p:spPr>
          <a:xfrm>
            <a:off x="827584" y="0"/>
            <a:ext cx="7021016" cy="1066800"/>
          </a:xfrm>
          <a:solidFill>
            <a:schemeClr val="bg1"/>
          </a:solidFill>
        </p:spPr>
        <p:txBody>
          <a:bodyPr/>
          <a:lstStyle/>
          <a:p>
            <a:pPr rtl="1" eaLnBrk="1" hangingPunct="1"/>
            <a:r>
              <a:rPr lang="ar-JO" sz="4800" kern="10" dirty="0">
                <a:ln w="12700" cap="sq">
                  <a:solidFill>
                    <a:srgbClr val="EAEAEA"/>
                  </a:solidFill>
                  <a:round/>
                  <a:headEnd type="none" w="sm" len="sm"/>
                  <a:tailEnd type="none" w="sm" len="sm"/>
                </a:ln>
                <a:solidFill>
                  <a:schemeClr val="tx1"/>
                </a:solidFill>
                <a:effectLst>
                  <a:outerShdw blurRad="63500" dist="38099" dir="2700000" sy="50000" kx="2115830" algn="bl" rotWithShape="0">
                    <a:srgbClr val="C0C0C0">
                      <a:alpha val="74997"/>
                    </a:srgbClr>
                  </a:outerShdw>
                </a:effectLst>
                <a:latin typeface="Arial" panose="020B0604020202020204" pitchFamily="34" charset="0"/>
                <a:ea typeface="Arial"/>
                <a:cs typeface="Arial" panose="020B0604020202020204" pitchFamily="34" charset="0"/>
              </a:rPr>
              <a:t>سبيَيْن استغرق كلٌّ منهما ٧٠ سنة</a:t>
            </a:r>
            <a:endParaRPr kumimoji="0" lang="en-US" sz="4800" dirty="0">
              <a:solidFill>
                <a:schemeClr val="bg1"/>
              </a:solidFill>
              <a:latin typeface="Arial" panose="020B0604020202020204" pitchFamily="34" charset="0"/>
              <a:ea typeface="Osaka" charset="0"/>
              <a:cs typeface="Arial" panose="020B0604020202020204" pitchFamily="34" charset="0"/>
            </a:endParaRPr>
          </a:p>
        </p:txBody>
      </p:sp>
      <p:sp>
        <p:nvSpPr>
          <p:cNvPr id="459779" name="Rectangle 2"/>
          <p:cNvSpPr>
            <a:spLocks noChangeArrowheads="1"/>
          </p:cNvSpPr>
          <p:nvPr/>
        </p:nvSpPr>
        <p:spPr bwMode="auto">
          <a:xfrm>
            <a:off x="5638800" y="2590800"/>
            <a:ext cx="3581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459780" name="Rectangle 3"/>
          <p:cNvSpPr>
            <a:spLocks noChangeArrowheads="1"/>
          </p:cNvSpPr>
          <p:nvPr/>
        </p:nvSpPr>
        <p:spPr bwMode="auto">
          <a:xfrm>
            <a:off x="0" y="2590800"/>
            <a:ext cx="2590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459781" name="Text Box 4"/>
          <p:cNvSpPr txBox="1">
            <a:spLocks noChangeArrowheads="1"/>
          </p:cNvSpPr>
          <p:nvPr/>
        </p:nvSpPr>
        <p:spPr bwMode="auto">
          <a:xfrm>
            <a:off x="8382000"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560</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4341" name="Rectangle 5"/>
          <p:cNvSpPr>
            <a:spLocks noChangeArrowheads="1"/>
          </p:cNvSpPr>
          <p:nvPr/>
        </p:nvSpPr>
        <p:spPr bwMode="auto">
          <a:xfrm>
            <a:off x="2133600" y="20574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586</a:t>
            </a:r>
            <a:endParaRPr kumimoji="0" lang="en-US" sz="2800" b="0"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4343" name="Rectangle 7"/>
          <p:cNvSpPr>
            <a:spLocks noChangeArrowheads="1"/>
          </p:cNvSpPr>
          <p:nvPr/>
        </p:nvSpPr>
        <p:spPr bwMode="auto">
          <a:xfrm>
            <a:off x="3061492" y="1322501"/>
            <a:ext cx="2057400" cy="712439"/>
          </a:xfrm>
          <a:prstGeom prst="rect">
            <a:avLst/>
          </a:prstGeom>
          <a:noFill/>
          <a:ln w="9525">
            <a:noFill/>
            <a:miter lim="800000"/>
            <a:headEnd/>
            <a:tailEnd/>
          </a:ln>
          <a:effectLst>
            <a:outerShdw blurRad="63500" dist="35921" dir="2700000" algn="ctr" rotWithShape="0">
              <a:schemeClr val="bg1">
                <a:alpha val="74998"/>
              </a:scheme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سبي الشعب</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14344" name="Rectangle 8"/>
          <p:cNvSpPr>
            <a:spLocks noChangeArrowheads="1"/>
          </p:cNvSpPr>
          <p:nvPr/>
        </p:nvSpPr>
        <p:spPr bwMode="auto">
          <a:xfrm>
            <a:off x="4114800" y="2971800"/>
            <a:ext cx="2057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Osaka" charset="0"/>
                <a:cs typeface="Arial" panose="020B0604020202020204" pitchFamily="34" charset="0"/>
              </a:rPr>
              <a:t>سبي الهيكل</a:t>
            </a:r>
            <a:endParaRPr kumimoji="0" lang="en-US" sz="3200" b="1" i="0" u="none" strike="noStrike" kern="1200" cap="none" spc="0" normalizeH="0" baseline="0" noProof="0" dirty="0">
              <a:ln>
                <a:noFill/>
              </a:ln>
              <a:solidFill>
                <a:srgbClr val="FFFF00"/>
              </a:solidFill>
              <a:effectLst/>
              <a:uLnTx/>
              <a:uFillTx/>
              <a:latin typeface="Arial" panose="020B0604020202020204" pitchFamily="34" charset="0"/>
              <a:ea typeface="Osaka" charset="0"/>
              <a:cs typeface="Arial" panose="020B0604020202020204" pitchFamily="34" charset="0"/>
            </a:endParaRPr>
          </a:p>
        </p:txBody>
      </p:sp>
      <p:sp>
        <p:nvSpPr>
          <p:cNvPr id="14345" name="Rectangle 9"/>
          <p:cNvSpPr>
            <a:spLocks noChangeArrowheads="1"/>
          </p:cNvSpPr>
          <p:nvPr/>
        </p:nvSpPr>
        <p:spPr bwMode="auto">
          <a:xfrm>
            <a:off x="5181600" y="2057400"/>
            <a:ext cx="838202"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539</a:t>
            </a:r>
            <a:endParaRPr kumimoji="0" lang="en-US" sz="2800" b="0"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4346" name="Rectangle 10"/>
          <p:cNvSpPr>
            <a:spLocks noChangeArrowheads="1"/>
          </p:cNvSpPr>
          <p:nvPr/>
        </p:nvSpPr>
        <p:spPr bwMode="auto">
          <a:xfrm>
            <a:off x="6019798" y="2057400"/>
            <a:ext cx="838202"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536</a:t>
            </a:r>
            <a:endParaRPr kumimoji="0" lang="en-US" sz="2800" b="0"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4347" name="Rectangle 11"/>
          <p:cNvSpPr>
            <a:spLocks noChangeArrowheads="1"/>
          </p:cNvSpPr>
          <p:nvPr/>
        </p:nvSpPr>
        <p:spPr bwMode="auto">
          <a:xfrm>
            <a:off x="7467600" y="20574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516</a:t>
            </a:r>
            <a:endParaRPr kumimoji="0" lang="en-US" sz="2800" b="0"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4348" name="Rectangle 12"/>
          <p:cNvSpPr>
            <a:spLocks noChangeArrowheads="1"/>
          </p:cNvSpPr>
          <p:nvPr/>
        </p:nvSpPr>
        <p:spPr bwMode="auto">
          <a:xfrm>
            <a:off x="76200" y="2057400"/>
            <a:ext cx="1447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1" eaLnBrk="1" fontAlgn="base" latinLnBrk="0" hangingPunct="1">
              <a:lnSpc>
                <a:spcPct val="100000"/>
              </a:lnSpc>
              <a:spcBef>
                <a:spcPct val="20000"/>
              </a:spcBef>
              <a:spcAft>
                <a:spcPct val="0"/>
              </a:spcAft>
              <a:buClr>
                <a:srgbClr val="99CC00"/>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605 ق.م.</a:t>
            </a:r>
            <a:endParaRPr kumimoji="0" lang="en-US" sz="2800" b="0"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4349" name="Line 13"/>
          <p:cNvSpPr>
            <a:spLocks noChangeShapeType="1"/>
          </p:cNvSpPr>
          <p:nvPr/>
        </p:nvSpPr>
        <p:spPr bwMode="auto">
          <a:xfrm>
            <a:off x="990600" y="1981200"/>
            <a:ext cx="5410200" cy="0"/>
          </a:xfrm>
          <a:prstGeom prst="line">
            <a:avLst/>
          </a:prstGeom>
          <a:noFill/>
          <a:ln w="76200">
            <a:solidFill>
              <a:schemeClr val="tx1"/>
            </a:solidFill>
            <a:round/>
            <a:headEnd type="triangle" w="med" len="med"/>
            <a:tailEnd type="triangle" w="med" len="med"/>
          </a:ln>
          <a:effectLst>
            <a:outerShdw blurRad="63500" dist="35921" dir="2700000" algn="ctr" rotWithShape="0">
              <a:schemeClr val="bg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14350" name="Line 14"/>
          <p:cNvSpPr>
            <a:spLocks noChangeShapeType="1"/>
          </p:cNvSpPr>
          <p:nvPr/>
        </p:nvSpPr>
        <p:spPr bwMode="auto">
          <a:xfrm>
            <a:off x="2590800" y="3048000"/>
            <a:ext cx="5410200" cy="0"/>
          </a:xfrm>
          <a:prstGeom prst="line">
            <a:avLst/>
          </a:prstGeom>
          <a:noFill/>
          <a:ln w="76200">
            <a:solidFill>
              <a:srgbClr val="FFFF00"/>
            </a:solidFill>
            <a:round/>
            <a:headEnd type="triangle" w="med" len="med"/>
            <a:tailEnd type="triangle" w="med" len="me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6" name="Rectangle 7"/>
          <p:cNvSpPr>
            <a:spLocks noChangeArrowheads="1"/>
          </p:cNvSpPr>
          <p:nvPr/>
        </p:nvSpPr>
        <p:spPr bwMode="auto">
          <a:xfrm>
            <a:off x="-76200" y="3861048"/>
            <a:ext cx="9296400" cy="2743200"/>
          </a:xfrm>
          <a:prstGeom prst="rect">
            <a:avLst/>
          </a:prstGeom>
          <a:noFill/>
          <a:ln w="9525">
            <a:noFill/>
            <a:miter lim="800000"/>
            <a:headEnd/>
            <a:tailEnd/>
          </a:ln>
          <a:effectLst>
            <a:outerShdw blurRad="63500" dist="35921" dir="2700000" algn="ctr" rotWithShape="0">
              <a:schemeClr val="bg1">
                <a:alpha val="74998"/>
              </a:schemeClr>
            </a:outerShdw>
          </a:effectLst>
        </p:spPr>
        <p:txBody>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وَتَصِيرُ كُلُّ هَذِهِ ٱلْأَرْضِ خَرَابًا وَدَهَشًا، وَتَخْدِمُ هَذِهِ ٱلشُّعُوبُ مَلِكَ بَابِلَ </a:t>
            </a: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Osaka"/>
                <a:cs typeface="Arial" panose="020B0604020202020204" pitchFamily="34" charset="0"/>
              </a:rPr>
              <a:t>سَبْعِينَ سَنَةً</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 وَيَكُونُ عِنْدَ تَمَامِ </a:t>
            </a: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Osaka"/>
                <a:cs typeface="Arial" panose="020B0604020202020204" pitchFamily="34" charset="0"/>
              </a:rPr>
              <a:t>ٱلسَّبْعِينَ سَنَةً</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 أَنِّي أُعَاقِبُ مَلِكَ بَابِلَ، وَتِلْكَ ٱلْأُمَّةَ، يَقُولُ ٱلرَّبُّ، عَلَى إِثْمِهِمْ وَأَرْضَ ٱلْكَلْدَانِيِّينَ، وَأَجْعَلُهَا خِرَبًا أَبَدِيَّةً.</a:t>
            </a:r>
            <a:br>
              <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b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(إرميا ٢٥: ١١-١٢)</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Tree>
    <p:extLst>
      <p:ext uri="{BB962C8B-B14F-4D97-AF65-F5344CB8AC3E}">
        <p14:creationId xmlns:p14="http://schemas.microsoft.com/office/powerpoint/2010/main" val="22130860"/>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348"/>
                                        </p:tgtEl>
                                        <p:attrNameLst>
                                          <p:attrName>style.visibility</p:attrName>
                                        </p:attrNameLst>
                                      </p:cBhvr>
                                      <p:to>
                                        <p:strVal val="visible"/>
                                      </p:to>
                                    </p:set>
                                    <p:anim calcmode="lin" valueType="num">
                                      <p:cBhvr additive="base">
                                        <p:cTn id="7" dur="500" fill="hold"/>
                                        <p:tgtEl>
                                          <p:spTgt spid="14348"/>
                                        </p:tgtEl>
                                        <p:attrNameLst>
                                          <p:attrName>ppt_x</p:attrName>
                                        </p:attrNameLst>
                                      </p:cBhvr>
                                      <p:tavLst>
                                        <p:tav tm="0">
                                          <p:val>
                                            <p:strVal val="0-#ppt_w/2"/>
                                          </p:val>
                                        </p:tav>
                                        <p:tav tm="100000">
                                          <p:val>
                                            <p:strVal val="#ppt_x"/>
                                          </p:val>
                                        </p:tav>
                                      </p:tavLst>
                                    </p:anim>
                                    <p:anim calcmode="lin" valueType="num">
                                      <p:cBhvr additive="base">
                                        <p:cTn id="8" dur="500" fill="hold"/>
                                        <p:tgtEl>
                                          <p:spTgt spid="1434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4341"/>
                                        </p:tgtEl>
                                        <p:attrNameLst>
                                          <p:attrName>style.visibility</p:attrName>
                                        </p:attrNameLst>
                                      </p:cBhvr>
                                      <p:to>
                                        <p:strVal val="visible"/>
                                      </p:to>
                                    </p:set>
                                    <p:anim calcmode="lin" valueType="num">
                                      <p:cBhvr additive="base">
                                        <p:cTn id="13" dur="500" fill="hold"/>
                                        <p:tgtEl>
                                          <p:spTgt spid="14341"/>
                                        </p:tgtEl>
                                        <p:attrNameLst>
                                          <p:attrName>ppt_x</p:attrName>
                                        </p:attrNameLst>
                                      </p:cBhvr>
                                      <p:tavLst>
                                        <p:tav tm="0">
                                          <p:val>
                                            <p:strVal val="0-#ppt_w/2"/>
                                          </p:val>
                                        </p:tav>
                                        <p:tav tm="100000">
                                          <p:val>
                                            <p:strVal val="#ppt_x"/>
                                          </p:val>
                                        </p:tav>
                                      </p:tavLst>
                                    </p:anim>
                                    <p:anim calcmode="lin" valueType="num">
                                      <p:cBhvr additive="base">
                                        <p:cTn id="14" dur="500" fill="hold"/>
                                        <p:tgtEl>
                                          <p:spTgt spid="1434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4345"/>
                                        </p:tgtEl>
                                        <p:attrNameLst>
                                          <p:attrName>style.visibility</p:attrName>
                                        </p:attrNameLst>
                                      </p:cBhvr>
                                      <p:to>
                                        <p:strVal val="visible"/>
                                      </p:to>
                                    </p:set>
                                    <p:anim calcmode="lin" valueType="num">
                                      <p:cBhvr additive="base">
                                        <p:cTn id="19" dur="500" fill="hold"/>
                                        <p:tgtEl>
                                          <p:spTgt spid="14345"/>
                                        </p:tgtEl>
                                        <p:attrNameLst>
                                          <p:attrName>ppt_x</p:attrName>
                                        </p:attrNameLst>
                                      </p:cBhvr>
                                      <p:tavLst>
                                        <p:tav tm="0">
                                          <p:val>
                                            <p:strVal val="0-#ppt_w/2"/>
                                          </p:val>
                                        </p:tav>
                                        <p:tav tm="100000">
                                          <p:val>
                                            <p:strVal val="#ppt_x"/>
                                          </p:val>
                                        </p:tav>
                                      </p:tavLst>
                                    </p:anim>
                                    <p:anim calcmode="lin" valueType="num">
                                      <p:cBhvr additive="base">
                                        <p:cTn id="20" dur="500" fill="hold"/>
                                        <p:tgtEl>
                                          <p:spTgt spid="14345"/>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4346"/>
                                        </p:tgtEl>
                                        <p:attrNameLst>
                                          <p:attrName>style.visibility</p:attrName>
                                        </p:attrNameLst>
                                      </p:cBhvr>
                                      <p:to>
                                        <p:strVal val="visible"/>
                                      </p:to>
                                    </p:set>
                                    <p:anim calcmode="lin" valueType="num">
                                      <p:cBhvr additive="base">
                                        <p:cTn id="25" dur="500" fill="hold"/>
                                        <p:tgtEl>
                                          <p:spTgt spid="14346"/>
                                        </p:tgtEl>
                                        <p:attrNameLst>
                                          <p:attrName>ppt_x</p:attrName>
                                        </p:attrNameLst>
                                      </p:cBhvr>
                                      <p:tavLst>
                                        <p:tav tm="0">
                                          <p:val>
                                            <p:strVal val="0-#ppt_w/2"/>
                                          </p:val>
                                        </p:tav>
                                        <p:tav tm="100000">
                                          <p:val>
                                            <p:strVal val="#ppt_x"/>
                                          </p:val>
                                        </p:tav>
                                      </p:tavLst>
                                    </p:anim>
                                    <p:anim calcmode="lin" valueType="num">
                                      <p:cBhvr additive="base">
                                        <p:cTn id="26" dur="500" fill="hold"/>
                                        <p:tgtEl>
                                          <p:spTgt spid="14346"/>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4347"/>
                                        </p:tgtEl>
                                        <p:attrNameLst>
                                          <p:attrName>style.visibility</p:attrName>
                                        </p:attrNameLst>
                                      </p:cBhvr>
                                      <p:to>
                                        <p:strVal val="visible"/>
                                      </p:to>
                                    </p:set>
                                    <p:anim calcmode="lin" valueType="num">
                                      <p:cBhvr additive="base">
                                        <p:cTn id="31" dur="500" fill="hold"/>
                                        <p:tgtEl>
                                          <p:spTgt spid="14347"/>
                                        </p:tgtEl>
                                        <p:attrNameLst>
                                          <p:attrName>ppt_x</p:attrName>
                                        </p:attrNameLst>
                                      </p:cBhvr>
                                      <p:tavLst>
                                        <p:tav tm="0">
                                          <p:val>
                                            <p:strVal val="0-#ppt_w/2"/>
                                          </p:val>
                                        </p:tav>
                                        <p:tav tm="100000">
                                          <p:val>
                                            <p:strVal val="#ppt_x"/>
                                          </p:val>
                                        </p:tav>
                                      </p:tavLst>
                                    </p:anim>
                                    <p:anim calcmode="lin" valueType="num">
                                      <p:cBhvr additive="base">
                                        <p:cTn id="32" dur="500" fill="hold"/>
                                        <p:tgtEl>
                                          <p:spTgt spid="14347"/>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4343"/>
                                        </p:tgtEl>
                                        <p:attrNameLst>
                                          <p:attrName>style.visibility</p:attrName>
                                        </p:attrNameLst>
                                      </p:cBhvr>
                                      <p:to>
                                        <p:strVal val="visible"/>
                                      </p:to>
                                    </p:set>
                                    <p:anim calcmode="lin" valueType="num">
                                      <p:cBhvr additive="base">
                                        <p:cTn id="37" dur="500" fill="hold"/>
                                        <p:tgtEl>
                                          <p:spTgt spid="14343"/>
                                        </p:tgtEl>
                                        <p:attrNameLst>
                                          <p:attrName>ppt_x</p:attrName>
                                        </p:attrNameLst>
                                      </p:cBhvr>
                                      <p:tavLst>
                                        <p:tav tm="0">
                                          <p:val>
                                            <p:strVal val="0-#ppt_w/2"/>
                                          </p:val>
                                        </p:tav>
                                        <p:tav tm="100000">
                                          <p:val>
                                            <p:strVal val="#ppt_x"/>
                                          </p:val>
                                        </p:tav>
                                      </p:tavLst>
                                    </p:anim>
                                    <p:anim calcmode="lin" valueType="num">
                                      <p:cBhvr additive="base">
                                        <p:cTn id="38" dur="500" fill="hold"/>
                                        <p:tgtEl>
                                          <p:spTgt spid="14343"/>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10" presetClass="entr" presetSubtype="0" fill="hold" nodeType="clickEffect">
                                  <p:stCondLst>
                                    <p:cond delay="0"/>
                                  </p:stCondLst>
                                  <p:childTnLst>
                                    <p:set>
                                      <p:cBhvr>
                                        <p:cTn id="42" dur="1" fill="hold">
                                          <p:stCondLst>
                                            <p:cond delay="0"/>
                                          </p:stCondLst>
                                        </p:cTn>
                                        <p:tgtEl>
                                          <p:spTgt spid="14349"/>
                                        </p:tgtEl>
                                        <p:attrNameLst>
                                          <p:attrName>style.visibility</p:attrName>
                                        </p:attrNameLst>
                                      </p:cBhvr>
                                      <p:to>
                                        <p:strVal val="visible"/>
                                      </p:to>
                                    </p:set>
                                    <p:animEffect transition="in" filter="fade">
                                      <p:cBhvr>
                                        <p:cTn id="43" dur="500"/>
                                        <p:tgtEl>
                                          <p:spTgt spid="14349"/>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8" fill="hold" grpId="0" nodeType="clickEffect">
                                  <p:stCondLst>
                                    <p:cond delay="0"/>
                                  </p:stCondLst>
                                  <p:childTnLst>
                                    <p:set>
                                      <p:cBhvr>
                                        <p:cTn id="47" dur="1" fill="hold">
                                          <p:stCondLst>
                                            <p:cond delay="0"/>
                                          </p:stCondLst>
                                        </p:cTn>
                                        <p:tgtEl>
                                          <p:spTgt spid="14344"/>
                                        </p:tgtEl>
                                        <p:attrNameLst>
                                          <p:attrName>style.visibility</p:attrName>
                                        </p:attrNameLst>
                                      </p:cBhvr>
                                      <p:to>
                                        <p:strVal val="visible"/>
                                      </p:to>
                                    </p:set>
                                    <p:anim calcmode="lin" valueType="num">
                                      <p:cBhvr additive="base">
                                        <p:cTn id="48" dur="500" fill="hold"/>
                                        <p:tgtEl>
                                          <p:spTgt spid="14344"/>
                                        </p:tgtEl>
                                        <p:attrNameLst>
                                          <p:attrName>ppt_x</p:attrName>
                                        </p:attrNameLst>
                                      </p:cBhvr>
                                      <p:tavLst>
                                        <p:tav tm="0">
                                          <p:val>
                                            <p:strVal val="0-#ppt_w/2"/>
                                          </p:val>
                                        </p:tav>
                                        <p:tav tm="100000">
                                          <p:val>
                                            <p:strVal val="#ppt_x"/>
                                          </p:val>
                                        </p:tav>
                                      </p:tavLst>
                                    </p:anim>
                                    <p:anim calcmode="lin" valueType="num">
                                      <p:cBhvr additive="base">
                                        <p:cTn id="49" dur="500" fill="hold"/>
                                        <p:tgtEl>
                                          <p:spTgt spid="14344"/>
                                        </p:tgtEl>
                                        <p:attrNameLst>
                                          <p:attrName>ppt_y</p:attrName>
                                        </p:attrNameLst>
                                      </p:cBhvr>
                                      <p:tavLst>
                                        <p:tav tm="0">
                                          <p:val>
                                            <p:strVal val="#ppt_y"/>
                                          </p:val>
                                        </p:tav>
                                        <p:tav tm="100000">
                                          <p:val>
                                            <p:strVal val="#ppt_y"/>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10" presetClass="entr" presetSubtype="0" fill="hold" grpId="0" nodeType="clickEffect">
                                  <p:stCondLst>
                                    <p:cond delay="0"/>
                                  </p:stCondLst>
                                  <p:childTnLst>
                                    <p:set>
                                      <p:cBhvr>
                                        <p:cTn id="53" dur="1" fill="hold">
                                          <p:stCondLst>
                                            <p:cond delay="0"/>
                                          </p:stCondLst>
                                        </p:cTn>
                                        <p:tgtEl>
                                          <p:spTgt spid="14350"/>
                                        </p:tgtEl>
                                        <p:attrNameLst>
                                          <p:attrName>style.visibility</p:attrName>
                                        </p:attrNameLst>
                                      </p:cBhvr>
                                      <p:to>
                                        <p:strVal val="visible"/>
                                      </p:to>
                                    </p:set>
                                    <p:animEffect transition="in" filter="fade">
                                      <p:cBhvr>
                                        <p:cTn id="54" dur="500"/>
                                        <p:tgtEl>
                                          <p:spTgt spid="14350"/>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16"/>
                                        </p:tgtEl>
                                        <p:attrNameLst>
                                          <p:attrName>style.visibility</p:attrName>
                                        </p:attrNameLst>
                                      </p:cBhvr>
                                      <p:to>
                                        <p:strVal val="visible"/>
                                      </p:to>
                                    </p:set>
                                    <p:anim calcmode="lin" valueType="num">
                                      <p:cBhvr additive="base">
                                        <p:cTn id="59" dur="500" fill="hold"/>
                                        <p:tgtEl>
                                          <p:spTgt spid="16"/>
                                        </p:tgtEl>
                                        <p:attrNameLst>
                                          <p:attrName>ppt_x</p:attrName>
                                        </p:attrNameLst>
                                      </p:cBhvr>
                                      <p:tavLst>
                                        <p:tav tm="0">
                                          <p:val>
                                            <p:strVal val="0-#ppt_w/2"/>
                                          </p:val>
                                        </p:tav>
                                        <p:tav tm="100000">
                                          <p:val>
                                            <p:strVal val="#ppt_x"/>
                                          </p:val>
                                        </p:tav>
                                      </p:tavLst>
                                    </p:anim>
                                    <p:anim calcmode="lin" valueType="num">
                                      <p:cBhvr additive="base">
                                        <p:cTn id="60" dur="5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41" grpId="0" autoUpdateAnimBg="0"/>
      <p:bldP spid="14343" grpId="0" autoUpdateAnimBg="0"/>
      <p:bldP spid="14344" grpId="0" autoUpdateAnimBg="0"/>
      <p:bldP spid="14345" grpId="0" autoUpdateAnimBg="0"/>
      <p:bldP spid="14346" grpId="0" autoUpdateAnimBg="0"/>
      <p:bldP spid="14347" grpId="0" autoUpdateAnimBg="0"/>
      <p:bldP spid="14348" grpId="0" autoUpdateAnimBg="0"/>
      <p:bldP spid="14350" grpId="0" animBg="1"/>
      <p:bldP spid="16" grpId="0" autoUpdateAnimBg="0"/>
    </p:bldLst>
  </p:timing>
</p:sld>
</file>

<file path=ppt/slides/slide30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70018" name="Picture 2" descr="1119.) Jeremiah 51:36-64 | DWELLING in the Word">
            <a:extLst>
              <a:ext uri="{FF2B5EF4-FFF2-40B4-BE49-F238E27FC236}">
                <a16:creationId xmlns:a16="http://schemas.microsoft.com/office/drawing/2014/main" id="{A7182814-0F05-234F-BB2A-1BEDD2F6559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441345" name="Rectangle 2"/>
          <p:cNvSpPr>
            <a:spLocks noGrp="1" noChangeArrowheads="1"/>
          </p:cNvSpPr>
          <p:nvPr>
            <p:ph type="title"/>
          </p:nvPr>
        </p:nvSpPr>
        <p:spPr>
          <a:xfrm>
            <a:off x="251520" y="6021288"/>
            <a:ext cx="6324600" cy="652934"/>
          </a:xfrm>
          <a:solidFill>
            <a:schemeClr val="tx1"/>
          </a:solidFill>
          <a:ln w="76200">
            <a:solidFill>
              <a:schemeClr val="tx1"/>
            </a:solidFill>
            <a:miter lim="800000"/>
            <a:headEnd/>
            <a:tailEnd/>
          </a:ln>
        </p:spPr>
        <p:txBody>
          <a:bodyPr/>
          <a:lstStyle/>
          <a:p>
            <a:pPr eaLnBrk="1" hangingPunct="1"/>
            <a:r>
              <a:rPr lang="ar-JO" sz="2800" dirty="0"/>
              <a:t>حدائق بابل المعلقة</a:t>
            </a:r>
            <a:endParaRPr lang="en-GB" sz="2800" dirty="0"/>
          </a:p>
        </p:txBody>
      </p:sp>
    </p:spTree>
    <p:extLst>
      <p:ext uri="{BB962C8B-B14F-4D97-AF65-F5344CB8AC3E}">
        <p14:creationId xmlns:p14="http://schemas.microsoft.com/office/powerpoint/2010/main" val="3710779661"/>
      </p:ext>
    </p:extLst>
  </p:cSld>
  <p:clrMapOvr>
    <a:overrideClrMapping bg1="lt1" tx1="dk1" bg2="lt2" tx2="dk2" accent1="accent1" accent2="accent2" accent3="accent3" accent4="accent4" accent5="accent5" accent6="accent6" hlink="hlink" folHlink="folHlink"/>
  </p:clrMapOvr>
  <p:transition spd="slow"/>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1" name="Rectangle 2"/>
          <p:cNvSpPr>
            <a:spLocks noGrp="1" noChangeArrowheads="1"/>
          </p:cNvSpPr>
          <p:nvPr>
            <p:ph type="title"/>
          </p:nvPr>
        </p:nvSpPr>
        <p:spPr/>
        <p:txBody>
          <a:bodyPr/>
          <a:lstStyle/>
          <a:p>
            <a:pPr algn="ctr" eaLnBrk="1" hangingPunct="1"/>
            <a:r>
              <a:rPr lang="ar-JO" b="1" dirty="0">
                <a:latin typeface="Arial" panose="020B0604020202020204" pitchFamily="34" charset="0"/>
                <a:ea typeface="ＭＳ Ｐゴシック" charset="0"/>
                <a:cs typeface="Arial" panose="020B0604020202020204" pitchFamily="34" charset="0"/>
              </a:rPr>
              <a:t>حلول مقترحة</a:t>
            </a:r>
            <a:endParaRPr lang="en-US" b="1" dirty="0">
              <a:latin typeface="Arial" panose="020B0604020202020204" pitchFamily="34" charset="0"/>
              <a:ea typeface="ＭＳ Ｐゴシック" charset="0"/>
              <a:cs typeface="Arial" panose="020B0604020202020204" pitchFamily="34" charset="0"/>
            </a:endParaRPr>
          </a:p>
        </p:txBody>
      </p:sp>
      <p:sp>
        <p:nvSpPr>
          <p:cNvPr id="75779" name="Rectangle 3"/>
          <p:cNvSpPr>
            <a:spLocks noGrp="1" noChangeArrowheads="1"/>
          </p:cNvSpPr>
          <p:nvPr>
            <p:ph type="body" idx="1"/>
          </p:nvPr>
        </p:nvSpPr>
        <p:spPr/>
        <p:txBody>
          <a:bodyPr/>
          <a:lstStyle/>
          <a:p>
            <a:pPr marL="573088" indent="-561975" algn="r" rtl="1">
              <a:buClrTx/>
              <a:buSzTx/>
              <a:buNone/>
            </a:pPr>
            <a:r>
              <a:rPr lang="ar-JO" sz="2800" b="1" dirty="0">
                <a:solidFill>
                  <a:srgbClr val="FFC000"/>
                </a:solidFill>
                <a:latin typeface="Arial" panose="020B0604020202020204" pitchFamily="34" charset="0"/>
                <a:cs typeface="Arial" panose="020B0604020202020204" pitchFamily="34" charset="0"/>
              </a:rPr>
              <a:t>1)</a:t>
            </a:r>
            <a:r>
              <a:rPr lang="en-US" sz="2800" b="1" dirty="0">
                <a:latin typeface="Arial" panose="020B0604020202020204" pitchFamily="34" charset="0"/>
                <a:cs typeface="Arial" panose="020B0604020202020204" pitchFamily="34" charset="0"/>
              </a:rPr>
              <a:t>	</a:t>
            </a:r>
            <a:r>
              <a:rPr lang="ar-JO" sz="2800" b="1" dirty="0">
                <a:solidFill>
                  <a:srgbClr val="FFC000"/>
                </a:solidFill>
                <a:latin typeface="Arial" panose="020B0604020202020204" pitchFamily="34" charset="0"/>
                <a:cs typeface="Arial" panose="020B0604020202020204" pitchFamily="34" charset="0"/>
              </a:rPr>
              <a:t>التغييرات التحريرية </a:t>
            </a:r>
            <a:r>
              <a:rPr lang="ar-JO" sz="2800" b="1" dirty="0">
                <a:latin typeface="Arial" panose="020B0604020202020204" pitchFamily="34" charset="0"/>
                <a:cs typeface="Arial" panose="020B0604020202020204" pitchFamily="34" charset="0"/>
              </a:rPr>
              <a:t>في البيانات الزمنية (القرن الثالث قبل الميلاد، السبعينية)</a:t>
            </a:r>
            <a:r>
              <a:rPr lang="en-US" sz="2800" b="1" dirty="0">
                <a:latin typeface="Arial" panose="020B0604020202020204" pitchFamily="34" charset="0"/>
                <a:ea typeface="ＭＳ Ｐゴシック" charset="0"/>
                <a:cs typeface="Arial" panose="020B0604020202020204" pitchFamily="34" charset="0"/>
              </a:rPr>
              <a:t> </a:t>
            </a:r>
          </a:p>
          <a:p>
            <a:pPr marL="573088" indent="-561975" algn="r" rtl="1">
              <a:buClrTx/>
              <a:buSzTx/>
              <a:buNone/>
            </a:pPr>
            <a:r>
              <a:rPr lang="ar-JO" sz="2800" b="1" dirty="0">
                <a:solidFill>
                  <a:srgbClr val="FFC000"/>
                </a:solidFill>
                <a:latin typeface="Arial" panose="020B0604020202020204" pitchFamily="34" charset="0"/>
                <a:ea typeface="ＭＳ Ｐゴシック" charset="0"/>
                <a:cs typeface="Arial" panose="020B0604020202020204" pitchFamily="34" charset="0"/>
              </a:rPr>
              <a:t>2)</a:t>
            </a:r>
            <a:r>
              <a:rPr lang="en-US" sz="2800" b="1" dirty="0">
                <a:solidFill>
                  <a:srgbClr val="FFC000"/>
                </a:solidFill>
                <a:latin typeface="Arial" panose="020B0604020202020204" pitchFamily="34" charset="0"/>
                <a:ea typeface="ＭＳ Ｐゴシック" charset="0"/>
                <a:cs typeface="Arial" panose="020B0604020202020204" pitchFamily="34" charset="0"/>
              </a:rPr>
              <a:t>	</a:t>
            </a:r>
            <a:r>
              <a:rPr lang="ar-JO" sz="2800" b="1" dirty="0">
                <a:solidFill>
                  <a:srgbClr val="FFC000"/>
                </a:solidFill>
                <a:latin typeface="Arial" panose="020B0604020202020204" pitchFamily="34" charset="0"/>
                <a:ea typeface="ＭＳ Ｐゴシック" charset="0"/>
                <a:cs typeface="Arial" panose="020B0604020202020204" pitchFamily="34" charset="0"/>
              </a:rPr>
              <a:t>يتضمن فترات من الفوضى السياسية </a:t>
            </a:r>
            <a:r>
              <a:rPr lang="ar-JO" sz="2800" b="1" dirty="0">
                <a:latin typeface="Arial" panose="020B0604020202020204" pitchFamily="34" charset="0"/>
                <a:ea typeface="ＭＳ Ｐゴシック" charset="0"/>
                <a:cs typeface="Arial" panose="020B0604020202020204" pitchFamily="34" charset="0"/>
              </a:rPr>
              <a:t>حيث لا يوجد ملك جالس على العرش</a:t>
            </a:r>
            <a:endParaRPr lang="en-US" sz="2800" b="1" dirty="0">
              <a:latin typeface="Arial" panose="020B0604020202020204" pitchFamily="34" charset="0"/>
              <a:ea typeface="ＭＳ Ｐゴシック" charset="0"/>
              <a:cs typeface="Arial" panose="020B0604020202020204" pitchFamily="34" charset="0"/>
            </a:endParaRPr>
          </a:p>
          <a:p>
            <a:pPr marL="573088" indent="-561975" algn="r" rtl="1">
              <a:buClrTx/>
              <a:buSzTx/>
              <a:buNone/>
            </a:pPr>
            <a:r>
              <a:rPr lang="ar-JO" sz="2800" b="1" dirty="0">
                <a:solidFill>
                  <a:srgbClr val="FFC000"/>
                </a:solidFill>
                <a:latin typeface="Arial" panose="020B0604020202020204" pitchFamily="34" charset="0"/>
                <a:ea typeface="ＭＳ Ｐゴシック" charset="0"/>
                <a:cs typeface="Arial" panose="020B0604020202020204" pitchFamily="34" charset="0"/>
              </a:rPr>
              <a:t>3)</a:t>
            </a:r>
            <a:r>
              <a:rPr lang="en-US" sz="2800" b="1" dirty="0">
                <a:solidFill>
                  <a:srgbClr val="FFC000"/>
                </a:solidFill>
                <a:latin typeface="Arial" panose="020B0604020202020204" pitchFamily="34" charset="0"/>
                <a:ea typeface="ＭＳ Ｐゴシック" charset="0"/>
                <a:cs typeface="Arial" panose="020B0604020202020204" pitchFamily="34" charset="0"/>
              </a:rPr>
              <a:t>	</a:t>
            </a:r>
            <a:r>
              <a:rPr lang="ar-JO" sz="2800" b="1" dirty="0">
                <a:solidFill>
                  <a:srgbClr val="FFC000"/>
                </a:solidFill>
                <a:latin typeface="Arial" panose="020B0604020202020204" pitchFamily="34" charset="0"/>
                <a:cs typeface="Arial" panose="020B0604020202020204" pitchFamily="34" charset="0"/>
              </a:rPr>
              <a:t>تجاهل البيانات </a:t>
            </a:r>
            <a:r>
              <a:rPr lang="ar-JO" sz="2800" b="1" dirty="0">
                <a:latin typeface="Arial" panose="020B0604020202020204" pitchFamily="34" charset="0"/>
                <a:cs typeface="Arial" panose="020B0604020202020204" pitchFamily="34" charset="0"/>
              </a:rPr>
              <a:t>الموجودة في النص الماسوري وحدد التواريخ بالتزامن مع تاريخ الشرق الأدنى القديم</a:t>
            </a:r>
            <a:endParaRPr lang="en-US" sz="2800" b="1" dirty="0">
              <a:latin typeface="Arial" panose="020B0604020202020204" pitchFamily="34" charset="0"/>
              <a:ea typeface="ＭＳ Ｐゴシック" charset="0"/>
              <a:cs typeface="Arial" panose="020B0604020202020204" pitchFamily="34" charset="0"/>
            </a:endParaRPr>
          </a:p>
          <a:p>
            <a:pPr marL="573088" indent="-561975" algn="r" rtl="1">
              <a:buClrTx/>
              <a:buSzTx/>
              <a:buNone/>
            </a:pPr>
            <a:r>
              <a:rPr lang="ar-JO" sz="2800" b="1" dirty="0">
                <a:solidFill>
                  <a:srgbClr val="FFC000"/>
                </a:solidFill>
                <a:latin typeface="Arial" panose="020B0604020202020204" pitchFamily="34" charset="0"/>
                <a:ea typeface="ＭＳ Ｐゴシック" charset="0"/>
                <a:cs typeface="Arial" panose="020B0604020202020204" pitchFamily="34" charset="0"/>
              </a:rPr>
              <a:t>4)</a:t>
            </a:r>
            <a:r>
              <a:rPr lang="en-US" sz="2800" b="1" dirty="0">
                <a:solidFill>
                  <a:srgbClr val="FFC000"/>
                </a:solidFill>
                <a:latin typeface="Arial" panose="020B0604020202020204" pitchFamily="34" charset="0"/>
                <a:ea typeface="ＭＳ Ｐゴシック" charset="0"/>
                <a:cs typeface="Arial" panose="020B0604020202020204" pitchFamily="34" charset="0"/>
              </a:rPr>
              <a:t>	</a:t>
            </a:r>
            <a:r>
              <a:rPr lang="ar-JO" sz="2800" b="1" dirty="0">
                <a:solidFill>
                  <a:srgbClr val="FFC000"/>
                </a:solidFill>
                <a:latin typeface="Arial" panose="020B0604020202020204" pitchFamily="34" charset="0"/>
                <a:ea typeface="ＭＳ Ｐゴシック" charset="0"/>
                <a:cs typeface="Arial" panose="020B0604020202020204" pitchFamily="34" charset="0"/>
              </a:rPr>
              <a:t>اكتشاف أسلوب أصلي </a:t>
            </a:r>
            <a:r>
              <a:rPr lang="ar-JO" sz="2800" b="1" dirty="0">
                <a:latin typeface="Arial" panose="020B0604020202020204" pitchFamily="34" charset="0"/>
                <a:ea typeface="ＭＳ Ｐゴシック" charset="0"/>
                <a:cs typeface="Arial" panose="020B0604020202020204" pitchFamily="34" charset="0"/>
              </a:rPr>
              <a:t>للتأريخ</a:t>
            </a:r>
            <a:endParaRPr lang="en-US" sz="2800" b="1" dirty="0">
              <a:latin typeface="Arial" panose="020B0604020202020204" pitchFamily="34" charset="0"/>
              <a:ea typeface="ＭＳ Ｐゴシック" charset="0"/>
              <a:cs typeface="Arial" panose="020B0604020202020204" pitchFamily="34" charset="0"/>
            </a:endParaRPr>
          </a:p>
        </p:txBody>
      </p:sp>
      <p:sp>
        <p:nvSpPr>
          <p:cNvPr id="296963" name="Text Box 4"/>
          <p:cNvSpPr txBox="1">
            <a:spLocks noChangeArrowheads="1"/>
          </p:cNvSpPr>
          <p:nvPr/>
        </p:nvSpPr>
        <p:spPr bwMode="auto">
          <a:xfrm>
            <a:off x="8459788" y="76200"/>
            <a:ext cx="72968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70ي</a:t>
            </a:r>
            <a:endParaRPr kumimoji="0" lang="en-US" sz="24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716691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75779">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75779">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75779">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75779">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779" grpId="0" build="p" autoUpdateAnimBg="0"/>
    </p:bldLst>
  </p:timing>
</p:sld>
</file>

<file path=ppt/slides/slide3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1345" name="Rectangle 2"/>
          <p:cNvSpPr>
            <a:spLocks noGrp="1" noChangeArrowheads="1"/>
          </p:cNvSpPr>
          <p:nvPr>
            <p:ph type="title"/>
          </p:nvPr>
        </p:nvSpPr>
        <p:spPr>
          <a:xfrm>
            <a:off x="5580112" y="269669"/>
            <a:ext cx="3250704" cy="1930226"/>
          </a:xfrm>
          <a:solidFill>
            <a:srgbClr val="3333FF"/>
          </a:solidFill>
          <a:ln w="76200">
            <a:solidFill>
              <a:schemeClr val="tx1"/>
            </a:solidFill>
            <a:miter lim="800000"/>
            <a:headEnd/>
            <a:tailEnd/>
          </a:ln>
        </p:spPr>
        <p:txBody>
          <a:bodyPr/>
          <a:lstStyle/>
          <a:p>
            <a:pPr eaLnBrk="1" hangingPunct="1"/>
            <a:r>
              <a:rPr lang="ar-JO" sz="3600" dirty="0"/>
              <a:t>اللطف نحو يهوياكين في السبي </a:t>
            </a:r>
            <a:endParaRPr lang="en-GB" sz="3600" dirty="0"/>
          </a:p>
        </p:txBody>
      </p:sp>
      <p:sp>
        <p:nvSpPr>
          <p:cNvPr id="441347" name="Text Box 7"/>
          <p:cNvSpPr txBox="1">
            <a:spLocks noChangeArrowheads="1"/>
          </p:cNvSpPr>
          <p:nvPr/>
        </p:nvSpPr>
        <p:spPr bwMode="auto">
          <a:xfrm>
            <a:off x="6705600" y="6491288"/>
            <a:ext cx="11366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Chap. 21</a:t>
            </a:r>
            <a:endParaRPr kumimoji="0" lang="en-GB"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41349" name="Rectangle 3"/>
          <p:cNvSpPr txBox="1">
            <a:spLocks noChangeArrowheads="1"/>
          </p:cNvSpPr>
          <p:nvPr/>
        </p:nvSpPr>
        <p:spPr bwMode="auto">
          <a:xfrm>
            <a:off x="107504" y="274638"/>
            <a:ext cx="5328592" cy="63947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228600">
                    <a:srgbClr val="000000">
                      <a:alpha val="99000"/>
                    </a:srgbClr>
                  </a:glow>
                </a:effectLst>
                <a:uLnTx/>
                <a:uFillTx/>
                <a:latin typeface="Arial" panose="020B0604020202020204" pitchFamily="34" charset="0"/>
                <a:cs typeface="Arial" panose="020B0604020202020204" pitchFamily="34" charset="0"/>
              </a:rPr>
              <a:t>وفي السنة السابعة والثلاثين لسبي يهوياكين ملك يهوذا في الشهر الثاني عشر في السابع والعشرين من الشهر رفع أويل مردوخ ملك بابل في سنة تملكه رأس يهوياكين ملك يهوذا من السجن وكلمه بخير وجعل كرسيه فوق كراسي الملوك الذين معه في بابل وغير ثياب سجنه وكان يأكل دائماً الخبز أمامه كل أيام حياته ووظيفته وظيفة دائمة تعطى له من عند الملك أمر كل يوم بيومه كل أيام حياته</a:t>
            </a:r>
            <a:endParaRPr kumimoji="0" lang="en-US" sz="3200" u="none" strike="noStrike" kern="1200" cap="none" spc="0" normalizeH="0" baseline="0" noProof="0" dirty="0">
              <a:ln>
                <a:noFill/>
              </a:ln>
              <a:solidFill>
                <a:srgbClr val="FFFFFF"/>
              </a:solidFill>
              <a:effectLst>
                <a:glow rad="228600">
                  <a:srgbClr val="000000">
                    <a:alpha val="99000"/>
                  </a:srgbClr>
                </a:glow>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228600">
                    <a:srgbClr val="000000">
                      <a:alpha val="99000"/>
                    </a:srgbClr>
                  </a:glow>
                </a:effectLst>
                <a:uLnTx/>
                <a:uFillTx/>
                <a:latin typeface="Arial" panose="020B0604020202020204" pitchFamily="34" charset="0"/>
                <a:cs typeface="Arial" panose="020B0604020202020204" pitchFamily="34" charset="0"/>
              </a:rPr>
              <a:t>2 ملوك 25: 27-30</a:t>
            </a:r>
            <a:endParaRPr kumimoji="0" lang="en-US" sz="3200" u="none" strike="noStrike" kern="1200" cap="none" spc="0" normalizeH="0" baseline="0" noProof="0" dirty="0">
              <a:ln>
                <a:noFill/>
              </a:ln>
              <a:solidFill>
                <a:srgbClr val="FFFFFF"/>
              </a:solidFill>
              <a:effectLst>
                <a:glow rad="228600">
                  <a:srgbClr val="000000">
                    <a:alpha val="99000"/>
                  </a:srgbClr>
                </a:glow>
              </a:effectLst>
              <a:uLnTx/>
              <a:uFillTx/>
              <a:latin typeface="Arial" panose="020B0604020202020204" pitchFamily="34" charset="0"/>
              <a:cs typeface="Arial" panose="020B0604020202020204" pitchFamily="34" charset="0"/>
            </a:endParaRPr>
          </a:p>
        </p:txBody>
      </p:sp>
      <p:pic>
        <p:nvPicPr>
          <p:cNvPr id="471042" name="Picture 2">
            <a:extLst>
              <a:ext uri="{FF2B5EF4-FFF2-40B4-BE49-F238E27FC236}">
                <a16:creationId xmlns:a16="http://schemas.microsoft.com/office/drawing/2014/main" id="{566D17B4-0E88-F841-8291-240488D50EF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80111" y="2996952"/>
            <a:ext cx="3250705" cy="2911501"/>
          </a:xfrm>
          <a:prstGeom prst="rect">
            <a:avLst/>
          </a:prstGeom>
          <a:noFill/>
          <a:extLst>
            <a:ext uri="{909E8E84-426E-40DD-AFC4-6F175D3DCCD1}">
              <a14:hiddenFill xmlns:a14="http://schemas.microsoft.com/office/drawing/2010/main">
                <a:solidFill>
                  <a:srgbClr val="FFFFFF"/>
                </a:solidFill>
              </a14:hiddenFill>
            </a:ext>
          </a:extLst>
        </p:spPr>
      </p:pic>
      <p:sp>
        <p:nvSpPr>
          <p:cNvPr id="8" name="Text Box 7">
            <a:extLst>
              <a:ext uri="{FF2B5EF4-FFF2-40B4-BE49-F238E27FC236}">
                <a16:creationId xmlns:a16="http://schemas.microsoft.com/office/drawing/2014/main" id="{3A5C50F9-DD30-834A-BE9A-D33670745922}"/>
              </a:ext>
            </a:extLst>
          </p:cNvPr>
          <p:cNvSpPr txBox="1">
            <a:spLocks noChangeArrowheads="1"/>
          </p:cNvSpPr>
          <p:nvPr/>
        </p:nvSpPr>
        <p:spPr bwMode="auto">
          <a:xfrm>
            <a:off x="5652120" y="5908453"/>
            <a:ext cx="3178696"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لوح المؤن</a:t>
            </a:r>
            <a:br>
              <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متحف برلين</a:t>
            </a:r>
            <a:endParaRPr kumimoji="0" lang="en-GB"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94512959"/>
      </p:ext>
    </p:extLst>
  </p:cSld>
  <p:clrMapOvr>
    <a:overrideClrMapping bg1="lt1" tx1="dk1" bg2="lt2" tx2="dk2" accent1="accent1" accent2="accent2" accent3="accent3" accent4="accent4" accent5="accent5" accent6="accent6" hlink="hlink" folHlink="folHlink"/>
  </p:clrMapOvr>
  <p:transition spd="slow"/>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8CCAAE41-E113-3747-85C9-4646B7BE22BE}"/>
              </a:ext>
            </a:extLst>
          </p:cNvPr>
          <p:cNvGrpSpPr/>
          <p:nvPr/>
        </p:nvGrpSpPr>
        <p:grpSpPr>
          <a:xfrm>
            <a:off x="79600" y="2132856"/>
            <a:ext cx="8984799" cy="4680520"/>
            <a:chOff x="79600" y="2132856"/>
            <a:chExt cx="8984799" cy="4680520"/>
          </a:xfrm>
        </p:grpSpPr>
        <p:pic>
          <p:nvPicPr>
            <p:cNvPr id="3" name="Picture 2">
              <a:extLst>
                <a:ext uri="{FF2B5EF4-FFF2-40B4-BE49-F238E27FC236}">
                  <a16:creationId xmlns:a16="http://schemas.microsoft.com/office/drawing/2014/main" id="{C4D8DB5D-E5B2-2A40-B911-71D11715B8F2}"/>
                </a:ext>
              </a:extLst>
            </p:cNvPr>
            <p:cNvPicPr>
              <a:picLocks noChangeAspect="1"/>
            </p:cNvPicPr>
            <p:nvPr/>
          </p:nvPicPr>
          <p:blipFill rotWithShape="1">
            <a:blip r:embed="rId3"/>
            <a:srcRect b="10283"/>
            <a:stretch/>
          </p:blipFill>
          <p:spPr>
            <a:xfrm>
              <a:off x="79600" y="2132856"/>
              <a:ext cx="8984799" cy="4680520"/>
            </a:xfrm>
            <a:prstGeom prst="rect">
              <a:avLst/>
            </a:prstGeom>
          </p:spPr>
        </p:pic>
        <p:sp>
          <p:nvSpPr>
            <p:cNvPr id="5" name="Rectangle 4">
              <a:extLst>
                <a:ext uri="{FF2B5EF4-FFF2-40B4-BE49-F238E27FC236}">
                  <a16:creationId xmlns:a16="http://schemas.microsoft.com/office/drawing/2014/main" id="{25225764-E32A-DD46-9853-B72F4ECF997F}"/>
                </a:ext>
              </a:extLst>
            </p:cNvPr>
            <p:cNvSpPr/>
            <p:nvPr/>
          </p:nvSpPr>
          <p:spPr bwMode="auto">
            <a:xfrm>
              <a:off x="323528" y="5532040"/>
              <a:ext cx="6336704" cy="461665"/>
            </a:xfrm>
            <a:prstGeom prst="rect">
              <a:avLst/>
            </a:prstGeom>
            <a:solidFill>
              <a:schemeClr val="bg1"/>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u="none" strike="noStrike" kern="1200" cap="none" spc="0" normalizeH="0" baseline="0" noProof="0" dirty="0">
                <a:ln>
                  <a:noFill/>
                </a:ln>
                <a:solidFill>
                  <a:sysClr val="windowText" lastClr="000000"/>
                </a:solidFill>
                <a:effectLst/>
                <a:uLnTx/>
                <a:uFillTx/>
                <a:latin typeface="Arial" panose="020B0604020202020204" pitchFamily="34" charset="0"/>
                <a:ea typeface="Times New Roman" pitchFamily="-111" charset="0"/>
                <a:cs typeface="Arial" panose="020B0604020202020204" pitchFamily="34" charset="0"/>
              </a:endParaRPr>
            </a:p>
          </p:txBody>
        </p:sp>
      </p:grpSp>
      <p:sp>
        <p:nvSpPr>
          <p:cNvPr id="441345" name="Rectangle 2"/>
          <p:cNvSpPr>
            <a:spLocks noGrp="1" noChangeArrowheads="1"/>
          </p:cNvSpPr>
          <p:nvPr>
            <p:ph type="title"/>
          </p:nvPr>
        </p:nvSpPr>
        <p:spPr>
          <a:xfrm>
            <a:off x="5580112" y="269669"/>
            <a:ext cx="3250704" cy="1930226"/>
          </a:xfrm>
          <a:solidFill>
            <a:srgbClr val="3333FF"/>
          </a:solidFill>
          <a:ln w="76200">
            <a:solidFill>
              <a:schemeClr val="tx1"/>
            </a:solidFill>
            <a:miter lim="800000"/>
            <a:headEnd/>
            <a:tailEnd/>
          </a:ln>
        </p:spPr>
        <p:txBody>
          <a:bodyPr/>
          <a:lstStyle/>
          <a:p>
            <a:pPr eaLnBrk="1" hangingPunct="1"/>
            <a:r>
              <a:rPr lang="ar-JO" sz="3600" dirty="0"/>
              <a:t>لوح مؤن </a:t>
            </a:r>
            <a:br>
              <a:rPr lang="ar-JO" sz="3600" dirty="0"/>
            </a:br>
            <a:r>
              <a:rPr lang="ar-JO" sz="3600" dirty="0"/>
              <a:t>يهوياكين </a:t>
            </a:r>
            <a:br>
              <a:rPr lang="ar-JO" sz="3600" dirty="0"/>
            </a:br>
            <a:r>
              <a:rPr lang="ar-JO" sz="3600" dirty="0"/>
              <a:t>في السبي</a:t>
            </a:r>
            <a:endParaRPr lang="en-GB" sz="3600" dirty="0"/>
          </a:p>
        </p:txBody>
      </p:sp>
      <p:sp>
        <p:nvSpPr>
          <p:cNvPr id="441347" name="Text Box 7"/>
          <p:cNvSpPr txBox="1">
            <a:spLocks noChangeArrowheads="1"/>
          </p:cNvSpPr>
          <p:nvPr/>
        </p:nvSpPr>
        <p:spPr bwMode="auto">
          <a:xfrm>
            <a:off x="251520" y="5613047"/>
            <a:ext cx="8748464" cy="1200329"/>
          </a:xfrm>
          <a:prstGeom prst="rect">
            <a:avLst/>
          </a:prstGeom>
          <a:solidFill>
            <a:schemeClr val="bg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42900" marR="0" lvl="0" indent="-342900" algn="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38) 10سيلا (زيت)                  ليهوياكين ملك يهوذا</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342900" marR="0" lvl="0" indent="-342900" algn="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39) 2 ونصف سيلا (زيت)          لخمسة من ابناء ملك يهوذا</a:t>
            </a:r>
            <a:r>
              <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342900" marR="0" lvl="0" indent="-342900" algn="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40) 4 سيلا (زيت)                   لثمانية من رجال يهوذا، نص سيلا لكل رجل </a:t>
            </a:r>
            <a:endParaRPr kumimoji="0" lang="en-GB"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471042" name="Picture 2">
            <a:extLst>
              <a:ext uri="{FF2B5EF4-FFF2-40B4-BE49-F238E27FC236}">
                <a16:creationId xmlns:a16="http://schemas.microsoft.com/office/drawing/2014/main" id="{566D17B4-0E88-F841-8291-240488D50EF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83768" y="234233"/>
            <a:ext cx="2736304" cy="245077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a:extLst>
              <a:ext uri="{FF2B5EF4-FFF2-40B4-BE49-F238E27FC236}">
                <a16:creationId xmlns:a16="http://schemas.microsoft.com/office/drawing/2014/main" id="{7A8FB938-4093-E645-B378-D93C8A1ACF03}"/>
              </a:ext>
            </a:extLst>
          </p:cNvPr>
          <p:cNvSpPr/>
          <p:nvPr/>
        </p:nvSpPr>
        <p:spPr bwMode="auto">
          <a:xfrm>
            <a:off x="-900608" y="2685010"/>
            <a:ext cx="1656184" cy="461665"/>
          </a:xfrm>
          <a:prstGeom prst="rect">
            <a:avLst/>
          </a:prstGeom>
          <a:no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3" name="Text Box 7">
            <a:extLst>
              <a:ext uri="{FF2B5EF4-FFF2-40B4-BE49-F238E27FC236}">
                <a16:creationId xmlns:a16="http://schemas.microsoft.com/office/drawing/2014/main" id="{A42B5A2E-335C-0045-9A9B-68AACE4B8280}"/>
              </a:ext>
            </a:extLst>
          </p:cNvPr>
          <p:cNvSpPr txBox="1">
            <a:spLocks noChangeArrowheads="1"/>
          </p:cNvSpPr>
          <p:nvPr/>
        </p:nvSpPr>
        <p:spPr bwMode="auto">
          <a:xfrm>
            <a:off x="45009" y="392007"/>
            <a:ext cx="2438760"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الحفريات</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البابلية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1899-1917</a:t>
            </a:r>
            <a:endParaRPr kumimoji="0" lang="en-GB"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32797342"/>
      </p:ext>
    </p:extLst>
  </p:cSld>
  <p:clrMapOvr>
    <a:masterClrMapping/>
  </p:clrMapOvr>
  <p:transition spd="slow"/>
</p:sld>
</file>

<file path=ppt/slides/slide312.xml><?xml version="1.0" encoding="utf-8"?>
<p:sld xmlns:a="http://schemas.openxmlformats.org/drawingml/2006/main" xmlns:r="http://schemas.openxmlformats.org/officeDocument/2006/relationships" xmlns:p="http://schemas.openxmlformats.org/presentationml/2006/main">
  <p:cSld>
    <p:bg>
      <p:bgPr>
        <a:solidFill>
          <a:schemeClr val="accent6">
            <a:lumMod val="50000"/>
          </a:schemeClr>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4C4CF7D-060B-524C-BE88-B6AC759043A4}"/>
              </a:ext>
            </a:extLst>
          </p:cNvPr>
          <p:cNvSpPr/>
          <p:nvPr/>
        </p:nvSpPr>
        <p:spPr bwMode="auto">
          <a:xfrm>
            <a:off x="0" y="0"/>
            <a:ext cx="9144000" cy="6858000"/>
          </a:xfrm>
          <a:prstGeom prst="rect">
            <a:avLst/>
          </a:prstGeom>
          <a:gradFill>
            <a:gsLst>
              <a:gs pos="79000">
                <a:schemeClr val="accent6">
                  <a:lumMod val="50000"/>
                </a:schemeClr>
              </a:gs>
              <a:gs pos="11000">
                <a:schemeClr val="bg1"/>
              </a:gs>
            </a:gsLst>
            <a:lin ang="5400000" scaled="1"/>
          </a:gra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7906" name="Rectangle 2"/>
          <p:cNvSpPr>
            <a:spLocks noGrp="1" noChangeArrowheads="1"/>
          </p:cNvSpPr>
          <p:nvPr>
            <p:ph type="ctrTitle"/>
          </p:nvPr>
        </p:nvSpPr>
        <p:spPr>
          <a:xfrm>
            <a:off x="755576" y="152400"/>
            <a:ext cx="7239000" cy="762000"/>
          </a:xfrm>
          <a:gradFill flip="none" rotWithShape="1">
            <a:gsLst>
              <a:gs pos="79000">
                <a:srgbClr val="7030A0"/>
              </a:gs>
              <a:gs pos="11000">
                <a:schemeClr val="bg1"/>
              </a:gs>
            </a:gsLst>
            <a:path path="circle">
              <a:fillToRect l="50000" t="50000" r="50000" b="50000"/>
            </a:path>
            <a:tileRect/>
          </a:gradFill>
          <a:ln>
            <a:solidFill>
              <a:schemeClr val="tx1"/>
            </a:solidFill>
          </a:ln>
          <a:effectLst>
            <a:outerShdw blurRad="63500" dist="35921" dir="2700000" algn="ctr" rotWithShape="0">
              <a:srgbClr val="000000">
                <a:alpha val="74998"/>
              </a:srgbClr>
            </a:outerShdw>
          </a:effectLst>
        </p:spPr>
        <p:txBody>
          <a:bodyPr/>
          <a:lstStyle/>
          <a:p>
            <a:pPr eaLnBrk="1" hangingPunct="1">
              <a:defRPr/>
            </a:pPr>
            <a:r>
              <a:rPr kumimoji="1" lang="ar-JO" dirty="0">
                <a:solidFill>
                  <a:schemeClr val="tx1"/>
                </a:solidFill>
                <a:cs typeface="Arial" panose="020B0604020202020204" pitchFamily="34" charset="0"/>
              </a:rPr>
              <a:t>النعمة في السبي</a:t>
            </a:r>
            <a:endParaRPr kumimoji="1" lang="en-US" dirty="0">
              <a:solidFill>
                <a:schemeClr val="tx1"/>
              </a:solidFill>
              <a:cs typeface="Arial" panose="020B0604020202020204" pitchFamily="34" charset="0"/>
            </a:endParaRPr>
          </a:p>
        </p:txBody>
      </p:sp>
      <p:sp>
        <p:nvSpPr>
          <p:cNvPr id="507919" name="Line 15"/>
          <p:cNvSpPr>
            <a:spLocks noChangeShapeType="1"/>
          </p:cNvSpPr>
          <p:nvPr/>
        </p:nvSpPr>
        <p:spPr bwMode="auto">
          <a:xfrm>
            <a:off x="2134072" y="3022948"/>
            <a:ext cx="0" cy="1268660"/>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7922" name="Text Box 18"/>
          <p:cNvSpPr txBox="1">
            <a:spLocks noChangeArrowheads="1"/>
          </p:cNvSpPr>
          <p:nvPr/>
        </p:nvSpPr>
        <p:spPr bwMode="auto">
          <a:xfrm>
            <a:off x="3394679" y="1052736"/>
            <a:ext cx="1960793" cy="1261884"/>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يهوياكين</a:t>
            </a:r>
            <a:br>
              <a:rPr kumimoji="0" lang="en-US"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en-US"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r>
              <a:rPr kumimoji="0" lang="ar-JO"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يكنيا/كنيا</a:t>
            </a:r>
            <a:r>
              <a:rPr kumimoji="0" lang="en-US"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endParaRPr kumimoji="0" lang="en-US" sz="20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597 (حكم 3 شهور)</a:t>
            </a:r>
            <a:endParaRPr kumimoji="0" lang="en-US" sz="20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07925" name="Text Box 21"/>
          <p:cNvSpPr txBox="1">
            <a:spLocks noChangeArrowheads="1"/>
          </p:cNvSpPr>
          <p:nvPr/>
        </p:nvSpPr>
        <p:spPr bwMode="auto">
          <a:xfrm>
            <a:off x="541486" y="3533577"/>
            <a:ext cx="1027845"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شألتئيل</a:t>
            </a:r>
            <a:endParaRPr kumimoji="0" lang="en-US" sz="20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nvGrpSpPr>
          <p:cNvPr id="448521" name="Group 29"/>
          <p:cNvGrpSpPr>
            <a:grpSpLocks/>
          </p:cNvGrpSpPr>
          <p:nvPr/>
        </p:nvGrpSpPr>
        <p:grpSpPr bwMode="auto">
          <a:xfrm>
            <a:off x="1089720" y="2565748"/>
            <a:ext cx="6865940" cy="930275"/>
            <a:chOff x="816" y="1296"/>
            <a:chExt cx="4325" cy="586"/>
          </a:xfrm>
        </p:grpSpPr>
        <p:sp>
          <p:nvSpPr>
            <p:cNvPr id="507908" name="Line 4"/>
            <p:cNvSpPr>
              <a:spLocks noChangeShapeType="1"/>
            </p:cNvSpPr>
            <p:nvPr/>
          </p:nvSpPr>
          <p:spPr bwMode="auto">
            <a:xfrm>
              <a:off x="816" y="1584"/>
              <a:ext cx="4325" cy="24"/>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7911" name="Line 7"/>
            <p:cNvSpPr>
              <a:spLocks noChangeShapeType="1"/>
            </p:cNvSpPr>
            <p:nvPr/>
          </p:nvSpPr>
          <p:spPr bwMode="auto">
            <a:xfrm>
              <a:off x="3645" y="1594"/>
              <a:ext cx="0" cy="288"/>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7913" name="Line 9"/>
            <p:cNvSpPr>
              <a:spLocks noChangeShapeType="1"/>
            </p:cNvSpPr>
            <p:nvPr/>
          </p:nvSpPr>
          <p:spPr bwMode="auto">
            <a:xfrm>
              <a:off x="5141" y="1594"/>
              <a:ext cx="0" cy="288"/>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7921" name="Line 17"/>
            <p:cNvSpPr>
              <a:spLocks noChangeShapeType="1"/>
            </p:cNvSpPr>
            <p:nvPr/>
          </p:nvSpPr>
          <p:spPr bwMode="auto">
            <a:xfrm>
              <a:off x="2880" y="1296"/>
              <a:ext cx="0" cy="288"/>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7923" name="Line 19"/>
            <p:cNvSpPr>
              <a:spLocks noChangeShapeType="1"/>
            </p:cNvSpPr>
            <p:nvPr/>
          </p:nvSpPr>
          <p:spPr bwMode="auto">
            <a:xfrm>
              <a:off x="2193" y="1584"/>
              <a:ext cx="0" cy="288"/>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7926" name="Line 22"/>
            <p:cNvSpPr>
              <a:spLocks noChangeShapeType="1"/>
            </p:cNvSpPr>
            <p:nvPr/>
          </p:nvSpPr>
          <p:spPr bwMode="auto">
            <a:xfrm>
              <a:off x="819" y="1594"/>
              <a:ext cx="0" cy="288"/>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507930" name="Text Box 26"/>
          <p:cNvSpPr txBox="1">
            <a:spLocks noChangeArrowheads="1"/>
          </p:cNvSpPr>
          <p:nvPr/>
        </p:nvSpPr>
        <p:spPr bwMode="auto">
          <a:xfrm>
            <a:off x="8426450" y="90488"/>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256</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8" name="Text Box 27">
            <a:extLst>
              <a:ext uri="{FF2B5EF4-FFF2-40B4-BE49-F238E27FC236}">
                <a16:creationId xmlns:a16="http://schemas.microsoft.com/office/drawing/2014/main" id="{D059C222-A2E5-5D4E-87F1-01DE77FE9BBE}"/>
              </a:ext>
            </a:extLst>
          </p:cNvPr>
          <p:cNvSpPr txBox="1">
            <a:spLocks noChangeArrowheads="1"/>
          </p:cNvSpPr>
          <p:nvPr/>
        </p:nvSpPr>
        <p:spPr bwMode="auto">
          <a:xfrm>
            <a:off x="5292080" y="6277531"/>
            <a:ext cx="3312289" cy="400110"/>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 أخ 3 : 17-19</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9" name="Line 15">
            <a:extLst>
              <a:ext uri="{FF2B5EF4-FFF2-40B4-BE49-F238E27FC236}">
                <a16:creationId xmlns:a16="http://schemas.microsoft.com/office/drawing/2014/main" id="{B089543A-6C76-C348-98AD-BD8FD98CE230}"/>
              </a:ext>
            </a:extLst>
          </p:cNvPr>
          <p:cNvSpPr>
            <a:spLocks noChangeShapeType="1"/>
          </p:cNvSpPr>
          <p:nvPr/>
        </p:nvSpPr>
        <p:spPr bwMode="auto">
          <a:xfrm>
            <a:off x="4366321" y="3038823"/>
            <a:ext cx="0" cy="1268660"/>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0" name="Line 15">
            <a:extLst>
              <a:ext uri="{FF2B5EF4-FFF2-40B4-BE49-F238E27FC236}">
                <a16:creationId xmlns:a16="http://schemas.microsoft.com/office/drawing/2014/main" id="{CAD53BCE-62E4-3D41-9839-610AA8B726FE}"/>
              </a:ext>
            </a:extLst>
          </p:cNvPr>
          <p:cNvSpPr>
            <a:spLocks noChangeShapeType="1"/>
          </p:cNvSpPr>
          <p:nvPr/>
        </p:nvSpPr>
        <p:spPr bwMode="auto">
          <a:xfrm>
            <a:off x="6738345" y="3065978"/>
            <a:ext cx="0" cy="1268660"/>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 name="Text Box 21">
            <a:extLst>
              <a:ext uri="{FF2B5EF4-FFF2-40B4-BE49-F238E27FC236}">
                <a16:creationId xmlns:a16="http://schemas.microsoft.com/office/drawing/2014/main" id="{2B036322-BCE6-A44A-ADFA-5FE53509063A}"/>
              </a:ext>
            </a:extLst>
          </p:cNvPr>
          <p:cNvSpPr txBox="1">
            <a:spLocks noChangeArrowheads="1"/>
          </p:cNvSpPr>
          <p:nvPr/>
        </p:nvSpPr>
        <p:spPr bwMode="auto">
          <a:xfrm>
            <a:off x="2944318" y="3533577"/>
            <a:ext cx="678391"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فدايا</a:t>
            </a:r>
            <a:endParaRPr kumimoji="0" lang="en-US" sz="20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42" name="Text Box 21">
            <a:extLst>
              <a:ext uri="{FF2B5EF4-FFF2-40B4-BE49-F238E27FC236}">
                <a16:creationId xmlns:a16="http://schemas.microsoft.com/office/drawing/2014/main" id="{4D241AD0-12A6-8848-BBC3-C07C6B130E8D}"/>
              </a:ext>
            </a:extLst>
          </p:cNvPr>
          <p:cNvSpPr txBox="1">
            <a:spLocks noChangeArrowheads="1"/>
          </p:cNvSpPr>
          <p:nvPr/>
        </p:nvSpPr>
        <p:spPr bwMode="auto">
          <a:xfrm>
            <a:off x="5184817" y="3533577"/>
            <a:ext cx="755335"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يقميا</a:t>
            </a:r>
            <a:endParaRPr kumimoji="0" lang="en-US" sz="20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43" name="Text Box 21">
            <a:extLst>
              <a:ext uri="{FF2B5EF4-FFF2-40B4-BE49-F238E27FC236}">
                <a16:creationId xmlns:a16="http://schemas.microsoft.com/office/drawing/2014/main" id="{1CDFD325-E74C-5149-BD1C-ED915AC531AE}"/>
              </a:ext>
            </a:extLst>
          </p:cNvPr>
          <p:cNvSpPr txBox="1">
            <a:spLocks noChangeArrowheads="1"/>
          </p:cNvSpPr>
          <p:nvPr/>
        </p:nvSpPr>
        <p:spPr bwMode="auto">
          <a:xfrm>
            <a:off x="7605965" y="3533577"/>
            <a:ext cx="710451"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ندبيا</a:t>
            </a:r>
            <a:endParaRPr kumimoji="0" lang="en-US" sz="20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44" name="Text Box 21">
            <a:extLst>
              <a:ext uri="{FF2B5EF4-FFF2-40B4-BE49-F238E27FC236}">
                <a16:creationId xmlns:a16="http://schemas.microsoft.com/office/drawing/2014/main" id="{7596AA33-1B57-6E45-9C84-2DECB11D39B8}"/>
              </a:ext>
            </a:extLst>
          </p:cNvPr>
          <p:cNvSpPr txBox="1">
            <a:spLocks noChangeArrowheads="1"/>
          </p:cNvSpPr>
          <p:nvPr/>
        </p:nvSpPr>
        <p:spPr bwMode="auto">
          <a:xfrm>
            <a:off x="1584417" y="4365104"/>
            <a:ext cx="1010213"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ملكيرام</a:t>
            </a:r>
            <a:endParaRPr kumimoji="0" lang="en-US" sz="20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45" name="Text Box 21">
            <a:extLst>
              <a:ext uri="{FF2B5EF4-FFF2-40B4-BE49-F238E27FC236}">
                <a16:creationId xmlns:a16="http://schemas.microsoft.com/office/drawing/2014/main" id="{E6A63A7D-335A-C349-88C8-DB3D14E6FF75}"/>
              </a:ext>
            </a:extLst>
          </p:cNvPr>
          <p:cNvSpPr txBox="1">
            <a:spLocks noChangeArrowheads="1"/>
          </p:cNvSpPr>
          <p:nvPr/>
        </p:nvSpPr>
        <p:spPr bwMode="auto">
          <a:xfrm>
            <a:off x="3880422" y="4365104"/>
            <a:ext cx="1018227"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شنأصر</a:t>
            </a:r>
            <a:endParaRPr kumimoji="0" lang="en-US" sz="20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46" name="Text Box 21">
            <a:extLst>
              <a:ext uri="{FF2B5EF4-FFF2-40B4-BE49-F238E27FC236}">
                <a16:creationId xmlns:a16="http://schemas.microsoft.com/office/drawing/2014/main" id="{FE9C82F4-D984-744F-A66D-5F781CE66C56}"/>
              </a:ext>
            </a:extLst>
          </p:cNvPr>
          <p:cNvSpPr txBox="1">
            <a:spLocks noChangeArrowheads="1"/>
          </p:cNvSpPr>
          <p:nvPr/>
        </p:nvSpPr>
        <p:spPr bwMode="auto">
          <a:xfrm>
            <a:off x="6139237" y="4365104"/>
            <a:ext cx="1245854"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هوشاماع</a:t>
            </a:r>
            <a:endParaRPr kumimoji="0" lang="en-US" sz="20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47" name="Line 15">
            <a:extLst>
              <a:ext uri="{FF2B5EF4-FFF2-40B4-BE49-F238E27FC236}">
                <a16:creationId xmlns:a16="http://schemas.microsoft.com/office/drawing/2014/main" id="{D3E258E1-45E0-4745-8A3C-43B92A3C56D4}"/>
              </a:ext>
            </a:extLst>
          </p:cNvPr>
          <p:cNvSpPr>
            <a:spLocks noChangeShapeType="1"/>
          </p:cNvSpPr>
          <p:nvPr/>
        </p:nvSpPr>
        <p:spPr bwMode="auto">
          <a:xfrm>
            <a:off x="3290557" y="4082314"/>
            <a:ext cx="0" cy="1268660"/>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8" name="Text Box 21">
            <a:extLst>
              <a:ext uri="{FF2B5EF4-FFF2-40B4-BE49-F238E27FC236}">
                <a16:creationId xmlns:a16="http://schemas.microsoft.com/office/drawing/2014/main" id="{53D8B87E-52E5-8349-BA8A-B1CB2F2BF0B6}"/>
              </a:ext>
            </a:extLst>
          </p:cNvPr>
          <p:cNvSpPr txBox="1">
            <a:spLocks noChangeArrowheads="1"/>
          </p:cNvSpPr>
          <p:nvPr/>
        </p:nvSpPr>
        <p:spPr bwMode="auto">
          <a:xfrm>
            <a:off x="2769827" y="5454550"/>
            <a:ext cx="938077" cy="523220"/>
          </a:xfrm>
          <a:prstGeom prst="rect">
            <a:avLst/>
          </a:prstGeom>
          <a:noFill/>
          <a:ln w="9525">
            <a:noFill/>
            <a:miter lim="800000"/>
            <a:headEnd/>
            <a:tailEnd/>
          </a:ln>
          <a:effectLst/>
        </p:spPr>
        <p:txBody>
          <a:bodyPr wrap="none">
            <a:spAutoFit/>
          </a:bodyPr>
          <a:lstStyle>
            <a:defPPr>
              <a:defRPr lang="en-US"/>
            </a:defPPr>
            <a:lvl1pPr eaLnBrk="0" hangingPunct="0">
              <a:defRPr sz="2800" b="1">
                <a:effectLst>
                  <a:outerShdw blurRad="38100" dist="38100" dir="2700000" algn="tl">
                    <a:srgbClr val="000000"/>
                  </a:outerShdw>
                </a:effectLst>
                <a:cs typeface="Arial" charset="0"/>
              </a:defRPr>
            </a:lvl1pPr>
            <a:lvl2pPr marL="37931725" indent="-37474525">
              <a:defRPr sz="2400">
                <a:latin typeface="Times" charset="0"/>
              </a:defRPr>
            </a:lvl2pPr>
            <a:lvl3pPr>
              <a:defRPr sz="2400">
                <a:latin typeface="Times" charset="0"/>
              </a:defRPr>
            </a:lvl3pPr>
            <a:lvl4pPr>
              <a:defRPr sz="2400">
                <a:latin typeface="Times" charset="0"/>
              </a:defRPr>
            </a:lvl4pPr>
            <a:lvl5pPr>
              <a:defRPr sz="2400">
                <a:latin typeface="Times" charset="0"/>
              </a:defRPr>
            </a:lvl5pPr>
            <a:lvl6pPr marL="457200" eaLnBrk="0" fontAlgn="base" hangingPunct="0">
              <a:spcBef>
                <a:spcPct val="0"/>
              </a:spcBef>
              <a:spcAft>
                <a:spcPct val="0"/>
              </a:spcAft>
              <a:defRPr sz="2400">
                <a:latin typeface="Times" charset="0"/>
              </a:defRPr>
            </a:lvl6pPr>
            <a:lvl7pPr marL="914400" eaLnBrk="0" fontAlgn="base" hangingPunct="0">
              <a:spcBef>
                <a:spcPct val="0"/>
              </a:spcBef>
              <a:spcAft>
                <a:spcPct val="0"/>
              </a:spcAft>
              <a:defRPr sz="2400">
                <a:latin typeface="Times" charset="0"/>
              </a:defRPr>
            </a:lvl7pPr>
            <a:lvl8pPr marL="1371600" eaLnBrk="0" fontAlgn="base" hangingPunct="0">
              <a:spcBef>
                <a:spcPct val="0"/>
              </a:spcBef>
              <a:spcAft>
                <a:spcPct val="0"/>
              </a:spcAft>
              <a:defRPr sz="2400">
                <a:latin typeface="Times" charset="0"/>
              </a:defRPr>
            </a:lvl8pPr>
            <a:lvl9pPr marL="1828800" eaLnBrk="0" fontAlgn="base" hangingPunct="0">
              <a:spcBef>
                <a:spcPct val="0"/>
              </a:spcBef>
              <a:spcAft>
                <a:spcPct val="0"/>
              </a:spcAft>
              <a:defRPr sz="2400">
                <a:latin typeface="Times"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زربابل</a:t>
            </a:r>
            <a:endParaRPr kumimoji="0" lang="en-US"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9707744"/>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4">
                                            <p:txEl>
                                              <p:pRg st="0" end="0"/>
                                            </p:txEl>
                                          </p:spTgt>
                                        </p:tgtEl>
                                        <p:attrNameLst>
                                          <p:attrName>style.visibility</p:attrName>
                                        </p:attrNameLst>
                                      </p:cBhvr>
                                      <p:to>
                                        <p:strVal val="visible"/>
                                      </p:to>
                                    </p:set>
                                    <p:animEffect transition="in" filter="dissolve">
                                      <p:cBhvr>
                                        <p:cTn id="7" dur="500"/>
                                        <p:tgtEl>
                                          <p:spTgt spid="44">
                                            <p:txEl>
                                              <p:pRg st="0" end="0"/>
                                            </p:txEl>
                                          </p:spTgt>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dissolve">
                                      <p:cBhvr>
                                        <p:cTn id="11" dur="500"/>
                                        <p:tgtEl>
                                          <p:spTgt spid="41">
                                            <p:txEl>
                                              <p:pRg st="0" end="0"/>
                                            </p:txEl>
                                          </p:spTgt>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45">
                                            <p:txEl>
                                              <p:pRg st="0" end="0"/>
                                            </p:txEl>
                                          </p:spTgt>
                                        </p:tgtEl>
                                        <p:attrNameLst>
                                          <p:attrName>style.visibility</p:attrName>
                                        </p:attrNameLst>
                                      </p:cBhvr>
                                      <p:to>
                                        <p:strVal val="visible"/>
                                      </p:to>
                                    </p:set>
                                    <p:animEffect transition="in" filter="dissolve">
                                      <p:cBhvr>
                                        <p:cTn id="15" dur="500"/>
                                        <p:tgtEl>
                                          <p:spTgt spid="45">
                                            <p:txEl>
                                              <p:pRg st="0" end="0"/>
                                            </p:txEl>
                                          </p:spTgt>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42">
                                            <p:txEl>
                                              <p:pRg st="0" end="0"/>
                                            </p:txEl>
                                          </p:spTgt>
                                        </p:tgtEl>
                                        <p:attrNameLst>
                                          <p:attrName>style.visibility</p:attrName>
                                        </p:attrNameLst>
                                      </p:cBhvr>
                                      <p:to>
                                        <p:strVal val="visible"/>
                                      </p:to>
                                    </p:set>
                                    <p:animEffect transition="in" filter="dissolve">
                                      <p:cBhvr>
                                        <p:cTn id="19" dur="500"/>
                                        <p:tgtEl>
                                          <p:spTgt spid="42">
                                            <p:txEl>
                                              <p:pRg st="0" end="0"/>
                                            </p:txEl>
                                          </p:spTgt>
                                        </p:tgtEl>
                                      </p:cBhvr>
                                    </p:animEffect>
                                  </p:childTnLst>
                                </p:cTn>
                              </p:par>
                            </p:childTnLst>
                          </p:cTn>
                        </p:par>
                        <p:par>
                          <p:cTn id="20" fill="hold">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46">
                                            <p:txEl>
                                              <p:pRg st="0" end="0"/>
                                            </p:txEl>
                                          </p:spTgt>
                                        </p:tgtEl>
                                        <p:attrNameLst>
                                          <p:attrName>style.visibility</p:attrName>
                                        </p:attrNameLst>
                                      </p:cBhvr>
                                      <p:to>
                                        <p:strVal val="visible"/>
                                      </p:to>
                                    </p:set>
                                    <p:animEffect transition="in" filter="dissolve">
                                      <p:cBhvr>
                                        <p:cTn id="23" dur="500"/>
                                        <p:tgtEl>
                                          <p:spTgt spid="46">
                                            <p:txEl>
                                              <p:pRg st="0" end="0"/>
                                            </p:txEl>
                                          </p:spTgt>
                                        </p:tgtEl>
                                      </p:cBhvr>
                                    </p:animEffect>
                                  </p:childTnLst>
                                </p:cTn>
                              </p:par>
                            </p:childTnLst>
                          </p:cTn>
                        </p:par>
                        <p:par>
                          <p:cTn id="24" fill="hold">
                            <p:stCondLst>
                              <p:cond delay="2500"/>
                            </p:stCondLst>
                            <p:childTnLst>
                              <p:par>
                                <p:cTn id="25" presetID="9" presetClass="entr" presetSubtype="0" fill="hold" grpId="0" nodeType="afterEffect">
                                  <p:stCondLst>
                                    <p:cond delay="0"/>
                                  </p:stCondLst>
                                  <p:childTnLst>
                                    <p:set>
                                      <p:cBhvr>
                                        <p:cTn id="26" dur="1" fill="hold">
                                          <p:stCondLst>
                                            <p:cond delay="0"/>
                                          </p:stCondLst>
                                        </p:cTn>
                                        <p:tgtEl>
                                          <p:spTgt spid="43">
                                            <p:txEl>
                                              <p:pRg st="0" end="0"/>
                                            </p:txEl>
                                          </p:spTgt>
                                        </p:tgtEl>
                                        <p:attrNameLst>
                                          <p:attrName>style.visibility</p:attrName>
                                        </p:attrNameLst>
                                      </p:cBhvr>
                                      <p:to>
                                        <p:strVal val="visible"/>
                                      </p:to>
                                    </p:set>
                                    <p:animEffect transition="in" filter="dissolve">
                                      <p:cBhvr>
                                        <p:cTn id="27" dur="500"/>
                                        <p:tgtEl>
                                          <p:spTgt spid="43">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47"/>
                                        </p:tgtEl>
                                        <p:attrNameLst>
                                          <p:attrName>style.visibility</p:attrName>
                                        </p:attrNameLst>
                                      </p:cBhvr>
                                      <p:to>
                                        <p:strVal val="visible"/>
                                      </p:to>
                                    </p:set>
                                    <p:animEffect transition="in" filter="dissolve">
                                      <p:cBhvr>
                                        <p:cTn id="32" dur="500"/>
                                        <p:tgtEl>
                                          <p:spTgt spid="47"/>
                                        </p:tgtEl>
                                      </p:cBhvr>
                                    </p:animEffect>
                                  </p:childTnLst>
                                </p:cTn>
                              </p:par>
                            </p:childTnLst>
                          </p:cTn>
                        </p:par>
                        <p:par>
                          <p:cTn id="33" fill="hold">
                            <p:stCondLst>
                              <p:cond delay="500"/>
                            </p:stCondLst>
                            <p:childTnLst>
                              <p:par>
                                <p:cTn id="34" presetID="9" presetClass="entr" presetSubtype="0" fill="hold" grpId="0" nodeType="afterEffect">
                                  <p:stCondLst>
                                    <p:cond delay="0"/>
                                  </p:stCondLst>
                                  <p:childTnLst>
                                    <p:set>
                                      <p:cBhvr>
                                        <p:cTn id="35" dur="1" fill="hold">
                                          <p:stCondLst>
                                            <p:cond delay="0"/>
                                          </p:stCondLst>
                                        </p:cTn>
                                        <p:tgtEl>
                                          <p:spTgt spid="48">
                                            <p:txEl>
                                              <p:pRg st="0" end="0"/>
                                            </p:txEl>
                                          </p:spTgt>
                                        </p:tgtEl>
                                        <p:attrNameLst>
                                          <p:attrName>style.visibility</p:attrName>
                                        </p:attrNameLst>
                                      </p:cBhvr>
                                      <p:to>
                                        <p:strVal val="visible"/>
                                      </p:to>
                                    </p:set>
                                    <p:animEffect transition="in" filter="dissolve">
                                      <p:cBhvr>
                                        <p:cTn id="36" dur="500"/>
                                        <p:tgtEl>
                                          <p:spTgt spid="4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autoUpdateAnimBg="0"/>
      <p:bldP spid="42" grpId="0" build="p" autoUpdateAnimBg="0"/>
      <p:bldP spid="43" grpId="0" build="p" autoUpdateAnimBg="0"/>
      <p:bldP spid="44" grpId="0" build="p" autoUpdateAnimBg="0"/>
      <p:bldP spid="45" grpId="0" build="p" autoUpdateAnimBg="0"/>
      <p:bldP spid="46" grpId="0" build="p" autoUpdateAnimBg="0"/>
      <p:bldP spid="48" grpId="0" build="p" autoUpdateAnimBg="0"/>
    </p:bldLst>
  </p:timing>
</p:sld>
</file>

<file path=ppt/slides/slide313.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a:xfrm>
            <a:off x="152400" y="76200"/>
            <a:ext cx="7467600" cy="762000"/>
          </a:xfrm>
          <a:solidFill>
            <a:schemeClr val="tx1"/>
          </a:solidFill>
          <a:ln>
            <a:solidFill>
              <a:schemeClr val="tx1"/>
            </a:solidFill>
            <a:miter lim="800000"/>
            <a:headEnd/>
            <a:tailEnd/>
          </a:ln>
        </p:spPr>
        <p:txBody>
          <a:bodyPr/>
          <a:lstStyle/>
          <a:p>
            <a:pPr eaLnBrk="1" hangingPunct="1"/>
            <a:r>
              <a:rPr lang="ar-JO" altLang="zh-CN" sz="3600" b="1" dirty="0">
                <a:solidFill>
                  <a:srgbClr val="FFFFFF"/>
                </a:solidFill>
                <a:latin typeface="Arial" panose="020B0604020202020204" pitchFamily="34" charset="0"/>
                <a:ea typeface="宋体" charset="0"/>
                <a:cs typeface="Arial" panose="020B0604020202020204" pitchFamily="34" charset="0"/>
              </a:rPr>
              <a:t>أخبار الأيام مقابل صموئيل/الملوك</a:t>
            </a:r>
            <a:endParaRPr lang="en-US" sz="3600" b="1" dirty="0">
              <a:solidFill>
                <a:srgbClr val="FFFFFF"/>
              </a:solidFill>
              <a:latin typeface="Arial" panose="020B0604020202020204" pitchFamily="34" charset="0"/>
              <a:ea typeface="宋体" charset="0"/>
              <a:cs typeface="Arial" panose="020B0604020202020204" pitchFamily="34" charset="0"/>
            </a:endParaRPr>
          </a:p>
        </p:txBody>
      </p:sp>
      <p:sp>
        <p:nvSpPr>
          <p:cNvPr id="88067" name="Text Box 3"/>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267أ</a:t>
            </a:r>
            <a:endParaRPr kumimoji="0" lang="en-US" dirty="0">
              <a:solidFill>
                <a:srgbClr val="FFFFFF"/>
              </a:solidFill>
              <a:latin typeface="Arial" panose="020B0604020202020204" pitchFamily="34" charset="0"/>
              <a:cs typeface="Arial" panose="020B0604020202020204" pitchFamily="34" charset="0"/>
            </a:endParaRPr>
          </a:p>
        </p:txBody>
      </p:sp>
      <p:grpSp>
        <p:nvGrpSpPr>
          <p:cNvPr id="88068" name="Group 95"/>
          <p:cNvGrpSpPr>
            <a:grpSpLocks/>
          </p:cNvGrpSpPr>
          <p:nvPr/>
        </p:nvGrpSpPr>
        <p:grpSpPr bwMode="auto">
          <a:xfrm>
            <a:off x="0" y="914400"/>
            <a:ext cx="9144000" cy="5943600"/>
            <a:chOff x="-4" y="-4"/>
            <a:chExt cx="3976" cy="5474"/>
          </a:xfrm>
        </p:grpSpPr>
        <p:grpSp>
          <p:nvGrpSpPr>
            <p:cNvPr id="88069" name="Group 93"/>
            <p:cNvGrpSpPr>
              <a:grpSpLocks/>
            </p:cNvGrpSpPr>
            <p:nvPr/>
          </p:nvGrpSpPr>
          <p:grpSpPr bwMode="auto">
            <a:xfrm>
              <a:off x="-4" y="0"/>
              <a:ext cx="3976" cy="5466"/>
              <a:chOff x="-4" y="0"/>
              <a:chExt cx="3976" cy="5466"/>
            </a:xfrm>
          </p:grpSpPr>
          <p:grpSp>
            <p:nvGrpSpPr>
              <p:cNvPr id="88071" name="Group 66"/>
              <p:cNvGrpSpPr>
                <a:grpSpLocks/>
              </p:cNvGrpSpPr>
              <p:nvPr/>
            </p:nvGrpSpPr>
            <p:grpSpPr bwMode="auto">
              <a:xfrm>
                <a:off x="-4" y="0"/>
                <a:ext cx="1988" cy="748"/>
                <a:chOff x="-4" y="0"/>
                <a:chExt cx="1988" cy="748"/>
              </a:xfrm>
            </p:grpSpPr>
            <p:sp>
              <p:nvSpPr>
                <p:cNvPr id="88111" name="Rectangle 51"/>
                <p:cNvSpPr>
                  <a:spLocks noChangeArrowheads="1"/>
                </p:cNvSpPr>
                <p:nvPr/>
              </p:nvSpPr>
              <p:spPr bwMode="auto">
                <a:xfrm>
                  <a:off x="-4" y="0"/>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مقتل عائلة شاول                                               (1 صم 21: 1-14)</a:t>
                  </a:r>
                  <a:r>
                    <a:rPr kumimoji="0" lang="en-US" sz="2000" dirty="0">
                      <a:solidFill>
                        <a:srgbClr val="000000"/>
                      </a:solidFill>
                      <a:latin typeface="Arial" panose="020B0604020202020204" pitchFamily="34" charset="0"/>
                      <a:cs typeface="Arial" panose="020B0604020202020204" pitchFamily="34" charset="0"/>
                    </a:rPr>
                    <a:t> </a:t>
                  </a:r>
                </a:p>
              </p:txBody>
            </p:sp>
            <p:sp>
              <p:nvSpPr>
                <p:cNvPr id="88112" name="Rectangle 65"/>
                <p:cNvSpPr>
                  <a:spLocks noChangeArrowheads="1"/>
                </p:cNvSpPr>
                <p:nvPr/>
              </p:nvSpPr>
              <p:spPr bwMode="auto">
                <a:xfrm>
                  <a:off x="0" y="0"/>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2" name="Group 68"/>
              <p:cNvGrpSpPr>
                <a:grpSpLocks/>
              </p:cNvGrpSpPr>
              <p:nvPr/>
            </p:nvGrpSpPr>
            <p:grpSpPr bwMode="auto">
              <a:xfrm>
                <a:off x="1984" y="0"/>
                <a:ext cx="1988" cy="748"/>
                <a:chOff x="1984" y="0"/>
                <a:chExt cx="1988" cy="748"/>
              </a:xfrm>
            </p:grpSpPr>
            <p:sp>
              <p:nvSpPr>
                <p:cNvPr id="88109" name="Rectangle 52"/>
                <p:cNvSpPr>
                  <a:spLocks noChangeArrowheads="1"/>
                </p:cNvSpPr>
                <p:nvPr/>
              </p:nvSpPr>
              <p:spPr bwMode="auto">
                <a:xfrm>
                  <a:off x="1984" y="0"/>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أبيام ملك يهوذا يهزم يربعام ملك إسرائيل بتمجيد الهيكل (2 أخ 13: 3-21)</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10" name="Rectangle 67"/>
                <p:cNvSpPr>
                  <a:spLocks noChangeArrowheads="1"/>
                </p:cNvSpPr>
                <p:nvPr/>
              </p:nvSpPr>
              <p:spPr bwMode="auto">
                <a:xfrm>
                  <a:off x="1984" y="0"/>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3" name="Group 70"/>
              <p:cNvGrpSpPr>
                <a:grpSpLocks/>
              </p:cNvGrpSpPr>
              <p:nvPr/>
            </p:nvGrpSpPr>
            <p:grpSpPr bwMode="auto">
              <a:xfrm>
                <a:off x="-4" y="748"/>
                <a:ext cx="1988" cy="748"/>
                <a:chOff x="-4" y="748"/>
                <a:chExt cx="1988" cy="748"/>
              </a:xfrm>
            </p:grpSpPr>
            <p:sp>
              <p:nvSpPr>
                <p:cNvPr id="88107" name="Rectangle 53"/>
                <p:cNvSpPr>
                  <a:spLocks noChangeArrowheads="1"/>
                </p:cNvSpPr>
                <p:nvPr/>
              </p:nvSpPr>
              <p:spPr bwMode="auto">
                <a:xfrm>
                  <a:off x="-4" y="748"/>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eaLnBrk="1" hangingPunct="1">
                    <a:lnSpc>
                      <a:spcPct val="100000"/>
                    </a:lnSpc>
                    <a:spcBef>
                      <a:spcPct val="0"/>
                    </a:spcBef>
                    <a:buFontTx/>
                    <a:buNone/>
                  </a:pPr>
                  <a:r>
                    <a:rPr kumimoji="0" lang="en-US" sz="2000" dirty="0">
                      <a:solidFill>
                        <a:srgbClr val="000000"/>
                      </a:solidFill>
                      <a:latin typeface="Arial" panose="020B0604020202020204" pitchFamily="34" charset="0"/>
                      <a:cs typeface="Arial" panose="020B0604020202020204" pitchFamily="34" charset="0"/>
                    </a:rPr>
                    <a:t>  </a:t>
                  </a:r>
                  <a:r>
                    <a:rPr kumimoji="0" lang="ar-JO" sz="2000" dirty="0">
                      <a:solidFill>
                        <a:srgbClr val="000000"/>
                      </a:solidFill>
                      <a:latin typeface="Arial" panose="020B0604020202020204" pitchFamily="34" charset="0"/>
                      <a:cs typeface="Arial" panose="020B0604020202020204" pitchFamily="34" charset="0"/>
                    </a:rPr>
                    <a:t> تمرد أدونيا ضد داود أبيه (1 مل 1)</a:t>
                  </a:r>
                </a:p>
                <a:p>
                  <a:pP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       </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8" name="Rectangle 69"/>
                <p:cNvSpPr>
                  <a:spLocks noChangeArrowheads="1"/>
                </p:cNvSpPr>
                <p:nvPr/>
              </p:nvSpPr>
              <p:spPr bwMode="auto">
                <a:xfrm>
                  <a:off x="0" y="748"/>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4" name="Group 72"/>
              <p:cNvGrpSpPr>
                <a:grpSpLocks/>
              </p:cNvGrpSpPr>
              <p:nvPr/>
            </p:nvGrpSpPr>
            <p:grpSpPr bwMode="auto">
              <a:xfrm>
                <a:off x="1984" y="748"/>
                <a:ext cx="1988" cy="748"/>
                <a:chOff x="1984" y="748"/>
                <a:chExt cx="1988" cy="748"/>
              </a:xfrm>
            </p:grpSpPr>
            <p:sp>
              <p:nvSpPr>
                <p:cNvPr id="88105" name="Rectangle 54"/>
                <p:cNvSpPr>
                  <a:spLocks noChangeArrowheads="1"/>
                </p:cNvSpPr>
                <p:nvPr/>
              </p:nvSpPr>
              <p:spPr bwMode="auto">
                <a:xfrm>
                  <a:off x="1984" y="748"/>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نهضات خلال حكم 6 ملوك من يهوذا كلهم من أبناء داود</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6" name="Rectangle 71"/>
                <p:cNvSpPr>
                  <a:spLocks noChangeArrowheads="1"/>
                </p:cNvSpPr>
                <p:nvPr/>
              </p:nvSpPr>
              <p:spPr bwMode="auto">
                <a:xfrm>
                  <a:off x="1984" y="748"/>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5" name="Group 74"/>
              <p:cNvGrpSpPr>
                <a:grpSpLocks/>
              </p:cNvGrpSpPr>
              <p:nvPr/>
            </p:nvGrpSpPr>
            <p:grpSpPr bwMode="auto">
              <a:xfrm>
                <a:off x="-4" y="1496"/>
                <a:ext cx="1988" cy="748"/>
                <a:chOff x="-4" y="1496"/>
                <a:chExt cx="1988" cy="748"/>
              </a:xfrm>
            </p:grpSpPr>
            <p:sp>
              <p:nvSpPr>
                <p:cNvPr id="88103" name="Rectangle 55"/>
                <p:cNvSpPr>
                  <a:spLocks noChangeArrowheads="1"/>
                </p:cNvSpPr>
                <p:nvPr/>
              </p:nvSpPr>
              <p:spPr bwMode="auto">
                <a:xfrm>
                  <a:off x="-4" y="1496"/>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تكليف داود لسليمان بالإنتقام من مقاوميه </a:t>
                  </a:r>
                </a:p>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(1 مل 2: 1-9)</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4" name="Rectangle 73"/>
                <p:cNvSpPr>
                  <a:spLocks noChangeArrowheads="1"/>
                </p:cNvSpPr>
                <p:nvPr/>
              </p:nvSpPr>
              <p:spPr bwMode="auto">
                <a:xfrm>
                  <a:off x="0" y="1496"/>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6" name="Group 76"/>
              <p:cNvGrpSpPr>
                <a:grpSpLocks/>
              </p:cNvGrpSpPr>
              <p:nvPr/>
            </p:nvGrpSpPr>
            <p:grpSpPr bwMode="auto">
              <a:xfrm>
                <a:off x="1984" y="1496"/>
                <a:ext cx="1988" cy="748"/>
                <a:chOff x="1984" y="1496"/>
                <a:chExt cx="1988" cy="748"/>
              </a:xfrm>
            </p:grpSpPr>
            <p:sp>
              <p:nvSpPr>
                <p:cNvPr id="88101" name="Rectangle 56"/>
                <p:cNvSpPr>
                  <a:spLocks noChangeArrowheads="1"/>
                </p:cNvSpPr>
                <p:nvPr/>
              </p:nvSpPr>
              <p:spPr bwMode="auto">
                <a:xfrm>
                  <a:off x="1984" y="1496"/>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تكليف داود لسليمان ببناء الهيكل </a:t>
                  </a:r>
                </a:p>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(1 أخ 22: 2-19)</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2" name="Rectangle 75"/>
                <p:cNvSpPr>
                  <a:spLocks noChangeArrowheads="1"/>
                </p:cNvSpPr>
                <p:nvPr/>
              </p:nvSpPr>
              <p:spPr bwMode="auto">
                <a:xfrm>
                  <a:off x="1984" y="1496"/>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7" name="Group 78"/>
              <p:cNvGrpSpPr>
                <a:grpSpLocks/>
              </p:cNvGrpSpPr>
              <p:nvPr/>
            </p:nvGrpSpPr>
            <p:grpSpPr bwMode="auto">
              <a:xfrm>
                <a:off x="-4" y="2244"/>
                <a:ext cx="1988" cy="863"/>
                <a:chOff x="-4" y="2244"/>
                <a:chExt cx="1988" cy="863"/>
              </a:xfrm>
            </p:grpSpPr>
            <p:sp>
              <p:nvSpPr>
                <p:cNvPr id="88099" name="Rectangle 57"/>
                <p:cNvSpPr>
                  <a:spLocks noChangeArrowheads="1"/>
                </p:cNvSpPr>
                <p:nvPr/>
              </p:nvSpPr>
              <p:spPr bwMode="auto">
                <a:xfrm>
                  <a:off x="-4" y="2244"/>
                  <a:ext cx="1988" cy="86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معلومات سلبية عن ملوك إسرائيل  (1 مل 13: 1-14: 20) عن يربعام, 1 مل 15: 25-21: 29)عن الآخرين)</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0" name="Rectangle 77"/>
                <p:cNvSpPr>
                  <a:spLocks noChangeArrowheads="1"/>
                </p:cNvSpPr>
                <p:nvPr/>
              </p:nvSpPr>
              <p:spPr bwMode="auto">
                <a:xfrm>
                  <a:off x="0" y="2244"/>
                  <a:ext cx="1984" cy="86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8" name="Group 80"/>
              <p:cNvGrpSpPr>
                <a:grpSpLocks/>
              </p:cNvGrpSpPr>
              <p:nvPr/>
            </p:nvGrpSpPr>
            <p:grpSpPr bwMode="auto">
              <a:xfrm>
                <a:off x="1984" y="2244"/>
                <a:ext cx="1988" cy="863"/>
                <a:chOff x="1984" y="2244"/>
                <a:chExt cx="1988" cy="863"/>
              </a:xfrm>
            </p:grpSpPr>
            <p:sp>
              <p:nvSpPr>
                <p:cNvPr id="88097" name="Rectangle 58"/>
                <p:cNvSpPr>
                  <a:spLocks noChangeArrowheads="1"/>
                </p:cNvSpPr>
                <p:nvPr/>
              </p:nvSpPr>
              <p:spPr bwMode="auto">
                <a:xfrm>
                  <a:off x="1984" y="2244"/>
                  <a:ext cx="1988" cy="86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1900" dirty="0">
                      <a:solidFill>
                        <a:srgbClr val="000000"/>
                      </a:solidFill>
                      <a:latin typeface="Arial" panose="020B0604020202020204" pitchFamily="34" charset="0"/>
                      <a:cs typeface="Arial" panose="020B0604020202020204" pitchFamily="34" charset="0"/>
                    </a:rPr>
                    <a:t>.</a:t>
                  </a:r>
                </a:p>
                <a:p>
                  <a:pPr algn="ctr" eaLnBrk="1" hangingPunct="1">
                    <a:lnSpc>
                      <a:spcPct val="100000"/>
                    </a:lnSpc>
                    <a:spcBef>
                      <a:spcPct val="0"/>
                    </a:spcBef>
                    <a:buFontTx/>
                    <a:buNone/>
                  </a:pPr>
                  <a:r>
                    <a:rPr kumimoji="0" lang="ar-JO" sz="1900" dirty="0">
                      <a:solidFill>
                        <a:srgbClr val="000000"/>
                      </a:solidFill>
                      <a:latin typeface="Arial" panose="020B0604020202020204" pitchFamily="34" charset="0"/>
                      <a:cs typeface="Arial" panose="020B0604020202020204" pitchFamily="34" charset="0"/>
                    </a:rPr>
                    <a:t>تفاصيل إيجابية عن ملوك يهوذا : آسا (1 أخ 14: 6-15: 15) , يهوشافاط (2 أخ 17: 1-19) حزقيا (2 أخ 32: 27-30) الخ</a:t>
                  </a:r>
                  <a:endParaRPr kumimoji="0" lang="en-US" sz="1900" dirty="0">
                    <a:solidFill>
                      <a:srgbClr val="000000"/>
                    </a:solidFill>
                    <a:latin typeface="Arial" panose="020B0604020202020204" pitchFamily="34" charset="0"/>
                    <a:cs typeface="Arial" panose="020B0604020202020204" pitchFamily="34" charset="0"/>
                  </a:endParaRPr>
                </a:p>
              </p:txBody>
            </p:sp>
            <p:sp>
              <p:nvSpPr>
                <p:cNvPr id="88098" name="Rectangle 79"/>
                <p:cNvSpPr>
                  <a:spLocks noChangeArrowheads="1"/>
                </p:cNvSpPr>
                <p:nvPr/>
              </p:nvSpPr>
              <p:spPr bwMode="auto">
                <a:xfrm>
                  <a:off x="1984" y="2244"/>
                  <a:ext cx="1984" cy="86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9" name="Group 82"/>
              <p:cNvGrpSpPr>
                <a:grpSpLocks/>
              </p:cNvGrpSpPr>
              <p:nvPr/>
            </p:nvGrpSpPr>
            <p:grpSpPr bwMode="auto">
              <a:xfrm>
                <a:off x="-4" y="3107"/>
                <a:ext cx="1988" cy="863"/>
                <a:chOff x="-4" y="3107"/>
                <a:chExt cx="1988" cy="863"/>
              </a:xfrm>
            </p:grpSpPr>
            <p:sp>
              <p:nvSpPr>
                <p:cNvPr id="88095" name="Rectangle 59"/>
                <p:cNvSpPr>
                  <a:spLocks noChangeArrowheads="1"/>
                </p:cNvSpPr>
                <p:nvPr/>
              </p:nvSpPr>
              <p:spPr bwMode="auto">
                <a:xfrm>
                  <a:off x="-4" y="3107"/>
                  <a:ext cx="1988" cy="86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قصص إيليا (1 مل 15: 25-21: 29) وأليشع (2 مل 2: 1-8: 15, 13: 14-25) كونهما خدما في إسرائيل</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96" name="Rectangle 81"/>
                <p:cNvSpPr>
                  <a:spLocks noChangeArrowheads="1"/>
                </p:cNvSpPr>
                <p:nvPr/>
              </p:nvSpPr>
              <p:spPr bwMode="auto">
                <a:xfrm>
                  <a:off x="0" y="3107"/>
                  <a:ext cx="1984" cy="86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0" name="Group 84"/>
              <p:cNvGrpSpPr>
                <a:grpSpLocks/>
              </p:cNvGrpSpPr>
              <p:nvPr/>
            </p:nvGrpSpPr>
            <p:grpSpPr bwMode="auto">
              <a:xfrm>
                <a:off x="1984" y="3107"/>
                <a:ext cx="1988" cy="863"/>
                <a:chOff x="1984" y="3107"/>
                <a:chExt cx="1988" cy="863"/>
              </a:xfrm>
            </p:grpSpPr>
            <p:sp>
              <p:nvSpPr>
                <p:cNvPr id="88093" name="Rectangle 60"/>
                <p:cNvSpPr>
                  <a:spLocks noChangeArrowheads="1"/>
                </p:cNvSpPr>
                <p:nvPr/>
              </p:nvSpPr>
              <p:spPr bwMode="auto">
                <a:xfrm>
                  <a:off x="1984" y="3107"/>
                  <a:ext cx="1988" cy="86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تأديب الله من خلال الضربات وغزوات الأعداء على يورام ملك يهوذا لطرقه الشريرة (1 أخ 21: 11-20)</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94" name="Rectangle 83"/>
                <p:cNvSpPr>
                  <a:spLocks noChangeArrowheads="1"/>
                </p:cNvSpPr>
                <p:nvPr/>
              </p:nvSpPr>
              <p:spPr bwMode="auto">
                <a:xfrm>
                  <a:off x="1984" y="3107"/>
                  <a:ext cx="1984" cy="86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1" name="Group 86"/>
              <p:cNvGrpSpPr>
                <a:grpSpLocks/>
              </p:cNvGrpSpPr>
              <p:nvPr/>
            </p:nvGrpSpPr>
            <p:grpSpPr bwMode="auto">
              <a:xfrm>
                <a:off x="-4" y="3970"/>
                <a:ext cx="1988" cy="748"/>
                <a:chOff x="-4" y="3970"/>
                <a:chExt cx="1988" cy="748"/>
              </a:xfrm>
            </p:grpSpPr>
            <p:sp>
              <p:nvSpPr>
                <p:cNvPr id="88091" name="Rectangle 61"/>
                <p:cNvSpPr>
                  <a:spLocks noChangeArrowheads="1"/>
                </p:cNvSpPr>
                <p:nvPr/>
              </p:nvSpPr>
              <p:spPr bwMode="auto">
                <a:xfrm>
                  <a:off x="-4" y="3970"/>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أحداث سلبية بعد سقوط يهوذا</a:t>
                  </a:r>
                  <a:endParaRPr kumimoji="0" lang="en-US" sz="2000" dirty="0">
                    <a:solidFill>
                      <a:srgbClr val="000000"/>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r>
                    <a:rPr kumimoji="0" lang="en-US" sz="2000" dirty="0">
                      <a:solidFill>
                        <a:srgbClr val="000000"/>
                      </a:solidFill>
                      <a:latin typeface="Arial" panose="020B0604020202020204" pitchFamily="34" charset="0"/>
                      <a:cs typeface="Arial" panose="020B0604020202020204" pitchFamily="34" charset="0"/>
                    </a:rPr>
                    <a:t>(</a:t>
                  </a:r>
                  <a:r>
                    <a:rPr kumimoji="0" lang="ar-JO" sz="2000" dirty="0">
                      <a:solidFill>
                        <a:srgbClr val="000000"/>
                      </a:solidFill>
                      <a:latin typeface="Arial" panose="020B0604020202020204" pitchFamily="34" charset="0"/>
                      <a:cs typeface="Arial" panose="020B0604020202020204" pitchFamily="34" charset="0"/>
                    </a:rPr>
                    <a:t>2 مل 25</a:t>
                  </a:r>
                  <a:r>
                    <a:rPr kumimoji="0" lang="en-US" sz="2000" dirty="0">
                      <a:solidFill>
                        <a:srgbClr val="000000"/>
                      </a:solidFill>
                      <a:latin typeface="Arial" panose="020B0604020202020204" pitchFamily="34" charset="0"/>
                      <a:cs typeface="Arial" panose="020B0604020202020204" pitchFamily="34" charset="0"/>
                    </a:rPr>
                    <a:t>)</a:t>
                  </a:r>
                </a:p>
              </p:txBody>
            </p:sp>
            <p:sp>
              <p:nvSpPr>
                <p:cNvPr id="88092" name="Rectangle 85"/>
                <p:cNvSpPr>
                  <a:spLocks noChangeArrowheads="1"/>
                </p:cNvSpPr>
                <p:nvPr/>
              </p:nvSpPr>
              <p:spPr bwMode="auto">
                <a:xfrm>
                  <a:off x="0" y="3970"/>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2" name="Group 88"/>
              <p:cNvGrpSpPr>
                <a:grpSpLocks/>
              </p:cNvGrpSpPr>
              <p:nvPr/>
            </p:nvGrpSpPr>
            <p:grpSpPr bwMode="auto">
              <a:xfrm>
                <a:off x="1984" y="3970"/>
                <a:ext cx="1988" cy="748"/>
                <a:chOff x="1984" y="3970"/>
                <a:chExt cx="1988" cy="748"/>
              </a:xfrm>
            </p:grpSpPr>
            <p:sp>
              <p:nvSpPr>
                <p:cNvPr id="88089" name="Rectangle 62"/>
                <p:cNvSpPr>
                  <a:spLocks noChangeArrowheads="1"/>
                </p:cNvSpPr>
                <p:nvPr/>
              </p:nvSpPr>
              <p:spPr bwMode="auto">
                <a:xfrm>
                  <a:off x="1984" y="3970"/>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تجديد الفصح (2 أخ 30) وإصلاحات أخرى في العبادة (2 أخ 31)</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90" name="Rectangle 87"/>
                <p:cNvSpPr>
                  <a:spLocks noChangeArrowheads="1"/>
                </p:cNvSpPr>
                <p:nvPr/>
              </p:nvSpPr>
              <p:spPr bwMode="auto">
                <a:xfrm>
                  <a:off x="1984" y="3970"/>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3" name="Group 90"/>
              <p:cNvGrpSpPr>
                <a:grpSpLocks/>
              </p:cNvGrpSpPr>
              <p:nvPr/>
            </p:nvGrpSpPr>
            <p:grpSpPr bwMode="auto">
              <a:xfrm>
                <a:off x="-4" y="4718"/>
                <a:ext cx="1988" cy="748"/>
                <a:chOff x="-4" y="4718"/>
                <a:chExt cx="1988" cy="748"/>
              </a:xfrm>
            </p:grpSpPr>
            <p:sp>
              <p:nvSpPr>
                <p:cNvPr id="88087" name="Rectangle 63"/>
                <p:cNvSpPr>
                  <a:spLocks noChangeArrowheads="1"/>
                </p:cNvSpPr>
                <p:nvPr/>
              </p:nvSpPr>
              <p:spPr bwMode="auto">
                <a:xfrm>
                  <a:off x="-4" y="4718"/>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سقوطا إسرائيل (2 مل 17: 1-41 و17:5-6, 18: 9-12)</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88" name="Rectangle 89"/>
                <p:cNvSpPr>
                  <a:spLocks noChangeArrowheads="1"/>
                </p:cNvSpPr>
                <p:nvPr/>
              </p:nvSpPr>
              <p:spPr bwMode="auto">
                <a:xfrm>
                  <a:off x="0" y="4718"/>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4" name="Group 92"/>
              <p:cNvGrpSpPr>
                <a:grpSpLocks/>
              </p:cNvGrpSpPr>
              <p:nvPr/>
            </p:nvGrpSpPr>
            <p:grpSpPr bwMode="auto">
              <a:xfrm>
                <a:off x="1984" y="4718"/>
                <a:ext cx="1988" cy="748"/>
                <a:chOff x="1984" y="4718"/>
                <a:chExt cx="1988" cy="748"/>
              </a:xfrm>
            </p:grpSpPr>
            <p:sp>
              <p:nvSpPr>
                <p:cNvPr id="88085" name="Rectangle 64"/>
                <p:cNvSpPr>
                  <a:spLocks noChangeArrowheads="1"/>
                </p:cNvSpPr>
                <p:nvPr/>
              </p:nvSpPr>
              <p:spPr bwMode="auto">
                <a:xfrm>
                  <a:off x="1984" y="4718"/>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نهاية سبي يهوذا (2 أخ 36: 22-23)</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86" name="Rectangle 91"/>
                <p:cNvSpPr>
                  <a:spLocks noChangeArrowheads="1"/>
                </p:cNvSpPr>
                <p:nvPr/>
              </p:nvSpPr>
              <p:spPr bwMode="auto">
                <a:xfrm>
                  <a:off x="1984" y="4718"/>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sp>
          <p:nvSpPr>
            <p:cNvPr id="88070" name="Rectangle 94"/>
            <p:cNvSpPr>
              <a:spLocks noChangeArrowheads="1"/>
            </p:cNvSpPr>
            <p:nvPr/>
          </p:nvSpPr>
          <p:spPr bwMode="auto">
            <a:xfrm>
              <a:off x="-4" y="-4"/>
              <a:ext cx="3976" cy="5474"/>
            </a:xfrm>
            <a:prstGeom prst="rect">
              <a:avLst/>
            </a:prstGeom>
            <a:noFill/>
            <a:ln w="1428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sp>
        <p:nvSpPr>
          <p:cNvPr id="49" name="Cloud 48"/>
          <p:cNvSpPr/>
          <p:nvPr/>
        </p:nvSpPr>
        <p:spPr bwMode="auto">
          <a:xfrm>
            <a:off x="4283968" y="5949280"/>
            <a:ext cx="5184576" cy="908720"/>
          </a:xfrm>
          <a:prstGeom prst="cloud">
            <a:avLst/>
          </a:prstGeom>
          <a:noFill/>
          <a:ln w="76200" cap="sq" cmpd="sng" algn="ctr">
            <a:solidFill>
              <a:srgbClr val="0000FF"/>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123618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1000" fill="hold"/>
                                        <p:tgtEl>
                                          <p:spTgt spid="49"/>
                                        </p:tgtEl>
                                        <p:attrNameLst>
                                          <p:attrName>ppt_w</p:attrName>
                                        </p:attrNameLst>
                                      </p:cBhvr>
                                      <p:tavLst>
                                        <p:tav tm="0">
                                          <p:val>
                                            <p:fltVal val="0"/>
                                          </p:val>
                                        </p:tav>
                                        <p:tav tm="100000">
                                          <p:val>
                                            <p:strVal val="#ppt_w"/>
                                          </p:val>
                                        </p:tav>
                                      </p:tavLst>
                                    </p:anim>
                                    <p:anim calcmode="lin" valueType="num">
                                      <p:cBhvr>
                                        <p:cTn id="8" dur="1000" fill="hold"/>
                                        <p:tgtEl>
                                          <p:spTgt spid="49"/>
                                        </p:tgtEl>
                                        <p:attrNameLst>
                                          <p:attrName>ppt_h</p:attrName>
                                        </p:attrNameLst>
                                      </p:cBhvr>
                                      <p:tavLst>
                                        <p:tav tm="0">
                                          <p:val>
                                            <p:fltVal val="0"/>
                                          </p:val>
                                        </p:tav>
                                        <p:tav tm="100000">
                                          <p:val>
                                            <p:strVal val="#ppt_h"/>
                                          </p:val>
                                        </p:tav>
                                      </p:tavLst>
                                    </p:anim>
                                    <p:anim calcmode="lin" valueType="num">
                                      <p:cBhvr>
                                        <p:cTn id="9" dur="1000" fill="hold"/>
                                        <p:tgtEl>
                                          <p:spTgt spid="49"/>
                                        </p:tgtEl>
                                        <p:attrNameLst>
                                          <p:attrName>style.rotation</p:attrName>
                                        </p:attrNameLst>
                                      </p:cBhvr>
                                      <p:tavLst>
                                        <p:tav tm="0">
                                          <p:val>
                                            <p:fltVal val="90"/>
                                          </p:val>
                                        </p:tav>
                                        <p:tav tm="100000">
                                          <p:val>
                                            <p:fltVal val="0"/>
                                          </p:val>
                                        </p:tav>
                                      </p:tavLst>
                                    </p:anim>
                                    <p:animEffect transition="in" filter="fade">
                                      <p:cBhvr>
                                        <p:cTn id="10" dur="10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idx="4294967295"/>
          </p:nvPr>
        </p:nvSpPr>
        <p:spPr>
          <a:xfrm>
            <a:off x="0" y="548680"/>
            <a:ext cx="9144000" cy="1790576"/>
          </a:xfrm>
        </p:spPr>
        <p:txBody>
          <a:bodyPr/>
          <a:lstStyle/>
          <a:p>
            <a:pPr>
              <a:defRPr/>
            </a:pPr>
            <a:r>
              <a:rPr lang="ar-JO" sz="6000" dirty="0"/>
              <a:t>يؤدبنا الله لكنه لا يرفضنا أبداً</a:t>
            </a:r>
            <a:r>
              <a:rPr lang="en-US" sz="6000" dirty="0"/>
              <a:t> </a:t>
            </a:r>
          </a:p>
        </p:txBody>
      </p:sp>
    </p:spTree>
    <p:extLst>
      <p:ext uri="{BB962C8B-B14F-4D97-AF65-F5344CB8AC3E}">
        <p14:creationId xmlns:p14="http://schemas.microsoft.com/office/powerpoint/2010/main" val="389278675"/>
      </p:ext>
    </p:extLst>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6289" name="Picture 2" descr="Romans Title Hands Grasp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7463"/>
            <a:ext cx="6911975" cy="6899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3559175" y="260350"/>
            <a:ext cx="5565775" cy="3871913"/>
          </a:xfrm>
        </p:spPr>
        <p:txBody>
          <a:bodyPr/>
          <a:lstStyle/>
          <a:p>
            <a:pPr>
              <a:defRPr/>
            </a:pPr>
            <a:r>
              <a:rPr lang="ar-JO" sz="8800" dirty="0">
                <a:cs typeface="Arial" panose="020B0604020202020204" pitchFamily="34" charset="0"/>
              </a:rPr>
              <a:t>الضمان  الأبدي</a:t>
            </a:r>
            <a:endParaRPr lang="en-US" sz="8800" dirty="0">
              <a:cs typeface="Arial" panose="020B0604020202020204" pitchFamily="34" charset="0"/>
            </a:endParaRPr>
          </a:p>
        </p:txBody>
      </p:sp>
      <p:sp>
        <p:nvSpPr>
          <p:cNvPr id="396291" name="Text Box 3"/>
          <p:cNvSpPr txBox="1">
            <a:spLocks noChangeArrowheads="1"/>
          </p:cNvSpPr>
          <p:nvPr/>
        </p:nvSpPr>
        <p:spPr bwMode="auto">
          <a:xfrm>
            <a:off x="7981950" y="115888"/>
            <a:ext cx="101600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61</a:t>
            </a:r>
            <a:endParaRPr kumimoji="0" lang="en-US"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06586687"/>
      </p:ext>
    </p:extLst>
  </p:cSld>
  <p:clrMapOvr>
    <a:masterClrMapping/>
  </p:clrMapOvr>
  <p:transition/>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180975" y="-362823"/>
            <a:ext cx="10070837" cy="7220823"/>
            <a:chOff x="-180975" y="-362823"/>
            <a:chExt cx="10070837" cy="7220823"/>
          </a:xfrm>
        </p:grpSpPr>
        <p:pic>
          <p:nvPicPr>
            <p:cNvPr id="4" name="Picture 3" descr="eternal security satan thinks a lie.gif"/>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80975" y="-25400"/>
              <a:ext cx="9334500" cy="688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 name="TextBox 25"/>
            <p:cNvSpPr txBox="1"/>
            <p:nvPr/>
          </p:nvSpPr>
          <p:spPr>
            <a:xfrm>
              <a:off x="7084060" y="-58766"/>
              <a:ext cx="2069465" cy="369332"/>
            </a:xfrm>
            <a:prstGeom prst="rect">
              <a:avLst/>
            </a:prstGeom>
            <a:solidFill>
              <a:srgbClr val="241F1F"/>
            </a:solidFill>
          </p:spPr>
          <p:txBody>
            <a:bodyPr wrap="square" rtlCol="0">
              <a:spAutoFit/>
            </a:bodyPr>
            <a:lstStyle/>
            <a:p>
              <a:pPr defTabSz="457200" eaLnBrk="1" fontAlgn="auto" hangingPunct="1">
                <a:lnSpc>
                  <a:spcPct val="100000"/>
                </a:lnSpc>
                <a:spcBef>
                  <a:spcPts val="0"/>
                </a:spcBef>
                <a:spcAft>
                  <a:spcPts val="0"/>
                </a:spcAft>
                <a:buFontTx/>
                <a:buNone/>
              </a:pPr>
              <a:endParaRPr kumimoji="0" lang="en-SG" sz="1800" dirty="0">
                <a:solidFill>
                  <a:srgbClr val="FFFFFF"/>
                </a:solidFill>
                <a:latin typeface="Arial" panose="020B0604020202020204" pitchFamily="34" charset="0"/>
                <a:ea typeface="+mn-ea"/>
                <a:cs typeface="Arial" panose="020B0604020202020204" pitchFamily="34" charset="0"/>
              </a:endParaRPr>
            </a:p>
          </p:txBody>
        </p:sp>
        <p:sp>
          <p:nvSpPr>
            <p:cNvPr id="16" name="Oval Callout 15"/>
            <p:cNvSpPr/>
            <p:nvPr/>
          </p:nvSpPr>
          <p:spPr bwMode="auto">
            <a:xfrm>
              <a:off x="3848731" y="-362823"/>
              <a:ext cx="6041131" cy="5764780"/>
            </a:xfrm>
            <a:prstGeom prst="wedgeEllipseCallout">
              <a:avLst>
                <a:gd name="adj1" fmla="val -44085"/>
                <a:gd name="adj2" fmla="val 54719"/>
              </a:avLst>
            </a:prstGeom>
            <a:ln>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algn="ctr">
                <a:lnSpc>
                  <a:spcPct val="100000"/>
                </a:lnSpc>
                <a:spcBef>
                  <a:spcPct val="0"/>
                </a:spcBef>
                <a:buFontTx/>
                <a:buNone/>
              </a:pPr>
              <a:endParaRPr kumimoji="0" lang="en-SG" sz="1400" dirty="0">
                <a:solidFill>
                  <a:srgbClr val="FFFFFF"/>
                </a:solidFill>
                <a:latin typeface="Arial" panose="020B0604020202020204" pitchFamily="34" charset="0"/>
                <a:cs typeface="Arial" panose="020B0604020202020204" pitchFamily="34" charset="0"/>
              </a:endParaRPr>
            </a:p>
          </p:txBody>
        </p:sp>
      </p:grpSp>
      <p:sp>
        <p:nvSpPr>
          <p:cNvPr id="2" name="Title 1"/>
          <p:cNvSpPr>
            <a:spLocks noGrp="1"/>
          </p:cNvSpPr>
          <p:nvPr>
            <p:ph type="title"/>
          </p:nvPr>
        </p:nvSpPr>
        <p:spPr>
          <a:xfrm>
            <a:off x="714615" y="-52196"/>
            <a:ext cx="3600450" cy="2024063"/>
          </a:xfrm>
        </p:spPr>
        <p:txBody>
          <a:bodyPr/>
          <a:lstStyle/>
          <a:p>
            <a:pPr>
              <a:defRPr/>
            </a:pPr>
            <a:r>
              <a:rPr lang="ar-JO" sz="4800" dirty="0">
                <a:solidFill>
                  <a:schemeClr val="tx2"/>
                </a:solidFill>
                <a:effectLst>
                  <a:outerShdw blurRad="38100" dist="38100" dir="2700000" algn="tl" rotWithShape="0">
                    <a:srgbClr val="000000"/>
                  </a:outerShdw>
                </a:effectLst>
              </a:rPr>
              <a:t>البعض      يحتقر     الضمان</a:t>
            </a:r>
            <a:endParaRPr lang="en-US" sz="6600" dirty="0"/>
          </a:p>
        </p:txBody>
      </p:sp>
      <p:sp>
        <p:nvSpPr>
          <p:cNvPr id="8" name="Rectangle 7"/>
          <p:cNvSpPr/>
          <p:nvPr/>
        </p:nvSpPr>
        <p:spPr>
          <a:xfrm>
            <a:off x="4479635" y="2967335"/>
            <a:ext cx="184730" cy="923330"/>
          </a:xfrm>
          <a:prstGeom prst="rect">
            <a:avLst/>
          </a:prstGeom>
          <a:noFill/>
        </p:spPr>
        <p:txBody>
          <a:bodyPr wrap="none" lIns="91440" tIns="45720" rIns="91440" bIns="45720">
            <a:spAutoFit/>
          </a:bodyPr>
          <a:lstStyle/>
          <a:p>
            <a:pPr algn="ctr" defTabSz="457200" eaLnBrk="1" fontAlgn="auto" hangingPunct="1">
              <a:lnSpc>
                <a:spcPct val="100000"/>
              </a:lnSpc>
              <a:spcBef>
                <a:spcPts val="0"/>
              </a:spcBef>
              <a:spcAft>
                <a:spcPts val="0"/>
              </a:spcAft>
              <a:buFontTx/>
              <a:buNone/>
            </a:pPr>
            <a:endParaRPr kumimoji="0" lang="en-US" sz="5400" dirty="0">
              <a:ln w="22225">
                <a:solidFill>
                  <a:srgbClr val="CC0066"/>
                </a:solidFill>
                <a:prstDash val="solid"/>
              </a:ln>
              <a:solidFill>
                <a:srgbClr val="CC0066">
                  <a:lumMod val="40000"/>
                  <a:lumOff val="60000"/>
                </a:srgbClr>
              </a:solidFill>
              <a:latin typeface="Arial" panose="020B0604020202020204" pitchFamily="34" charset="0"/>
              <a:ea typeface="+mn-ea"/>
              <a:cs typeface="Arial" panose="020B0604020202020204" pitchFamily="34" charset="0"/>
            </a:endParaRPr>
          </a:p>
        </p:txBody>
      </p:sp>
      <p:sp>
        <p:nvSpPr>
          <p:cNvPr id="9" name="Rectangle 8"/>
          <p:cNvSpPr/>
          <p:nvPr/>
        </p:nvSpPr>
        <p:spPr>
          <a:xfrm>
            <a:off x="4479634" y="2967335"/>
            <a:ext cx="184731" cy="923330"/>
          </a:xfrm>
          <a:prstGeom prst="rect">
            <a:avLst/>
          </a:prstGeom>
          <a:noFill/>
        </p:spPr>
        <p:txBody>
          <a:bodyPr wrap="none" lIns="91440" tIns="45720" rIns="91440" bIns="45720">
            <a:spAutoFit/>
          </a:bodyPr>
          <a:lstStyle/>
          <a:p>
            <a:pPr algn="ctr" defTabSz="457200" eaLnBrk="1" fontAlgn="auto" hangingPunct="1">
              <a:lnSpc>
                <a:spcPct val="100000"/>
              </a:lnSpc>
              <a:spcBef>
                <a:spcPts val="0"/>
              </a:spcBef>
              <a:spcAft>
                <a:spcPts val="0"/>
              </a:spcAft>
              <a:buFontTx/>
              <a:buNone/>
            </a:pPr>
            <a:endParaRPr kumimoji="0" lang="en-US" sz="5400" dirty="0">
              <a:ln w="0"/>
              <a:solidFill>
                <a:srgbClr val="FF9933"/>
              </a:solidFill>
              <a:effectLst>
                <a:outerShdw blurRad="38100" dist="25400" dir="5400000" algn="ctr" rotWithShape="0">
                  <a:srgbClr val="6E747A">
                    <a:alpha val="43000"/>
                  </a:srgbClr>
                </a:outerShdw>
              </a:effectLst>
              <a:latin typeface="Arial" panose="020B0604020202020204" pitchFamily="34" charset="0"/>
              <a:ea typeface="+mn-ea"/>
              <a:cs typeface="Arial" panose="020B0604020202020204" pitchFamily="34" charset="0"/>
            </a:endParaRPr>
          </a:p>
        </p:txBody>
      </p:sp>
      <p:sp>
        <p:nvSpPr>
          <p:cNvPr id="3" name="TextBox 2"/>
          <p:cNvSpPr txBox="1"/>
          <p:nvPr/>
        </p:nvSpPr>
        <p:spPr>
          <a:xfrm>
            <a:off x="4664365" y="259159"/>
            <a:ext cx="4479634" cy="4524315"/>
          </a:xfrm>
          <a:prstGeom prst="rect">
            <a:avLst/>
          </a:prstGeom>
          <a:noFill/>
        </p:spPr>
        <p:txBody>
          <a:bodyPr wrap="square" rtlCol="0">
            <a:spAutoFit/>
          </a:bodyPr>
          <a:lstStyle/>
          <a:p>
            <a:pPr algn="ctr" defTabSz="457200" eaLnBrk="1" fontAlgn="auto" hangingPunct="1">
              <a:lnSpc>
                <a:spcPct val="100000"/>
              </a:lnSpc>
              <a:spcBef>
                <a:spcPts val="0"/>
              </a:spcBef>
              <a:spcAft>
                <a:spcPts val="0"/>
              </a:spcAft>
              <a:buFontTx/>
              <a:buNone/>
            </a:pPr>
            <a:r>
              <a:rPr lang="ar-JO" sz="3200" dirty="0">
                <a:solidFill>
                  <a:srgbClr val="000000"/>
                </a:solidFill>
                <a:latin typeface="Arial" panose="020B0604020202020204" pitchFamily="34" charset="0"/>
                <a:cs typeface="Arial" panose="020B0604020202020204" pitchFamily="34" charset="0"/>
              </a:rPr>
              <a:t>إن تعليمي عن الضمان الأبدي، المعروف أيضًا أنه إذا خلص الشخص فهو مخلص للأبد أو ثبات القديسين، هو أفضل كذبة ابتكرتها على الإطلاق ضد الحق. هناك فرص إذا كنت مثل الأكثرية، فسوف أخدعك وأعيد التقاطك أنت أيضًا.</a:t>
            </a:r>
            <a:endParaRPr kumimoji="0" lang="en-SG" sz="3200" dirty="0">
              <a:solidFill>
                <a:srgbClr val="000000"/>
              </a:solidFill>
              <a:latin typeface="Arial" panose="020B0604020202020204" pitchFamily="34" charset="0"/>
              <a:ea typeface="+mn-ea"/>
              <a:cs typeface="Arial" panose="020B0604020202020204" pitchFamily="34" charset="0"/>
            </a:endParaRPr>
          </a:p>
          <a:p>
            <a:pPr algn="ctr" defTabSz="457200" eaLnBrk="1" fontAlgn="auto" hangingPunct="1">
              <a:lnSpc>
                <a:spcPct val="100000"/>
              </a:lnSpc>
              <a:spcBef>
                <a:spcPts val="0"/>
              </a:spcBef>
              <a:spcAft>
                <a:spcPts val="0"/>
              </a:spcAft>
              <a:buFontTx/>
              <a:buNone/>
            </a:pPr>
            <a:endParaRPr kumimoji="0" lang="en-US" sz="3200" dirty="0">
              <a:solidFill>
                <a:srgbClr val="000000"/>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668428614"/>
      </p:ext>
    </p:extLst>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3"/>
          <p:cNvSpPr>
            <a:spLocks noChangeArrowheads="1"/>
          </p:cNvSpPr>
          <p:nvPr/>
        </p:nvSpPr>
        <p:spPr bwMode="auto">
          <a:xfrm>
            <a:off x="-71438" y="-26988"/>
            <a:ext cx="9251951" cy="7029451"/>
          </a:xfrm>
          <a:prstGeom prst="rect">
            <a:avLst/>
          </a:prstGeom>
          <a:solidFill>
            <a:srgbClr val="000000"/>
          </a:solidFill>
          <a:ln w="9525">
            <a:solidFill>
              <a:schemeClr val="tx1"/>
            </a:solidFill>
            <a:round/>
            <a:headEnd/>
            <a:tailEnd/>
          </a:ln>
        </p:spPr>
        <p:txBody>
          <a:bodyPr/>
          <a:lstStyle/>
          <a:p>
            <a:pPr>
              <a:lnSpc>
                <a:spcPct val="100000"/>
              </a:lnSpc>
              <a:spcBef>
                <a:spcPct val="0"/>
              </a:spcBef>
              <a:buFontTx/>
              <a:buNone/>
            </a:pPr>
            <a:endParaRPr kumimoji="0" lang="en-US" sz="1800" dirty="0">
              <a:solidFill>
                <a:srgbClr val="FFFFFF"/>
              </a:solidFill>
              <a:latin typeface="Arial" panose="020B0604020202020204" pitchFamily="34" charset="0"/>
              <a:cs typeface="Arial" panose="020B0604020202020204" pitchFamily="34" charset="0"/>
            </a:endParaRPr>
          </a:p>
        </p:txBody>
      </p:sp>
      <p:sp>
        <p:nvSpPr>
          <p:cNvPr id="2" name="Title 1"/>
          <p:cNvSpPr>
            <a:spLocks noGrp="1"/>
          </p:cNvSpPr>
          <p:nvPr>
            <p:ph type="title"/>
          </p:nvPr>
        </p:nvSpPr>
        <p:spPr/>
        <p:txBody>
          <a:bodyPr/>
          <a:lstStyle/>
          <a:p>
            <a:pPr>
              <a:defRPr/>
            </a:pPr>
            <a:r>
              <a:rPr lang="en-US" dirty="0"/>
              <a:t>Some Despise Security</a:t>
            </a:r>
          </a:p>
        </p:txBody>
      </p:sp>
      <p:grpSp>
        <p:nvGrpSpPr>
          <p:cNvPr id="4" name="Group 3"/>
          <p:cNvGrpSpPr/>
          <p:nvPr/>
        </p:nvGrpSpPr>
        <p:grpSpPr>
          <a:xfrm>
            <a:off x="177800" y="139402"/>
            <a:ext cx="8966200" cy="6457950"/>
            <a:chOff x="177800" y="139402"/>
            <a:chExt cx="8966200" cy="6457950"/>
          </a:xfrm>
        </p:grpSpPr>
        <p:pic>
          <p:nvPicPr>
            <p:cNvPr id="328707" name="Picture 4" descr="eternal security teachers are evil men dan corner evangelical outreach.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77800" y="139402"/>
              <a:ext cx="8697913" cy="6457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Oval Callout 2"/>
            <p:cNvSpPr/>
            <p:nvPr/>
          </p:nvSpPr>
          <p:spPr bwMode="auto">
            <a:xfrm>
              <a:off x="4276379" y="946192"/>
              <a:ext cx="4867621" cy="2583394"/>
            </a:xfrm>
            <a:prstGeom prst="wedgeEllipseCallout">
              <a:avLst>
                <a:gd name="adj1" fmla="val -65669"/>
                <a:gd name="adj2" fmla="val 51230"/>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ctr">
                <a:lnSpc>
                  <a:spcPct val="100000"/>
                </a:lnSpc>
                <a:spcBef>
                  <a:spcPct val="0"/>
                </a:spcBef>
                <a:buFontTx/>
                <a:buNone/>
              </a:pPr>
              <a:endParaRPr kumimoji="0" lang="en-SG" sz="4000" dirty="0">
                <a:ln w="0"/>
                <a:solidFill>
                  <a:srgbClr val="7030A0"/>
                </a:solidFill>
                <a:effectLst>
                  <a:outerShdw blurRad="38100" dist="25400" dir="5400000" algn="ctr" rotWithShape="0">
                    <a:srgbClr val="6E747A">
                      <a:alpha val="43000"/>
                    </a:srgbClr>
                  </a:outerShdw>
                </a:effectLst>
                <a:latin typeface="Arial" panose="020B0604020202020204" pitchFamily="34" charset="0"/>
                <a:ea typeface="MS PGothic" panose="020B0600070205080204" pitchFamily="34" charset="-128"/>
                <a:cs typeface="Arial" panose="020B0604020202020204" pitchFamily="34" charset="0"/>
              </a:endParaRPr>
            </a:p>
          </p:txBody>
        </p:sp>
      </p:grpSp>
      <p:sp>
        <p:nvSpPr>
          <p:cNvPr id="5" name="TextBox 4"/>
          <p:cNvSpPr txBox="1"/>
          <p:nvPr/>
        </p:nvSpPr>
        <p:spPr>
          <a:xfrm>
            <a:off x="4431888" y="1293912"/>
            <a:ext cx="4573416" cy="1446550"/>
          </a:xfrm>
          <a:prstGeom prst="rect">
            <a:avLst/>
          </a:prstGeom>
          <a:noFill/>
        </p:spPr>
        <p:txBody>
          <a:bodyPr wrap="square" rtlCol="0">
            <a:spAutoFit/>
          </a:bodyPr>
          <a:lstStyle/>
          <a:p>
            <a:pPr algn="ctr" defTabSz="457200" eaLnBrk="1" fontAlgn="auto" hangingPunct="1">
              <a:lnSpc>
                <a:spcPct val="100000"/>
              </a:lnSpc>
              <a:spcBef>
                <a:spcPts val="0"/>
              </a:spcBef>
              <a:spcAft>
                <a:spcPts val="0"/>
              </a:spcAft>
              <a:buFontTx/>
              <a:buNone/>
            </a:pPr>
            <a:r>
              <a:rPr kumimoji="0" lang="ar-JO" sz="4400" dirty="0">
                <a:ln w="0"/>
                <a:solidFill>
                  <a:srgbClr val="000000"/>
                </a:solidFill>
                <a:effectLst>
                  <a:outerShdw blurRad="38100" dist="25400" dir="5400000" algn="ctr" rotWithShape="0">
                    <a:srgbClr val="6E747A">
                      <a:alpha val="43000"/>
                    </a:srgbClr>
                  </a:outerShdw>
                </a:effectLst>
                <a:latin typeface="Arial" panose="020B0604020202020204" pitchFamily="34" charset="0"/>
                <a:ea typeface="MS PGothic" panose="020B0600070205080204" pitchFamily="34" charset="-128"/>
                <a:cs typeface="Arial" panose="020B0604020202020204" pitchFamily="34" charset="0"/>
              </a:rPr>
              <a:t>يمكنك الوثوق بي                        أنا معلم الضمان الأبدي</a:t>
            </a:r>
            <a:endParaRPr kumimoji="0" lang="en-SG" sz="4400" dirty="0">
              <a:ln w="0"/>
              <a:solidFill>
                <a:srgbClr val="000000"/>
              </a:solidFill>
              <a:effectLst>
                <a:outerShdw blurRad="38100" dist="25400" dir="5400000" algn="ctr" rotWithShape="0">
                  <a:srgbClr val="6E747A">
                    <a:alpha val="43000"/>
                  </a:srgbClr>
                </a:outerShdw>
              </a:effectLst>
              <a:latin typeface="Arial" panose="020B0604020202020204" pitchFamily="34" charset="0"/>
              <a:ea typeface="MS PGothic" panose="020B0600070205080204" pitchFamily="34" charset="-128"/>
              <a:cs typeface="Arial" panose="020B0604020202020204" pitchFamily="34" charset="0"/>
            </a:endParaRPr>
          </a:p>
        </p:txBody>
      </p:sp>
    </p:spTree>
    <p:extLst>
      <p:ext uri="{BB962C8B-B14F-4D97-AF65-F5344CB8AC3E}">
        <p14:creationId xmlns:p14="http://schemas.microsoft.com/office/powerpoint/2010/main" val="48486637"/>
      </p:ext>
    </p:extLst>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pic>
        <p:nvPicPr>
          <p:cNvPr id="436226"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6227" name="Rectangle 2"/>
          <p:cNvSpPr>
            <a:spLocks noGrp="1" noChangeArrowheads="1"/>
          </p:cNvSpPr>
          <p:nvPr>
            <p:ph type="title" idx="4294967295"/>
          </p:nvPr>
        </p:nvSpPr>
        <p:spPr>
          <a:xfrm>
            <a:off x="828840" y="152400"/>
            <a:ext cx="6840538" cy="609600"/>
          </a:xfrm>
          <a:solidFill>
            <a:srgbClr val="000000"/>
          </a:solidFill>
        </p:spPr>
        <p:txBody>
          <a:bodyPr anchor="ctr"/>
          <a:lstStyle/>
          <a:p>
            <a:pPr algn="ctr" eaLnBrk="1" hangingPunct="1"/>
            <a:r>
              <a:rPr lang="ar-JO" sz="3200" dirty="0">
                <a:solidFill>
                  <a:srgbClr val="FFFFFF"/>
                </a:solidFill>
                <a:cs typeface="Arial" panose="020B0604020202020204" pitchFamily="34" charset="0"/>
              </a:rPr>
              <a:t>التأكيد في 1 يوحنا 5: 11-13</a:t>
            </a:r>
            <a:endParaRPr lang="en-US" sz="3200" dirty="0">
              <a:solidFill>
                <a:srgbClr val="FFFFFF"/>
              </a:solidFill>
              <a:cs typeface="Arial" panose="020B0604020202020204" pitchFamily="34" charset="0"/>
            </a:endParaRPr>
          </a:p>
        </p:txBody>
      </p:sp>
      <p:sp>
        <p:nvSpPr>
          <p:cNvPr id="436228" name="Text Box 3"/>
          <p:cNvSpPr txBox="1">
            <a:spLocks noChangeArrowheads="1"/>
          </p:cNvSpPr>
          <p:nvPr/>
        </p:nvSpPr>
        <p:spPr bwMode="auto">
          <a:xfrm>
            <a:off x="8385196" y="115888"/>
            <a:ext cx="527007" cy="46166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0"/>
              </a:spcBef>
              <a:buFontTx/>
              <a:buNone/>
            </a:pPr>
            <a:r>
              <a:rPr kumimoji="0" lang="en-US" dirty="0">
                <a:solidFill>
                  <a:srgbClr val="000000"/>
                </a:solidFill>
                <a:latin typeface="Arial" panose="020B0604020202020204" pitchFamily="34" charset="0"/>
                <a:cs typeface="Arial" panose="020B0604020202020204" pitchFamily="34" charset="0"/>
              </a:rPr>
              <a:t>63</a:t>
            </a:r>
          </a:p>
        </p:txBody>
      </p:sp>
      <p:sp>
        <p:nvSpPr>
          <p:cNvPr id="65540" name="Text Box 6"/>
          <p:cNvSpPr txBox="1">
            <a:spLocks noChangeArrowheads="1"/>
          </p:cNvSpPr>
          <p:nvPr/>
        </p:nvSpPr>
        <p:spPr bwMode="auto">
          <a:xfrm>
            <a:off x="0" y="3068960"/>
            <a:ext cx="9144000" cy="3046988"/>
          </a:xfrm>
          <a:prstGeom prst="rect">
            <a:avLst/>
          </a:prstGeom>
          <a:noFill/>
          <a:ln w="9525">
            <a:no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0"/>
              </a:spcBef>
              <a:buFontTx/>
              <a:buNone/>
              <a:defRPr/>
            </a:pPr>
            <a:endParaRPr kumimoji="0" lang="en-US" altLang="zh-CN" sz="3200" dirty="0">
              <a:solidFill>
                <a:srgbClr val="FFFFFF"/>
              </a:solidFill>
              <a:effectLst>
                <a:glow rad="127000">
                  <a:srgbClr val="000000">
                    <a:alpha val="99000"/>
                  </a:srgbClr>
                </a:glow>
              </a:effectLst>
              <a:latin typeface="Arial" panose="020B0604020202020204" pitchFamily="34" charset="0"/>
              <a:ea typeface="宋体" charset="0"/>
              <a:cs typeface="Arial" panose="020B0604020202020204" pitchFamily="34" charset="0"/>
            </a:endParaRPr>
          </a:p>
          <a:p>
            <a:pPr algn="ctr" eaLnBrk="1" hangingPunct="1">
              <a:lnSpc>
                <a:spcPct val="100000"/>
              </a:lnSpc>
              <a:spcBef>
                <a:spcPct val="0"/>
              </a:spcBef>
              <a:buFontTx/>
              <a:buNone/>
              <a:defRPr/>
            </a:pPr>
            <a:r>
              <a:rPr kumimoji="0" lang="ar-JO" altLang="zh-CN" sz="3200" dirty="0">
                <a:solidFill>
                  <a:srgbClr val="FFFFFF"/>
                </a:solidFill>
                <a:effectLst>
                  <a:glow rad="127000">
                    <a:srgbClr val="000000">
                      <a:alpha val="99000"/>
                    </a:srgbClr>
                  </a:glow>
                </a:effectLst>
                <a:latin typeface="Arial" panose="020B0604020202020204" pitchFamily="34" charset="0"/>
                <a:ea typeface="宋体" charset="0"/>
                <a:cs typeface="Arial" panose="020B0604020202020204" pitchFamily="34" charset="0"/>
              </a:rPr>
              <a:t>وهذه هي الشهادة : أن الله </a:t>
            </a:r>
            <a:r>
              <a:rPr kumimoji="0" lang="ar-JO" altLang="zh-CN" sz="3200" dirty="0">
                <a:solidFill>
                  <a:srgbClr val="FFFF00"/>
                </a:solidFill>
                <a:effectLst>
                  <a:glow rad="127000">
                    <a:srgbClr val="000000">
                      <a:alpha val="99000"/>
                    </a:srgbClr>
                  </a:glow>
                </a:effectLst>
                <a:latin typeface="Arial" panose="020B0604020202020204" pitchFamily="34" charset="0"/>
                <a:ea typeface="宋体" charset="0"/>
                <a:cs typeface="Arial" panose="020B0604020202020204" pitchFamily="34" charset="0"/>
              </a:rPr>
              <a:t>أعطانا حياة أبدية </a:t>
            </a:r>
            <a:r>
              <a:rPr kumimoji="0" lang="ar-JO" altLang="zh-CN" sz="3200" dirty="0">
                <a:solidFill>
                  <a:srgbClr val="FFFFFF"/>
                </a:solidFill>
                <a:effectLst>
                  <a:glow rad="127000">
                    <a:srgbClr val="000000">
                      <a:alpha val="99000"/>
                    </a:srgbClr>
                  </a:glow>
                </a:effectLst>
                <a:latin typeface="Arial" panose="020B0604020202020204" pitchFamily="34" charset="0"/>
                <a:ea typeface="宋体" charset="0"/>
                <a:cs typeface="Arial" panose="020B0604020202020204" pitchFamily="34" charset="0"/>
              </a:rPr>
              <a:t>وهذه الحياة هي في ابنه من له الإبن </a:t>
            </a:r>
            <a:r>
              <a:rPr kumimoji="0" lang="ar-JO" altLang="zh-CN" sz="3200" dirty="0">
                <a:solidFill>
                  <a:srgbClr val="FFFF00"/>
                </a:solidFill>
                <a:effectLst>
                  <a:glow rad="127000">
                    <a:srgbClr val="000000">
                      <a:alpha val="99000"/>
                    </a:srgbClr>
                  </a:glow>
                </a:effectLst>
                <a:latin typeface="Arial" panose="020B0604020202020204" pitchFamily="34" charset="0"/>
                <a:ea typeface="宋体" charset="0"/>
                <a:cs typeface="Arial" panose="020B0604020202020204" pitchFamily="34" charset="0"/>
              </a:rPr>
              <a:t>فله الحياة </a:t>
            </a:r>
            <a:r>
              <a:rPr kumimoji="0" lang="ar-JO" altLang="zh-CN" sz="3200" dirty="0">
                <a:solidFill>
                  <a:srgbClr val="FFFFFF"/>
                </a:solidFill>
                <a:effectLst>
                  <a:glow rad="127000">
                    <a:srgbClr val="000000">
                      <a:alpha val="99000"/>
                    </a:srgbClr>
                  </a:glow>
                </a:effectLst>
                <a:latin typeface="Arial" panose="020B0604020202020204" pitchFamily="34" charset="0"/>
                <a:ea typeface="宋体" charset="0"/>
                <a:cs typeface="Arial" panose="020B0604020202020204" pitchFamily="34" charset="0"/>
              </a:rPr>
              <a:t>ومن ليس له ابن الله فليست له الحياة كتبت هذا إليكم أنتم المؤمنين باسم ابن الله لكي تعلموا أن </a:t>
            </a:r>
            <a:r>
              <a:rPr kumimoji="0" lang="ar-JO" altLang="zh-CN" sz="3200" dirty="0">
                <a:solidFill>
                  <a:srgbClr val="FFFF00"/>
                </a:solidFill>
                <a:effectLst>
                  <a:glow rad="127000">
                    <a:srgbClr val="000000">
                      <a:alpha val="99000"/>
                    </a:srgbClr>
                  </a:glow>
                </a:effectLst>
                <a:latin typeface="Arial" panose="020B0604020202020204" pitchFamily="34" charset="0"/>
                <a:ea typeface="宋体" charset="0"/>
                <a:cs typeface="Arial" panose="020B0604020202020204" pitchFamily="34" charset="0"/>
              </a:rPr>
              <a:t>لكم حياة أبدية </a:t>
            </a:r>
            <a:r>
              <a:rPr kumimoji="0" lang="ar-JO" altLang="zh-CN" sz="3200" dirty="0">
                <a:solidFill>
                  <a:srgbClr val="FFFFFF"/>
                </a:solidFill>
                <a:effectLst>
                  <a:glow rad="127000">
                    <a:srgbClr val="000000">
                      <a:alpha val="99000"/>
                    </a:srgbClr>
                  </a:glow>
                </a:effectLst>
                <a:latin typeface="Arial" panose="020B0604020202020204" pitchFamily="34" charset="0"/>
                <a:ea typeface="宋体" charset="0"/>
                <a:cs typeface="Arial" panose="020B0604020202020204" pitchFamily="34" charset="0"/>
              </a:rPr>
              <a:t>ولكي تؤمنوا باسم ابن الله</a:t>
            </a:r>
            <a:endParaRPr kumimoji="0" lang="en-US" altLang="zh-CN" sz="3200" dirty="0">
              <a:solidFill>
                <a:srgbClr val="FFFFFF"/>
              </a:solidFill>
              <a:effectLst>
                <a:glow rad="127000">
                  <a:srgbClr val="000000">
                    <a:alpha val="99000"/>
                  </a:srgbClr>
                </a:glow>
              </a:effectLst>
              <a:latin typeface="Arial" panose="020B0604020202020204" pitchFamily="34" charset="0"/>
              <a:ea typeface="宋体" charset="0"/>
              <a:cs typeface="Arial" panose="020B0604020202020204" pitchFamily="34" charset="0"/>
            </a:endParaRPr>
          </a:p>
          <a:p>
            <a:pPr algn="ctr" eaLnBrk="1" hangingPunct="1">
              <a:lnSpc>
                <a:spcPct val="100000"/>
              </a:lnSpc>
              <a:spcBef>
                <a:spcPct val="0"/>
              </a:spcBef>
              <a:buFontTx/>
              <a:buNone/>
              <a:defRPr/>
            </a:pPr>
            <a:endParaRPr kumimoji="0" lang="en-US" altLang="zh-CN" sz="3200" dirty="0">
              <a:solidFill>
                <a:srgbClr val="FFFFFF"/>
              </a:solidFill>
              <a:effectLst>
                <a:glow rad="127000">
                  <a:srgbClr val="000000">
                    <a:alpha val="99000"/>
                  </a:srgbClr>
                </a:glow>
              </a:effectLst>
              <a:latin typeface="Arial" panose="020B0604020202020204" pitchFamily="34" charset="0"/>
              <a:ea typeface="宋体" charset="0"/>
              <a:cs typeface="Arial" panose="020B0604020202020204" pitchFamily="34" charset="0"/>
            </a:endParaRPr>
          </a:p>
        </p:txBody>
      </p:sp>
      <p:sp>
        <p:nvSpPr>
          <p:cNvPr id="3" name="Oval Callout 2"/>
          <p:cNvSpPr>
            <a:spLocks noChangeArrowheads="1"/>
          </p:cNvSpPr>
          <p:nvPr/>
        </p:nvSpPr>
        <p:spPr bwMode="auto">
          <a:xfrm>
            <a:off x="3635896" y="1268760"/>
            <a:ext cx="2376488" cy="1295400"/>
          </a:xfrm>
          <a:prstGeom prst="wedgeEllipseCallout">
            <a:avLst>
              <a:gd name="adj1" fmla="val -17093"/>
              <a:gd name="adj2" fmla="val 130375"/>
            </a:avLst>
          </a:prstGeom>
          <a:solidFill>
            <a:srgbClr val="FFFFFF"/>
          </a:solidFill>
          <a:ln w="9525">
            <a:solidFill>
              <a:schemeClr val="tx1"/>
            </a:solidFill>
            <a:miter lim="800000"/>
            <a:headEnd/>
            <a:tailEnd/>
          </a:ln>
        </p:spPr>
        <p:txBody>
          <a:bodyPr wrap="none" anchor="ctr"/>
          <a:lstStyle/>
          <a:p>
            <a:pPr eaLnBrk="1" hangingPunct="1">
              <a:lnSpc>
                <a:spcPct val="100000"/>
              </a:lnSpc>
              <a:spcBef>
                <a:spcPct val="0"/>
              </a:spcBef>
              <a:buFontTx/>
              <a:buNone/>
            </a:pPr>
            <a:r>
              <a:rPr kumimoji="0" lang="ar-JO" dirty="0">
                <a:solidFill>
                  <a:srgbClr val="003366"/>
                </a:solidFill>
                <a:latin typeface="Arial" panose="020B0604020202020204" pitchFamily="34" charset="0"/>
                <a:cs typeface="Arial" panose="020B0604020202020204" pitchFamily="34" charset="0"/>
              </a:rPr>
              <a:t>هل يجب أن نشك؟</a:t>
            </a:r>
            <a:endParaRPr kumimoji="0" lang="en-US" dirty="0">
              <a:solidFill>
                <a:srgbClr val="003366"/>
              </a:solidFill>
              <a:latin typeface="Arial" panose="020B0604020202020204" pitchFamily="34" charset="0"/>
              <a:cs typeface="Arial" panose="020B0604020202020204" pitchFamily="34" charset="0"/>
            </a:endParaRPr>
          </a:p>
        </p:txBody>
      </p:sp>
      <p:sp>
        <p:nvSpPr>
          <p:cNvPr id="7" name="Oval Callout 6"/>
          <p:cNvSpPr>
            <a:spLocks noChangeArrowheads="1"/>
          </p:cNvSpPr>
          <p:nvPr/>
        </p:nvSpPr>
        <p:spPr bwMode="auto">
          <a:xfrm>
            <a:off x="6443985" y="1412875"/>
            <a:ext cx="2376487" cy="1295400"/>
          </a:xfrm>
          <a:prstGeom prst="wedgeEllipseCallout">
            <a:avLst>
              <a:gd name="adj1" fmla="val -58115"/>
              <a:gd name="adj2" fmla="val 158142"/>
            </a:avLst>
          </a:prstGeom>
          <a:solidFill>
            <a:srgbClr val="FFFFFF"/>
          </a:solidFill>
          <a:ln w="9525">
            <a:solidFill>
              <a:schemeClr val="tx1"/>
            </a:solidFill>
            <a:miter lim="800000"/>
            <a:headEnd/>
            <a:tailEnd/>
          </a:ln>
        </p:spPr>
        <p:txBody>
          <a:bodyPr wrap="none" anchor="ctr"/>
          <a:lstStyle/>
          <a:p>
            <a:pPr eaLnBrk="1" hangingPunct="1">
              <a:lnSpc>
                <a:spcPct val="100000"/>
              </a:lnSpc>
              <a:spcBef>
                <a:spcPct val="0"/>
              </a:spcBef>
              <a:buFontTx/>
              <a:buNone/>
            </a:pPr>
            <a:r>
              <a:rPr kumimoji="0" lang="ar-JO" dirty="0">
                <a:solidFill>
                  <a:srgbClr val="003366"/>
                </a:solidFill>
                <a:latin typeface="Arial" panose="020B0604020202020204" pitchFamily="34" charset="0"/>
                <a:cs typeface="Arial" panose="020B0604020202020204" pitchFamily="34" charset="0"/>
              </a:rPr>
              <a:t>هل يجب أن نشك؟</a:t>
            </a:r>
            <a:endParaRPr kumimoji="0" lang="en-US" dirty="0">
              <a:solidFill>
                <a:srgbClr val="003366"/>
              </a:solidFill>
              <a:latin typeface="Arial" panose="020B0604020202020204" pitchFamily="34" charset="0"/>
              <a:cs typeface="Arial" panose="020B0604020202020204" pitchFamily="34" charset="0"/>
            </a:endParaRPr>
          </a:p>
        </p:txBody>
      </p:sp>
      <p:sp>
        <p:nvSpPr>
          <p:cNvPr id="8" name="Oval Callout 7"/>
          <p:cNvSpPr>
            <a:spLocks noChangeArrowheads="1"/>
          </p:cNvSpPr>
          <p:nvPr/>
        </p:nvSpPr>
        <p:spPr bwMode="auto">
          <a:xfrm>
            <a:off x="467544" y="908720"/>
            <a:ext cx="2376487" cy="1295400"/>
          </a:xfrm>
          <a:prstGeom prst="wedgeEllipseCallout">
            <a:avLst>
              <a:gd name="adj1" fmla="val -21293"/>
              <a:gd name="adj2" fmla="val 249010"/>
            </a:avLst>
          </a:prstGeom>
          <a:solidFill>
            <a:srgbClr val="FFFFFF"/>
          </a:solidFill>
          <a:ln w="9525">
            <a:solidFill>
              <a:schemeClr val="tx1"/>
            </a:solidFill>
            <a:miter lim="800000"/>
            <a:headEnd/>
            <a:tailEnd/>
          </a:ln>
        </p:spPr>
        <p:txBody>
          <a:bodyPr wrap="none" anchor="ctr"/>
          <a:lstStyle/>
          <a:p>
            <a:pPr eaLnBrk="1" hangingPunct="1">
              <a:lnSpc>
                <a:spcPct val="100000"/>
              </a:lnSpc>
              <a:spcBef>
                <a:spcPct val="0"/>
              </a:spcBef>
              <a:buFontTx/>
              <a:buNone/>
            </a:pPr>
            <a:r>
              <a:rPr kumimoji="0" lang="ar-JO" dirty="0">
                <a:solidFill>
                  <a:srgbClr val="003366"/>
                </a:solidFill>
                <a:latin typeface="Arial" panose="020B0604020202020204" pitchFamily="34" charset="0"/>
                <a:cs typeface="Arial" panose="020B0604020202020204" pitchFamily="34" charset="0"/>
              </a:rPr>
              <a:t>هل يجب أن نشك؟</a:t>
            </a:r>
            <a:endParaRPr kumimoji="0" lang="en-US" dirty="0">
              <a:solidFill>
                <a:srgbClr val="003366"/>
              </a:solidFill>
              <a:latin typeface="Arial" panose="020B0604020202020204" pitchFamily="34" charset="0"/>
              <a:cs typeface="Arial" panose="020B0604020202020204" pitchFamily="34" charset="0"/>
            </a:endParaRPr>
          </a:p>
        </p:txBody>
      </p:sp>
      <p:sp>
        <p:nvSpPr>
          <p:cNvPr id="9" name="Text Box 9"/>
          <p:cNvSpPr txBox="1">
            <a:spLocks noChangeArrowheads="1"/>
          </p:cNvSpPr>
          <p:nvPr/>
        </p:nvSpPr>
        <p:spPr bwMode="auto">
          <a:xfrm>
            <a:off x="7813086" y="27082"/>
            <a:ext cx="1297151" cy="830997"/>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defPPr>
              <a:defRPr lang="en-US"/>
            </a:defPPr>
            <a:lvl1pPr algn="ctr" defTabSz="914400" fontAlgn="base">
              <a:spcBef>
                <a:spcPct val="0"/>
              </a:spcBef>
              <a:spcAft>
                <a:spcPct val="0"/>
              </a:spcAft>
              <a:defRPr sz="2400" b="1">
                <a:solidFill>
                  <a:srgbClr val="000000"/>
                </a:solidFill>
                <a:latin typeface="Arial" charset="0"/>
                <a:ea typeface="ＭＳ Ｐゴシック" charset="0"/>
                <a:cs typeface="ＭＳ Ｐゴシック" charset="0"/>
              </a:defRPr>
            </a:lvl1pPr>
            <a:lvl2pPr marL="742950" indent="-285750" eaLnBrk="0" hangingPunct="0">
              <a:defRPr sz="2400">
                <a:latin typeface="Times New Roman" charset="0"/>
                <a:ea typeface="ＭＳ Ｐゴシック" charset="0"/>
              </a:defRPr>
            </a:lvl2pPr>
            <a:lvl3pPr marL="1143000" indent="-228600" eaLnBrk="0" hangingPunct="0">
              <a:defRPr sz="2400">
                <a:latin typeface="Times New Roman" charset="0"/>
                <a:ea typeface="ＭＳ Ｐゴシック" charset="0"/>
              </a:defRPr>
            </a:lvl3pPr>
            <a:lvl4pPr marL="1600200" indent="-228600" eaLnBrk="0" hangingPunct="0">
              <a:defRPr sz="2400">
                <a:latin typeface="Times New Roman" charset="0"/>
                <a:ea typeface="ＭＳ Ｐゴシック" charset="0"/>
              </a:defRPr>
            </a:lvl4pPr>
            <a:lvl5pPr marL="2057400" indent="-228600" eaLnBrk="0" hangingPunct="0">
              <a:defRPr sz="2400">
                <a:latin typeface="Times New Roman" charset="0"/>
                <a:ea typeface="ＭＳ Ｐゴシック" charset="0"/>
              </a:defRPr>
            </a:lvl5pPr>
            <a:lvl6pPr marL="2514600" indent="-228600" eaLnBrk="0" fontAlgn="base" hangingPunct="0">
              <a:spcBef>
                <a:spcPct val="0"/>
              </a:spcBef>
              <a:spcAft>
                <a:spcPct val="0"/>
              </a:spcAft>
              <a:defRPr sz="2400">
                <a:latin typeface="Times New Roman" charset="0"/>
                <a:ea typeface="ＭＳ Ｐゴシック" charset="0"/>
              </a:defRPr>
            </a:lvl6pPr>
            <a:lvl7pPr marL="2971800" indent="-228600" eaLnBrk="0" fontAlgn="base" hangingPunct="0">
              <a:spcBef>
                <a:spcPct val="0"/>
              </a:spcBef>
              <a:spcAft>
                <a:spcPct val="0"/>
              </a:spcAft>
              <a:defRPr sz="2400">
                <a:latin typeface="Times New Roman" charset="0"/>
                <a:ea typeface="ＭＳ Ｐゴシック" charset="0"/>
              </a:defRPr>
            </a:lvl7pPr>
            <a:lvl8pPr marL="3429000" indent="-228600" eaLnBrk="0" fontAlgn="base" hangingPunct="0">
              <a:spcBef>
                <a:spcPct val="0"/>
              </a:spcBef>
              <a:spcAft>
                <a:spcPct val="0"/>
              </a:spcAft>
              <a:defRPr sz="2400">
                <a:latin typeface="Times New Roman" charset="0"/>
                <a:ea typeface="ＭＳ Ｐゴシック" charset="0"/>
              </a:defRPr>
            </a:lvl8pPr>
            <a:lvl9pPr marL="3886200" indent="-228600" eaLnBrk="0" fontAlgn="base" hangingPunct="0">
              <a:spcBef>
                <a:spcPct val="0"/>
              </a:spcBef>
              <a:spcAft>
                <a:spcPct val="0"/>
              </a:spcAft>
              <a:defRPr sz="2400">
                <a:latin typeface="Times New Roman" charset="0"/>
                <a:ea typeface="ＭＳ Ｐゴシック" charset="0"/>
              </a:defRPr>
            </a:lvl9pPr>
          </a:lstStyle>
          <a:p>
            <a:pPr eaLnBrk="1" hangingPunct="1">
              <a:lnSpc>
                <a:spcPct val="100000"/>
              </a:lnSpc>
              <a:buFontTx/>
              <a:buNone/>
            </a:pPr>
            <a:r>
              <a:rPr kumimoji="0" lang="ar-JO" dirty="0">
                <a:latin typeface="Arial" panose="020B0604020202020204" pitchFamily="34" charset="0"/>
                <a:cs typeface="Arial" panose="020B0604020202020204" pitchFamily="34" charset="0"/>
              </a:rPr>
              <a:t>62ب) (2)</a:t>
            </a:r>
          </a:p>
          <a:p>
            <a:pPr eaLnBrk="1" hangingPunct="1">
              <a:lnSpc>
                <a:spcPct val="100000"/>
              </a:lnSpc>
              <a:buFontTx/>
              <a:buNone/>
            </a:pPr>
            <a:r>
              <a:rPr kumimoji="0" lang="ar-JO" dirty="0">
                <a:latin typeface="Arial" panose="020B0604020202020204" pitchFamily="34" charset="0"/>
                <a:cs typeface="Arial" panose="020B0604020202020204" pitchFamily="34" charset="0"/>
              </a:rPr>
              <a:t>63</a:t>
            </a:r>
            <a:endParaRPr kumimoji="0"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2768651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down)">
                                      <p:cBhvr>
                                        <p:cTn id="12" dur="500"/>
                                        <p:tgtEl>
                                          <p:spTgt spid="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down)">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animBg="1"/>
      <p:bldP spid="8" grpId="0" animBg="1"/>
    </p:bld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441"/>
            <a:ext cx="9144000" cy="1596160"/>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على كل حال، لا يزال هناك تأديب إلهي</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909766" y="1887943"/>
            <a:ext cx="6931893" cy="4739480"/>
          </a:xfrm>
          <a:prstGeom prst="rect">
            <a:avLst/>
          </a:prstGeom>
        </p:spPr>
      </p:pic>
    </p:spTree>
    <p:extLst>
      <p:ext uri="{BB962C8B-B14F-4D97-AF65-F5344CB8AC3E}">
        <p14:creationId xmlns:p14="http://schemas.microsoft.com/office/powerpoint/2010/main" val="1875955997"/>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8" name="Picture 6" descr="EDWIN R THIELE The Mysterious Numbers of the Hebrew King | Etsy | Bible  commentary, Christian books, Chronology">
            <a:extLst>
              <a:ext uri="{FF2B5EF4-FFF2-40B4-BE49-F238E27FC236}">
                <a16:creationId xmlns:a16="http://schemas.microsoft.com/office/drawing/2014/main" id="{0970133C-F880-4647-AFE4-87AD7B6A82A4}"/>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333511" y="222007"/>
            <a:ext cx="4810489" cy="6413985"/>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2461A2AA-90BC-044C-9622-977AF14AE0EC}"/>
              </a:ext>
            </a:extLst>
          </p:cNvPr>
          <p:cNvSpPr>
            <a:spLocks noGrp="1"/>
          </p:cNvSpPr>
          <p:nvPr>
            <p:ph type="ctrTitle"/>
          </p:nvPr>
        </p:nvSpPr>
        <p:spPr>
          <a:xfrm>
            <a:off x="0" y="44625"/>
            <a:ext cx="4644008" cy="2487420"/>
          </a:xfrm>
        </p:spPr>
        <p:txBody>
          <a:bodyPr/>
          <a:lstStyle/>
          <a:p>
            <a:r>
              <a:rPr lang="ar-JO" sz="2800" dirty="0"/>
              <a:t>دخول المرحلة</a:t>
            </a:r>
            <a:br>
              <a:rPr lang="en-US" sz="2800" dirty="0"/>
            </a:br>
            <a:br>
              <a:rPr lang="en-US" sz="1400" dirty="0"/>
            </a:br>
            <a:r>
              <a:rPr lang="ar-JO" sz="2800" dirty="0"/>
              <a:t>كنيسة الأدفنتست السبتيين</a:t>
            </a:r>
            <a:br>
              <a:rPr lang="ar-JO" sz="2800" dirty="0"/>
            </a:br>
            <a:r>
              <a:rPr lang="ar-JO" sz="2800" dirty="0"/>
              <a:t>لاهوتي في العهد القديم</a:t>
            </a:r>
            <a:br>
              <a:rPr lang="en-US" sz="2800" dirty="0"/>
            </a:br>
            <a:r>
              <a:rPr lang="ar-JO" sz="2800" dirty="0"/>
              <a:t>إدوين ر. ثايل</a:t>
            </a:r>
            <a:br>
              <a:rPr lang="ar-JO" sz="2800" dirty="0"/>
            </a:br>
            <a:r>
              <a:rPr lang="en-US" sz="2800" dirty="0"/>
              <a:t>(</a:t>
            </a:r>
            <a:r>
              <a:rPr lang="ar-JO" sz="2800" dirty="0"/>
              <a:t>يلفظ تي لي</a:t>
            </a:r>
            <a:r>
              <a:rPr lang="en-US" sz="2800" dirty="0"/>
              <a:t>)</a:t>
            </a:r>
          </a:p>
        </p:txBody>
      </p:sp>
      <p:sp>
        <p:nvSpPr>
          <p:cNvPr id="5" name="Title 1">
            <a:extLst>
              <a:ext uri="{FF2B5EF4-FFF2-40B4-BE49-F238E27FC236}">
                <a16:creationId xmlns:a16="http://schemas.microsoft.com/office/drawing/2014/main" id="{BA2394EF-3750-0541-A9DD-41D645DA5278}"/>
              </a:ext>
            </a:extLst>
          </p:cNvPr>
          <p:cNvSpPr txBox="1">
            <a:spLocks/>
          </p:cNvSpPr>
          <p:nvPr/>
        </p:nvSpPr>
        <p:spPr bwMode="auto">
          <a:xfrm>
            <a:off x="505375" y="6003640"/>
            <a:ext cx="3633259" cy="8391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1924-2006</a:t>
            </a:r>
            <a:endParaRPr kumimoji="0" lang="en-US" sz="3600" b="1" i="0"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p:txBody>
      </p:sp>
      <p:pic>
        <p:nvPicPr>
          <p:cNvPr id="3074" name="Picture 2" descr="Edwin Thiele - CreationWiki, the encyclopedia of creation science">
            <a:extLst>
              <a:ext uri="{FF2B5EF4-FFF2-40B4-BE49-F238E27FC236}">
                <a16:creationId xmlns:a16="http://schemas.microsoft.com/office/drawing/2014/main" id="{D2880A97-6102-4442-84F0-23A1CC95F8EC}"/>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17004" y="2532045"/>
            <a:ext cx="3810000" cy="36449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83376455"/>
      </p:ext>
    </p:extLst>
  </p:cSld>
  <p:clrMapOvr>
    <a:masterClrMapping/>
  </p:clrMapOvr>
  <p:transition/>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020712" y="0"/>
            <a:ext cx="5143500" cy="6858000"/>
          </a:xfrm>
          <a:prstGeom prst="rect">
            <a:avLst/>
          </a:prstGeom>
        </p:spPr>
      </p:pic>
      <p:sp>
        <p:nvSpPr>
          <p:cNvPr id="312322" name="Rectangle 2"/>
          <p:cNvSpPr>
            <a:spLocks noGrp="1" noChangeArrowheads="1"/>
          </p:cNvSpPr>
          <p:nvPr>
            <p:ph type="ctrTitle"/>
          </p:nvPr>
        </p:nvSpPr>
        <p:spPr>
          <a:xfrm>
            <a:off x="0" y="0"/>
            <a:ext cx="9144688" cy="764704"/>
          </a:xfrm>
          <a:noFill/>
          <a:effectLst/>
        </p:spPr>
        <p:txBody>
          <a:bodyPr/>
          <a:lstStyle/>
          <a:p>
            <a:pPr algn="ctr" eaLnBrk="1" hangingPunct="1">
              <a:defRPr/>
            </a:pPr>
            <a:r>
              <a:rPr lang="ar-JO" sz="3600" dirty="0">
                <a:solidFill>
                  <a:srgbClr val="FFFFFF"/>
                </a:solidFill>
                <a:ea typeface="ＭＳ Ｐゴシック" charset="0"/>
              </a:rPr>
              <a:t>حنانيا وسفيرة</a:t>
            </a:r>
            <a:endParaRPr lang="en-US" sz="3600" dirty="0">
              <a:solidFill>
                <a:srgbClr val="FFFFFF"/>
              </a:solidFill>
              <a:ea typeface="ＭＳ Ｐゴシック" charset="0"/>
            </a:endParaRPr>
          </a:p>
        </p:txBody>
      </p:sp>
      <p:sp>
        <p:nvSpPr>
          <p:cNvPr id="312325" name="Rectangle 5"/>
          <p:cNvSpPr>
            <a:spLocks noChangeArrowheads="1"/>
          </p:cNvSpPr>
          <p:nvPr/>
        </p:nvSpPr>
        <p:spPr bwMode="auto">
          <a:xfrm>
            <a:off x="5076056" y="6161856"/>
            <a:ext cx="4104456" cy="723528"/>
          </a:xfrm>
          <a:prstGeom prst="rect">
            <a:avLst/>
          </a:prstGeom>
          <a:solidFill>
            <a:srgbClr val="000000"/>
          </a:solidFill>
          <a:ln w="9525">
            <a:noFill/>
            <a:miter lim="800000"/>
            <a:headEnd/>
            <a:tailEnd/>
          </a:ln>
          <a:effectLst/>
        </p:spPr>
        <p:txBody>
          <a:bodyPr lIns="92075" tIns="46038" rIns="92075" bIns="46038" anchor="ctr"/>
          <a:lstStyle/>
          <a:p>
            <a:pPr algn="ctr" eaLnBrk="1" hangingPunct="1">
              <a:lnSpc>
                <a:spcPct val="100000"/>
              </a:lnSpc>
              <a:spcBef>
                <a:spcPct val="0"/>
              </a:spcBef>
              <a:buFontTx/>
              <a:buNone/>
              <a:defRPr/>
            </a:pPr>
            <a:r>
              <a:rPr kumimoji="0" lang="ar-JO" sz="36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أعمال 5 </a:t>
            </a:r>
            <a:endParaRPr kumimoji="0" lang="en-US" sz="36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pic>
        <p:nvPicPr>
          <p:cNvPr id="3" name="Picture 2"/>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79512" y="764704"/>
            <a:ext cx="4847281" cy="5067300"/>
          </a:xfrm>
          <a:prstGeom prst="rect">
            <a:avLst/>
          </a:prstGeom>
        </p:spPr>
      </p:pic>
    </p:spTree>
    <p:extLst>
      <p:ext uri="{BB962C8B-B14F-4D97-AF65-F5344CB8AC3E}">
        <p14:creationId xmlns:p14="http://schemas.microsoft.com/office/powerpoint/2010/main" val="3105989143"/>
      </p:ext>
    </p:extLst>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1730" name="Rectangle 2"/>
          <p:cNvSpPr>
            <a:spLocks noGrp="1" noChangeArrowheads="1"/>
          </p:cNvSpPr>
          <p:nvPr>
            <p:ph type="title"/>
          </p:nvPr>
        </p:nvSpPr>
        <p:spPr>
          <a:xfrm>
            <a:off x="0" y="1"/>
            <a:ext cx="9144000" cy="2022952"/>
          </a:xfrm>
        </p:spPr>
        <p:txBody>
          <a:bodyPr rtlCol="0" anchor="t">
            <a:normAutofit/>
          </a:bodyPr>
          <a:lstStyle/>
          <a:p>
            <a:pPr eaLnBrk="1" fontAlgn="auto" hangingPunct="1">
              <a:spcAft>
                <a:spcPts val="0"/>
              </a:spcAft>
              <a:defRPr/>
            </a:pPr>
            <a:r>
              <a:rPr lang="ar-JO" dirty="0">
                <a:effectLst>
                  <a:glow rad="165100">
                    <a:schemeClr val="tx1"/>
                  </a:glow>
                </a:effectLst>
              </a:rPr>
              <a:t>يمكن خسارة المكافآت</a:t>
            </a:r>
            <a:endParaRPr lang="en-US" dirty="0">
              <a:effectLst>
                <a:glow rad="165100">
                  <a:schemeClr val="tx1"/>
                </a:glow>
              </a:effectLst>
            </a:endParaRPr>
          </a:p>
        </p:txBody>
      </p:sp>
      <p:sp>
        <p:nvSpPr>
          <p:cNvPr id="5" name="Rectangle 2"/>
          <p:cNvSpPr txBox="1">
            <a:spLocks noChangeArrowheads="1"/>
          </p:cNvSpPr>
          <p:nvPr/>
        </p:nvSpPr>
        <p:spPr bwMode="auto">
          <a:xfrm>
            <a:off x="4746888" y="2492896"/>
            <a:ext cx="3929568" cy="374441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ru-RU" sz="4000" dirty="0">
                <a:solidFill>
                  <a:prstClr val="white"/>
                </a:solidFill>
                <a:effectLst>
                  <a:glow rad="165100">
                    <a:prstClr val="black"/>
                  </a:glow>
                </a:effectLst>
                <a:latin typeface="Arial" panose="020B0604020202020204" pitchFamily="34" charset="0"/>
                <a:ea typeface="ＭＳ Ｐゴシック" charset="0"/>
                <a:cs typeface="Arial" panose="020B0604020202020204" pitchFamily="34" charset="0"/>
              </a:rPr>
              <a:t>"</a:t>
            </a:r>
            <a:r>
              <a:rPr kumimoji="0" lang="en-US" sz="4000" dirty="0">
                <a:solidFill>
                  <a:prstClr val="white"/>
                </a:solidFill>
                <a:effectLst>
                  <a:glow rad="165100">
                    <a:prstClr val="black"/>
                  </a:glow>
                </a:effectLst>
                <a:latin typeface="Arial" panose="020B0604020202020204" pitchFamily="34" charset="0"/>
                <a:ea typeface="ＭＳ Ｐゴシック" charset="0"/>
                <a:cs typeface="Arial" panose="020B0604020202020204" pitchFamily="34" charset="0"/>
              </a:rPr>
              <a:t>I have given you an open door that no one can shut</a:t>
            </a:r>
            <a:r>
              <a:rPr kumimoji="0" lang="ru-RU" sz="4000" dirty="0">
                <a:solidFill>
                  <a:prstClr val="white"/>
                </a:solidFill>
                <a:effectLst>
                  <a:glow rad="165100">
                    <a:prstClr val="black"/>
                  </a:glow>
                </a:effectLst>
                <a:latin typeface="Arial" panose="020B0604020202020204" pitchFamily="34" charset="0"/>
                <a:ea typeface="ＭＳ Ｐゴシック" charset="0"/>
                <a:cs typeface="Arial" panose="020B0604020202020204" pitchFamily="34" charset="0"/>
              </a:rPr>
              <a:t>"</a:t>
            </a:r>
            <a:r>
              <a:rPr kumimoji="0" lang="en-US" sz="4000" dirty="0">
                <a:solidFill>
                  <a:prstClr val="white"/>
                </a:solidFill>
                <a:effectLst>
                  <a:glow rad="165100">
                    <a:prstClr val="black"/>
                  </a:glow>
                </a:effectLst>
                <a:latin typeface="Arial" panose="020B0604020202020204" pitchFamily="34" charset="0"/>
                <a:ea typeface="ＭＳ Ｐゴシック" charset="0"/>
                <a:cs typeface="Arial" panose="020B0604020202020204" pitchFamily="34" charset="0"/>
              </a:rPr>
              <a:t> (3:8)</a:t>
            </a:r>
          </a:p>
        </p:txBody>
      </p:sp>
      <p:pic>
        <p:nvPicPr>
          <p:cNvPr id="22630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265883"/>
            <a:ext cx="9144000" cy="4835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Rectangle 2"/>
          <p:cNvSpPr txBox="1">
            <a:spLocks noChangeArrowheads="1"/>
          </p:cNvSpPr>
          <p:nvPr/>
        </p:nvSpPr>
        <p:spPr>
          <a:xfrm>
            <a:off x="0" y="548680"/>
            <a:ext cx="9144000" cy="1800200"/>
          </a:xfrm>
          <a:prstGeom prst="rect">
            <a:avLst/>
          </a:prstGeom>
          <a:effectLst/>
        </p:spPr>
        <p:txBody>
          <a:bodyPr anchor="ctr"/>
          <a:lstStyle>
            <a:lvl1pPr algn="ctr" defTabSz="914400" rtl="0" eaLnBrk="1" latinLnBrk="0" hangingPunct="1">
              <a:spcBef>
                <a:spcPct val="0"/>
              </a:spcBef>
              <a:buNone/>
              <a:defRPr sz="4400" kern="1200">
                <a:solidFill>
                  <a:srgbClr val="FFFFFF"/>
                </a:solidFill>
                <a:latin typeface="Arial"/>
                <a:ea typeface="+mj-ea"/>
                <a:cs typeface="Arial"/>
              </a:defRPr>
            </a:lvl1pPr>
          </a:lstStyle>
          <a:p>
            <a:pPr fontAlgn="auto">
              <a:lnSpc>
                <a:spcPct val="100000"/>
              </a:lnSpc>
              <a:spcAft>
                <a:spcPts val="0"/>
              </a:spcAft>
              <a:defRPr/>
            </a:pPr>
            <a:r>
              <a:rPr kumimoji="0" lang="ar-JO" sz="3600" dirty="0">
                <a:effectLst>
                  <a:glow rad="165100">
                    <a:prstClr val="black"/>
                  </a:glow>
                </a:effectLst>
                <a:latin typeface="Arial" panose="020B0604020202020204" pitchFamily="34" charset="0"/>
                <a:ea typeface="ＭＳ Ｐゴシック" charset="0"/>
                <a:cs typeface="Arial" panose="020B0604020202020204" pitchFamily="34" charset="0"/>
              </a:rPr>
              <a:t>أنظروا إلى أنفسكم لئلا نضيع ما عملناه بل ننال أجراً تاماً            (2 يوحنا 8)</a:t>
            </a:r>
            <a:endParaRPr kumimoji="0" lang="en-US" sz="3600" dirty="0">
              <a:effectLst>
                <a:glow rad="165100">
                  <a:prstClr val="black"/>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509759"/>
      </p:ext>
    </p:extLst>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80512" cy="6885384"/>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يساعدنا الله لنكون </a:t>
            </a:r>
            <a:r>
              <a:rPr lang="ar-JO" sz="5400" dirty="0">
                <a:solidFill>
                  <a:srgbClr val="FFFF00"/>
                </a:solidFill>
                <a:effectLst>
                  <a:glow rad="127000">
                    <a:schemeClr val="tx1"/>
                  </a:glow>
                </a:effectLst>
                <a:ea typeface="ＭＳ Ｐゴシック" charset="0"/>
              </a:rPr>
              <a:t>آمنين</a:t>
            </a:r>
            <a:r>
              <a:rPr lang="ar-JO" sz="5400" dirty="0">
                <a:effectLst>
                  <a:glow rad="127000">
                    <a:schemeClr val="tx1"/>
                  </a:glow>
                </a:effectLst>
                <a:ea typeface="ＭＳ Ｐゴシック" charset="0"/>
              </a:rPr>
              <a:t>؟</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1782318947"/>
      </p:ext>
    </p:extLst>
  </p:cSld>
  <p:clrMapOvr>
    <a:masterClrMapping/>
  </p:clrMapOvr>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108760"/>
          </a:xfrm>
          <a:solidFill>
            <a:srgbClr val="0000FF"/>
          </a:solidFill>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الفكرة الرئيسية في 2 أخبار الأيام</a:t>
            </a:r>
            <a:endParaRPr lang="en-US" sz="5400" dirty="0">
              <a:effectLst>
                <a:glow rad="127000">
                  <a:schemeClr val="tx1"/>
                </a:glow>
              </a:effectLst>
              <a:ea typeface="ＭＳ Ｐゴシック" charset="0"/>
            </a:endParaRPr>
          </a:p>
        </p:txBody>
      </p:sp>
      <p:sp>
        <p:nvSpPr>
          <p:cNvPr id="3" name="Rectangle 2"/>
          <p:cNvSpPr txBox="1">
            <a:spLocks noChangeArrowheads="1"/>
          </p:cNvSpPr>
          <p:nvPr/>
        </p:nvSpPr>
        <p:spPr bwMode="auto">
          <a:xfrm>
            <a:off x="0" y="2100290"/>
            <a:ext cx="9144000" cy="183276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ar-JO" sz="5400" dirty="0">
                <a:solidFill>
                  <a:srgbClr val="FFFF00"/>
                </a:solidFill>
                <a:effectLst>
                  <a:glow rad="127000">
                    <a:srgbClr val="000000"/>
                  </a:glow>
                </a:effectLst>
                <a:latin typeface="Arial" panose="020B0604020202020204" pitchFamily="34" charset="0"/>
                <a:ea typeface="ＭＳ Ｐゴシック" charset="0"/>
                <a:cs typeface="Arial" panose="020B0604020202020204" pitchFamily="34" charset="0"/>
              </a:rPr>
              <a:t>يباركنا</a:t>
            </a:r>
            <a:r>
              <a:rPr kumimoji="0" lang="ar-JO" sz="54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الله و</a:t>
            </a:r>
            <a:r>
              <a:rPr kumimoji="0" lang="ar-JO" sz="5400" dirty="0">
                <a:solidFill>
                  <a:srgbClr val="FFFF00"/>
                </a:solidFill>
                <a:effectLst>
                  <a:glow rad="127000">
                    <a:srgbClr val="000000"/>
                  </a:glow>
                </a:effectLst>
                <a:latin typeface="Arial" panose="020B0604020202020204" pitchFamily="34" charset="0"/>
                <a:ea typeface="ＭＳ Ｐゴシック" charset="0"/>
                <a:cs typeface="Arial" panose="020B0604020202020204" pitchFamily="34" charset="0"/>
              </a:rPr>
              <a:t>يحفظنا</a:t>
            </a:r>
            <a:r>
              <a:rPr kumimoji="0" lang="ar-JO" sz="54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لنعبده</a:t>
            </a:r>
            <a:endParaRPr kumimoji="0" lang="en-US" sz="54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18442574"/>
      </p:ext>
    </p:extLst>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80512" cy="6885384"/>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يساعدنا الله لنكون </a:t>
            </a:r>
            <a:r>
              <a:rPr lang="ar-JO" sz="5400" dirty="0">
                <a:solidFill>
                  <a:srgbClr val="FFFF00"/>
                </a:solidFill>
                <a:effectLst>
                  <a:glow rad="127000">
                    <a:schemeClr val="tx1"/>
                  </a:glow>
                </a:effectLst>
                <a:ea typeface="ＭＳ Ｐゴシック" charset="0"/>
              </a:rPr>
              <a:t>آمنين</a:t>
            </a:r>
            <a:r>
              <a:rPr lang="ar-JO" sz="5400" dirty="0">
                <a:effectLst>
                  <a:glow rad="127000">
                    <a:schemeClr val="tx1"/>
                  </a:glow>
                </a:effectLst>
                <a:ea typeface="ＭＳ Ｐゴシック" charset="0"/>
              </a:rPr>
              <a:t>؟</a:t>
            </a:r>
            <a:endParaRPr lang="en-US" sz="5400" dirty="0">
              <a:effectLst>
                <a:glow rad="127000">
                  <a:schemeClr val="tx1"/>
                </a:glow>
              </a:effectLst>
              <a:ea typeface="ＭＳ Ｐゴシック" charset="0"/>
            </a:endParaRPr>
          </a:p>
        </p:txBody>
      </p:sp>
      <p:sp>
        <p:nvSpPr>
          <p:cNvPr id="4" name="Rectangle 2"/>
          <p:cNvSpPr txBox="1">
            <a:spLocks noChangeArrowheads="1"/>
          </p:cNvSpPr>
          <p:nvPr/>
        </p:nvSpPr>
        <p:spPr bwMode="auto">
          <a:xfrm>
            <a:off x="12515" y="5595359"/>
            <a:ext cx="9144000" cy="1241168"/>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ar-JO" sz="6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طريقتين</a:t>
            </a:r>
            <a:endParaRPr lang="en-US" sz="6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766285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15 praising-hands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07503" y="188640"/>
            <a:ext cx="8885511" cy="666936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lgn="r">
              <a:defRPr/>
            </a:pPr>
            <a:r>
              <a:rPr lang="ar-JO" sz="4800" dirty="0">
                <a:effectLst>
                  <a:glow rad="127000">
                    <a:schemeClr val="tx1"/>
                  </a:glow>
                </a:effectLst>
                <a:ea typeface="ＭＳ Ｐゴシック" charset="0"/>
              </a:rPr>
              <a:t>1. </a:t>
            </a:r>
            <a:r>
              <a:rPr lang="ar-JO" sz="4800" dirty="0">
                <a:solidFill>
                  <a:srgbClr val="FFFF00"/>
                </a:solidFill>
                <a:effectLst>
                  <a:glow rad="127000">
                    <a:schemeClr val="tx1"/>
                  </a:glow>
                </a:effectLst>
                <a:ea typeface="ＭＳ Ｐゴシック" charset="0"/>
              </a:rPr>
              <a:t>يبارك</a:t>
            </a:r>
            <a:r>
              <a:rPr lang="ar-JO" sz="4800" dirty="0">
                <a:effectLst>
                  <a:glow rad="127000">
                    <a:schemeClr val="tx1"/>
                  </a:glow>
                </a:effectLst>
                <a:ea typeface="ＭＳ Ｐゴシック" charset="0"/>
              </a:rPr>
              <a:t> الله عبادتنا </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 1-9</a:t>
            </a:r>
            <a:endParaRPr kumimoji="0"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7313461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Worship Background For Church Service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567"/>
            <a:ext cx="9144000" cy="6856433"/>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4"/>
            <a:ext cx="9144000" cy="2227088"/>
          </a:xfrm>
          <a:effectLst>
            <a:outerShdw blurRad="63500" dist="35921" dir="2700000" algn="ctr" rotWithShape="0">
              <a:schemeClr val="tx2">
                <a:alpha val="74998"/>
              </a:schemeClr>
            </a:outerShdw>
          </a:effectLst>
        </p:spPr>
        <p:txBody>
          <a:bodyPr anchor="t"/>
          <a:lstStyle/>
          <a:p>
            <a:pPr algn="r">
              <a:defRPr/>
            </a:pPr>
            <a:r>
              <a:rPr lang="ar-JO" sz="4800" dirty="0">
                <a:effectLst>
                  <a:glow rad="127000">
                    <a:schemeClr val="tx1"/>
                  </a:glow>
                </a:effectLst>
                <a:ea typeface="ＭＳ Ｐゴシック" charset="0"/>
              </a:rPr>
              <a:t>2. </a:t>
            </a:r>
            <a:r>
              <a:rPr lang="ar-JO" sz="4800" dirty="0">
                <a:solidFill>
                  <a:srgbClr val="FFFF00"/>
                </a:solidFill>
                <a:effectLst>
                  <a:glow rad="127000">
                    <a:schemeClr val="tx1"/>
                  </a:glow>
                </a:effectLst>
                <a:ea typeface="ＭＳ Ｐゴシック" charset="0"/>
              </a:rPr>
              <a:t>يحفظنا</a:t>
            </a:r>
            <a:r>
              <a:rPr lang="ar-JO" sz="4800" dirty="0">
                <a:effectLst>
                  <a:glow rad="127000">
                    <a:schemeClr val="tx1"/>
                  </a:glow>
                </a:effectLst>
                <a:ea typeface="ＭＳ Ｐゴシック" charset="0"/>
              </a:rPr>
              <a:t> الله حتى خلال التأديب</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 10-36</a:t>
            </a:r>
            <a:endParaRPr kumimoji="0"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7517872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908720"/>
            <a:ext cx="9144000" cy="4425439"/>
          </a:xfrm>
          <a:prstGeom prst="rect">
            <a:avLst/>
          </a:prstGeom>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ar-JO" sz="54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a:t>
            </a:r>
            <a:endParaRPr kumimoji="0" lang="en-US" sz="54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ar-JO" sz="8000" dirty="0">
                <a:effectLst>
                  <a:glow rad="127000">
                    <a:schemeClr val="tx1"/>
                  </a:glow>
                </a:effectLst>
                <a:ea typeface="ＭＳ Ｐゴシック" charset="0"/>
              </a:rPr>
              <a:t>كن آمناً</a:t>
            </a:r>
            <a:endParaRPr lang="en-US" sz="8000" dirty="0">
              <a:effectLst>
                <a:glow rad="127000">
                  <a:schemeClr val="tx1"/>
                </a:glow>
              </a:effectLst>
              <a:ea typeface="ＭＳ Ｐゴシック" charset="0"/>
            </a:endParaRP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fontAlgn="auto">
              <a:lnSpc>
                <a:spcPct val="100000"/>
              </a:lnSpc>
              <a:spcBef>
                <a:spcPts val="0"/>
              </a:spcBef>
              <a:spcAft>
                <a:spcPts val="0"/>
              </a:spcAft>
              <a:buFontTx/>
              <a:buNone/>
              <a:defRPr/>
            </a:pPr>
            <a:r>
              <a:rPr kumimoji="0" lang="ar-JO"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د. ريك جريفيث</a:t>
            </a:r>
            <a:r>
              <a:rPr kumimoji="0" lang="en-US"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 </a:t>
            </a:r>
            <a:r>
              <a:rPr kumimoji="0" lang="ar-JO"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مؤسسة الدراسات اللاهوتية الأردنية</a:t>
            </a:r>
            <a:endParaRPr kumimoji="0" lang="en-US"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fontAlgn="auto">
              <a:lnSpc>
                <a:spcPct val="100000"/>
              </a:lnSpc>
              <a:spcBef>
                <a:spcPts val="0"/>
              </a:spcBef>
              <a:spcAft>
                <a:spcPts val="0"/>
              </a:spcAft>
              <a:buFontTx/>
              <a:buNone/>
              <a:defRPr/>
            </a:pPr>
            <a:r>
              <a:rPr kumimoji="0" lang="en-US"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CICFamily.com • BibleStudyDownloads.org</a:t>
            </a:r>
          </a:p>
        </p:txBody>
      </p:sp>
    </p:spTree>
    <p:extLst>
      <p:ext uri="{BB962C8B-B14F-4D97-AF65-F5344CB8AC3E}">
        <p14:creationId xmlns:p14="http://schemas.microsoft.com/office/powerpoint/2010/main" val="554348170"/>
      </p:ext>
    </p:extLst>
  </p:cSld>
  <p:clrMapOvr>
    <a:masterClrMapping/>
  </p:clrMapOvr>
  <p:transition/>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79862"/>
            <a:ext cx="9144000" cy="829727"/>
          </a:xfrm>
          <a:effectLst>
            <a:outerShdw blurRad="63500" dist="35921" dir="2700000" algn="ctr" rotWithShape="0">
              <a:schemeClr val="tx2">
                <a:alpha val="74998"/>
              </a:schemeClr>
            </a:outerShdw>
          </a:effectLst>
        </p:spPr>
        <p:txBody>
          <a:bodyPr anchor="t"/>
          <a:lstStyle/>
          <a:p>
            <a:pPr>
              <a:defRPr/>
            </a:pPr>
            <a:r>
              <a:rPr lang="ar-JO" dirty="0">
                <a:effectLst>
                  <a:glow rad="127000">
                    <a:schemeClr val="tx1"/>
                  </a:glow>
                </a:effectLst>
                <a:ea typeface="ＭＳ Ｐゴシック" charset="0"/>
              </a:rPr>
              <a:t>كيف تكون آمناً</a:t>
            </a:r>
            <a:endParaRPr lang="en-US" dirty="0">
              <a:effectLst>
                <a:glow rad="127000">
                  <a:schemeClr val="tx1"/>
                </a:glow>
              </a:effectLst>
              <a:ea typeface="ＭＳ Ｐゴシック" charset="0"/>
            </a:endParaRPr>
          </a:p>
        </p:txBody>
      </p:sp>
      <p:sp>
        <p:nvSpPr>
          <p:cNvPr id="4" name="Rectangle 2"/>
          <p:cNvSpPr txBox="1">
            <a:spLocks noChangeArrowheads="1"/>
          </p:cNvSpPr>
          <p:nvPr/>
        </p:nvSpPr>
        <p:spPr bwMode="auto">
          <a:xfrm>
            <a:off x="20910" y="1907620"/>
            <a:ext cx="9144000" cy="82972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ar-JO"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لا تستطيع</a:t>
            </a:r>
            <a:endParaRPr lang="en-US"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0" y="3535377"/>
            <a:ext cx="9144000" cy="82972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ar-JO"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هذا عمل الله</a:t>
            </a:r>
            <a:endParaRPr lang="en-US"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229200"/>
            <a:ext cx="9144000" cy="82972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ar-JO"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لكن هل أعطاك الله الأمان؟</a:t>
            </a:r>
            <a:endParaRPr lang="en-US"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8443017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p:cNvGraphicFramePr>
            <a:graphicFrameLocks noGrp="1"/>
          </p:cNvGraphicFramePr>
          <p:nvPr>
            <p:extLst>
              <p:ext uri="{D42A27DB-BD31-4B8C-83A1-F6EECF244321}">
                <p14:modId xmlns:p14="http://schemas.microsoft.com/office/powerpoint/2010/main" val="927651302"/>
              </p:ext>
            </p:extLst>
          </p:nvPr>
        </p:nvGraphicFramePr>
        <p:xfrm>
          <a:off x="0" y="692696"/>
          <a:ext cx="9144000" cy="5281575"/>
        </p:xfrm>
        <a:graphic>
          <a:graphicData uri="http://schemas.openxmlformats.org/drawingml/2006/table">
            <a:tbl>
              <a:tblPr firstRow="1" bandRow="1">
                <a:tableStyleId>{F5AB1C69-6EDB-4FF4-983F-18BD219EF322}</a:tableStyleId>
              </a:tblPr>
              <a:tblGrid>
                <a:gridCol w="4572000">
                  <a:extLst>
                    <a:ext uri="{9D8B030D-6E8A-4147-A177-3AD203B41FA5}">
                      <a16:colId xmlns:a16="http://schemas.microsoft.com/office/drawing/2014/main" val="20000"/>
                    </a:ext>
                  </a:extLst>
                </a:gridCol>
                <a:gridCol w="4572000">
                  <a:extLst>
                    <a:ext uri="{9D8B030D-6E8A-4147-A177-3AD203B41FA5}">
                      <a16:colId xmlns:a16="http://schemas.microsoft.com/office/drawing/2014/main" val="20001"/>
                    </a:ext>
                  </a:extLst>
                </a:gridCol>
              </a:tblGrid>
              <a:tr h="665673">
                <a:tc>
                  <a:txBody>
                    <a:bodyPr/>
                    <a:lstStyle/>
                    <a:p>
                      <a:pPr algn="ctr"/>
                      <a:r>
                        <a:rPr lang="ar-JO" sz="3200" b="1" i="0" dirty="0">
                          <a:latin typeface="Arial" panose="020B0604020202020204" pitchFamily="34" charset="0"/>
                          <a:cs typeface="Arial" panose="020B0604020202020204" pitchFamily="34" charset="0"/>
                        </a:rPr>
                        <a:t>سليمان</a:t>
                      </a:r>
                      <a:endParaRPr lang="en-US" sz="3200" b="1" i="0" dirty="0">
                        <a:latin typeface="Arial" panose="020B0604020202020204" pitchFamily="34" charset="0"/>
                        <a:cs typeface="Arial" panose="020B0604020202020204" pitchFamily="34" charset="0"/>
                      </a:endParaRPr>
                    </a:p>
                  </a:txBody>
                  <a:tcPr>
                    <a:gradFill flip="none" rotWithShape="1">
                      <a:gsLst>
                        <a:gs pos="50000">
                          <a:srgbClr val="800000"/>
                        </a:gs>
                        <a:gs pos="100000">
                          <a:schemeClr val="tx1"/>
                        </a:gs>
                      </a:gsLst>
                      <a:path path="rect">
                        <a:fillToRect l="50000" t="50000" r="50000" b="50000"/>
                      </a:path>
                      <a:tileRect/>
                    </a:gradFill>
                  </a:tcPr>
                </a:tc>
                <a:tc>
                  <a:txBody>
                    <a:bodyPr/>
                    <a:lstStyle/>
                    <a:p>
                      <a:pPr algn="ctr"/>
                      <a:r>
                        <a:rPr lang="ar-JO" sz="3200" b="1" i="0" dirty="0">
                          <a:latin typeface="Arial" panose="020B0604020202020204" pitchFamily="34" charset="0"/>
                          <a:cs typeface="Arial" panose="020B0604020202020204" pitchFamily="34" charset="0"/>
                        </a:rPr>
                        <a:t>يسوع</a:t>
                      </a:r>
                      <a:endParaRPr lang="en-US" sz="3200" b="1" i="0" dirty="0">
                        <a:latin typeface="Arial" panose="020B0604020202020204" pitchFamily="34" charset="0"/>
                        <a:cs typeface="Arial" panose="020B0604020202020204" pitchFamily="34" charset="0"/>
                      </a:endParaRPr>
                    </a:p>
                  </a:txBody>
                  <a:tcPr>
                    <a:gradFill flip="none" rotWithShape="1">
                      <a:gsLst>
                        <a:gs pos="50000">
                          <a:srgbClr val="800000"/>
                        </a:gs>
                        <a:gs pos="100000">
                          <a:schemeClr val="tx1"/>
                        </a:gs>
                      </a:gsLst>
                      <a:path path="rect">
                        <a:fillToRect l="50000" t="50000" r="50000" b="50000"/>
                      </a:path>
                      <a:tileRect/>
                    </a:gradFill>
                  </a:tcPr>
                </a:tc>
                <a:extLst>
                  <a:ext uri="{0D108BD9-81ED-4DB2-BD59-A6C34878D82A}">
                    <a16:rowId xmlns:a16="http://schemas.microsoft.com/office/drawing/2014/main" val="10000"/>
                  </a:ext>
                </a:extLst>
              </a:tr>
              <a:tr h="665673">
                <a:tc>
                  <a:txBody>
                    <a:bodyPr/>
                    <a:lstStyle/>
                    <a:p>
                      <a:pPr algn="ctr"/>
                      <a:r>
                        <a:rPr lang="ar-JO" sz="3200" b="1" i="0" dirty="0">
                          <a:solidFill>
                            <a:schemeClr val="bg1"/>
                          </a:solidFill>
                          <a:latin typeface="Arial" panose="020B0604020202020204" pitchFamily="34" charset="0"/>
                          <a:cs typeface="Arial" panose="020B0604020202020204" pitchFamily="34" charset="0"/>
                        </a:rPr>
                        <a:t>ابن</a:t>
                      </a:r>
                      <a:r>
                        <a:rPr lang="ar-JO" sz="3200" b="1" i="0" baseline="0" dirty="0">
                          <a:solidFill>
                            <a:schemeClr val="bg1"/>
                          </a:solidFill>
                          <a:latin typeface="Arial" panose="020B0604020202020204" pitchFamily="34" charset="0"/>
                          <a:cs typeface="Arial" panose="020B0604020202020204" pitchFamily="34" charset="0"/>
                        </a:rPr>
                        <a:t> داود</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ar-JO" sz="3200" b="1" i="0" dirty="0">
                          <a:solidFill>
                            <a:schemeClr val="bg1"/>
                          </a:solidFill>
                          <a:latin typeface="Arial" panose="020B0604020202020204" pitchFamily="34" charset="0"/>
                          <a:cs typeface="Arial" panose="020B0604020202020204" pitchFamily="34" charset="0"/>
                        </a:rPr>
                        <a:t>ابن</a:t>
                      </a:r>
                      <a:r>
                        <a:rPr lang="ar-JO" sz="3200" b="1" i="0" baseline="0" dirty="0">
                          <a:solidFill>
                            <a:schemeClr val="bg1"/>
                          </a:solidFill>
                          <a:latin typeface="Arial" panose="020B0604020202020204" pitchFamily="34" charset="0"/>
                          <a:cs typeface="Arial" panose="020B0604020202020204" pitchFamily="34" charset="0"/>
                        </a:rPr>
                        <a:t> داود الأبدي</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1"/>
                  </a:ext>
                </a:extLst>
              </a:tr>
              <a:tr h="1045073">
                <a:tc>
                  <a:txBody>
                    <a:bodyPr/>
                    <a:lstStyle/>
                    <a:p>
                      <a:pPr algn="ctr"/>
                      <a:r>
                        <a:rPr lang="ar-JO" sz="3200" b="1" i="0" dirty="0">
                          <a:solidFill>
                            <a:schemeClr val="bg1"/>
                          </a:solidFill>
                          <a:latin typeface="Arial" panose="020B0604020202020204" pitchFamily="34" charset="0"/>
                          <a:cs typeface="Arial" panose="020B0604020202020204" pitchFamily="34" charset="0"/>
                        </a:rPr>
                        <a:t>أسس</a:t>
                      </a:r>
                      <a:r>
                        <a:rPr lang="ar-JO" sz="3200" b="1" i="0" baseline="0" dirty="0">
                          <a:solidFill>
                            <a:schemeClr val="bg1"/>
                          </a:solidFill>
                          <a:latin typeface="Arial" panose="020B0604020202020204" pitchFamily="34" charset="0"/>
                          <a:cs typeface="Arial" panose="020B0604020202020204" pitchFamily="34" charset="0"/>
                        </a:rPr>
                        <a:t> الملكية المتحدة            في إسرائيل</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ar-JO" sz="3200" b="1" i="0" dirty="0">
                          <a:solidFill>
                            <a:schemeClr val="bg1"/>
                          </a:solidFill>
                          <a:latin typeface="Arial" panose="020B0604020202020204" pitchFamily="34" charset="0"/>
                          <a:cs typeface="Arial" panose="020B0604020202020204" pitchFamily="34" charset="0"/>
                        </a:rPr>
                        <a:t>أسس مملكة الله                 على الأرض</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2"/>
                  </a:ext>
                </a:extLst>
              </a:tr>
              <a:tr h="665673">
                <a:tc>
                  <a:txBody>
                    <a:bodyPr/>
                    <a:lstStyle/>
                    <a:p>
                      <a:pPr algn="ctr"/>
                      <a:r>
                        <a:rPr lang="ar-JO" sz="3200" b="1" i="0" dirty="0">
                          <a:solidFill>
                            <a:schemeClr val="bg1"/>
                          </a:solidFill>
                          <a:latin typeface="Arial" panose="020B0604020202020204" pitchFamily="34" charset="0"/>
                          <a:cs typeface="Arial" panose="020B0604020202020204" pitchFamily="34" charset="0"/>
                        </a:rPr>
                        <a:t>بنى الهيكل</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ar-JO" sz="3200" b="1" i="0" dirty="0">
                          <a:solidFill>
                            <a:schemeClr val="bg1"/>
                          </a:solidFill>
                          <a:latin typeface="Arial" panose="020B0604020202020204" pitchFamily="34" charset="0"/>
                          <a:cs typeface="Arial" panose="020B0604020202020204" pitchFamily="34" charset="0"/>
                        </a:rPr>
                        <a:t>هو الهيكل</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3"/>
                  </a:ext>
                </a:extLst>
              </a:tr>
              <a:tr h="1172683">
                <a:tc>
                  <a:txBody>
                    <a:bodyPr/>
                    <a:lstStyle/>
                    <a:p>
                      <a:pPr algn="ctr"/>
                      <a:r>
                        <a:rPr lang="ar-JO" sz="3200" b="1" i="0" dirty="0">
                          <a:solidFill>
                            <a:schemeClr val="bg1"/>
                          </a:solidFill>
                          <a:latin typeface="Arial" panose="020B0604020202020204" pitchFamily="34" charset="0"/>
                          <a:cs typeface="Arial" panose="020B0604020202020204" pitchFamily="34" charset="0"/>
                        </a:rPr>
                        <a:t>أسس</a:t>
                      </a:r>
                      <a:r>
                        <a:rPr lang="ar-JO" sz="3200" b="1" i="0" baseline="0" dirty="0">
                          <a:solidFill>
                            <a:schemeClr val="bg1"/>
                          </a:solidFill>
                          <a:latin typeface="Arial" panose="020B0604020202020204" pitchFamily="34" charset="0"/>
                          <a:cs typeface="Arial" panose="020B0604020202020204" pitchFamily="34" charset="0"/>
                        </a:rPr>
                        <a:t> المملكة التي استمرت حتى 586 ق.م</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ar-JO" sz="3200" b="1" i="0" dirty="0">
                          <a:solidFill>
                            <a:schemeClr val="bg1"/>
                          </a:solidFill>
                          <a:latin typeface="Arial" panose="020B0604020202020204" pitchFamily="34" charset="0"/>
                          <a:cs typeface="Arial" panose="020B0604020202020204" pitchFamily="34" charset="0"/>
                        </a:rPr>
                        <a:t>أسس المملكة </a:t>
                      </a:r>
                    </a:p>
                    <a:p>
                      <a:pPr algn="ctr"/>
                      <a:r>
                        <a:rPr lang="ar-JO" sz="3200" b="1" i="0" dirty="0">
                          <a:solidFill>
                            <a:schemeClr val="bg1"/>
                          </a:solidFill>
                          <a:latin typeface="Arial" panose="020B0604020202020204" pitchFamily="34" charset="0"/>
                          <a:cs typeface="Arial" panose="020B0604020202020204" pitchFamily="34" charset="0"/>
                        </a:rPr>
                        <a:t>التي لن تنتهي أبداً</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4"/>
                  </a:ext>
                </a:extLst>
              </a:tr>
              <a:tr h="1045073">
                <a:tc>
                  <a:txBody>
                    <a:bodyPr/>
                    <a:lstStyle/>
                    <a:p>
                      <a:pPr algn="ctr"/>
                      <a:r>
                        <a:rPr lang="ar-JO" sz="3200" b="1" i="0" dirty="0">
                          <a:solidFill>
                            <a:schemeClr val="bg1"/>
                          </a:solidFill>
                          <a:latin typeface="Arial" panose="020B0604020202020204" pitchFamily="34" charset="0"/>
                          <a:cs typeface="Arial" panose="020B0604020202020204" pitchFamily="34" charset="0"/>
                        </a:rPr>
                        <a:t>أدين</a:t>
                      </a:r>
                      <a:r>
                        <a:rPr lang="ar-JO" sz="3200" b="1" i="0" baseline="0" dirty="0">
                          <a:solidFill>
                            <a:schemeClr val="bg1"/>
                          </a:solidFill>
                          <a:latin typeface="Arial" panose="020B0604020202020204" pitchFamily="34" charset="0"/>
                          <a:cs typeface="Arial" panose="020B0604020202020204" pitchFamily="34" charset="0"/>
                        </a:rPr>
                        <a:t> بسبب آثامه</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ar-JO" sz="3200" b="1" i="0" kern="1200" dirty="0">
                          <a:solidFill>
                            <a:schemeClr val="bg1"/>
                          </a:solidFill>
                          <a:latin typeface="Arial" panose="020B0604020202020204" pitchFamily="34" charset="0"/>
                          <a:ea typeface="+mn-ea"/>
                          <a:cs typeface="Arial" panose="020B0604020202020204" pitchFamily="34" charset="0"/>
                        </a:rPr>
                        <a:t>أدين بسبب آثامنا</a:t>
                      </a:r>
                      <a:endParaRPr lang="en-US" sz="3200" b="1" i="0" kern="1200" dirty="0">
                        <a:solidFill>
                          <a:schemeClr val="bg1"/>
                        </a:solidFill>
                        <a:latin typeface="Arial" panose="020B0604020202020204" pitchFamily="34" charset="0"/>
                        <a:ea typeface="+mn-ea"/>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5"/>
                  </a:ext>
                </a:extLst>
              </a:tr>
            </a:tbl>
          </a:graphicData>
        </a:graphic>
      </p:graphicFrame>
      <p:sp>
        <p:nvSpPr>
          <p:cNvPr id="900098" name="Rectangle 2"/>
          <p:cNvSpPr>
            <a:spLocks noGrp="1" noChangeArrowheads="1"/>
          </p:cNvSpPr>
          <p:nvPr>
            <p:ph type="ctrTitle"/>
          </p:nvPr>
        </p:nvSpPr>
        <p:spPr>
          <a:xfrm>
            <a:off x="-5396" y="2693"/>
            <a:ext cx="9144000" cy="617996"/>
          </a:xfrm>
          <a:effectLst>
            <a:outerShdw blurRad="63500" dist="35921" dir="2700000" algn="ctr" rotWithShape="0">
              <a:schemeClr val="tx2">
                <a:alpha val="74998"/>
              </a:schemeClr>
            </a:outerShdw>
          </a:effectLst>
        </p:spPr>
        <p:txBody>
          <a:bodyPr/>
          <a:lstStyle/>
          <a:p>
            <a:pPr>
              <a:defRPr/>
            </a:pPr>
            <a:r>
              <a:rPr lang="ar-JO" sz="4000" dirty="0">
                <a:effectLst>
                  <a:glow rad="127000">
                    <a:schemeClr val="tx1"/>
                  </a:glow>
                </a:effectLst>
                <a:ea typeface="ＭＳ Ｐゴシック" charset="0"/>
              </a:rPr>
              <a:t>الضمان الأبدي</a:t>
            </a:r>
            <a:endParaRPr lang="en-US" sz="40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6267388"/>
            <a:ext cx="9144000" cy="61799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pPr>
            <a:r>
              <a:rPr lang="en-US" sz="1600" dirty="0">
                <a:solidFill>
                  <a:srgbClr val="FFFFFF"/>
                </a:solidFill>
                <a:latin typeface="Arial" panose="020B0604020202020204" pitchFamily="34" charset="0"/>
                <a:cs typeface="Arial" panose="020B0604020202020204" pitchFamily="34" charset="0"/>
              </a:rPr>
              <a:t>The Kingdom Period Class #2 1st Chronicles 13-29</a:t>
            </a:r>
          </a:p>
          <a:p>
            <a:pPr>
              <a:buFontTx/>
              <a:buNone/>
            </a:pPr>
            <a:r>
              <a:rPr lang="en-US" sz="1600" dirty="0">
                <a:solidFill>
                  <a:srgbClr val="FFFFFF"/>
                </a:solidFill>
                <a:latin typeface="Arial" panose="020B0604020202020204" pitchFamily="34" charset="0"/>
                <a:cs typeface="Arial" panose="020B0604020202020204" pitchFamily="34" charset="0"/>
              </a:rPr>
              <a:t>Published by Colin Bradley • http://slideplayer.com/slide/7850809/</a:t>
            </a:r>
          </a:p>
        </p:txBody>
      </p:sp>
    </p:spTree>
    <p:extLst>
      <p:ext uri="{BB962C8B-B14F-4D97-AF65-F5344CB8AC3E}">
        <p14:creationId xmlns:p14="http://schemas.microsoft.com/office/powerpoint/2010/main" val="782593367"/>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01"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144001"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grpSp>
        <p:nvGrpSpPr>
          <p:cNvPr id="3" name="Group 2"/>
          <p:cNvGrpSpPr>
            <a:grpSpLocks/>
          </p:cNvGrpSpPr>
          <p:nvPr/>
        </p:nvGrpSpPr>
        <p:grpSpPr bwMode="auto">
          <a:xfrm>
            <a:off x="3814809" y="1028700"/>
            <a:ext cx="3048000" cy="2039938"/>
            <a:chOff x="3828256" y="1028328"/>
            <a:chExt cx="3048000" cy="2040632"/>
          </a:xfrm>
        </p:grpSpPr>
        <p:sp>
          <p:nvSpPr>
            <p:cNvPr id="204812" name="Up Arrow Callout 1"/>
            <p:cNvSpPr>
              <a:spLocks noChangeArrowheads="1"/>
            </p:cNvSpPr>
            <p:nvPr/>
          </p:nvSpPr>
          <p:spPr bwMode="auto">
            <a:xfrm>
              <a:off x="3828256" y="1028328"/>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5" name="Title 3"/>
            <p:cNvSpPr txBox="1">
              <a:spLocks/>
            </p:cNvSpPr>
            <p:nvPr/>
          </p:nvSpPr>
          <p:spPr bwMode="auto">
            <a:xfrm>
              <a:off x="3828256" y="1315764"/>
              <a:ext cx="3048000" cy="17531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بداية التقويم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المقدَّس</a:t>
              </a:r>
              <a:endParaRPr kumimoji="0" 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5" name="Group 4"/>
          <p:cNvGrpSpPr>
            <a:grpSpLocks/>
          </p:cNvGrpSpPr>
          <p:nvPr/>
        </p:nvGrpSpPr>
        <p:grpSpPr bwMode="auto">
          <a:xfrm>
            <a:off x="2484438" y="4076700"/>
            <a:ext cx="3048000" cy="1944688"/>
            <a:chOff x="2483769" y="4077072"/>
            <a:chExt cx="3048000" cy="1944215"/>
          </a:xfrm>
        </p:grpSpPr>
        <p:sp>
          <p:nvSpPr>
            <p:cNvPr id="204810" name="Up Arrow Callout 28"/>
            <p:cNvSpPr>
              <a:spLocks noChangeArrowheads="1"/>
            </p:cNvSpPr>
            <p:nvPr/>
          </p:nvSpPr>
          <p:spPr bwMode="auto">
            <a:xfrm rot="10800000">
              <a:off x="2483769" y="4365103"/>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2" name="Title 3"/>
            <p:cNvSpPr txBox="1">
              <a:spLocks/>
            </p:cNvSpPr>
            <p:nvPr/>
          </p:nvSpPr>
          <p:spPr bwMode="auto">
            <a:xfrm>
              <a:off x="2483769" y="4077072"/>
              <a:ext cx="3048000" cy="17521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بداية التقويم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المدنيّ</a:t>
              </a:r>
              <a:endParaRPr kumimoji="0" 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43" name="Rectangle 2"/>
          <p:cNvSpPr txBox="1">
            <a:spLocks noChangeArrowheads="1"/>
          </p:cNvSpPr>
          <p:nvPr/>
        </p:nvSpPr>
        <p:spPr bwMode="auto">
          <a:xfrm>
            <a:off x="18952" y="0"/>
            <a:ext cx="3816351" cy="4248150"/>
          </a:xfrm>
          <a:prstGeom prst="rect">
            <a:avLst/>
          </a:prstGeom>
          <a:solidFill>
            <a:srgbClr val="000090"/>
          </a:solidFill>
          <a:ln w="9525">
            <a:noFill/>
            <a:miter lim="800000"/>
            <a:headEnd/>
            <a:tailEnd/>
          </a:ln>
          <a:effectLst/>
        </p:spPr>
        <p:txBody>
          <a:bodyPr anchor="ct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ليلة الخروج: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عندما كان الإسرائيليُّون ما يزالون في أرض مصر، أعطى الربُّ التعليمات التالية لموسى وهرون: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2"مُنْذُ الآنَ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يَكُونُ لَكُمْ هَذَا الشَّهْرُ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رَأْسَ الشُّهُورِ</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وَأَوَّلَ شُهُورِ السَّنَةِ".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(خروج 12: 1- 2).</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sz="24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itle 3"/>
          <p:cNvSpPr>
            <a:spLocks noGrp="1"/>
          </p:cNvSpPr>
          <p:nvPr>
            <p:ph type="title"/>
          </p:nvPr>
        </p:nvSpPr>
        <p:spPr>
          <a:xfrm>
            <a:off x="3203575" y="2781300"/>
            <a:ext cx="3048000" cy="1409700"/>
          </a:xfrm>
        </p:spPr>
        <p:txBody>
          <a:bodyPr/>
          <a:lstStyle/>
          <a:p>
            <a:pPr>
              <a:defRPr/>
            </a:pPr>
            <a: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التقويم</a:t>
            </a:r>
            <a:b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br>
            <a: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العبريّ</a:t>
            </a:r>
            <a:endParaRPr lang="en-US"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
        <p:nvSpPr>
          <p:cNvPr id="54" name="Title 3"/>
          <p:cNvSpPr txBox="1">
            <a:spLocks/>
          </p:cNvSpPr>
          <p:nvPr/>
        </p:nvSpPr>
        <p:spPr bwMode="auto">
          <a:xfrm rot="1628858">
            <a:off x="5535613" y="474663"/>
            <a:ext cx="1636712" cy="673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آذار-نيسان</a:t>
            </a:r>
            <a:endParaRPr kumimoji="0"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5" name="Title 3"/>
          <p:cNvSpPr txBox="1">
            <a:spLocks/>
          </p:cNvSpPr>
          <p:nvPr/>
        </p:nvSpPr>
        <p:spPr bwMode="auto">
          <a:xfrm rot="1487614">
            <a:off x="1434278" y="6243790"/>
            <a:ext cx="2370132" cy="3025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أيلول – تشرين الأوَّل</a:t>
            </a:r>
            <a:endParaRPr kumimoji="0"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6" name="Text Box 10"/>
          <p:cNvSpPr txBox="1">
            <a:spLocks noChangeArrowheads="1"/>
          </p:cNvSpPr>
          <p:nvPr/>
        </p:nvSpPr>
        <p:spPr bwMode="auto">
          <a:xfrm>
            <a:off x="8301039" y="73025"/>
            <a:ext cx="698178" cy="830997"/>
          </a:xfrm>
          <a:prstGeom prst="rect">
            <a:avLst/>
          </a:prstGeom>
          <a:solidFill>
            <a:srgbClr val="000000"/>
          </a:solid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134</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221</a:t>
            </a:r>
            <a:endParaRPr kumimoji="0" lang="en-US" sz="18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78698831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580">
                                          <p:stCondLst>
                                            <p:cond delay="0"/>
                                          </p:stCondLst>
                                        </p:cTn>
                                        <p:tgtEl>
                                          <p:spTgt spid="3"/>
                                        </p:tgtEl>
                                      </p:cBhvr>
                                    </p:animEffect>
                                    <p:anim calcmode="lin" valueType="num">
                                      <p:cBhvr>
                                        <p:cTn id="2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31" dur="26">
                                          <p:stCondLst>
                                            <p:cond delay="650"/>
                                          </p:stCondLst>
                                        </p:cTn>
                                        <p:tgtEl>
                                          <p:spTgt spid="3"/>
                                        </p:tgtEl>
                                      </p:cBhvr>
                                      <p:to x="100000" y="60000"/>
                                    </p:animScale>
                                    <p:animScale>
                                      <p:cBhvr>
                                        <p:cTn id="32" dur="166" decel="50000">
                                          <p:stCondLst>
                                            <p:cond delay="676"/>
                                          </p:stCondLst>
                                        </p:cTn>
                                        <p:tgtEl>
                                          <p:spTgt spid="3"/>
                                        </p:tgtEl>
                                      </p:cBhvr>
                                      <p:to x="100000" y="100000"/>
                                    </p:animScale>
                                    <p:animScale>
                                      <p:cBhvr>
                                        <p:cTn id="33" dur="26">
                                          <p:stCondLst>
                                            <p:cond delay="1312"/>
                                          </p:stCondLst>
                                        </p:cTn>
                                        <p:tgtEl>
                                          <p:spTgt spid="3"/>
                                        </p:tgtEl>
                                      </p:cBhvr>
                                      <p:to x="100000" y="80000"/>
                                    </p:animScale>
                                    <p:animScale>
                                      <p:cBhvr>
                                        <p:cTn id="34" dur="166" decel="50000">
                                          <p:stCondLst>
                                            <p:cond delay="1338"/>
                                          </p:stCondLst>
                                        </p:cTn>
                                        <p:tgtEl>
                                          <p:spTgt spid="3"/>
                                        </p:tgtEl>
                                      </p:cBhvr>
                                      <p:to x="100000" y="100000"/>
                                    </p:animScale>
                                    <p:animScale>
                                      <p:cBhvr>
                                        <p:cTn id="35" dur="26">
                                          <p:stCondLst>
                                            <p:cond delay="1642"/>
                                          </p:stCondLst>
                                        </p:cTn>
                                        <p:tgtEl>
                                          <p:spTgt spid="3"/>
                                        </p:tgtEl>
                                      </p:cBhvr>
                                      <p:to x="100000" y="90000"/>
                                    </p:animScale>
                                    <p:animScale>
                                      <p:cBhvr>
                                        <p:cTn id="36" dur="166" decel="50000">
                                          <p:stCondLst>
                                            <p:cond delay="1668"/>
                                          </p:stCondLst>
                                        </p:cTn>
                                        <p:tgtEl>
                                          <p:spTgt spid="3"/>
                                        </p:tgtEl>
                                      </p:cBhvr>
                                      <p:to x="100000" y="100000"/>
                                    </p:animScale>
                                    <p:animScale>
                                      <p:cBhvr>
                                        <p:cTn id="37" dur="26">
                                          <p:stCondLst>
                                            <p:cond delay="1808"/>
                                          </p:stCondLst>
                                        </p:cTn>
                                        <p:tgtEl>
                                          <p:spTgt spid="3"/>
                                        </p:tgtEl>
                                      </p:cBhvr>
                                      <p:to x="100000" y="95000"/>
                                    </p:animScale>
                                    <p:animScale>
                                      <p:cBhvr>
                                        <p:cTn id="38" dur="166" decel="50000">
                                          <p:stCondLst>
                                            <p:cond delay="1834"/>
                                          </p:stCondLst>
                                        </p:cTn>
                                        <p:tgtEl>
                                          <p:spTgt spid="3"/>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6" presetClass="entr" presetSubtype="16" fill="hold" grpId="0" nodeType="click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circle(in)">
                                      <p:cBhvr>
                                        <p:cTn id="43" dur="20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601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144000" cy="6084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6962" name="Rectangle 2"/>
          <p:cNvSpPr>
            <a:spLocks noGrp="1" noChangeArrowheads="1"/>
          </p:cNvSpPr>
          <p:nvPr>
            <p:ph type="title"/>
          </p:nvPr>
        </p:nvSpPr>
        <p:spPr>
          <a:xfrm>
            <a:off x="-13358" y="-27384"/>
            <a:ext cx="9157358" cy="2585537"/>
          </a:xfrm>
        </p:spPr>
        <p:txBody>
          <a:bodyPr anchor="t"/>
          <a:lstStyle/>
          <a:p>
            <a:pPr eaLnBrk="1" hangingPunct="1">
              <a:defRPr/>
            </a:pPr>
            <a:r>
              <a:rPr lang="ar-JO" altLang="en-US" sz="4800" dirty="0">
                <a:solidFill>
                  <a:schemeClr val="bg1"/>
                </a:solidFill>
                <a:effectLst>
                  <a:glow rad="266700">
                    <a:schemeClr val="tx1">
                      <a:alpha val="93000"/>
                    </a:schemeClr>
                  </a:glow>
                </a:effectLst>
              </a:rPr>
              <a:t>كيف تستطيع أن تتجاوب مع أمانته بأفضل صورة من خلال عبادة أصيلة؟</a:t>
            </a:r>
            <a:r>
              <a:rPr lang="en-US" altLang="en-US" sz="4800" dirty="0">
                <a:solidFill>
                  <a:schemeClr val="bg1"/>
                </a:solidFill>
                <a:effectLst>
                  <a:glow rad="266700">
                    <a:schemeClr val="tx1">
                      <a:alpha val="93000"/>
                    </a:schemeClr>
                  </a:glow>
                </a:effectLst>
              </a:rPr>
              <a:t> </a:t>
            </a:r>
            <a:endParaRPr lang="en-US" altLang="en-US" sz="3600" dirty="0">
              <a:effectLst>
                <a:glow rad="266700">
                  <a:schemeClr val="tx1">
                    <a:alpha val="93000"/>
                  </a:schemeClr>
                </a:glow>
              </a:effectLst>
            </a:endParaRPr>
          </a:p>
        </p:txBody>
      </p:sp>
    </p:spTree>
    <p:extLst>
      <p:ext uri="{BB962C8B-B14F-4D97-AF65-F5344CB8AC3E}">
        <p14:creationId xmlns:p14="http://schemas.microsoft.com/office/powerpoint/2010/main" val="3311748231"/>
      </p:ext>
    </p:extLst>
  </p:cSld>
  <p:clrMapOvr>
    <a:masterClrMapping/>
  </p:clrMapOvr>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5713"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03350" y="260350"/>
            <a:ext cx="5607050" cy="40116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itle 4"/>
          <p:cNvSpPr>
            <a:spLocks noGrp="1"/>
          </p:cNvSpPr>
          <p:nvPr>
            <p:ph type="title" idx="4294967295"/>
          </p:nvPr>
        </p:nvSpPr>
        <p:spPr>
          <a:xfrm>
            <a:off x="611188" y="4292600"/>
            <a:ext cx="7772400" cy="1143000"/>
          </a:xfrm>
        </p:spPr>
        <p:txBody>
          <a:bodyPr/>
          <a:lstStyle/>
          <a:p>
            <a:pPr>
              <a:defRPr/>
            </a:pPr>
            <a:r>
              <a:rPr lang="ar-JO" sz="6600" dirty="0"/>
              <a:t>خذ وقتاً</a:t>
            </a:r>
            <a:endParaRPr lang="en-US" sz="6600" dirty="0"/>
          </a:p>
        </p:txBody>
      </p:sp>
    </p:spTree>
    <p:extLst>
      <p:ext uri="{BB962C8B-B14F-4D97-AF65-F5344CB8AC3E}">
        <p14:creationId xmlns:p14="http://schemas.microsoft.com/office/powerpoint/2010/main" val="323332992"/>
      </p:ext>
    </p:extLst>
  </p:cSld>
  <p:clrMapOvr>
    <a:masterClrMapping/>
  </p:clrMapOvr>
</p:sld>
</file>

<file path=ppt/slides/slide332.xml><?xml version="1.0" encoding="utf-8"?>
<p:sld xmlns:a="http://schemas.openxmlformats.org/drawingml/2006/main" xmlns:r="http://schemas.openxmlformats.org/officeDocument/2006/relationships" xmlns:p="http://schemas.openxmlformats.org/presentationml/2006/main">
  <p:cSld>
    <p:bg>
      <p:bgPr>
        <a:solidFill>
          <a:srgbClr val="660066"/>
        </a:solidFill>
        <a:effectLst/>
      </p:bgPr>
    </p:bg>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a:xfrm>
            <a:off x="755577" y="753616"/>
            <a:ext cx="8388424" cy="803176"/>
          </a:xfrm>
        </p:spPr>
        <p:txBody>
          <a:bodyPr/>
          <a:lstStyle/>
          <a:p>
            <a:pPr>
              <a:defRPr/>
            </a:pPr>
            <a:r>
              <a:rPr lang="ar-JO" dirty="0">
                <a:effectLst>
                  <a:glow rad="101600">
                    <a:schemeClr val="bg2">
                      <a:alpha val="75000"/>
                    </a:schemeClr>
                  </a:glow>
                </a:effectLst>
                <a:ea typeface="ＭＳ Ｐゴシック" charset="0"/>
              </a:rPr>
              <a:t>التواضع والإعتراف</a:t>
            </a:r>
            <a:endParaRPr lang="en-US" dirty="0">
              <a:effectLst>
                <a:glow rad="101600">
                  <a:schemeClr val="bg2">
                    <a:alpha val="75000"/>
                  </a:schemeClr>
                </a:glow>
              </a:effectLst>
              <a:ea typeface="ＭＳ Ｐゴシック" charset="0"/>
            </a:endParaRPr>
          </a:p>
        </p:txBody>
      </p:sp>
      <p:sp>
        <p:nvSpPr>
          <p:cNvPr id="145411" name="Rectangle 4"/>
          <p:cNvSpPr>
            <a:spLocks noGrp="1" noChangeArrowheads="1"/>
          </p:cNvSpPr>
          <p:nvPr>
            <p:ph type="body" idx="1"/>
          </p:nvPr>
        </p:nvSpPr>
        <p:spPr/>
        <p:txBody>
          <a:bodyPr anchor="ctr"/>
          <a:lstStyle/>
          <a:p>
            <a:pPr algn="ctr">
              <a:buFontTx/>
              <a:buNone/>
              <a:defRPr/>
            </a:pPr>
            <a:r>
              <a:rPr lang="ar-JO" altLang="zh-CN" dirty="0">
                <a:effectLst>
                  <a:glow rad="101600">
                    <a:schemeClr val="bg2">
                      <a:alpha val="75000"/>
                    </a:schemeClr>
                  </a:glow>
                </a:effectLst>
                <a:ea typeface="ＭＳ Ｐゴシック" charset="0"/>
              </a:rPr>
              <a:t>فإذا تواضع شعبي الذين دعي اسمي عليهم وصلوا وطلبوا وجهي ورجعوا عن طرقهم الردية فإني أسمع من السماء وأغفر خطيتهم وأبرئ أرضهم</a:t>
            </a:r>
          </a:p>
          <a:p>
            <a:pPr algn="ctr">
              <a:buFontTx/>
              <a:buNone/>
              <a:defRPr/>
            </a:pPr>
            <a:r>
              <a:rPr lang="ar-JO" altLang="zh-CN" dirty="0">
                <a:effectLst>
                  <a:glow rad="101600">
                    <a:schemeClr val="bg2">
                      <a:alpha val="75000"/>
                    </a:schemeClr>
                  </a:glow>
                </a:effectLst>
                <a:ea typeface="ＭＳ Ｐゴシック" charset="0"/>
              </a:rPr>
              <a:t>( 2 أخبار الأيام 7: 14)</a:t>
            </a:r>
          </a:p>
          <a:p>
            <a:pPr algn="ctr">
              <a:buFontTx/>
              <a:buNone/>
              <a:defRPr/>
            </a:pPr>
            <a:endParaRPr lang="en-US" altLang="zh-CN" dirty="0">
              <a:effectLst>
                <a:glow rad="101600">
                  <a:schemeClr val="bg2">
                    <a:alpha val="75000"/>
                  </a:schemeClr>
                </a:glow>
              </a:effectLst>
              <a:ea typeface="ＭＳ Ｐゴシック" charset="0"/>
            </a:endParaRPr>
          </a:p>
        </p:txBody>
      </p:sp>
      <p:sp>
        <p:nvSpPr>
          <p:cNvPr id="145412" name="Text Box 5"/>
          <p:cNvSpPr txBox="1">
            <a:spLocks noChangeArrowheads="1"/>
          </p:cNvSpPr>
          <p:nvPr/>
        </p:nvSpPr>
        <p:spPr bwMode="auto">
          <a:xfrm>
            <a:off x="8259763" y="1524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defRPr/>
            </a:pPr>
            <a:r>
              <a:rPr kumimoji="0" lang="ar-JO"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271</a:t>
            </a:r>
            <a:endParaRPr kumimoji="0" lang="en-US"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29549507"/>
      </p:ext>
    </p:extLst>
  </p:cSld>
  <p:clrMapOvr>
    <a:masterClrMapping/>
  </p:clrMapOvr>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Need</a:t>
            </a:r>
          </a:p>
        </p:txBody>
      </p:sp>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332656"/>
            <a:ext cx="9144000" cy="5634990"/>
          </a:xfrm>
          <a:prstGeom prst="rect">
            <a:avLst/>
          </a:prstGeom>
        </p:spPr>
      </p:pic>
    </p:spTree>
    <p:extLst>
      <p:ext uri="{BB962C8B-B14F-4D97-AF65-F5344CB8AC3E}">
        <p14:creationId xmlns:p14="http://schemas.microsoft.com/office/powerpoint/2010/main" val="1090243051"/>
      </p:ext>
    </p:extLst>
  </p:cSld>
  <p:clrMapOvr>
    <a:masterClrMapping/>
  </p:clrMapOvr>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673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893921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2"/>
          <p:cNvSpPr>
            <a:spLocks noGrp="1"/>
          </p:cNvSpPr>
          <p:nvPr>
            <p:ph type="title" idx="4294967295"/>
          </p:nvPr>
        </p:nvSpPr>
        <p:spPr>
          <a:xfrm>
            <a:off x="685800" y="260648"/>
            <a:ext cx="7772400" cy="875184"/>
          </a:xfrm>
        </p:spPr>
        <p:txBody>
          <a:bodyPr/>
          <a:lstStyle/>
          <a:p>
            <a:pPr>
              <a:defRPr/>
            </a:pPr>
            <a:r>
              <a:rPr lang="ar-JO" sz="5400" dirty="0">
                <a:effectLst>
                  <a:glow rad="139700">
                    <a:schemeClr val="tx1">
                      <a:alpha val="81000"/>
                    </a:schemeClr>
                  </a:glow>
                </a:effectLst>
              </a:rPr>
              <a:t>افتح يدك</a:t>
            </a:r>
            <a:endParaRPr lang="en-US" sz="5400" dirty="0">
              <a:effectLst>
                <a:glow rad="139700">
                  <a:schemeClr val="tx1">
                    <a:alpha val="81000"/>
                  </a:schemeClr>
                </a:glow>
              </a:effectLst>
            </a:endParaRPr>
          </a:p>
        </p:txBody>
      </p:sp>
      <p:sp>
        <p:nvSpPr>
          <p:cNvPr id="5" name="Title 2"/>
          <p:cNvSpPr txBox="1">
            <a:spLocks/>
          </p:cNvSpPr>
          <p:nvPr/>
        </p:nvSpPr>
        <p:spPr bwMode="auto">
          <a:xfrm>
            <a:off x="827584" y="4365104"/>
            <a:ext cx="8172400" cy="244827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r>
              <a:rPr kumimoji="0" lang="ar-JO" dirty="0">
                <a:effectLst>
                  <a:glow rad="139700">
                    <a:srgbClr val="000000">
                      <a:alpha val="81000"/>
                    </a:srgbClr>
                  </a:glow>
                </a:effectLst>
                <a:latin typeface="Arial" panose="020B0604020202020204" pitchFamily="34" charset="0"/>
                <a:ea typeface="ＭＳ Ｐゴシック"/>
                <a:cs typeface="Arial" panose="020B0604020202020204" pitchFamily="34" charset="0"/>
              </a:rPr>
              <a:t>عندما تصير إرادتك هي </a:t>
            </a:r>
            <a:r>
              <a:rPr kumimoji="0" lang="ar-JO" dirty="0">
                <a:solidFill>
                  <a:srgbClr val="FFFF00"/>
                </a:solidFill>
                <a:effectLst>
                  <a:glow rad="139700">
                    <a:srgbClr val="000000">
                      <a:alpha val="81000"/>
                    </a:srgbClr>
                  </a:glow>
                </a:effectLst>
                <a:latin typeface="Arial" panose="020B0604020202020204" pitchFamily="34" charset="0"/>
                <a:ea typeface="ＭＳ Ｐゴシック"/>
                <a:cs typeface="Arial" panose="020B0604020202020204" pitchFamily="34" charset="0"/>
              </a:rPr>
              <a:t>إرادة الله</a:t>
            </a:r>
          </a:p>
          <a:p>
            <a:pPr>
              <a:lnSpc>
                <a:spcPct val="100000"/>
              </a:lnSpc>
              <a:buFontTx/>
              <a:buNone/>
              <a:defRPr/>
            </a:pPr>
            <a:r>
              <a:rPr kumimoji="0" lang="ar-JO" dirty="0">
                <a:solidFill>
                  <a:schemeClr val="bg1"/>
                </a:solidFill>
                <a:effectLst>
                  <a:glow rad="139700">
                    <a:srgbClr val="000000">
                      <a:alpha val="81000"/>
                    </a:srgbClr>
                  </a:glow>
                </a:effectLst>
                <a:latin typeface="Arial" panose="020B0604020202020204" pitchFamily="34" charset="0"/>
                <a:ea typeface="ＭＳ Ｐゴシック"/>
                <a:cs typeface="Arial" panose="020B0604020202020204" pitchFamily="34" charset="0"/>
              </a:rPr>
              <a:t>ستحصل على </a:t>
            </a:r>
            <a:r>
              <a:rPr kumimoji="0" lang="ar-JO" dirty="0">
                <a:solidFill>
                  <a:srgbClr val="FFFF00"/>
                </a:solidFill>
                <a:effectLst>
                  <a:glow rad="139700">
                    <a:srgbClr val="000000">
                      <a:alpha val="81000"/>
                    </a:srgbClr>
                  </a:glow>
                </a:effectLst>
                <a:latin typeface="Arial" panose="020B0604020202020204" pitchFamily="34" charset="0"/>
                <a:ea typeface="ＭＳ Ｐゴシック"/>
                <a:cs typeface="Arial" panose="020B0604020202020204" pitchFamily="34" charset="0"/>
              </a:rPr>
              <a:t>إرادتك</a:t>
            </a:r>
          </a:p>
          <a:p>
            <a:pPr>
              <a:lnSpc>
                <a:spcPct val="100000"/>
              </a:lnSpc>
              <a:buFontTx/>
              <a:buNone/>
              <a:defRPr/>
            </a:pPr>
            <a:r>
              <a:rPr kumimoji="0" lang="ar-JO" dirty="0">
                <a:solidFill>
                  <a:schemeClr val="bg1"/>
                </a:solidFill>
                <a:effectLst>
                  <a:glow rad="139700">
                    <a:srgbClr val="000000">
                      <a:alpha val="81000"/>
                    </a:srgbClr>
                  </a:glow>
                </a:effectLst>
                <a:latin typeface="Arial" panose="020B0604020202020204" pitchFamily="34" charset="0"/>
                <a:ea typeface="ＭＳ Ｐゴシック"/>
                <a:cs typeface="Arial" panose="020B0604020202020204" pitchFamily="34" charset="0"/>
              </a:rPr>
              <a:t>تشارلز سبرجن </a:t>
            </a:r>
            <a:br>
              <a:rPr kumimoji="0" lang="en-US" dirty="0">
                <a:effectLst>
                  <a:glow rad="139700">
                    <a:srgbClr val="000000">
                      <a:alpha val="81000"/>
                    </a:srgbClr>
                  </a:glow>
                </a:effectLst>
                <a:latin typeface="Arial" panose="020B0604020202020204" pitchFamily="34" charset="0"/>
                <a:ea typeface="ＭＳ Ｐゴシック"/>
                <a:cs typeface="Arial" panose="020B0604020202020204" pitchFamily="34" charset="0"/>
              </a:rPr>
            </a:br>
            <a:endParaRPr kumimoji="0" lang="en-US" sz="4000" dirty="0">
              <a:effectLst>
                <a:glow rad="139700">
                  <a:srgbClr val="000000">
                    <a:alpha val="81000"/>
                  </a:srgbClr>
                </a:glow>
              </a:effectLst>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27850438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368417216"/>
      </p:ext>
    </p:extLst>
  </p:cSld>
  <p:clrMapOvr>
    <a:masterClrMapping/>
  </p:clrMapOvr>
  <p:transition/>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JO" sz="2800" dirty="0">
                <a:solidFill>
                  <a:srgbClr val="FFFFFF"/>
                </a:solidFill>
                <a:ea typeface="ＭＳ Ｐゴシック" charset="0"/>
              </a:rPr>
              <a:t>       وعظ العهد القديم</a:t>
            </a:r>
            <a:r>
              <a:rPr lang="en-US" sz="2800" dirty="0">
                <a:solidFill>
                  <a:srgbClr val="FFFFFF"/>
                </a:solidFill>
                <a:ea typeface="ＭＳ Ｐゴシック" charset="0"/>
              </a:rPr>
              <a:t>at BibleStudyDownloads.org</a:t>
            </a:r>
            <a:endParaRPr lang="en-US" sz="105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457200" eaLnBrk="1" fontAlgn="auto" hangingPunct="1">
              <a:lnSpc>
                <a:spcPct val="100000"/>
              </a:lnSpc>
              <a:spcBef>
                <a:spcPts val="0"/>
              </a:spcBef>
              <a:spcAft>
                <a:spcPts val="0"/>
              </a:spcAft>
              <a:buFontTx/>
              <a:buNone/>
            </a:pPr>
            <a:r>
              <a:rPr kumimoji="0" lang="ar-JO" sz="3200" dirty="0">
                <a:solidFill>
                  <a:srgbClr val="FFFFFF"/>
                </a:solidFill>
                <a:latin typeface="Arial" panose="020B0604020202020204" pitchFamily="34" charset="0"/>
                <a:cs typeface="Arial" panose="020B0604020202020204" pitchFamily="34" charset="0"/>
              </a:rPr>
              <a:t>أحصل على هذا العرض التقديمي والمخطوطة مجاناً</a:t>
            </a:r>
            <a:endParaRPr kumimoji="0" lang="en-US" sz="1100" dirty="0">
              <a:solidFill>
                <a:srgbClr val="FFFFFF"/>
              </a:solidFill>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853717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ar-JO" altLang="zh-CN" dirty="0">
                <a:ea typeface="SimSun" charset="0"/>
              </a:rPr>
              <a:t>النهضات في 2 أخبار الأيام</a:t>
            </a:r>
            <a:endParaRPr lang="en-US" dirty="0">
              <a:ea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280</a:t>
            </a:r>
            <a:endParaRPr kumimoji="0" lang="en-US" dirty="0">
              <a:solidFill>
                <a:srgbClr val="FFFFFF"/>
              </a:solidFill>
              <a:latin typeface="Arial" panose="020B0604020202020204" pitchFamily="34" charset="0"/>
              <a:cs typeface="Arial" panose="020B0604020202020204" pitchFamily="34" charset="0"/>
            </a:endParaRPr>
          </a:p>
        </p:txBody>
      </p:sp>
      <p:grpSp>
        <p:nvGrpSpPr>
          <p:cNvPr id="276487" name="Group 127"/>
          <p:cNvGrpSpPr>
            <a:grpSpLocks/>
          </p:cNvGrpSpPr>
          <p:nvPr/>
        </p:nvGrpSpPr>
        <p:grpSpPr bwMode="auto">
          <a:xfrm>
            <a:off x="152400" y="1600200"/>
            <a:ext cx="883920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2000" dirty="0">
                        <a:solidFill>
                          <a:srgbClr val="FFFFFF"/>
                        </a:solidFill>
                        <a:latin typeface="Arial" panose="020B0604020202020204" pitchFamily="34" charset="0"/>
                        <a:ea typeface="SimSun" charset="0"/>
                        <a:cs typeface="Arial" panose="020B0604020202020204" pitchFamily="34" charset="0"/>
                      </a:rPr>
                      <a:t>رقم النهضة</a:t>
                    </a:r>
                    <a:endParaRPr kumimoji="0" lang="en-US" altLang="zh-CN" sz="2000" dirty="0">
                      <a:solidFill>
                        <a:srgbClr val="FFFFFF"/>
                      </a:solidFill>
                      <a:latin typeface="Arial" panose="020B0604020202020204" pitchFamily="34" charset="0"/>
                      <a:ea typeface="SimSun" charset="0"/>
                      <a:cs typeface="Arial" panose="020B0604020202020204" pitchFamily="34" charset="0"/>
                    </a:endParaRP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1</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3</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4</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6</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2200" dirty="0">
                      <a:solidFill>
                        <a:srgbClr val="FFFFFF"/>
                      </a:solidFill>
                      <a:latin typeface="Arial" panose="020B0604020202020204" pitchFamily="34" charset="0"/>
                      <a:ea typeface="SimSun" charset="0"/>
                      <a:cs typeface="Arial" panose="020B0604020202020204" pitchFamily="34" charset="0"/>
                    </a:rPr>
                    <a:t>الإصحاحات</a:t>
                  </a:r>
                  <a:endParaRPr kumimoji="0" lang="en-US" altLang="zh-CN" sz="2200" dirty="0">
                    <a:solidFill>
                      <a:srgbClr val="FFFFFF"/>
                    </a:solidFill>
                    <a:latin typeface="Arial" panose="020B0604020202020204" pitchFamily="34" charset="0"/>
                    <a:ea typeface="SimSun" charset="0"/>
                    <a:cs typeface="Arial" panose="020B0604020202020204" pitchFamily="34" charset="0"/>
                  </a:endParaRP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r>
                    <a:rPr kumimoji="0" lang="ar-JO" altLang="zh-CN" dirty="0">
                      <a:solidFill>
                        <a:srgbClr val="FFFFFF"/>
                      </a:solidFill>
                      <a:latin typeface="Arial" panose="020B0604020202020204" pitchFamily="34" charset="0"/>
                      <a:ea typeface="SimSun" charset="0"/>
                      <a:cs typeface="Arial" panose="020B0604020202020204" pitchFamily="34" charset="0"/>
                    </a:rPr>
                    <a:t>15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buNone/>
                  </a:pPr>
                  <a:endParaRPr lang="en-US" dirty="0">
                    <a:solidFill>
                      <a:srgbClr val="FFFFFF"/>
                    </a:solidFill>
                    <a:latin typeface="Arial" panose="020B0604020202020204" pitchFamily="34" charset="0"/>
                    <a:cs typeface="Arial" panose="020B0604020202020204" pitchFamily="34" charset="0"/>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20</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23-24</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29-31</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34-35</a:t>
                  </a: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الملوك</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آسا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1600" dirty="0">
                      <a:solidFill>
                        <a:srgbClr val="FFFFFF"/>
                      </a:solidFill>
                      <a:latin typeface="Arial" panose="020B0604020202020204" pitchFamily="34" charset="0"/>
                      <a:ea typeface="SimSun" charset="0"/>
                      <a:cs typeface="Arial" panose="020B0604020202020204" pitchFamily="34" charset="0"/>
                    </a:rPr>
                    <a:t>يهوشافاط</a:t>
                  </a:r>
                  <a:endParaRPr kumimoji="0" lang="en-US" altLang="zh-CN" sz="1600" dirty="0">
                    <a:solidFill>
                      <a:srgbClr val="FFFFFF"/>
                    </a:solidFill>
                    <a:latin typeface="Arial" panose="020B0604020202020204" pitchFamily="34" charset="0"/>
                    <a:ea typeface="SimSun" charset="0"/>
                    <a:cs typeface="Arial" panose="020B0604020202020204" pitchFamily="34" charset="0"/>
                  </a:endParaRP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1600" dirty="0">
                      <a:solidFill>
                        <a:srgbClr val="FFFFFF"/>
                      </a:solidFill>
                      <a:latin typeface="Arial" panose="020B0604020202020204" pitchFamily="34" charset="0"/>
                      <a:ea typeface="SimSun" charset="0"/>
                      <a:cs typeface="Arial" panose="020B0604020202020204" pitchFamily="34" charset="0"/>
                    </a:rPr>
                    <a:t>يؤاش      (من خلال يهوياداع)</a:t>
                  </a:r>
                  <a:endParaRPr kumimoji="0" lang="en-US" altLang="zh-CN" sz="1600" dirty="0">
                    <a:solidFill>
                      <a:srgbClr val="FFFFFF"/>
                    </a:solidFill>
                    <a:latin typeface="Arial" panose="020B0604020202020204" pitchFamily="34" charset="0"/>
                    <a:ea typeface="SimSun" charset="0"/>
                    <a:cs typeface="Arial" panose="020B0604020202020204" pitchFamily="34" charset="0"/>
                  </a:endParaRP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عمسيا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حزقيا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يوشيا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الأعمال</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النتائج</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spTree>
  </p:cSld>
  <p:clrMapOvr>
    <a:masterClrMapping/>
  </p:clrMapOvr>
</p:sld>
</file>

<file path=ppt/slides/slide338.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pic>
        <p:nvPicPr>
          <p:cNvPr id="279554" name="Picture 5"/>
          <p:cNvPicPr>
            <a:picLocks noChangeAspect="1" noChangeArrowheads="1"/>
          </p:cNvPicPr>
          <p:nvPr/>
        </p:nvPicPr>
        <p:blipFill>
          <a:blip r:embed="rId2" cstate="screen">
            <a:lum bright="-24000" contrast="24000"/>
            <a:extLst>
              <a:ext uri="{28A0092B-C50C-407E-A947-70E740481C1C}">
                <a14:useLocalDpi xmlns:a14="http://schemas.microsoft.com/office/drawing/2010/main"/>
              </a:ext>
            </a:extLst>
          </a:blip>
          <a:srcRect/>
          <a:stretch>
            <a:fillRect/>
          </a:stretch>
        </p:blipFill>
        <p:spPr bwMode="auto">
          <a:xfrm>
            <a:off x="0" y="-80963"/>
            <a:ext cx="9144000" cy="6938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9571" name="Rectangle 2"/>
          <p:cNvSpPr>
            <a:spLocks noGrp="1" noChangeArrowheads="1"/>
          </p:cNvSpPr>
          <p:nvPr>
            <p:ph type="title"/>
          </p:nvPr>
        </p:nvSpPr>
        <p:spPr>
          <a:xfrm>
            <a:off x="324866" y="609600"/>
            <a:ext cx="8783638" cy="875184"/>
          </a:xfrm>
          <a:gradFill flip="none" rotWithShape="1">
            <a:gsLst>
              <a:gs pos="0">
                <a:srgbClr val="5E005E"/>
              </a:gs>
              <a:gs pos="100000">
                <a:schemeClr val="bg2"/>
              </a:gs>
            </a:gsLst>
            <a:path path="circle">
              <a:fillToRect l="100000" t="100000"/>
            </a:path>
            <a:tileRect r="-100000" b="-100000"/>
          </a:gradFill>
        </p:spPr>
        <p:txBody>
          <a:bodyPr/>
          <a:lstStyle/>
          <a:p>
            <a:pPr>
              <a:defRPr/>
            </a:pPr>
            <a:r>
              <a:rPr lang="ar-JO" sz="4800" dirty="0">
                <a:solidFill>
                  <a:schemeClr val="tx1"/>
                </a:solidFill>
                <a:ea typeface="ＭＳ Ｐゴシック" charset="0"/>
              </a:rPr>
              <a:t>البيان الموجز</a:t>
            </a:r>
            <a:endParaRPr lang="en-US" sz="4800" dirty="0">
              <a:solidFill>
                <a:schemeClr val="tx1"/>
              </a:solidFill>
              <a:ea typeface="ＭＳ Ｐゴシック" charset="0"/>
            </a:endParaRPr>
          </a:p>
        </p:txBody>
      </p:sp>
      <p:sp>
        <p:nvSpPr>
          <p:cNvPr id="279558" name="Text Box 4"/>
          <p:cNvSpPr txBox="1">
            <a:spLocks noChangeArrowheads="1"/>
          </p:cNvSpPr>
          <p:nvPr/>
        </p:nvSpPr>
        <p:spPr bwMode="auto">
          <a:xfrm>
            <a:off x="8388350" y="0"/>
            <a:ext cx="731838"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271</a:t>
            </a:r>
            <a:endParaRPr kumimoji="0" lang="en-US" dirty="0">
              <a:solidFill>
                <a:srgbClr val="FFFFFF"/>
              </a:solidFill>
              <a:latin typeface="Arial" panose="020B0604020202020204" pitchFamily="34" charset="0"/>
              <a:cs typeface="Arial" panose="020B0604020202020204" pitchFamily="34" charset="0"/>
            </a:endParaRPr>
          </a:p>
        </p:txBody>
      </p:sp>
      <p:sp>
        <p:nvSpPr>
          <p:cNvPr id="6" name="Rectangle 3"/>
          <p:cNvSpPr txBox="1">
            <a:spLocks noChangeArrowheads="1"/>
          </p:cNvSpPr>
          <p:nvPr/>
        </p:nvSpPr>
        <p:spPr bwMode="auto">
          <a:xfrm>
            <a:off x="0" y="1752600"/>
            <a:ext cx="9144000" cy="4648200"/>
          </a:xfrm>
          <a:prstGeom prst="rect">
            <a:avLst/>
          </a:prstGeom>
          <a:noFill/>
          <a:ln w="9525">
            <a:noFill/>
            <a:miter lim="800000"/>
            <a:headEnd/>
            <a:tailEnd/>
          </a:ln>
        </p:spPr>
        <p:txBody>
          <a:bodyPr lIns="92075" tIns="46038" rIns="92075" bIns="46038" anchor="ctr"/>
          <a:lstStyle>
            <a:lvl1pPr marL="342900" indent="-342900">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buFontTx/>
              <a:buNone/>
              <a:defRPr/>
            </a:pPr>
            <a:r>
              <a:rPr lang="ar-JO" sz="3200" dirty="0">
                <a:latin typeface="Arial" panose="020B0604020202020204" pitchFamily="34" charset="0"/>
                <a:cs typeface="Arial" panose="020B0604020202020204" pitchFamily="34" charset="0"/>
              </a:rPr>
              <a:t>إن المنظور الروحي </a:t>
            </a:r>
            <a:r>
              <a:rPr lang="ar-JO" sz="3200" dirty="0">
                <a:solidFill>
                  <a:srgbClr val="FFFF00"/>
                </a:solidFill>
                <a:latin typeface="Arial" panose="020B0604020202020204" pitchFamily="34" charset="0"/>
                <a:cs typeface="Arial" panose="020B0604020202020204" pitchFamily="34" charset="0"/>
              </a:rPr>
              <a:t>للحفاظ</a:t>
            </a:r>
            <a:r>
              <a:rPr lang="ar-JO" sz="3200" dirty="0">
                <a:latin typeface="Arial" panose="020B0604020202020204" pitchFamily="34" charset="0"/>
                <a:cs typeface="Arial" panose="020B0604020202020204" pitchFamily="34" charset="0"/>
              </a:rPr>
              <a:t> على سلالة داود على الرغم من سقوط يهوذا وسبيهم يُعطى لتحذير البقية من </a:t>
            </a:r>
            <a:r>
              <a:rPr lang="ar-JO" sz="3200" dirty="0">
                <a:solidFill>
                  <a:srgbClr val="FFFF00"/>
                </a:solidFill>
                <a:latin typeface="Arial" panose="020B0604020202020204" pitchFamily="34" charset="0"/>
                <a:cs typeface="Arial" panose="020B0604020202020204" pitchFamily="34" charset="0"/>
              </a:rPr>
              <a:t>العبادة الصحيحة في الهيكل</a:t>
            </a:r>
            <a:r>
              <a:rPr lang="ar-JO" sz="3200" dirty="0">
                <a:latin typeface="Arial" panose="020B0604020202020204" pitchFamily="34" charset="0"/>
                <a:cs typeface="Arial" panose="020B0604020202020204" pitchFamily="34" charset="0"/>
              </a:rPr>
              <a:t> - وليس عبادة الأصنام في الماضي</a:t>
            </a:r>
            <a:r>
              <a:rPr lang="en-US" altLang="zh-CN" sz="3200" dirty="0">
                <a:solidFill>
                  <a:srgbClr val="FFFFFF"/>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rPr>
              <a:t> </a:t>
            </a:r>
          </a:p>
          <a:p>
            <a:pPr algn="ctr">
              <a:lnSpc>
                <a:spcPct val="100000"/>
              </a:lnSpc>
              <a:buFontTx/>
              <a:buNone/>
              <a:defRPr/>
            </a:pPr>
            <a:r>
              <a:rPr lang="en-US" altLang="zh-CN" sz="1400" dirty="0">
                <a:solidFill>
                  <a:srgbClr val="FFFFFF"/>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rPr>
              <a:t> </a:t>
            </a:r>
          </a:p>
          <a:p>
            <a:pPr algn="ctr">
              <a:lnSpc>
                <a:spcPct val="100000"/>
              </a:lnSpc>
              <a:buFontTx/>
              <a:buNone/>
              <a:defRPr/>
            </a:pPr>
            <a:r>
              <a:rPr lang="ar-JO" sz="3200" dirty="0">
                <a:latin typeface="Arial" panose="020B0604020202020204" pitchFamily="34" charset="0"/>
                <a:cs typeface="Arial" panose="020B0604020202020204" pitchFamily="34" charset="0"/>
              </a:rPr>
              <a:t>السرقة من الهيكل وتركه في حالة سيئة (12: 9 ؛ 16: 2-3) يتناقض مع التجديد (15:18) وإصلاحه (24: 4-14).</a:t>
            </a:r>
            <a:endParaRPr lang="en-US" altLang="zh-CN" sz="3200" dirty="0">
              <a:solidFill>
                <a:srgbClr val="FFFFFF"/>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endParaRPr>
          </a:p>
        </p:txBody>
      </p:sp>
    </p:spTree>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18" name="Group 17"/>
          <p:cNvGrpSpPr>
            <a:grpSpLocks/>
          </p:cNvGrpSpPr>
          <p:nvPr/>
        </p:nvGrpSpPr>
        <p:grpSpPr bwMode="auto">
          <a:xfrm>
            <a:off x="1239838" y="1052736"/>
            <a:ext cx="7436618" cy="5135339"/>
            <a:chOff x="736600" y="3501008"/>
            <a:chExt cx="2971800" cy="2687638"/>
          </a:xfrm>
        </p:grpSpPr>
        <p:sp>
          <p:nvSpPr>
            <p:cNvPr id="275469" name="Text Box 11"/>
            <p:cNvSpPr txBox="1">
              <a:spLocks noChangeArrowheads="1"/>
            </p:cNvSpPr>
            <p:nvPr/>
          </p:nvSpPr>
          <p:spPr bwMode="auto">
            <a:xfrm>
              <a:off x="736600" y="350100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800" u="sng" dirty="0">
                  <a:solidFill>
                    <a:srgbClr val="000090"/>
                  </a:solidFill>
                  <a:latin typeface="Arial" panose="020B0604020202020204" pitchFamily="34" charset="0"/>
                  <a:ea typeface="ÇlÇr ñæí©" charset="0"/>
                  <a:cs typeface="Arial" panose="020B0604020202020204" pitchFamily="34" charset="0"/>
                </a:rPr>
                <a:t>جيد إلى أفضل (2)</a:t>
              </a:r>
              <a:endParaRPr lang="en-US" sz="48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600" dirty="0">
                  <a:solidFill>
                    <a:schemeClr val="bg1">
                      <a:lumMod val="75000"/>
                    </a:schemeClr>
                  </a:solidFill>
                  <a:latin typeface="Arial" panose="020B0604020202020204" pitchFamily="34" charset="0"/>
                  <a:ea typeface="ÇlÇr ñæí©" charset="0"/>
                  <a:cs typeface="Arial" panose="020B0604020202020204" pitchFamily="34" charset="0"/>
                </a:rPr>
                <a:t>داود (1 مل 3: 6)،</a:t>
              </a:r>
            </a:p>
            <a:p>
              <a:pPr algn="ctr">
                <a:buFontTx/>
                <a:buNone/>
              </a:pPr>
              <a:r>
                <a:rPr lang="ar-JO" sz="3600" dirty="0">
                  <a:solidFill>
                    <a:srgbClr val="FF0000"/>
                  </a:solidFill>
                  <a:latin typeface="Arial" panose="020B0604020202020204" pitchFamily="34" charset="0"/>
                  <a:ea typeface="ÇlÇr ñæí©" charset="0"/>
                  <a:cs typeface="Arial" panose="020B0604020202020204" pitchFamily="34" charset="0"/>
                </a:rPr>
                <a:t>يوثام (27: 6)</a:t>
              </a:r>
              <a:endParaRPr lang="en-US" sz="3600" dirty="0">
                <a:solidFill>
                  <a:srgbClr val="FF0000"/>
                </a:solidFill>
                <a:latin typeface="Arial" panose="020B0604020202020204" pitchFamily="34" charset="0"/>
                <a:ea typeface="ÇlÇr ñæí©" charset="0"/>
                <a:cs typeface="Arial" panose="020B0604020202020204" pitchFamily="34" charset="0"/>
              </a:endParaRPr>
            </a:p>
            <a:p>
              <a:pPr algn="ctr">
                <a:buFontTx/>
                <a:buNone/>
              </a:pPr>
              <a:endParaRPr lang="en-US" sz="3600" dirty="0">
                <a:solidFill>
                  <a:srgbClr val="000090"/>
                </a:solidFill>
                <a:latin typeface="Arial" panose="020B0604020202020204" pitchFamily="34" charset="0"/>
                <a:cs typeface="Arial" panose="020B0604020202020204" pitchFamily="34" charset="0"/>
              </a:endParaRPr>
            </a:p>
          </p:txBody>
        </p:sp>
        <p:sp>
          <p:nvSpPr>
            <p:cNvPr id="275470" name="Line 12"/>
            <p:cNvSpPr>
              <a:spLocks noChangeShapeType="1"/>
            </p:cNvSpPr>
            <p:nvPr/>
          </p:nvSpPr>
          <p:spPr bwMode="auto">
            <a:xfrm flipV="1">
              <a:off x="965200" y="4758308"/>
              <a:ext cx="0" cy="12573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1" name="Line 13"/>
            <p:cNvSpPr>
              <a:spLocks noChangeShapeType="1"/>
            </p:cNvSpPr>
            <p:nvPr/>
          </p:nvSpPr>
          <p:spPr bwMode="auto">
            <a:xfrm rot="5400000" flipV="1">
              <a:off x="2108200" y="4644008"/>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2" name="Line 14"/>
            <p:cNvSpPr>
              <a:spLocks noChangeShapeType="1"/>
            </p:cNvSpPr>
            <p:nvPr/>
          </p:nvSpPr>
          <p:spPr bwMode="auto">
            <a:xfrm rot="7101103" flipH="1" flipV="1">
              <a:off x="1130300" y="4531296"/>
              <a:ext cx="1828800" cy="14859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Sun 2"/>
          <p:cNvSpPr/>
          <p:nvPr/>
        </p:nvSpPr>
        <p:spPr bwMode="auto">
          <a:xfrm>
            <a:off x="0" y="3501008"/>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15912252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5633"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grpSp>
        <p:nvGrpSpPr>
          <p:cNvPr id="3" name="Group 2"/>
          <p:cNvGrpSpPr>
            <a:grpSpLocks/>
          </p:cNvGrpSpPr>
          <p:nvPr/>
        </p:nvGrpSpPr>
        <p:grpSpPr bwMode="auto">
          <a:xfrm>
            <a:off x="3827463" y="1028700"/>
            <a:ext cx="3048000" cy="2039938"/>
            <a:chOff x="3828256" y="1028328"/>
            <a:chExt cx="3048000" cy="2040632"/>
          </a:xfrm>
        </p:grpSpPr>
        <p:sp>
          <p:nvSpPr>
            <p:cNvPr id="325649" name="Up Arrow Callout 1"/>
            <p:cNvSpPr>
              <a:spLocks noChangeArrowheads="1"/>
            </p:cNvSpPr>
            <p:nvPr/>
          </p:nvSpPr>
          <p:spPr bwMode="auto">
            <a:xfrm>
              <a:off x="3828256" y="1028328"/>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 name="Title 3"/>
            <p:cNvSpPr txBox="1">
              <a:spLocks/>
            </p:cNvSpPr>
            <p:nvPr/>
          </p:nvSpPr>
          <p:spPr bwMode="auto">
            <a:xfrm>
              <a:off x="3828256" y="1315764"/>
              <a:ext cx="3048000" cy="17531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بداية التقويم الديني</a:t>
              </a:r>
              <a:endParaRPr kumimoji="0" 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5" name="Group 4"/>
          <p:cNvGrpSpPr>
            <a:grpSpLocks/>
          </p:cNvGrpSpPr>
          <p:nvPr/>
        </p:nvGrpSpPr>
        <p:grpSpPr bwMode="auto">
          <a:xfrm>
            <a:off x="2484438" y="4076700"/>
            <a:ext cx="3048000" cy="1944688"/>
            <a:chOff x="2483769" y="4077072"/>
            <a:chExt cx="3048000" cy="1944215"/>
          </a:xfrm>
        </p:grpSpPr>
        <p:sp>
          <p:nvSpPr>
            <p:cNvPr id="325647" name="Up Arrow Callout 28"/>
            <p:cNvSpPr>
              <a:spLocks noChangeArrowheads="1"/>
            </p:cNvSpPr>
            <p:nvPr/>
          </p:nvSpPr>
          <p:spPr bwMode="auto">
            <a:xfrm rot="10800000">
              <a:off x="2483769" y="4365103"/>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2" name="Title 3"/>
            <p:cNvSpPr txBox="1">
              <a:spLocks/>
            </p:cNvSpPr>
            <p:nvPr/>
          </p:nvSpPr>
          <p:spPr bwMode="auto">
            <a:xfrm>
              <a:off x="2483769" y="4077072"/>
              <a:ext cx="3048000" cy="17521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بداية التقويم المدني</a:t>
              </a:r>
              <a:endParaRPr kumimoji="0" 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4" name="Title 3"/>
          <p:cNvSpPr>
            <a:spLocks noGrp="1"/>
          </p:cNvSpPr>
          <p:nvPr>
            <p:ph type="title"/>
          </p:nvPr>
        </p:nvSpPr>
        <p:spPr>
          <a:xfrm>
            <a:off x="3203575" y="2781300"/>
            <a:ext cx="3048000" cy="1409700"/>
          </a:xfrm>
        </p:spPr>
        <p:txBody>
          <a:bodyPr/>
          <a:lstStyle/>
          <a:p>
            <a:pPr>
              <a:defRPr/>
            </a:pPr>
            <a:r>
              <a:rPr kumimoji="1" lang="en-US"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Hebrew Calendars</a:t>
            </a:r>
            <a:endParaRPr lang="en-US"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
        <p:nvSpPr>
          <p:cNvPr id="54" name="Title 3"/>
          <p:cNvSpPr txBox="1">
            <a:spLocks/>
          </p:cNvSpPr>
          <p:nvPr/>
        </p:nvSpPr>
        <p:spPr bwMode="auto">
          <a:xfrm rot="1628858">
            <a:off x="5535613" y="474663"/>
            <a:ext cx="1636712" cy="673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آذار-نيسان</a:t>
            </a:r>
            <a:endParaRPr kumimoji="0"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5" name="Title 3"/>
          <p:cNvSpPr txBox="1">
            <a:spLocks/>
          </p:cNvSpPr>
          <p:nvPr/>
        </p:nvSpPr>
        <p:spPr bwMode="auto">
          <a:xfrm rot="1487614">
            <a:off x="2143191" y="6114976"/>
            <a:ext cx="2237049" cy="587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أيلول-تشرين أول</a:t>
            </a:r>
            <a:endParaRPr kumimoji="0"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3" name="AutoShape 7"/>
          <p:cNvSpPr>
            <a:spLocks noChangeArrowheads="1"/>
          </p:cNvSpPr>
          <p:nvPr/>
        </p:nvSpPr>
        <p:spPr bwMode="auto">
          <a:xfrm>
            <a:off x="0" y="5500702"/>
            <a:ext cx="2071670" cy="1357298"/>
          </a:xfrm>
          <a:prstGeom prst="wedgeRoundRectCallout">
            <a:avLst>
              <a:gd name="adj1" fmla="val 110734"/>
              <a:gd name="adj2" fmla="val -12602"/>
              <a:gd name="adj3" fmla="val 16667"/>
            </a:avLst>
          </a:prstGeom>
          <a:solidFill>
            <a:srgbClr val="BBE0E3"/>
          </a:solidFill>
          <a:ln w="28575">
            <a:solidFill>
              <a:srgbClr val="000000"/>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بدأ يهوذا في شهر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تشري وحسبوا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سنة تولي الحكم</a:t>
            </a:r>
            <a:endParaRPr kumimoji="0" 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6" name="AutoShape 5"/>
          <p:cNvSpPr>
            <a:spLocks noChangeArrowheads="1"/>
          </p:cNvSpPr>
          <p:nvPr/>
        </p:nvSpPr>
        <p:spPr bwMode="auto">
          <a:xfrm>
            <a:off x="7010400" y="5683250"/>
            <a:ext cx="2133600" cy="1295400"/>
          </a:xfrm>
          <a:prstGeom prst="wedgeRoundRectCallout">
            <a:avLst>
              <a:gd name="adj1" fmla="val -92856"/>
              <a:gd name="adj2" fmla="val -27083"/>
              <a:gd name="adj3" fmla="val 16667"/>
            </a:avLst>
          </a:prstGeom>
          <a:solidFill>
            <a:srgbClr val="BBE0E3"/>
          </a:solidFill>
          <a:ln w="28575">
            <a:solidFill>
              <a:srgbClr val="000000"/>
            </a:solidFill>
            <a:miter lim="800000"/>
            <a:headEnd/>
            <a:tailEnd/>
          </a:ln>
        </p:spPr>
        <p:txBody>
          <a:bodyPr wrap="none" anchor="ct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ماذا لو حكم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الملك هنا؟</a:t>
            </a:r>
            <a:endParaRPr kumimoji="0" 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7" name="AutoShape 4"/>
          <p:cNvSpPr>
            <a:spLocks noChangeArrowheads="1"/>
          </p:cNvSpPr>
          <p:nvPr/>
        </p:nvSpPr>
        <p:spPr bwMode="auto">
          <a:xfrm>
            <a:off x="2667000" y="0"/>
            <a:ext cx="2133600" cy="1285860"/>
          </a:xfrm>
          <a:prstGeom prst="wedgeRoundRectCallout">
            <a:avLst>
              <a:gd name="adj1" fmla="val 70225"/>
              <a:gd name="adj2" fmla="val 18086"/>
              <a:gd name="adj3" fmla="val 16667"/>
            </a:avLst>
          </a:prstGeom>
          <a:solidFill>
            <a:srgbClr val="BBE0E3"/>
          </a:solidFill>
          <a:ln w="28575">
            <a:solidFill>
              <a:srgbClr val="000000"/>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بدأ إسرائيل في شهر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نيسان ولم يحسبوا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سنة تولي الحكم</a:t>
            </a:r>
            <a:endParaRPr kumimoji="0" 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25643" name="Rectangle 2"/>
          <p:cNvSpPr>
            <a:spLocks noChangeArrowheads="1"/>
          </p:cNvSpPr>
          <p:nvPr/>
        </p:nvSpPr>
        <p:spPr bwMode="auto">
          <a:xfrm>
            <a:off x="2571750" y="2926985"/>
            <a:ext cx="4191000" cy="1125903"/>
          </a:xfrm>
          <a:prstGeom prst="rect">
            <a:avLst/>
          </a:prstGeom>
          <a:gradFill rotWithShape="0">
            <a:gsLst>
              <a:gs pos="0">
                <a:srgbClr val="006B03"/>
              </a:gs>
              <a:gs pos="100000">
                <a:srgbClr val="00320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أمرين مهمين</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2" name="Rectangle 9"/>
          <p:cNvSpPr txBox="1">
            <a:spLocks noChangeArrowheads="1"/>
          </p:cNvSpPr>
          <p:nvPr/>
        </p:nvSpPr>
        <p:spPr bwMode="auto">
          <a:xfrm>
            <a:off x="6929454" y="914400"/>
            <a:ext cx="2214546" cy="2819400"/>
          </a:xfrm>
          <a:prstGeom prst="rect">
            <a:avLst/>
          </a:prstGeom>
          <a:gradFill rotWithShape="0">
            <a:gsLst>
              <a:gs pos="0">
                <a:srgbClr val="800080"/>
              </a:gs>
              <a:gs pos="100000">
                <a:srgbClr val="3B003B"/>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Times" pitchFamily="-111"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Times" pitchFamily="-111"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Times" pitchFamily="-111"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Times" pitchFamily="-111"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pitchFamily="-111" charset="0"/>
              </a:defRPr>
            </a:lvl6pPr>
            <a:lvl7pPr marL="914400" algn="ctr" rtl="0" fontAlgn="base">
              <a:spcBef>
                <a:spcPct val="0"/>
              </a:spcBef>
              <a:spcAft>
                <a:spcPct val="0"/>
              </a:spcAft>
              <a:defRPr sz="4400">
                <a:solidFill>
                  <a:schemeClr val="tx2"/>
                </a:solidFill>
                <a:latin typeface="Times" pitchFamily="-111" charset="0"/>
              </a:defRPr>
            </a:lvl7pPr>
            <a:lvl8pPr marL="1371600" algn="ctr" rtl="0" fontAlgn="base">
              <a:spcBef>
                <a:spcPct val="0"/>
              </a:spcBef>
              <a:spcAft>
                <a:spcPct val="0"/>
              </a:spcAft>
              <a:defRPr sz="4400">
                <a:solidFill>
                  <a:schemeClr val="tx2"/>
                </a:solidFill>
                <a:latin typeface="Times" pitchFamily="-111" charset="0"/>
              </a:defRPr>
            </a:lvl8pPr>
            <a:lvl9pPr marL="1828800" algn="ctr" rtl="0" fontAlgn="base">
              <a:spcBef>
                <a:spcPct val="0"/>
              </a:spcBef>
              <a:spcAft>
                <a:spcPct val="0"/>
              </a:spcAft>
              <a:defRPr sz="4400">
                <a:solidFill>
                  <a:schemeClr val="tx2"/>
                </a:solidFill>
                <a:latin typeface="Times" pitchFamily="-111"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هل حسبوا سنة تولي الحكم؟</a:t>
            </a:r>
            <a:endParaRPr kumimoji="0" lang="en-US" sz="32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8" name="Rectangle 3"/>
          <p:cNvSpPr>
            <a:spLocks noChangeArrowheads="1"/>
          </p:cNvSpPr>
          <p:nvPr/>
        </p:nvSpPr>
        <p:spPr bwMode="auto">
          <a:xfrm>
            <a:off x="0" y="0"/>
            <a:ext cx="2571736" cy="3214686"/>
          </a:xfrm>
          <a:prstGeom prst="rect">
            <a:avLst/>
          </a:prstGeom>
          <a:gradFill rotWithShape="0">
            <a:gsLst>
              <a:gs pos="0">
                <a:srgbClr val="800080"/>
              </a:gs>
              <a:gs pos="100000">
                <a:srgbClr val="3B003B"/>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ما هو النظام الذي استخدموه لحساب حكم الملك؟</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0" name="Text Box 10"/>
          <p:cNvSpPr txBox="1">
            <a:spLocks noChangeArrowheads="1"/>
          </p:cNvSpPr>
          <p:nvPr/>
        </p:nvSpPr>
        <p:spPr bwMode="auto">
          <a:xfrm>
            <a:off x="8298269" y="73025"/>
            <a:ext cx="704039" cy="461665"/>
          </a:xfrm>
          <a:prstGeom prst="rect">
            <a:avLst/>
          </a:prstGeom>
          <a:solidFill>
            <a:srgbClr val="000000"/>
          </a:solid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221</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4363212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580">
                                          <p:stCondLst>
                                            <p:cond delay="0"/>
                                          </p:stCondLst>
                                        </p:cTn>
                                        <p:tgtEl>
                                          <p:spTgt spid="3"/>
                                        </p:tgtEl>
                                      </p:cBhvr>
                                    </p:animEffect>
                                    <p:anim calcmode="lin" valueType="num">
                                      <p:cBhvr>
                                        <p:cTn id="2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31" dur="26">
                                          <p:stCondLst>
                                            <p:cond delay="650"/>
                                          </p:stCondLst>
                                        </p:cTn>
                                        <p:tgtEl>
                                          <p:spTgt spid="3"/>
                                        </p:tgtEl>
                                      </p:cBhvr>
                                      <p:to x="100000" y="60000"/>
                                    </p:animScale>
                                    <p:animScale>
                                      <p:cBhvr>
                                        <p:cTn id="32" dur="166" decel="50000">
                                          <p:stCondLst>
                                            <p:cond delay="676"/>
                                          </p:stCondLst>
                                        </p:cTn>
                                        <p:tgtEl>
                                          <p:spTgt spid="3"/>
                                        </p:tgtEl>
                                      </p:cBhvr>
                                      <p:to x="100000" y="100000"/>
                                    </p:animScale>
                                    <p:animScale>
                                      <p:cBhvr>
                                        <p:cTn id="33" dur="26">
                                          <p:stCondLst>
                                            <p:cond delay="1312"/>
                                          </p:stCondLst>
                                        </p:cTn>
                                        <p:tgtEl>
                                          <p:spTgt spid="3"/>
                                        </p:tgtEl>
                                      </p:cBhvr>
                                      <p:to x="100000" y="80000"/>
                                    </p:animScale>
                                    <p:animScale>
                                      <p:cBhvr>
                                        <p:cTn id="34" dur="166" decel="50000">
                                          <p:stCondLst>
                                            <p:cond delay="1338"/>
                                          </p:stCondLst>
                                        </p:cTn>
                                        <p:tgtEl>
                                          <p:spTgt spid="3"/>
                                        </p:tgtEl>
                                      </p:cBhvr>
                                      <p:to x="100000" y="100000"/>
                                    </p:animScale>
                                    <p:animScale>
                                      <p:cBhvr>
                                        <p:cTn id="35" dur="26">
                                          <p:stCondLst>
                                            <p:cond delay="1642"/>
                                          </p:stCondLst>
                                        </p:cTn>
                                        <p:tgtEl>
                                          <p:spTgt spid="3"/>
                                        </p:tgtEl>
                                      </p:cBhvr>
                                      <p:to x="100000" y="90000"/>
                                    </p:animScale>
                                    <p:animScale>
                                      <p:cBhvr>
                                        <p:cTn id="36" dur="166" decel="50000">
                                          <p:stCondLst>
                                            <p:cond delay="1668"/>
                                          </p:stCondLst>
                                        </p:cTn>
                                        <p:tgtEl>
                                          <p:spTgt spid="3"/>
                                        </p:tgtEl>
                                      </p:cBhvr>
                                      <p:to x="100000" y="100000"/>
                                    </p:animScale>
                                    <p:animScale>
                                      <p:cBhvr>
                                        <p:cTn id="37" dur="26">
                                          <p:stCondLst>
                                            <p:cond delay="1808"/>
                                          </p:stCondLst>
                                        </p:cTn>
                                        <p:tgtEl>
                                          <p:spTgt spid="3"/>
                                        </p:tgtEl>
                                      </p:cBhvr>
                                      <p:to x="100000" y="95000"/>
                                    </p:animScale>
                                    <p:animScale>
                                      <p:cBhvr>
                                        <p:cTn id="38" dur="166" decel="50000">
                                          <p:stCondLst>
                                            <p:cond delay="1834"/>
                                          </p:stCondLst>
                                        </p:cTn>
                                        <p:tgtEl>
                                          <p:spTgt spid="3"/>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28"/>
                                        </p:tgtEl>
                                        <p:attrNameLst>
                                          <p:attrName>style.visibility</p:attrName>
                                        </p:attrNameLst>
                                      </p:cBhvr>
                                      <p:to>
                                        <p:strVal val="visible"/>
                                      </p:to>
                                    </p:set>
                                    <p:animEffect transition="in" filter="fade">
                                      <p:cBhvr>
                                        <p:cTn id="43" dur="500"/>
                                        <p:tgtEl>
                                          <p:spTgt spid="28"/>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22"/>
                                        </p:tgtEl>
                                        <p:attrNameLst>
                                          <p:attrName>style.visibility</p:attrName>
                                        </p:attrNameLst>
                                      </p:cBhvr>
                                      <p:to>
                                        <p:strVal val="visible"/>
                                      </p:to>
                                    </p:set>
                                    <p:animEffect transition="in" filter="fade">
                                      <p:cBhvr>
                                        <p:cTn id="48" dur="500"/>
                                        <p:tgtEl>
                                          <p:spTgt spid="22"/>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3" fill="hold" grpId="0" nodeType="click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500" fill="hold"/>
                                        <p:tgtEl>
                                          <p:spTgt spid="26"/>
                                        </p:tgtEl>
                                        <p:attrNameLst>
                                          <p:attrName>ppt_x</p:attrName>
                                        </p:attrNameLst>
                                      </p:cBhvr>
                                      <p:tavLst>
                                        <p:tav tm="0">
                                          <p:val>
                                            <p:strVal val="1+#ppt_w/2"/>
                                          </p:val>
                                        </p:tav>
                                        <p:tav tm="100000">
                                          <p:val>
                                            <p:strVal val="#ppt_x"/>
                                          </p:val>
                                        </p:tav>
                                      </p:tavLst>
                                    </p:anim>
                                    <p:anim calcmode="lin" valueType="num">
                                      <p:cBhvr additive="base">
                                        <p:cTn id="54"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3" fill="hold" grpId="0" nodeType="clickEffect">
                                  <p:stCondLst>
                                    <p:cond delay="0"/>
                                  </p:stCondLst>
                                  <p:childTnLst>
                                    <p:set>
                                      <p:cBhvr>
                                        <p:cTn id="58" dur="1" fill="hold">
                                          <p:stCondLst>
                                            <p:cond delay="0"/>
                                          </p:stCondLst>
                                        </p:cTn>
                                        <p:tgtEl>
                                          <p:spTgt spid="23"/>
                                        </p:tgtEl>
                                        <p:attrNameLst>
                                          <p:attrName>style.visibility</p:attrName>
                                        </p:attrNameLst>
                                      </p:cBhvr>
                                      <p:to>
                                        <p:strVal val="visible"/>
                                      </p:to>
                                    </p:set>
                                    <p:anim calcmode="lin" valueType="num">
                                      <p:cBhvr additive="base">
                                        <p:cTn id="59" dur="500" fill="hold"/>
                                        <p:tgtEl>
                                          <p:spTgt spid="23"/>
                                        </p:tgtEl>
                                        <p:attrNameLst>
                                          <p:attrName>ppt_x</p:attrName>
                                        </p:attrNameLst>
                                      </p:cBhvr>
                                      <p:tavLst>
                                        <p:tav tm="0">
                                          <p:val>
                                            <p:strVal val="1+#ppt_w/2"/>
                                          </p:val>
                                        </p:tav>
                                        <p:tav tm="100000">
                                          <p:val>
                                            <p:strVal val="#ppt_x"/>
                                          </p:val>
                                        </p:tav>
                                      </p:tavLst>
                                    </p:anim>
                                    <p:anim calcmode="lin" valueType="num">
                                      <p:cBhvr additive="base">
                                        <p:cTn id="60" dur="500" fill="hold"/>
                                        <p:tgtEl>
                                          <p:spTgt spid="23"/>
                                        </p:tgtEl>
                                        <p:attrNameLst>
                                          <p:attrName>ppt_y</p:attrName>
                                        </p:attrNameLst>
                                      </p:cBhvr>
                                      <p:tavLst>
                                        <p:tav tm="0">
                                          <p:val>
                                            <p:strVal val="0-#ppt_h/2"/>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3" fill="hold" grpId="0" nodeType="clickEffect">
                                  <p:stCondLst>
                                    <p:cond delay="0"/>
                                  </p:stCondLst>
                                  <p:childTnLst>
                                    <p:set>
                                      <p:cBhvr>
                                        <p:cTn id="64" dur="1" fill="hold">
                                          <p:stCondLst>
                                            <p:cond delay="0"/>
                                          </p:stCondLst>
                                        </p:cTn>
                                        <p:tgtEl>
                                          <p:spTgt spid="27"/>
                                        </p:tgtEl>
                                        <p:attrNameLst>
                                          <p:attrName>style.visibility</p:attrName>
                                        </p:attrNameLst>
                                      </p:cBhvr>
                                      <p:to>
                                        <p:strVal val="visible"/>
                                      </p:to>
                                    </p:set>
                                    <p:anim calcmode="lin" valueType="num">
                                      <p:cBhvr additive="base">
                                        <p:cTn id="65" dur="500" fill="hold"/>
                                        <p:tgtEl>
                                          <p:spTgt spid="27"/>
                                        </p:tgtEl>
                                        <p:attrNameLst>
                                          <p:attrName>ppt_x</p:attrName>
                                        </p:attrNameLst>
                                      </p:cBhvr>
                                      <p:tavLst>
                                        <p:tav tm="0">
                                          <p:val>
                                            <p:strVal val="1+#ppt_w/2"/>
                                          </p:val>
                                        </p:tav>
                                        <p:tav tm="100000">
                                          <p:val>
                                            <p:strVal val="#ppt_x"/>
                                          </p:val>
                                        </p:tav>
                                      </p:tavLst>
                                    </p:anim>
                                    <p:anim calcmode="lin" valueType="num">
                                      <p:cBhvr additive="base">
                                        <p:cTn id="66" dur="500" fill="hold"/>
                                        <p:tgtEl>
                                          <p:spTgt spid="2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autoUpdateAnimBg="0"/>
      <p:bldP spid="26" grpId="0" animBg="1" autoUpdateAnimBg="0"/>
      <p:bldP spid="27" grpId="0" animBg="1" autoUpdateAnimBg="0"/>
      <p:bldP spid="22" grpId="0" animBg="1" autoUpdateAnimBg="0"/>
      <p:bldP spid="28" grpId="0" animBg="1" autoUpdateAnimBg="0"/>
    </p:bld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نمط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000" u="sng" dirty="0">
                  <a:solidFill>
                    <a:srgbClr val="000090"/>
                  </a:solidFill>
                  <a:latin typeface="Arial" panose="020B0604020202020204" pitchFamily="34" charset="0"/>
                  <a:ea typeface="ÇlÇr ñæí©" charset="0"/>
                  <a:cs typeface="Arial" panose="020B0604020202020204" pitchFamily="34" charset="0"/>
                </a:rPr>
                <a:t>صالحين مع نهاية شريرة (8)</a:t>
              </a:r>
              <a:endParaRPr lang="en-US" sz="40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000090"/>
                  </a:solidFill>
                  <a:latin typeface="Arial" panose="020B0604020202020204" pitchFamily="34" charset="0"/>
                  <a:cs typeface="Arial" panose="020B0604020202020204" pitchFamily="34" charset="0"/>
                </a:rPr>
                <a:t>سليمان*(1:1), </a:t>
              </a:r>
              <a:r>
                <a:rPr lang="ar-JO" sz="3200" dirty="0">
                  <a:solidFill>
                    <a:srgbClr val="FF0000"/>
                  </a:solidFill>
                  <a:latin typeface="Arial" panose="020B0604020202020204" pitchFamily="34" charset="0"/>
                  <a:cs typeface="Arial" panose="020B0604020202020204" pitchFamily="34" charset="0"/>
                </a:rPr>
                <a:t>آسا (14: 2)</a:t>
              </a:r>
              <a:r>
                <a:rPr lang="ar-JO" sz="3200" dirty="0">
                  <a:solidFill>
                    <a:srgbClr val="000090"/>
                  </a:solidFill>
                  <a:latin typeface="Arial" panose="020B0604020202020204" pitchFamily="34" charset="0"/>
                  <a:cs typeface="Arial" panose="020B0604020202020204" pitchFamily="34" charset="0"/>
                </a:rPr>
                <a:t>،                  يهوشافاط (17: 3، 20: 37)، يؤاش               (24: 22)، عمسيا (25: 19و27)، عزيا           (26: 16)، حزقيا (32: 25)، يؤشيا                (34: 1-36: 1)</a:t>
              </a: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19884198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13" name="Group 12"/>
          <p:cNvGrpSpPr>
            <a:grpSpLocks/>
          </p:cNvGrpSpPr>
          <p:nvPr/>
        </p:nvGrpSpPr>
        <p:grpSpPr bwMode="auto">
          <a:xfrm>
            <a:off x="755576" y="703262"/>
            <a:ext cx="7560840" cy="5606057"/>
            <a:chOff x="3822700" y="2570163"/>
            <a:chExt cx="2971800" cy="2628900"/>
          </a:xfrm>
        </p:grpSpPr>
        <p:sp>
          <p:nvSpPr>
            <p:cNvPr id="275473" name="Text Box 6"/>
            <p:cNvSpPr txBox="1">
              <a:spLocks noChangeArrowheads="1"/>
            </p:cNvSpPr>
            <p:nvPr/>
          </p:nvSpPr>
          <p:spPr bwMode="auto">
            <a:xfrm>
              <a:off x="38227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000" u="sng" dirty="0">
                  <a:solidFill>
                    <a:srgbClr val="000090"/>
                  </a:solidFill>
                  <a:latin typeface="Arial" panose="020B0604020202020204" pitchFamily="34" charset="0"/>
                  <a:ea typeface="ÇlÇr ñæí©" charset="0"/>
                  <a:cs typeface="Arial" panose="020B0604020202020204" pitchFamily="34" charset="0"/>
                </a:rPr>
                <a:t>أشرار مع نهاية صالحة (3)</a:t>
              </a:r>
              <a:endParaRPr lang="en-US" sz="40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FF0000"/>
                  </a:solidFill>
                  <a:latin typeface="Arial" panose="020B0604020202020204" pitchFamily="34" charset="0"/>
                  <a:ea typeface="ÇlÇr ñæí©" charset="0"/>
                  <a:cs typeface="Arial" panose="020B0604020202020204" pitchFamily="34" charset="0"/>
                </a:rPr>
                <a:t>رحبعام (12: 6-7, 12)</a:t>
              </a:r>
              <a:endParaRPr lang="en-US" sz="3200" dirty="0">
                <a:solidFill>
                  <a:srgbClr val="FF000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000090"/>
                  </a:solidFill>
                  <a:latin typeface="Arial" panose="020B0604020202020204" pitchFamily="34" charset="0"/>
                  <a:ea typeface="ÇlÇr ñæí©" charset="0"/>
                  <a:cs typeface="Arial" panose="020B0604020202020204" pitchFamily="34" charset="0"/>
                </a:rPr>
                <a:t>أبيا ** (= أبيام 13: 10, 1 مل 15: 3)</a:t>
              </a:r>
              <a:endParaRPr lang="en-US" sz="3200"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000090"/>
                  </a:solidFill>
                  <a:latin typeface="Arial" panose="020B0604020202020204" pitchFamily="34" charset="0"/>
                  <a:cs typeface="Arial" panose="020B0604020202020204" pitchFamily="34" charset="0"/>
                </a:rPr>
                <a:t>منسى (33: 12، 19)</a:t>
              </a:r>
              <a:endParaRPr lang="en-US" sz="4800" dirty="0">
                <a:solidFill>
                  <a:srgbClr val="000090"/>
                </a:solidFill>
                <a:latin typeface="Arial" panose="020B0604020202020204" pitchFamily="34" charset="0"/>
                <a:cs typeface="Arial" panose="020B0604020202020204" pitchFamily="34" charset="0"/>
              </a:endParaRPr>
            </a:p>
          </p:txBody>
        </p:sp>
        <p:sp>
          <p:nvSpPr>
            <p:cNvPr id="275474" name="Line 7"/>
            <p:cNvSpPr>
              <a:spLocks noChangeShapeType="1"/>
            </p:cNvSpPr>
            <p:nvPr/>
          </p:nvSpPr>
          <p:spPr bwMode="auto">
            <a:xfrm flipV="1">
              <a:off x="4051300" y="3829050"/>
              <a:ext cx="0" cy="12573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5" name="Line 8"/>
            <p:cNvSpPr>
              <a:spLocks noChangeShapeType="1"/>
            </p:cNvSpPr>
            <p:nvPr/>
          </p:nvSpPr>
          <p:spPr bwMode="auto">
            <a:xfrm rot="5400000" flipV="1">
              <a:off x="5194300" y="3714750"/>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6" name="Line 9"/>
            <p:cNvSpPr>
              <a:spLocks noChangeShapeType="1"/>
            </p:cNvSpPr>
            <p:nvPr/>
          </p:nvSpPr>
          <p:spPr bwMode="auto">
            <a:xfrm rot="7101103" flipH="1" flipV="1">
              <a:off x="4759325" y="3452813"/>
              <a:ext cx="368300" cy="184785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7" name="Line 10"/>
            <p:cNvSpPr>
              <a:spLocks noChangeShapeType="1"/>
            </p:cNvSpPr>
            <p:nvPr/>
          </p:nvSpPr>
          <p:spPr bwMode="auto">
            <a:xfrm rot="7101103" flipH="1" flipV="1">
              <a:off x="5807075" y="4213225"/>
              <a:ext cx="714375" cy="23812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2" name="Lightning Bolt 1"/>
          <p:cNvSpPr/>
          <p:nvPr/>
        </p:nvSpPr>
        <p:spPr bwMode="auto">
          <a:xfrm rot="4884758">
            <a:off x="7665124" y="3736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28340039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800" u="sng" dirty="0">
                  <a:solidFill>
                    <a:srgbClr val="000090"/>
                  </a:solidFill>
                  <a:latin typeface="Arial" panose="020B0604020202020204" pitchFamily="34" charset="0"/>
                  <a:ea typeface="ÇlÇr ñæí©" charset="0"/>
                  <a:cs typeface="Arial" panose="020B0604020202020204" pitchFamily="34" charset="0"/>
                </a:rPr>
                <a:t>سيء إلى أسوأ (9)</a:t>
              </a:r>
              <a:endParaRPr lang="en-US" sz="48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000090"/>
                  </a:solidFill>
                  <a:latin typeface="Arial" panose="020B0604020202020204" pitchFamily="34" charset="0"/>
                  <a:cs typeface="Arial" panose="020B0604020202020204" pitchFamily="34" charset="0"/>
                </a:rPr>
                <a:t>يهورام (21: 6و11-12)، </a:t>
              </a:r>
              <a:r>
                <a:rPr lang="ar-JO" sz="3200" dirty="0">
                  <a:solidFill>
                    <a:srgbClr val="FF0000"/>
                  </a:solidFill>
                  <a:latin typeface="Arial" panose="020B0604020202020204" pitchFamily="34" charset="0"/>
                  <a:cs typeface="Arial" panose="020B0604020202020204" pitchFamily="34" charset="0"/>
                </a:rPr>
                <a:t>أخزيا</a:t>
              </a:r>
            </a:p>
            <a:p>
              <a:pPr algn="ctr">
                <a:buFontTx/>
                <a:buNone/>
              </a:pPr>
              <a:r>
                <a:rPr lang="ar-JO" sz="3200" dirty="0">
                  <a:solidFill>
                    <a:srgbClr val="FF0000"/>
                  </a:solidFill>
                  <a:latin typeface="Arial" panose="020B0604020202020204" pitchFamily="34" charset="0"/>
                  <a:cs typeface="Arial" panose="020B0604020202020204" pitchFamily="34" charset="0"/>
                </a:rPr>
                <a:t>(20: 36و22: 3)</a:t>
              </a:r>
              <a:r>
                <a:rPr lang="ar-JO" sz="3200" dirty="0">
                  <a:solidFill>
                    <a:srgbClr val="000090"/>
                  </a:solidFill>
                  <a:latin typeface="Arial" panose="020B0604020202020204" pitchFamily="34" charset="0"/>
                  <a:cs typeface="Arial" panose="020B0604020202020204" pitchFamily="34" charset="0"/>
                </a:rPr>
                <a:t>، عثليا (22: 10)، آحاز</a:t>
              </a:r>
            </a:p>
            <a:p>
              <a:pPr algn="ctr">
                <a:buFontTx/>
                <a:buNone/>
              </a:pPr>
              <a:r>
                <a:rPr lang="ar-JO" sz="3200" dirty="0">
                  <a:solidFill>
                    <a:srgbClr val="000090"/>
                  </a:solidFill>
                  <a:latin typeface="Arial" panose="020B0604020202020204" pitchFamily="34" charset="0"/>
                  <a:cs typeface="Arial" panose="020B0604020202020204" pitchFamily="34" charset="0"/>
                </a:rPr>
                <a:t>(28: 22)، آمون (33: 20-25)، يهوآحاز</a:t>
              </a:r>
            </a:p>
            <a:p>
              <a:pPr algn="ctr">
                <a:buFontTx/>
                <a:buNone/>
              </a:pPr>
              <a:r>
                <a:rPr lang="ar-JO" sz="3200" dirty="0">
                  <a:solidFill>
                    <a:srgbClr val="000090"/>
                  </a:solidFill>
                  <a:latin typeface="Arial" panose="020B0604020202020204" pitchFamily="34" charset="0"/>
                  <a:cs typeface="Arial" panose="020B0604020202020204" pitchFamily="34" charset="0"/>
                </a:rPr>
                <a:t>(36: 1، 2 مل 13: 2)، يهوياقيم</a:t>
              </a:r>
            </a:p>
            <a:p>
              <a:pPr algn="ctr">
                <a:buFontTx/>
                <a:buNone/>
              </a:pPr>
              <a:r>
                <a:rPr lang="ar-JO" sz="3200" dirty="0">
                  <a:solidFill>
                    <a:srgbClr val="000090"/>
                  </a:solidFill>
                  <a:latin typeface="Arial" panose="020B0604020202020204" pitchFamily="34" charset="0"/>
                  <a:cs typeface="Arial" panose="020B0604020202020204" pitchFamily="34" charset="0"/>
                </a:rPr>
                <a:t>(36: 5)، يهوياكين (36: 9)، صدقيا</a:t>
              </a:r>
            </a:p>
            <a:p>
              <a:pPr algn="ctr">
                <a:buFontTx/>
                <a:buNone/>
              </a:pPr>
              <a:r>
                <a:rPr lang="ar-JO" sz="3200" dirty="0">
                  <a:solidFill>
                    <a:srgbClr val="000090"/>
                  </a:solidFill>
                  <a:latin typeface="Arial" panose="020B0604020202020204" pitchFamily="34" charset="0"/>
                  <a:cs typeface="Arial" panose="020B0604020202020204" pitchFamily="34" charset="0"/>
                </a:rPr>
                <a:t>(36: 12)</a:t>
              </a:r>
              <a:endParaRPr lang="en-US" sz="4800" dirty="0">
                <a:solidFill>
                  <a:srgbClr val="000090"/>
                </a:solidFill>
                <a:latin typeface="Arial" panose="020B0604020202020204" pitchFamily="34" charset="0"/>
                <a:cs typeface="Arial" panose="020B0604020202020204" pitchFamily="34"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36303628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43.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279</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en-US" altLang="zh-CN" sz="1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Adapted from Huang Sabin, Singapore Bible College</a:t>
            </a:r>
            <a:endParaRPr kumimoji="1" lang="en-US" sz="1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7" name="Group 6"/>
          <p:cNvGrpSpPr>
            <a:grpSpLocks/>
          </p:cNvGrpSpPr>
          <p:nvPr/>
        </p:nvGrpSpPr>
        <p:grpSpPr bwMode="auto">
          <a:xfrm>
            <a:off x="1239838" y="703263"/>
            <a:ext cx="2971800" cy="2628900"/>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1800" u="sng" strike="noStrike" kern="1200" cap="none" spc="0" normalizeH="0" baseline="0" noProof="0" dirty="0">
                  <a:ln>
                    <a:noFill/>
                  </a:ln>
                  <a:solidFill>
                    <a:srgbClr val="000090"/>
                  </a:solidFill>
                  <a:effectLst/>
                  <a:uLnTx/>
                  <a:uFillTx/>
                  <a:latin typeface="Arial" panose="020B0604020202020204" pitchFamily="34" charset="0"/>
                  <a:ea typeface="ÇlÇr ñæí©" charset="0"/>
                  <a:cs typeface="Arial" panose="020B0604020202020204" pitchFamily="34" charset="0"/>
                </a:rPr>
                <a:t>صالحين مع نهاية شريرة (8)</a:t>
              </a:r>
              <a:endParaRPr kumimoji="1" lang="en-US" sz="1800" u="sng" strike="noStrike" kern="1200" cap="none" spc="0" normalizeH="0" baseline="0" noProof="0" dirty="0">
                <a:ln>
                  <a:noFill/>
                </a:ln>
                <a:solidFill>
                  <a:srgbClr val="000090"/>
                </a:solidFill>
                <a:effectLst/>
                <a:uLnTx/>
                <a:uFillTx/>
                <a:latin typeface="Arial" panose="020B0604020202020204" pitchFamily="34" charset="0"/>
                <a:ea typeface="ÇlÇr ñæí©" charset="0"/>
                <a:cs typeface="Arial" panose="020B0604020202020204" pitchFamily="34" charset="0"/>
              </a:endParaRP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1400"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(سليمان (1: 1), آسا (14: 2), يهوشافاط (17: 3, 20: 37), يؤاش (24: 22), عمسيا (25: 19و 27), عزيا (26: 16), حزقيا (32: 25), يوشيا (34: 1-36: 1)</a:t>
              </a:r>
              <a:endParaRPr kumimoji="1" lang="en-US" sz="2400"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13" name="Group 12"/>
          <p:cNvGrpSpPr>
            <a:grpSpLocks/>
          </p:cNvGrpSpPr>
          <p:nvPr/>
        </p:nvGrpSpPr>
        <p:grpSpPr bwMode="auto">
          <a:xfrm>
            <a:off x="4356100" y="703263"/>
            <a:ext cx="2971800" cy="2628900"/>
            <a:chOff x="3822700" y="2570163"/>
            <a:chExt cx="2971800" cy="2628900"/>
          </a:xfrm>
        </p:grpSpPr>
        <p:sp>
          <p:nvSpPr>
            <p:cNvPr id="275473" name="Text Box 6"/>
            <p:cNvSpPr txBox="1">
              <a:spLocks noChangeArrowheads="1"/>
            </p:cNvSpPr>
            <p:nvPr/>
          </p:nvSpPr>
          <p:spPr bwMode="auto">
            <a:xfrm>
              <a:off x="38227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1800" u="sng" strike="noStrike" kern="1200" cap="none" spc="0" normalizeH="0" baseline="0" noProof="0" dirty="0">
                  <a:ln>
                    <a:noFill/>
                  </a:ln>
                  <a:solidFill>
                    <a:srgbClr val="000090"/>
                  </a:solidFill>
                  <a:effectLst/>
                  <a:uLnTx/>
                  <a:uFillTx/>
                  <a:latin typeface="Arial" panose="020B0604020202020204" pitchFamily="34" charset="0"/>
                  <a:ea typeface="ÇlÇr ñæí©" charset="0"/>
                  <a:cs typeface="Arial" panose="020B0604020202020204" pitchFamily="34" charset="0"/>
                </a:rPr>
                <a:t>أشرار مع نهاية صالحة (3)</a:t>
              </a:r>
              <a:endParaRPr kumimoji="1" lang="en-US" sz="1800" u="sng" strike="noStrike" kern="1200" cap="none" spc="0" normalizeH="0" baseline="0" noProof="0" dirty="0">
                <a:ln>
                  <a:noFill/>
                </a:ln>
                <a:solidFill>
                  <a:srgbClr val="000090"/>
                </a:solidFill>
                <a:effectLst/>
                <a:uLnTx/>
                <a:uFillTx/>
                <a:latin typeface="Arial" panose="020B0604020202020204" pitchFamily="34" charset="0"/>
                <a:ea typeface="ÇlÇr ñæí©" charset="0"/>
                <a:cs typeface="Arial" panose="020B0604020202020204" pitchFamily="34" charset="0"/>
              </a:endParaRP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1400"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رحبعام (12: 6-7 و12), أبيا = أبيام (13: 10, 1 مل 15: 3), منسى (33: 12 و19)</a:t>
              </a:r>
              <a:endParaRPr kumimoji="1" lang="en-US" sz="2400"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p:txBody>
        </p:sp>
        <p:sp>
          <p:nvSpPr>
            <p:cNvPr id="275474" name="Line 7"/>
            <p:cNvSpPr>
              <a:spLocks noChangeShapeType="1"/>
            </p:cNvSpPr>
            <p:nvPr/>
          </p:nvSpPr>
          <p:spPr bwMode="auto">
            <a:xfrm flipV="1">
              <a:off x="4051300" y="3829050"/>
              <a:ext cx="0" cy="12573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5475" name="Line 8"/>
            <p:cNvSpPr>
              <a:spLocks noChangeShapeType="1"/>
            </p:cNvSpPr>
            <p:nvPr/>
          </p:nvSpPr>
          <p:spPr bwMode="auto">
            <a:xfrm rot="5400000" flipV="1">
              <a:off x="5194300" y="3714750"/>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5476" name="Line 9"/>
            <p:cNvSpPr>
              <a:spLocks noChangeShapeType="1"/>
            </p:cNvSpPr>
            <p:nvPr/>
          </p:nvSpPr>
          <p:spPr bwMode="auto">
            <a:xfrm rot="7101103" flipH="1" flipV="1">
              <a:off x="4759325" y="3452813"/>
              <a:ext cx="368300" cy="184785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5477" name="Line 10"/>
            <p:cNvSpPr>
              <a:spLocks noChangeShapeType="1"/>
            </p:cNvSpPr>
            <p:nvPr/>
          </p:nvSpPr>
          <p:spPr bwMode="auto">
            <a:xfrm rot="7101103" flipH="1" flipV="1">
              <a:off x="5807075" y="4213225"/>
              <a:ext cx="714375" cy="23812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18" name="Group 17"/>
          <p:cNvGrpSpPr>
            <a:grpSpLocks/>
          </p:cNvGrpSpPr>
          <p:nvPr/>
        </p:nvGrpSpPr>
        <p:grpSpPr bwMode="auto">
          <a:xfrm>
            <a:off x="1239838" y="3500438"/>
            <a:ext cx="2971800" cy="2687637"/>
            <a:chOff x="736600" y="3501008"/>
            <a:chExt cx="2971800" cy="2687638"/>
          </a:xfrm>
        </p:grpSpPr>
        <p:sp>
          <p:nvSpPr>
            <p:cNvPr id="275469" name="Text Box 11"/>
            <p:cNvSpPr txBox="1">
              <a:spLocks noChangeArrowheads="1"/>
            </p:cNvSpPr>
            <p:nvPr/>
          </p:nvSpPr>
          <p:spPr bwMode="auto">
            <a:xfrm>
              <a:off x="736600" y="350100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1800" u="sng" strike="noStrike" kern="1200" cap="none" spc="0" normalizeH="0" baseline="0" noProof="0" dirty="0">
                  <a:ln>
                    <a:noFill/>
                  </a:ln>
                  <a:solidFill>
                    <a:srgbClr val="000090"/>
                  </a:solidFill>
                  <a:effectLst/>
                  <a:uLnTx/>
                  <a:uFillTx/>
                  <a:latin typeface="Arial" panose="020B0604020202020204" pitchFamily="34" charset="0"/>
                  <a:ea typeface="ÇlÇr ñæí©" charset="0"/>
                  <a:cs typeface="Arial" panose="020B0604020202020204" pitchFamily="34" charset="0"/>
                </a:rPr>
                <a:t>من جيد إلى أفضل (2)</a:t>
              </a:r>
              <a:endParaRPr kumimoji="1" lang="en-US" sz="1800" u="sng" strike="noStrike" kern="1200" cap="none" spc="0" normalizeH="0" baseline="0" noProof="0" dirty="0">
                <a:ln>
                  <a:noFill/>
                </a:ln>
                <a:solidFill>
                  <a:srgbClr val="000090"/>
                </a:solidFill>
                <a:effectLst/>
                <a:uLnTx/>
                <a:uFillTx/>
                <a:latin typeface="Arial" panose="020B0604020202020204" pitchFamily="34" charset="0"/>
                <a:ea typeface="ÇlÇr ñæí©" charset="0"/>
                <a:cs typeface="Arial" panose="020B0604020202020204" pitchFamily="34" charset="0"/>
              </a:endParaRP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1400" u="none" strike="noStrike" kern="1200" cap="none" spc="0" normalizeH="0" baseline="0" noProof="0" dirty="0">
                  <a:ln>
                    <a:noFill/>
                  </a:ln>
                  <a:solidFill>
                    <a:srgbClr val="000090"/>
                  </a:solidFill>
                  <a:effectLst/>
                  <a:uLnTx/>
                  <a:uFillTx/>
                  <a:latin typeface="Arial" panose="020B0604020202020204" pitchFamily="34" charset="0"/>
                  <a:ea typeface="ÇlÇr ñæí©" charset="0"/>
                  <a:cs typeface="Arial" panose="020B0604020202020204" pitchFamily="34" charset="0"/>
                </a:rPr>
                <a:t>داود ( 1مل 3: 6)</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1400" u="none" strike="noStrike" kern="1200" cap="none" spc="0" normalizeH="0" baseline="0" noProof="0" dirty="0">
                  <a:ln>
                    <a:noFill/>
                  </a:ln>
                  <a:solidFill>
                    <a:srgbClr val="000090"/>
                  </a:solidFill>
                  <a:effectLst/>
                  <a:uLnTx/>
                  <a:uFillTx/>
                  <a:latin typeface="Arial" panose="020B0604020202020204" pitchFamily="34" charset="0"/>
                  <a:ea typeface="ÇlÇr ñæí©" charset="0"/>
                  <a:cs typeface="Arial" panose="020B0604020202020204" pitchFamily="34" charset="0"/>
                </a:rPr>
                <a:t>يوثام (27: 6)</a:t>
              </a:r>
              <a:endParaRPr kumimoji="1" lang="en-US" sz="1400" u="none" strike="noStrike" kern="1200" cap="none" spc="0" normalizeH="0" baseline="0" noProof="0" dirty="0">
                <a:ln>
                  <a:noFill/>
                </a:ln>
                <a:solidFill>
                  <a:srgbClr val="000090"/>
                </a:solidFill>
                <a:effectLst/>
                <a:uLnTx/>
                <a:uFillTx/>
                <a:latin typeface="Arial" panose="020B0604020202020204" pitchFamily="34" charset="0"/>
                <a:ea typeface="ÇlÇr ñæí©" charset="0"/>
                <a:cs typeface="Arial" panose="020B0604020202020204" pitchFamily="34" charset="0"/>
              </a:endParaRPr>
            </a:p>
            <a:p>
              <a:pPr marL="0" marR="0" lvl="0" indent="0" algn="ctr" defTabSz="914400" rtl="0" eaLnBrk="0" fontAlgn="base" latinLnBrk="0" hangingPunct="0">
                <a:lnSpc>
                  <a:spcPct val="90000"/>
                </a:lnSpc>
                <a:spcBef>
                  <a:spcPct val="20000"/>
                </a:spcBef>
                <a:spcAft>
                  <a:spcPct val="0"/>
                </a:spcAft>
                <a:buClrTx/>
                <a:buSzTx/>
                <a:buFontTx/>
                <a:buNone/>
                <a:tabLst/>
                <a:defRPr/>
              </a:pPr>
              <a:endParaRPr kumimoji="1" lang="en-US" sz="2400"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p:txBody>
        </p:sp>
        <p:sp>
          <p:nvSpPr>
            <p:cNvPr id="275470" name="Line 12"/>
            <p:cNvSpPr>
              <a:spLocks noChangeShapeType="1"/>
            </p:cNvSpPr>
            <p:nvPr/>
          </p:nvSpPr>
          <p:spPr bwMode="auto">
            <a:xfrm flipV="1">
              <a:off x="965200" y="4758308"/>
              <a:ext cx="0" cy="12573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5471" name="Line 13"/>
            <p:cNvSpPr>
              <a:spLocks noChangeShapeType="1"/>
            </p:cNvSpPr>
            <p:nvPr/>
          </p:nvSpPr>
          <p:spPr bwMode="auto">
            <a:xfrm rot="5400000" flipV="1">
              <a:off x="2108200" y="4644008"/>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5472" name="Line 14"/>
            <p:cNvSpPr>
              <a:spLocks noChangeShapeType="1"/>
            </p:cNvSpPr>
            <p:nvPr/>
          </p:nvSpPr>
          <p:spPr bwMode="auto">
            <a:xfrm rot="7101103" flipH="1" flipV="1">
              <a:off x="1130300" y="4531296"/>
              <a:ext cx="1828800" cy="14859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27" name="Group 26"/>
          <p:cNvGrpSpPr>
            <a:grpSpLocks/>
          </p:cNvGrpSpPr>
          <p:nvPr/>
        </p:nvGrpSpPr>
        <p:grpSpPr bwMode="auto">
          <a:xfrm>
            <a:off x="4356100" y="3500438"/>
            <a:ext cx="2971800" cy="2628900"/>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1400" u="sng" strike="noStrike" kern="1200" cap="none" spc="0" normalizeH="0" baseline="0" noProof="0" dirty="0">
                  <a:ln>
                    <a:noFill/>
                  </a:ln>
                  <a:solidFill>
                    <a:srgbClr val="000090"/>
                  </a:solidFill>
                  <a:effectLst/>
                  <a:uLnTx/>
                  <a:uFillTx/>
                  <a:latin typeface="Arial" panose="020B0604020202020204" pitchFamily="34" charset="0"/>
                  <a:ea typeface="ÇlÇr ñæí©" charset="0"/>
                  <a:cs typeface="Arial" panose="020B0604020202020204" pitchFamily="34" charset="0"/>
                </a:rPr>
                <a:t>سيء إلى أسوأ (9)</a:t>
              </a:r>
              <a:endParaRPr kumimoji="1" lang="en-US" sz="1400" u="sng" strike="noStrike" kern="1200" cap="none" spc="0" normalizeH="0" baseline="0" noProof="0" dirty="0">
                <a:ln>
                  <a:noFill/>
                </a:ln>
                <a:solidFill>
                  <a:srgbClr val="000090"/>
                </a:solidFill>
                <a:effectLst/>
                <a:uLnTx/>
                <a:uFillTx/>
                <a:latin typeface="Arial" panose="020B0604020202020204" pitchFamily="34" charset="0"/>
                <a:ea typeface="ÇlÇr ñæí©" charset="0"/>
                <a:cs typeface="Arial" panose="020B0604020202020204" pitchFamily="34" charset="0"/>
              </a:endParaRP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1400"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يهورام (21: 6و11-12), أخزيا (20: 35, 22: 3) عثليا (22: 10), آحاز (28: 22), آمون (33: 20-25), يهوآحاز (36: 1, 2 مل 13: 2), يهوياقيم (36: 5), يهوياكين (36: 9), صدقيا (36: 12)</a:t>
              </a: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36347249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4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 name="Rectangle 5"/>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
        <p:nvSpPr>
          <p:cNvPr id="280581" name="Rectangle 2"/>
          <p:cNvSpPr>
            <a:spLocks noGrp="1" noChangeArrowheads="1"/>
          </p:cNvSpPr>
          <p:nvPr>
            <p:ph type="title"/>
          </p:nvPr>
        </p:nvSpPr>
        <p:spPr>
          <a:xfrm>
            <a:off x="971550" y="404813"/>
            <a:ext cx="7416800" cy="1019175"/>
          </a:xfrm>
          <a:solidFill>
            <a:srgbClr val="800000"/>
          </a:solidFill>
        </p:spPr>
        <p:txBody>
          <a:bodyPr/>
          <a:lstStyle/>
          <a:p>
            <a:r>
              <a:rPr lang="ar-JO" dirty="0">
                <a:ea typeface="ＭＳ Ｐゴシック" charset="0"/>
              </a:rPr>
              <a:t>التطبيق</a:t>
            </a:r>
            <a:endParaRPr lang="en-US" dirty="0">
              <a:ea typeface="ＭＳ Ｐゴシック" charset="0"/>
            </a:endParaRPr>
          </a:p>
        </p:txBody>
      </p:sp>
      <p:sp>
        <p:nvSpPr>
          <p:cNvPr id="280582" name="Text Box 4"/>
          <p:cNvSpPr txBox="1">
            <a:spLocks noChangeArrowheads="1"/>
          </p:cNvSpPr>
          <p:nvPr/>
        </p:nvSpPr>
        <p:spPr bwMode="auto">
          <a:xfrm>
            <a:off x="8377238" y="4445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271</a:t>
            </a:r>
            <a:endParaRPr kumimoji="0" lang="en-US" dirty="0">
              <a:solidFill>
                <a:srgbClr val="FFFFFF"/>
              </a:solidFill>
              <a:latin typeface="Arial" panose="020B0604020202020204" pitchFamily="34" charset="0"/>
              <a:cs typeface="Arial" panose="020B0604020202020204" pitchFamily="34" charset="0"/>
            </a:endParaRPr>
          </a:p>
        </p:txBody>
      </p:sp>
      <p:sp>
        <p:nvSpPr>
          <p:cNvPr id="5" name="Rectangle 3"/>
          <p:cNvSpPr txBox="1">
            <a:spLocks noChangeArrowheads="1"/>
          </p:cNvSpPr>
          <p:nvPr/>
        </p:nvSpPr>
        <p:spPr bwMode="auto">
          <a:xfrm>
            <a:off x="914400" y="1752600"/>
            <a:ext cx="7772400" cy="4114800"/>
          </a:xfrm>
          <a:prstGeom prst="rect">
            <a:avLst/>
          </a:prstGeom>
          <a:noFill/>
          <a:ln w="9525">
            <a:noFill/>
            <a:miter lim="800000"/>
            <a:headEnd/>
            <a:tailEnd/>
          </a:ln>
        </p:spPr>
        <p:txBody>
          <a:bodyPr lIns="92075" tIns="46038" rIns="92075" bIns="46038"/>
          <a:lstStyle/>
          <a:p>
            <a:pPr marL="342900" indent="-342900" algn="ctr">
              <a:buFontTx/>
              <a:buNone/>
              <a:defRPr/>
            </a:pPr>
            <a:r>
              <a:rPr lang="ar-JO" sz="4000" dirty="0">
                <a:latin typeface="Arial" panose="020B0604020202020204" pitchFamily="34" charset="0"/>
                <a:cs typeface="Arial" panose="020B0604020202020204" pitchFamily="34" charset="0"/>
              </a:rPr>
              <a:t>تواضع عندما يعظمك الرب                    لئلا تصبح أنت صنماً لنفسك</a:t>
            </a:r>
          </a:p>
          <a:p>
            <a:pPr marL="342900" indent="-342900" algn="ctr">
              <a:buFontTx/>
              <a:buNone/>
              <a:defRPr/>
            </a:pPr>
            <a:r>
              <a:rPr lang="en-US" altLang="zh-CN" sz="3200" kern="0" dirty="0">
                <a:solidFill>
                  <a:srgbClr val="FFFFFF"/>
                </a:solidFill>
                <a:latin typeface="Arial" panose="020B0604020202020204" pitchFamily="34" charset="0"/>
                <a:ea typeface="Arial" charset="0"/>
                <a:cs typeface="Arial" panose="020B0604020202020204" pitchFamily="34" charset="0"/>
              </a:rPr>
              <a:t> </a:t>
            </a:r>
          </a:p>
          <a:p>
            <a:pPr marL="342900" indent="-342900" algn="ctr">
              <a:buFontTx/>
              <a:buNone/>
              <a:defRPr/>
            </a:pPr>
            <a:r>
              <a:rPr lang="ar-JO" sz="2800" dirty="0">
                <a:latin typeface="Arial" panose="020B0604020202020204" pitchFamily="34" charset="0"/>
                <a:cs typeface="Arial" panose="020B0604020202020204" pitchFamily="34" charset="0"/>
              </a:rPr>
              <a:t>النجاح ليس نهائيا أبدا </a:t>
            </a:r>
          </a:p>
          <a:p>
            <a:pPr marL="342900" indent="-342900" algn="ctr">
              <a:buFontTx/>
              <a:buNone/>
              <a:defRPr/>
            </a:pPr>
            <a:r>
              <a:rPr lang="ar-JO" sz="2800" dirty="0">
                <a:latin typeface="Arial" panose="020B0604020202020204" pitchFamily="34" charset="0"/>
                <a:cs typeface="Arial" panose="020B0604020202020204" pitchFamily="34" charset="0"/>
              </a:rPr>
              <a:t>الفشل لا يكون مميتًا أبدًا </a:t>
            </a:r>
          </a:p>
          <a:p>
            <a:pPr marL="342900" indent="-342900" algn="ctr">
              <a:buFontTx/>
              <a:buNone/>
              <a:defRPr/>
            </a:pPr>
            <a:r>
              <a:rPr lang="ar-JO" sz="2800" dirty="0">
                <a:latin typeface="Arial" panose="020B0604020202020204" pitchFamily="34" charset="0"/>
                <a:cs typeface="Arial" panose="020B0604020202020204" pitchFamily="34" charset="0"/>
              </a:rPr>
              <a:t> الشجاعة [لا التواضع] هي التي تهم</a:t>
            </a:r>
            <a:r>
              <a:rPr lang="en-US" altLang="zh-CN" sz="2800" kern="0" dirty="0">
                <a:solidFill>
                  <a:srgbClr val="FFFFFF"/>
                </a:solidFill>
                <a:latin typeface="Arial" panose="020B0604020202020204" pitchFamily="34" charset="0"/>
                <a:ea typeface="Arial" charset="0"/>
                <a:cs typeface="Arial" panose="020B0604020202020204" pitchFamily="34" charset="0"/>
              </a:rPr>
              <a:t> </a:t>
            </a:r>
          </a:p>
          <a:p>
            <a:pPr marL="342900" indent="-342900" algn="ctr">
              <a:buFontTx/>
              <a:buNone/>
              <a:defRPr/>
            </a:pPr>
            <a:r>
              <a:rPr lang="ar-JO" altLang="zh-CN" sz="2800" kern="0" dirty="0">
                <a:solidFill>
                  <a:srgbClr val="FFFFFF"/>
                </a:solidFill>
                <a:latin typeface="Arial" panose="020B0604020202020204" pitchFamily="34" charset="0"/>
                <a:ea typeface="Arial" charset="0"/>
                <a:cs typeface="Arial" panose="020B0604020202020204" pitchFamily="34" charset="0"/>
              </a:rPr>
              <a:t>منقول عن ونستون تشرشل</a:t>
            </a:r>
            <a:r>
              <a:rPr lang="en-US" altLang="zh-CN" sz="2800" kern="0" dirty="0">
                <a:solidFill>
                  <a:srgbClr val="FFFFFF"/>
                </a:solidFill>
                <a:latin typeface="Arial" panose="020B0604020202020204" pitchFamily="34" charset="0"/>
                <a:ea typeface="Arial" charset="0"/>
                <a:cs typeface="Arial" panose="020B0604020202020204" pitchFamily="34" charset="0"/>
              </a:rPr>
              <a:t> </a:t>
            </a:r>
          </a:p>
        </p:txBody>
      </p:sp>
    </p:spTree>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p:cNvSpPr>
            <a:spLocks noGrp="1" noChangeArrowheads="1"/>
          </p:cNvSpPr>
          <p:nvPr>
            <p:ph type="title"/>
          </p:nvPr>
        </p:nvSpPr>
        <p:spPr>
          <a:xfrm>
            <a:off x="990600" y="-76200"/>
            <a:ext cx="7772400" cy="838200"/>
          </a:xfrm>
        </p:spPr>
        <p:txBody>
          <a:bodyPr/>
          <a:lstStyle/>
          <a:p>
            <a:pPr algn="ctr" eaLnBrk="1" hangingPunct="1">
              <a:defRPr/>
            </a:pPr>
            <a:r>
              <a:rPr lang="ar-JO" sz="4000" dirty="0">
                <a:effectLst>
                  <a:outerShdw blurRad="38100" dist="38100" dir="2700000" algn="tl">
                    <a:srgbClr val="FFFFFF"/>
                  </a:outerShdw>
                </a:effectLst>
                <a:ea typeface="ＭＳ Ｐゴシック" charset="0"/>
              </a:rPr>
              <a:t>أي إمبراطوريات وأي ترتيب؟</a:t>
            </a:r>
            <a:endParaRPr lang="en-US" sz="4000" dirty="0">
              <a:effectLst>
                <a:outerShdw blurRad="38100" dist="38100" dir="2700000" algn="tl">
                  <a:srgbClr val="FFFFFF"/>
                </a:outerShdw>
              </a:effectLst>
              <a:ea typeface="ＭＳ Ｐゴシック" charset="0"/>
            </a:endParaRPr>
          </a:p>
        </p:txBody>
      </p:sp>
      <p:sp>
        <p:nvSpPr>
          <p:cNvPr id="105475" name="Text Box 3"/>
          <p:cNvSpPr txBox="1">
            <a:spLocks noChangeArrowheads="1"/>
          </p:cNvSpPr>
          <p:nvPr/>
        </p:nvSpPr>
        <p:spPr bwMode="auto">
          <a:xfrm>
            <a:off x="9252520" y="19472"/>
            <a:ext cx="533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52</a:t>
            </a:r>
            <a:endParaRPr kumimoji="0" lang="en-US" dirty="0">
              <a:solidFill>
                <a:srgbClr val="FFFFFF"/>
              </a:solidFill>
              <a:latin typeface="Arial" panose="020B0604020202020204" pitchFamily="34" charset="0"/>
              <a:cs typeface="Arial" panose="020B0604020202020204" pitchFamily="34" charset="0"/>
            </a:endParaRPr>
          </a:p>
        </p:txBody>
      </p:sp>
      <p:grpSp>
        <p:nvGrpSpPr>
          <p:cNvPr id="44035" name="Group 6"/>
          <p:cNvGrpSpPr>
            <a:grpSpLocks/>
          </p:cNvGrpSpPr>
          <p:nvPr/>
        </p:nvGrpSpPr>
        <p:grpSpPr bwMode="auto">
          <a:xfrm>
            <a:off x="228600" y="4953000"/>
            <a:ext cx="3962400" cy="1881188"/>
            <a:chOff x="898" y="1680"/>
            <a:chExt cx="4862" cy="2226"/>
          </a:xfrm>
        </p:grpSpPr>
        <p:pic>
          <p:nvPicPr>
            <p:cNvPr id="44052" name="Picture 7" descr="32 Persi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912" y="1680"/>
              <a:ext cx="4848" cy="22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4053" name="Picture 8" descr="32 Persian"/>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898" y="1680"/>
              <a:ext cx="3214" cy="22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44036" name="Picture 9" descr="31 Babylonian"/>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28600" y="762000"/>
            <a:ext cx="2819400" cy="2524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44037" name="Group 13"/>
          <p:cNvGrpSpPr>
            <a:grpSpLocks/>
          </p:cNvGrpSpPr>
          <p:nvPr/>
        </p:nvGrpSpPr>
        <p:grpSpPr bwMode="auto">
          <a:xfrm>
            <a:off x="4343400" y="762000"/>
            <a:ext cx="4800600" cy="1981200"/>
            <a:chOff x="2208" y="1632"/>
            <a:chExt cx="4080" cy="2064"/>
          </a:xfrm>
        </p:grpSpPr>
        <p:pic>
          <p:nvPicPr>
            <p:cNvPr id="44050" name="Picture 11" descr="33 Greek"/>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208" y="1632"/>
              <a:ext cx="4080" cy="20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4051" name="Picture 12" descr="33 Greek"/>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5191" y="1632"/>
              <a:ext cx="1053" cy="20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44038" name="Picture 4" descr="34 Roman"/>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5387975" y="4362450"/>
            <a:ext cx="3505200" cy="18526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4039" name="Picture 5" descr="60 Assyrian"/>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2971800" y="2820988"/>
            <a:ext cx="2514600" cy="2055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5486" name="Text Box 14"/>
          <p:cNvSpPr txBox="1">
            <a:spLocks noChangeArrowheads="1"/>
          </p:cNvSpPr>
          <p:nvPr/>
        </p:nvSpPr>
        <p:spPr bwMode="auto">
          <a:xfrm>
            <a:off x="3352800" y="4221163"/>
            <a:ext cx="896399"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100000"/>
              </a:lnSpc>
              <a:spcBef>
                <a:spcPct val="0"/>
              </a:spcBef>
              <a:buFontTx/>
              <a:buNone/>
            </a:pPr>
            <a:r>
              <a:rPr kumimoji="0" lang="ar-JO" sz="3200" dirty="0">
                <a:solidFill>
                  <a:srgbClr val="000000"/>
                </a:solidFill>
                <a:latin typeface="Arial" panose="020B0604020202020204" pitchFamily="34" charset="0"/>
                <a:cs typeface="Arial" panose="020B0604020202020204" pitchFamily="34" charset="0"/>
              </a:rPr>
              <a:t>آشور</a:t>
            </a:r>
            <a:endParaRPr kumimoji="0" lang="en-US" sz="3200" dirty="0">
              <a:solidFill>
                <a:srgbClr val="000000"/>
              </a:solidFill>
              <a:latin typeface="Arial" panose="020B0604020202020204" pitchFamily="34" charset="0"/>
              <a:cs typeface="Arial" panose="020B0604020202020204" pitchFamily="34" charset="0"/>
            </a:endParaRPr>
          </a:p>
        </p:txBody>
      </p:sp>
      <p:sp>
        <p:nvSpPr>
          <p:cNvPr id="105487" name="Text Box 15"/>
          <p:cNvSpPr txBox="1">
            <a:spLocks noChangeArrowheads="1"/>
          </p:cNvSpPr>
          <p:nvPr/>
        </p:nvSpPr>
        <p:spPr bwMode="auto">
          <a:xfrm>
            <a:off x="685800" y="2620963"/>
            <a:ext cx="691215"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100000"/>
              </a:lnSpc>
              <a:spcBef>
                <a:spcPct val="0"/>
              </a:spcBef>
              <a:buFontTx/>
              <a:buNone/>
            </a:pPr>
            <a:r>
              <a:rPr kumimoji="0" lang="ar-JO" sz="3200" dirty="0">
                <a:solidFill>
                  <a:srgbClr val="000000"/>
                </a:solidFill>
                <a:latin typeface="Arial" panose="020B0604020202020204" pitchFamily="34" charset="0"/>
                <a:cs typeface="Arial" panose="020B0604020202020204" pitchFamily="34" charset="0"/>
              </a:rPr>
              <a:t>بابل</a:t>
            </a:r>
            <a:endParaRPr kumimoji="0" lang="en-US" sz="3200" dirty="0">
              <a:solidFill>
                <a:srgbClr val="000000"/>
              </a:solidFill>
              <a:latin typeface="Arial" panose="020B0604020202020204" pitchFamily="34" charset="0"/>
              <a:cs typeface="Arial" panose="020B0604020202020204" pitchFamily="34" charset="0"/>
            </a:endParaRPr>
          </a:p>
        </p:txBody>
      </p:sp>
      <p:sp>
        <p:nvSpPr>
          <p:cNvPr id="105488" name="Text Box 16"/>
          <p:cNvSpPr txBox="1">
            <a:spLocks noChangeArrowheads="1"/>
          </p:cNvSpPr>
          <p:nvPr/>
        </p:nvSpPr>
        <p:spPr bwMode="auto">
          <a:xfrm>
            <a:off x="1524000" y="6248400"/>
            <a:ext cx="1760418"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100000"/>
              </a:lnSpc>
              <a:spcBef>
                <a:spcPct val="0"/>
              </a:spcBef>
              <a:buFontTx/>
              <a:buNone/>
            </a:pPr>
            <a:r>
              <a:rPr kumimoji="0" lang="ar-JO" sz="3200" dirty="0">
                <a:solidFill>
                  <a:srgbClr val="000000"/>
                </a:solidFill>
                <a:latin typeface="Arial" panose="020B0604020202020204" pitchFamily="34" charset="0"/>
                <a:cs typeface="Arial" panose="020B0604020202020204" pitchFamily="34" charset="0"/>
              </a:rPr>
              <a:t>مادي-فارس</a:t>
            </a:r>
            <a:endParaRPr kumimoji="0" lang="en-US" sz="3200" dirty="0">
              <a:solidFill>
                <a:srgbClr val="000000"/>
              </a:solidFill>
              <a:latin typeface="Arial" panose="020B0604020202020204" pitchFamily="34" charset="0"/>
              <a:cs typeface="Arial" panose="020B0604020202020204" pitchFamily="34" charset="0"/>
            </a:endParaRPr>
          </a:p>
        </p:txBody>
      </p:sp>
      <p:sp>
        <p:nvSpPr>
          <p:cNvPr id="105489" name="Text Box 17"/>
          <p:cNvSpPr txBox="1">
            <a:spLocks noChangeArrowheads="1"/>
          </p:cNvSpPr>
          <p:nvPr/>
        </p:nvSpPr>
        <p:spPr bwMode="auto">
          <a:xfrm>
            <a:off x="6477000" y="2163763"/>
            <a:ext cx="1099981"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100000"/>
              </a:lnSpc>
              <a:spcBef>
                <a:spcPct val="0"/>
              </a:spcBef>
              <a:buFontTx/>
              <a:buNone/>
            </a:pPr>
            <a:r>
              <a:rPr kumimoji="0" lang="ar-JO" sz="3200" dirty="0">
                <a:solidFill>
                  <a:srgbClr val="000000"/>
                </a:solidFill>
                <a:latin typeface="Arial" panose="020B0604020202020204" pitchFamily="34" charset="0"/>
                <a:cs typeface="Arial" panose="020B0604020202020204" pitchFamily="34" charset="0"/>
              </a:rPr>
              <a:t>اليونان</a:t>
            </a:r>
            <a:endParaRPr kumimoji="0" lang="en-US" sz="3200" dirty="0">
              <a:solidFill>
                <a:srgbClr val="000000"/>
              </a:solidFill>
              <a:latin typeface="Arial" panose="020B0604020202020204" pitchFamily="34" charset="0"/>
              <a:cs typeface="Arial" panose="020B0604020202020204" pitchFamily="34" charset="0"/>
            </a:endParaRPr>
          </a:p>
        </p:txBody>
      </p:sp>
      <p:sp>
        <p:nvSpPr>
          <p:cNvPr id="105490" name="Text Box 18"/>
          <p:cNvSpPr txBox="1">
            <a:spLocks noChangeArrowheads="1"/>
          </p:cNvSpPr>
          <p:nvPr/>
        </p:nvSpPr>
        <p:spPr bwMode="auto">
          <a:xfrm>
            <a:off x="6607175" y="5635625"/>
            <a:ext cx="1223412"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100000"/>
              </a:lnSpc>
              <a:spcBef>
                <a:spcPct val="0"/>
              </a:spcBef>
              <a:buFontTx/>
              <a:buNone/>
            </a:pPr>
            <a:r>
              <a:rPr kumimoji="0" lang="ar-JO" sz="3200" dirty="0">
                <a:solidFill>
                  <a:srgbClr val="000000"/>
                </a:solidFill>
                <a:latin typeface="Arial" panose="020B0604020202020204" pitchFamily="34" charset="0"/>
                <a:cs typeface="Arial" panose="020B0604020202020204" pitchFamily="34" charset="0"/>
              </a:rPr>
              <a:t>الرومان</a:t>
            </a:r>
            <a:endParaRPr kumimoji="0" lang="en-US" sz="3200" dirty="0">
              <a:solidFill>
                <a:srgbClr val="000000"/>
              </a:solidFill>
              <a:latin typeface="Arial" panose="020B0604020202020204" pitchFamily="34" charset="0"/>
              <a:cs typeface="Arial" panose="020B0604020202020204" pitchFamily="34" charset="0"/>
            </a:endParaRPr>
          </a:p>
        </p:txBody>
      </p:sp>
      <p:sp>
        <p:nvSpPr>
          <p:cNvPr id="105491" name="AutoShape 19"/>
          <p:cNvSpPr>
            <a:spLocks noChangeArrowheads="1"/>
          </p:cNvSpPr>
          <p:nvPr/>
        </p:nvSpPr>
        <p:spPr bwMode="auto">
          <a:xfrm rot="-8328078">
            <a:off x="2514600" y="2514600"/>
            <a:ext cx="1066800" cy="609600"/>
          </a:xfrm>
          <a:prstGeom prst="notchedRightArrow">
            <a:avLst>
              <a:gd name="adj1" fmla="val 50000"/>
              <a:gd name="adj2" fmla="val 43750"/>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0"/>
              </a:spcBef>
              <a:buFontTx/>
              <a:buNone/>
            </a:pPr>
            <a:endParaRPr kumimoji="0" lang="en-US" dirty="0">
              <a:solidFill>
                <a:srgbClr val="FFFFFF"/>
              </a:solidFill>
              <a:latin typeface="Arial" panose="020B0604020202020204" pitchFamily="34" charset="0"/>
              <a:cs typeface="Arial" panose="020B0604020202020204" pitchFamily="34" charset="0"/>
            </a:endParaRPr>
          </a:p>
        </p:txBody>
      </p:sp>
      <p:sp>
        <p:nvSpPr>
          <p:cNvPr id="105492" name="AutoShape 20"/>
          <p:cNvSpPr>
            <a:spLocks noChangeArrowheads="1"/>
          </p:cNvSpPr>
          <p:nvPr/>
        </p:nvSpPr>
        <p:spPr bwMode="auto">
          <a:xfrm rot="5400000">
            <a:off x="1143000" y="3732213"/>
            <a:ext cx="1066800" cy="609600"/>
          </a:xfrm>
          <a:prstGeom prst="notchedRightArrow">
            <a:avLst>
              <a:gd name="adj1" fmla="val 50000"/>
              <a:gd name="adj2" fmla="val 43750"/>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0"/>
              </a:spcBef>
              <a:buFontTx/>
              <a:buNone/>
            </a:pPr>
            <a:endParaRPr kumimoji="0" lang="en-US" dirty="0">
              <a:solidFill>
                <a:srgbClr val="FFFFFF"/>
              </a:solidFill>
              <a:latin typeface="Arial" panose="020B0604020202020204" pitchFamily="34" charset="0"/>
              <a:cs typeface="Arial" panose="020B0604020202020204" pitchFamily="34" charset="0"/>
            </a:endParaRPr>
          </a:p>
        </p:txBody>
      </p:sp>
      <p:sp>
        <p:nvSpPr>
          <p:cNvPr id="105493" name="AutoShape 21"/>
          <p:cNvSpPr>
            <a:spLocks noChangeArrowheads="1"/>
          </p:cNvSpPr>
          <p:nvPr/>
        </p:nvSpPr>
        <p:spPr bwMode="auto">
          <a:xfrm rot="-3042361">
            <a:off x="3124200" y="4343400"/>
            <a:ext cx="4572000" cy="609600"/>
          </a:xfrm>
          <a:prstGeom prst="notchedRightArrow">
            <a:avLst>
              <a:gd name="adj1" fmla="val 50000"/>
              <a:gd name="adj2" fmla="val 187500"/>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0"/>
              </a:spcBef>
              <a:buFontTx/>
              <a:buNone/>
            </a:pPr>
            <a:endParaRPr kumimoji="0" lang="en-US" dirty="0">
              <a:solidFill>
                <a:srgbClr val="FFFFFF"/>
              </a:solidFill>
              <a:latin typeface="Arial" panose="020B0604020202020204" pitchFamily="34" charset="0"/>
              <a:cs typeface="Arial" panose="020B0604020202020204" pitchFamily="34" charset="0"/>
            </a:endParaRPr>
          </a:p>
        </p:txBody>
      </p:sp>
      <p:sp>
        <p:nvSpPr>
          <p:cNvPr id="105494" name="AutoShape 22"/>
          <p:cNvSpPr>
            <a:spLocks noChangeArrowheads="1"/>
          </p:cNvSpPr>
          <p:nvPr/>
        </p:nvSpPr>
        <p:spPr bwMode="auto">
          <a:xfrm rot="5400000">
            <a:off x="6553200" y="3513138"/>
            <a:ext cx="1066800" cy="609600"/>
          </a:xfrm>
          <a:prstGeom prst="notchedRightArrow">
            <a:avLst>
              <a:gd name="adj1" fmla="val 50000"/>
              <a:gd name="adj2" fmla="val 43750"/>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0"/>
              </a:spcBef>
              <a:buFontTx/>
              <a:buNone/>
            </a:pPr>
            <a:endParaRPr kumimoji="0" lang="en-US" dirty="0">
              <a:solidFill>
                <a:srgbClr val="FFFFFF"/>
              </a:solidFill>
              <a:latin typeface="Arial" panose="020B0604020202020204" pitchFamily="34" charset="0"/>
              <a:cs typeface="Arial" panose="020B0604020202020204" pitchFamily="34" charset="0"/>
            </a:endParaRPr>
          </a:p>
        </p:txBody>
      </p:sp>
      <p:sp>
        <p:nvSpPr>
          <p:cNvPr id="23" name="Text Box 6"/>
          <p:cNvSpPr txBox="1">
            <a:spLocks noChangeArrowheads="1"/>
          </p:cNvSpPr>
          <p:nvPr/>
        </p:nvSpPr>
        <p:spPr bwMode="auto">
          <a:xfrm>
            <a:off x="4427538" y="6308725"/>
            <a:ext cx="4505325" cy="461665"/>
          </a:xfrm>
          <a:prstGeom prst="rect">
            <a:avLst/>
          </a:prstGeom>
          <a:noFill/>
          <a:ln w="12700" cap="sq">
            <a:noFill/>
            <a:miter lim="800000"/>
            <a:headEnd type="none" w="sm" len="sm"/>
            <a:tailEnd type="none" w="sm" len="sm"/>
          </a:ln>
          <a:effectLst>
            <a:outerShdw blurRad="63500" dist="35921" dir="2700000" algn="ctr" rotWithShape="0">
              <a:schemeClr val="bg2">
                <a:alpha val="74998"/>
              </a:schemeClr>
            </a:outerShdw>
          </a:effectLst>
        </p:spPr>
        <p:txBody>
          <a:bodyPr>
            <a:spAutoFit/>
          </a:bodyPr>
          <a:lstStyle/>
          <a:p>
            <a:pPr algn="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بيتزيل، الطبعة الأولى، 139-167</a:t>
            </a:r>
            <a:endParaRPr kumimoji="0" lang="en-US"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139113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105486"/>
                                        </p:tgtEl>
                                        <p:attrNameLst>
                                          <p:attrName>style.visibility</p:attrName>
                                        </p:attrNameLst>
                                      </p:cBhvr>
                                      <p:to>
                                        <p:strVal val="visible"/>
                                      </p:to>
                                    </p:set>
                                    <p:anim calcmode="lin" valueType="num">
                                      <p:cBhvr>
                                        <p:cTn id="7" dur="1000" fill="hold"/>
                                        <p:tgtEl>
                                          <p:spTgt spid="105486"/>
                                        </p:tgtEl>
                                        <p:attrNameLst>
                                          <p:attrName>ppt_w</p:attrName>
                                        </p:attrNameLst>
                                      </p:cBhvr>
                                      <p:tavLst>
                                        <p:tav tm="0">
                                          <p:val>
                                            <p:fltVal val="0"/>
                                          </p:val>
                                        </p:tav>
                                        <p:tav tm="100000">
                                          <p:val>
                                            <p:strVal val="#ppt_w"/>
                                          </p:val>
                                        </p:tav>
                                      </p:tavLst>
                                    </p:anim>
                                    <p:anim calcmode="lin" valueType="num">
                                      <p:cBhvr>
                                        <p:cTn id="8" dur="1000" fill="hold"/>
                                        <p:tgtEl>
                                          <p:spTgt spid="105486"/>
                                        </p:tgtEl>
                                        <p:attrNameLst>
                                          <p:attrName>ppt_h</p:attrName>
                                        </p:attrNameLst>
                                      </p:cBhvr>
                                      <p:tavLst>
                                        <p:tav tm="0">
                                          <p:val>
                                            <p:fltVal val="0"/>
                                          </p:val>
                                        </p:tav>
                                        <p:tav tm="100000">
                                          <p:val>
                                            <p:strVal val="#ppt_h"/>
                                          </p:val>
                                        </p:tav>
                                      </p:tavLst>
                                    </p:anim>
                                    <p:anim calcmode="lin" valueType="num">
                                      <p:cBhvr>
                                        <p:cTn id="9" dur="1000" fill="hold"/>
                                        <p:tgtEl>
                                          <p:spTgt spid="105486"/>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10548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105491"/>
                                        </p:tgtEl>
                                        <p:attrNameLst>
                                          <p:attrName>style.visibility</p:attrName>
                                        </p:attrNameLst>
                                      </p:cBhvr>
                                      <p:to>
                                        <p:strVal val="visible"/>
                                      </p:to>
                                    </p:set>
                                    <p:animEffect transition="in" filter="dissolve">
                                      <p:cBhvr>
                                        <p:cTn id="15" dur="500"/>
                                        <p:tgtEl>
                                          <p:spTgt spid="105491"/>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5" presetClass="entr" presetSubtype="0" fill="hold" grpId="0" nodeType="clickEffect">
                                  <p:stCondLst>
                                    <p:cond delay="0"/>
                                  </p:stCondLst>
                                  <p:childTnLst>
                                    <p:set>
                                      <p:cBhvr>
                                        <p:cTn id="19" dur="1" fill="hold">
                                          <p:stCondLst>
                                            <p:cond delay="0"/>
                                          </p:stCondLst>
                                        </p:cTn>
                                        <p:tgtEl>
                                          <p:spTgt spid="105487"/>
                                        </p:tgtEl>
                                        <p:attrNameLst>
                                          <p:attrName>style.visibility</p:attrName>
                                        </p:attrNameLst>
                                      </p:cBhvr>
                                      <p:to>
                                        <p:strVal val="visible"/>
                                      </p:to>
                                    </p:set>
                                    <p:anim calcmode="lin" valueType="num">
                                      <p:cBhvr>
                                        <p:cTn id="20" dur="1000" fill="hold"/>
                                        <p:tgtEl>
                                          <p:spTgt spid="105487"/>
                                        </p:tgtEl>
                                        <p:attrNameLst>
                                          <p:attrName>ppt_w</p:attrName>
                                        </p:attrNameLst>
                                      </p:cBhvr>
                                      <p:tavLst>
                                        <p:tav tm="0">
                                          <p:val>
                                            <p:fltVal val="0"/>
                                          </p:val>
                                        </p:tav>
                                        <p:tav tm="100000">
                                          <p:val>
                                            <p:strVal val="#ppt_w"/>
                                          </p:val>
                                        </p:tav>
                                      </p:tavLst>
                                    </p:anim>
                                    <p:anim calcmode="lin" valueType="num">
                                      <p:cBhvr>
                                        <p:cTn id="21" dur="1000" fill="hold"/>
                                        <p:tgtEl>
                                          <p:spTgt spid="105487"/>
                                        </p:tgtEl>
                                        <p:attrNameLst>
                                          <p:attrName>ppt_h</p:attrName>
                                        </p:attrNameLst>
                                      </p:cBhvr>
                                      <p:tavLst>
                                        <p:tav tm="0">
                                          <p:val>
                                            <p:fltVal val="0"/>
                                          </p:val>
                                        </p:tav>
                                        <p:tav tm="100000">
                                          <p:val>
                                            <p:strVal val="#ppt_h"/>
                                          </p:val>
                                        </p:tav>
                                      </p:tavLst>
                                    </p:anim>
                                    <p:anim calcmode="lin" valueType="num">
                                      <p:cBhvr>
                                        <p:cTn id="22" dur="1000" fill="hold"/>
                                        <p:tgtEl>
                                          <p:spTgt spid="105487"/>
                                        </p:tgtEl>
                                        <p:attrNameLst>
                                          <p:attrName>ppt_x</p:attrName>
                                        </p:attrNameLst>
                                      </p:cBhvr>
                                      <p:tavLst>
                                        <p:tav tm="0" fmla="#ppt_x+(cos(-2*pi*(1-$))*-#ppt_x-sin(-2*pi*(1-$))*(1-#ppt_y))*(1-$)">
                                          <p:val>
                                            <p:fltVal val="0"/>
                                          </p:val>
                                        </p:tav>
                                        <p:tav tm="100000">
                                          <p:val>
                                            <p:fltVal val="1"/>
                                          </p:val>
                                        </p:tav>
                                      </p:tavLst>
                                    </p:anim>
                                    <p:anim calcmode="lin" valueType="num">
                                      <p:cBhvr>
                                        <p:cTn id="23" dur="1000" fill="hold"/>
                                        <p:tgtEl>
                                          <p:spTgt spid="10548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105492"/>
                                        </p:tgtEl>
                                        <p:attrNameLst>
                                          <p:attrName>style.visibility</p:attrName>
                                        </p:attrNameLst>
                                      </p:cBhvr>
                                      <p:to>
                                        <p:strVal val="visible"/>
                                      </p:to>
                                    </p:set>
                                    <p:animEffect transition="in" filter="dissolve">
                                      <p:cBhvr>
                                        <p:cTn id="28" dur="500"/>
                                        <p:tgtEl>
                                          <p:spTgt spid="105492"/>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5" presetClass="entr" presetSubtype="0" fill="hold" grpId="0" nodeType="clickEffect">
                                  <p:stCondLst>
                                    <p:cond delay="0"/>
                                  </p:stCondLst>
                                  <p:childTnLst>
                                    <p:set>
                                      <p:cBhvr>
                                        <p:cTn id="32" dur="1" fill="hold">
                                          <p:stCondLst>
                                            <p:cond delay="0"/>
                                          </p:stCondLst>
                                        </p:cTn>
                                        <p:tgtEl>
                                          <p:spTgt spid="105488"/>
                                        </p:tgtEl>
                                        <p:attrNameLst>
                                          <p:attrName>style.visibility</p:attrName>
                                        </p:attrNameLst>
                                      </p:cBhvr>
                                      <p:to>
                                        <p:strVal val="visible"/>
                                      </p:to>
                                    </p:set>
                                    <p:anim calcmode="lin" valueType="num">
                                      <p:cBhvr>
                                        <p:cTn id="33" dur="1000" fill="hold"/>
                                        <p:tgtEl>
                                          <p:spTgt spid="105488"/>
                                        </p:tgtEl>
                                        <p:attrNameLst>
                                          <p:attrName>ppt_w</p:attrName>
                                        </p:attrNameLst>
                                      </p:cBhvr>
                                      <p:tavLst>
                                        <p:tav tm="0">
                                          <p:val>
                                            <p:fltVal val="0"/>
                                          </p:val>
                                        </p:tav>
                                        <p:tav tm="100000">
                                          <p:val>
                                            <p:strVal val="#ppt_w"/>
                                          </p:val>
                                        </p:tav>
                                      </p:tavLst>
                                    </p:anim>
                                    <p:anim calcmode="lin" valueType="num">
                                      <p:cBhvr>
                                        <p:cTn id="34" dur="1000" fill="hold"/>
                                        <p:tgtEl>
                                          <p:spTgt spid="105488"/>
                                        </p:tgtEl>
                                        <p:attrNameLst>
                                          <p:attrName>ppt_h</p:attrName>
                                        </p:attrNameLst>
                                      </p:cBhvr>
                                      <p:tavLst>
                                        <p:tav tm="0">
                                          <p:val>
                                            <p:fltVal val="0"/>
                                          </p:val>
                                        </p:tav>
                                        <p:tav tm="100000">
                                          <p:val>
                                            <p:strVal val="#ppt_h"/>
                                          </p:val>
                                        </p:tav>
                                      </p:tavLst>
                                    </p:anim>
                                    <p:anim calcmode="lin" valueType="num">
                                      <p:cBhvr>
                                        <p:cTn id="35" dur="1000" fill="hold"/>
                                        <p:tgtEl>
                                          <p:spTgt spid="105488"/>
                                        </p:tgtEl>
                                        <p:attrNameLst>
                                          <p:attrName>ppt_x</p:attrName>
                                        </p:attrNameLst>
                                      </p:cBhvr>
                                      <p:tavLst>
                                        <p:tav tm="0" fmla="#ppt_x+(cos(-2*pi*(1-$))*-#ppt_x-sin(-2*pi*(1-$))*(1-#ppt_y))*(1-$)">
                                          <p:val>
                                            <p:fltVal val="0"/>
                                          </p:val>
                                        </p:tav>
                                        <p:tav tm="100000">
                                          <p:val>
                                            <p:fltVal val="1"/>
                                          </p:val>
                                        </p:tav>
                                      </p:tavLst>
                                    </p:anim>
                                    <p:anim calcmode="lin" valueType="num">
                                      <p:cBhvr>
                                        <p:cTn id="36" dur="1000" fill="hold"/>
                                        <p:tgtEl>
                                          <p:spTgt spid="10548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9" presetClass="entr" presetSubtype="0" fill="hold" grpId="0" nodeType="clickEffect">
                                  <p:stCondLst>
                                    <p:cond delay="0"/>
                                  </p:stCondLst>
                                  <p:childTnLst>
                                    <p:set>
                                      <p:cBhvr>
                                        <p:cTn id="40" dur="1" fill="hold">
                                          <p:stCondLst>
                                            <p:cond delay="0"/>
                                          </p:stCondLst>
                                        </p:cTn>
                                        <p:tgtEl>
                                          <p:spTgt spid="105493"/>
                                        </p:tgtEl>
                                        <p:attrNameLst>
                                          <p:attrName>style.visibility</p:attrName>
                                        </p:attrNameLst>
                                      </p:cBhvr>
                                      <p:to>
                                        <p:strVal val="visible"/>
                                      </p:to>
                                    </p:set>
                                    <p:animEffect transition="in" filter="dissolve">
                                      <p:cBhvr>
                                        <p:cTn id="41" dur="500"/>
                                        <p:tgtEl>
                                          <p:spTgt spid="105493"/>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15" presetClass="entr" presetSubtype="0" fill="hold" grpId="0" nodeType="clickEffect">
                                  <p:stCondLst>
                                    <p:cond delay="0"/>
                                  </p:stCondLst>
                                  <p:childTnLst>
                                    <p:set>
                                      <p:cBhvr>
                                        <p:cTn id="45" dur="1" fill="hold">
                                          <p:stCondLst>
                                            <p:cond delay="0"/>
                                          </p:stCondLst>
                                        </p:cTn>
                                        <p:tgtEl>
                                          <p:spTgt spid="105489"/>
                                        </p:tgtEl>
                                        <p:attrNameLst>
                                          <p:attrName>style.visibility</p:attrName>
                                        </p:attrNameLst>
                                      </p:cBhvr>
                                      <p:to>
                                        <p:strVal val="visible"/>
                                      </p:to>
                                    </p:set>
                                    <p:anim calcmode="lin" valueType="num">
                                      <p:cBhvr>
                                        <p:cTn id="46" dur="1000" fill="hold"/>
                                        <p:tgtEl>
                                          <p:spTgt spid="105489"/>
                                        </p:tgtEl>
                                        <p:attrNameLst>
                                          <p:attrName>ppt_w</p:attrName>
                                        </p:attrNameLst>
                                      </p:cBhvr>
                                      <p:tavLst>
                                        <p:tav tm="0">
                                          <p:val>
                                            <p:fltVal val="0"/>
                                          </p:val>
                                        </p:tav>
                                        <p:tav tm="100000">
                                          <p:val>
                                            <p:strVal val="#ppt_w"/>
                                          </p:val>
                                        </p:tav>
                                      </p:tavLst>
                                    </p:anim>
                                    <p:anim calcmode="lin" valueType="num">
                                      <p:cBhvr>
                                        <p:cTn id="47" dur="1000" fill="hold"/>
                                        <p:tgtEl>
                                          <p:spTgt spid="105489"/>
                                        </p:tgtEl>
                                        <p:attrNameLst>
                                          <p:attrName>ppt_h</p:attrName>
                                        </p:attrNameLst>
                                      </p:cBhvr>
                                      <p:tavLst>
                                        <p:tav tm="0">
                                          <p:val>
                                            <p:fltVal val="0"/>
                                          </p:val>
                                        </p:tav>
                                        <p:tav tm="100000">
                                          <p:val>
                                            <p:strVal val="#ppt_h"/>
                                          </p:val>
                                        </p:tav>
                                      </p:tavLst>
                                    </p:anim>
                                    <p:anim calcmode="lin" valueType="num">
                                      <p:cBhvr>
                                        <p:cTn id="48" dur="1000" fill="hold"/>
                                        <p:tgtEl>
                                          <p:spTgt spid="105489"/>
                                        </p:tgtEl>
                                        <p:attrNameLst>
                                          <p:attrName>ppt_x</p:attrName>
                                        </p:attrNameLst>
                                      </p:cBhvr>
                                      <p:tavLst>
                                        <p:tav tm="0" fmla="#ppt_x+(cos(-2*pi*(1-$))*-#ppt_x-sin(-2*pi*(1-$))*(1-#ppt_y))*(1-$)">
                                          <p:val>
                                            <p:fltVal val="0"/>
                                          </p:val>
                                        </p:tav>
                                        <p:tav tm="100000">
                                          <p:val>
                                            <p:fltVal val="1"/>
                                          </p:val>
                                        </p:tav>
                                      </p:tavLst>
                                    </p:anim>
                                    <p:anim calcmode="lin" valueType="num">
                                      <p:cBhvr>
                                        <p:cTn id="49" dur="1000" fill="hold"/>
                                        <p:tgtEl>
                                          <p:spTgt spid="10548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9" presetClass="entr" presetSubtype="0" fill="hold" grpId="0" nodeType="clickEffect">
                                  <p:stCondLst>
                                    <p:cond delay="0"/>
                                  </p:stCondLst>
                                  <p:childTnLst>
                                    <p:set>
                                      <p:cBhvr>
                                        <p:cTn id="53" dur="1" fill="hold">
                                          <p:stCondLst>
                                            <p:cond delay="0"/>
                                          </p:stCondLst>
                                        </p:cTn>
                                        <p:tgtEl>
                                          <p:spTgt spid="105494"/>
                                        </p:tgtEl>
                                        <p:attrNameLst>
                                          <p:attrName>style.visibility</p:attrName>
                                        </p:attrNameLst>
                                      </p:cBhvr>
                                      <p:to>
                                        <p:strVal val="visible"/>
                                      </p:to>
                                    </p:set>
                                    <p:animEffect transition="in" filter="dissolve">
                                      <p:cBhvr>
                                        <p:cTn id="54" dur="500"/>
                                        <p:tgtEl>
                                          <p:spTgt spid="105494"/>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15" presetClass="entr" presetSubtype="0" fill="hold" grpId="0" nodeType="clickEffect">
                                  <p:stCondLst>
                                    <p:cond delay="0"/>
                                  </p:stCondLst>
                                  <p:childTnLst>
                                    <p:set>
                                      <p:cBhvr>
                                        <p:cTn id="58" dur="1" fill="hold">
                                          <p:stCondLst>
                                            <p:cond delay="0"/>
                                          </p:stCondLst>
                                        </p:cTn>
                                        <p:tgtEl>
                                          <p:spTgt spid="105490"/>
                                        </p:tgtEl>
                                        <p:attrNameLst>
                                          <p:attrName>style.visibility</p:attrName>
                                        </p:attrNameLst>
                                      </p:cBhvr>
                                      <p:to>
                                        <p:strVal val="visible"/>
                                      </p:to>
                                    </p:set>
                                    <p:anim calcmode="lin" valueType="num">
                                      <p:cBhvr>
                                        <p:cTn id="59" dur="1000" fill="hold"/>
                                        <p:tgtEl>
                                          <p:spTgt spid="105490"/>
                                        </p:tgtEl>
                                        <p:attrNameLst>
                                          <p:attrName>ppt_w</p:attrName>
                                        </p:attrNameLst>
                                      </p:cBhvr>
                                      <p:tavLst>
                                        <p:tav tm="0">
                                          <p:val>
                                            <p:fltVal val="0"/>
                                          </p:val>
                                        </p:tav>
                                        <p:tav tm="100000">
                                          <p:val>
                                            <p:strVal val="#ppt_w"/>
                                          </p:val>
                                        </p:tav>
                                      </p:tavLst>
                                    </p:anim>
                                    <p:anim calcmode="lin" valueType="num">
                                      <p:cBhvr>
                                        <p:cTn id="60" dur="1000" fill="hold"/>
                                        <p:tgtEl>
                                          <p:spTgt spid="105490"/>
                                        </p:tgtEl>
                                        <p:attrNameLst>
                                          <p:attrName>ppt_h</p:attrName>
                                        </p:attrNameLst>
                                      </p:cBhvr>
                                      <p:tavLst>
                                        <p:tav tm="0">
                                          <p:val>
                                            <p:fltVal val="0"/>
                                          </p:val>
                                        </p:tav>
                                        <p:tav tm="100000">
                                          <p:val>
                                            <p:strVal val="#ppt_h"/>
                                          </p:val>
                                        </p:tav>
                                      </p:tavLst>
                                    </p:anim>
                                    <p:anim calcmode="lin" valueType="num">
                                      <p:cBhvr>
                                        <p:cTn id="61" dur="1000" fill="hold"/>
                                        <p:tgtEl>
                                          <p:spTgt spid="105490"/>
                                        </p:tgtEl>
                                        <p:attrNameLst>
                                          <p:attrName>ppt_x</p:attrName>
                                        </p:attrNameLst>
                                      </p:cBhvr>
                                      <p:tavLst>
                                        <p:tav tm="0" fmla="#ppt_x+(cos(-2*pi*(1-$))*-#ppt_x-sin(-2*pi*(1-$))*(1-#ppt_y))*(1-$)">
                                          <p:val>
                                            <p:fltVal val="0"/>
                                          </p:val>
                                        </p:tav>
                                        <p:tav tm="100000">
                                          <p:val>
                                            <p:fltVal val="1"/>
                                          </p:val>
                                        </p:tav>
                                      </p:tavLst>
                                    </p:anim>
                                    <p:anim calcmode="lin" valueType="num">
                                      <p:cBhvr>
                                        <p:cTn id="62" dur="1000" fill="hold"/>
                                        <p:tgtEl>
                                          <p:spTgt spid="10549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37" presetClass="entr" presetSubtype="0" fill="hold" grpId="0" nodeType="clickEffect">
                                  <p:stCondLst>
                                    <p:cond delay="0"/>
                                  </p:stCondLst>
                                  <p:childTnLst>
                                    <p:set>
                                      <p:cBhvr>
                                        <p:cTn id="66" dur="1" fill="hold">
                                          <p:stCondLst>
                                            <p:cond delay="0"/>
                                          </p:stCondLst>
                                        </p:cTn>
                                        <p:tgtEl>
                                          <p:spTgt spid="105475"/>
                                        </p:tgtEl>
                                        <p:attrNameLst>
                                          <p:attrName>style.visibility</p:attrName>
                                        </p:attrNameLst>
                                      </p:cBhvr>
                                      <p:to>
                                        <p:strVal val="visible"/>
                                      </p:to>
                                    </p:set>
                                    <p:animEffect transition="in" filter="fade">
                                      <p:cBhvr>
                                        <p:cTn id="67" dur="1000"/>
                                        <p:tgtEl>
                                          <p:spTgt spid="105475"/>
                                        </p:tgtEl>
                                      </p:cBhvr>
                                    </p:animEffect>
                                    <p:anim calcmode="lin" valueType="num">
                                      <p:cBhvr>
                                        <p:cTn id="68" dur="1000" fill="hold"/>
                                        <p:tgtEl>
                                          <p:spTgt spid="105475"/>
                                        </p:tgtEl>
                                        <p:attrNameLst>
                                          <p:attrName>ppt_x</p:attrName>
                                        </p:attrNameLst>
                                      </p:cBhvr>
                                      <p:tavLst>
                                        <p:tav tm="0">
                                          <p:val>
                                            <p:strVal val="#ppt_x"/>
                                          </p:val>
                                        </p:tav>
                                        <p:tav tm="100000">
                                          <p:val>
                                            <p:strVal val="#ppt_x"/>
                                          </p:val>
                                        </p:tav>
                                      </p:tavLst>
                                    </p:anim>
                                    <p:anim calcmode="lin" valueType="num">
                                      <p:cBhvr>
                                        <p:cTn id="69" dur="900" decel="100000" fill="hold"/>
                                        <p:tgtEl>
                                          <p:spTgt spid="105475"/>
                                        </p:tgtEl>
                                        <p:attrNameLst>
                                          <p:attrName>ppt_y</p:attrName>
                                        </p:attrNameLst>
                                      </p:cBhvr>
                                      <p:tavLst>
                                        <p:tav tm="0">
                                          <p:val>
                                            <p:strVal val="#ppt_y+1"/>
                                          </p:val>
                                        </p:tav>
                                        <p:tav tm="100000">
                                          <p:val>
                                            <p:strVal val="#ppt_y-.03"/>
                                          </p:val>
                                        </p:tav>
                                      </p:tavLst>
                                    </p:anim>
                                    <p:anim calcmode="lin" valueType="num">
                                      <p:cBhvr>
                                        <p:cTn id="70" dur="100" accel="100000" fill="hold">
                                          <p:stCondLst>
                                            <p:cond delay="900"/>
                                          </p:stCondLst>
                                        </p:cTn>
                                        <p:tgtEl>
                                          <p:spTgt spid="105475"/>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475" grpId="0"/>
      <p:bldP spid="105486" grpId="0"/>
      <p:bldP spid="105487" grpId="0"/>
      <p:bldP spid="105488" grpId="0"/>
      <p:bldP spid="105489" grpId="0"/>
      <p:bldP spid="105490" grpId="0"/>
      <p:bldP spid="105491" grpId="0" animBg="1"/>
      <p:bldP spid="105492" grpId="0" animBg="1"/>
      <p:bldP spid="105493" grpId="0" animBg="1"/>
      <p:bldP spid="105494" grpId="0" animBg="1"/>
    </p:bld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5" name="Rectangle 5"/>
          <p:cNvSpPr>
            <a:spLocks noGrp="1" noChangeArrowheads="1"/>
          </p:cNvSpPr>
          <p:nvPr>
            <p:ph type="title"/>
          </p:nvPr>
        </p:nvSpPr>
        <p:spPr>
          <a:xfrm>
            <a:off x="2514600" y="0"/>
            <a:ext cx="4191000" cy="1600200"/>
          </a:xfrm>
        </p:spPr>
        <p:txBody>
          <a:bodyPr/>
          <a:lstStyle/>
          <a:p>
            <a:pPr eaLnBrk="1" hangingPunct="1"/>
            <a:r>
              <a:rPr lang="ar-EG" dirty="0">
                <a:ea typeface="ＭＳ Ｐゴシック" charset="0"/>
              </a:rPr>
              <a:t>التطورات الآشورية</a:t>
            </a:r>
            <a:endParaRPr lang="en-US" dirty="0">
              <a:ea typeface="ＭＳ Ｐゴシック" charset="0"/>
            </a:endParaRPr>
          </a:p>
        </p:txBody>
      </p:sp>
      <p:pic>
        <p:nvPicPr>
          <p:cNvPr id="134146" name="Picture 8" descr="60 Assyrian"/>
          <p:cNvPicPr>
            <a:picLocks noGrp="1" noChangeAspect="1" noChangeArrowheads="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609600" y="1465263"/>
            <a:ext cx="8534400" cy="5468937"/>
          </a:xfrm>
        </p:spPr>
      </p:pic>
      <p:sp>
        <p:nvSpPr>
          <p:cNvPr id="73737" name="Text Box 9"/>
          <p:cNvSpPr txBox="1">
            <a:spLocks noChangeArrowheads="1"/>
          </p:cNvSpPr>
          <p:nvPr/>
        </p:nvSpPr>
        <p:spPr bwMode="auto">
          <a:xfrm>
            <a:off x="2819400" y="5085184"/>
            <a:ext cx="3886200" cy="523875"/>
          </a:xfrm>
          <a:prstGeom prst="rect">
            <a:avLst/>
          </a:prstGeom>
          <a:solidFill>
            <a:srgbClr val="010000"/>
          </a:solidFill>
          <a:ln>
            <a:noFill/>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457200" marR="0" lvl="0" indent="-457200" algn="l" defTabSz="914400" rtl="0" eaLnBrk="1" fontAlgn="base" latinLnBrk="0" hangingPunct="1">
              <a:lnSpc>
                <a:spcPct val="100000"/>
              </a:lnSpc>
              <a:spcBef>
                <a:spcPct val="50000"/>
              </a:spcBef>
              <a:spcAft>
                <a:spcPct val="0"/>
              </a:spcAft>
              <a:buClrTx/>
              <a:buSzTx/>
              <a:buFont typeface="Arial"/>
              <a:buChar char="•"/>
              <a:tabLst/>
              <a:defRPr/>
            </a:pPr>
            <a:r>
              <a:rPr kumimoji="0" lang="ar-EG"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سقوط السامرة</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3738" name="Text Box 10"/>
          <p:cNvSpPr txBox="1">
            <a:spLocks noChangeArrowheads="1"/>
          </p:cNvSpPr>
          <p:nvPr/>
        </p:nvSpPr>
        <p:spPr bwMode="auto">
          <a:xfrm>
            <a:off x="6858000" y="0"/>
            <a:ext cx="2286000" cy="4708981"/>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000" b="1" i="0" u="none" strike="noStrike" kern="1200" cap="none" spc="0" normalizeH="0" baseline="0" noProof="0" dirty="0">
              <a:ln>
                <a:noFill/>
              </a:ln>
              <a:solidFill>
                <a:srgbClr val="FFFFFF"/>
              </a:solidFill>
              <a:effectLst/>
              <a:uLnTx/>
              <a:uFillTx/>
              <a:latin typeface="Arabic Typesetting" panose="03020402040406030203" pitchFamily="66" charset="-78"/>
              <a:ea typeface="ＭＳ Ｐゴシック" charset="0"/>
              <a:cs typeface="Arabic Typesetting" panose="03020402040406030203" pitchFamily="66" charset="-78"/>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EG"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وأخيرا، في السنة التاسعة من حكم الملك هوشع، سقطت السامرة، وتم سبي شعب إسرائيل إلى أشور. واستوطنوا في مستعمرات في </a:t>
            </a:r>
            <a:r>
              <a:rPr kumimoji="0" lang="ar-EG" sz="240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حلح</a:t>
            </a:r>
            <a:r>
              <a:rPr kumimoji="0" lang="ar-EG"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وعلى ضفاف نهر الخابور في جوزان، وبين مدن الميديين.</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EG" sz="3000" b="1" i="0" u="none" strike="noStrike" kern="1200" cap="none" spc="0" normalizeH="0" baseline="0" noProof="0" dirty="0">
                <a:ln>
                  <a:noFill/>
                </a:ln>
                <a:solidFill>
                  <a:srgbClr val="FFFFFF"/>
                </a:solidFill>
                <a:effectLst/>
                <a:uLnTx/>
                <a:uFillTx/>
                <a:latin typeface="Arabic Typesetting" panose="03020402040406030203" pitchFamily="66" charset="-78"/>
                <a:ea typeface="ＭＳ Ｐゴシック" charset="0"/>
                <a:cs typeface="Arabic Typesetting" panose="03020402040406030203" pitchFamily="66" charset="-78"/>
              </a:rPr>
              <a:t>(2 ملوك 17: 6).</a:t>
            </a:r>
            <a:endParaRPr kumimoji="0" lang="en-US" sz="3000" b="1" i="0" u="none" strike="noStrike" kern="1200" cap="none" spc="0" normalizeH="0" baseline="0" noProof="0" dirty="0">
              <a:ln>
                <a:noFill/>
              </a:ln>
              <a:solidFill>
                <a:srgbClr val="FFFFFF"/>
              </a:solidFill>
              <a:effectLst/>
              <a:uLnTx/>
              <a:uFillTx/>
              <a:latin typeface="Arabic Typesetting" panose="03020402040406030203" pitchFamily="66" charset="-78"/>
              <a:ea typeface="ＭＳ Ｐゴシック" charset="0"/>
              <a:cs typeface="Arabic Typesetting" panose="03020402040406030203" pitchFamily="66" charset="-78"/>
            </a:endParaRPr>
          </a:p>
        </p:txBody>
      </p:sp>
      <p:sp>
        <p:nvSpPr>
          <p:cNvPr id="73740" name="Text Box 12"/>
          <p:cNvSpPr txBox="1">
            <a:spLocks noChangeArrowheads="1"/>
          </p:cNvSpPr>
          <p:nvPr/>
        </p:nvSpPr>
        <p:spPr bwMode="auto">
          <a:xfrm>
            <a:off x="0" y="0"/>
            <a:ext cx="2286000" cy="5370701"/>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EG"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ونقل ملك أشور جماعات من بابل وكوث وعبا وحماة </a:t>
            </a:r>
            <a:r>
              <a:rPr kumimoji="0" lang="ar-EG" sz="280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وسفروايم</a:t>
            </a:r>
            <a:r>
              <a:rPr kumimoji="0" lang="ar-EG"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وأسكنهم في مدن السامرة عوضا عن بني إسرائيل. فاستولى الآشوريون على السامرة ومدن إسرائيل الأخرى</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EG" sz="3500" b="1" i="0" u="none" strike="noStrike" kern="1200" cap="none" spc="0" normalizeH="0" baseline="0" noProof="0" dirty="0">
                <a:ln>
                  <a:noFill/>
                </a:ln>
                <a:solidFill>
                  <a:srgbClr val="FFFFFF"/>
                </a:solidFill>
                <a:effectLst/>
                <a:uLnTx/>
                <a:uFillTx/>
                <a:latin typeface="Arabic Typesetting" panose="03020402040406030203" pitchFamily="66" charset="-78"/>
                <a:ea typeface="ＭＳ Ｐゴシック" charset="0"/>
                <a:cs typeface="Arabic Typesetting" panose="03020402040406030203" pitchFamily="66" charset="-78"/>
              </a:rPr>
              <a:t>(2 ملوك 17: 24)</a:t>
            </a:r>
            <a:r>
              <a:rPr kumimoji="0" lang="en-US" sz="2000" b="1" i="0" u="none" strike="noStrike" kern="1200" cap="none" spc="0" normalizeH="0" baseline="0" noProof="0" dirty="0">
                <a:ln>
                  <a:noFill/>
                </a:ln>
                <a:solidFill>
                  <a:srgbClr val="FFFFFF"/>
                </a:solidFill>
                <a:effectLst/>
                <a:uLnTx/>
                <a:uFillTx/>
                <a:latin typeface="Geneva" charset="0"/>
                <a:ea typeface="ＭＳ Ｐゴシック" charset="0"/>
              </a:rPr>
              <a:t>.</a:t>
            </a:r>
          </a:p>
        </p:txBody>
      </p:sp>
      <p:sp>
        <p:nvSpPr>
          <p:cNvPr id="73741" name="Oval 13"/>
          <p:cNvSpPr>
            <a:spLocks noChangeArrowheads="1"/>
          </p:cNvSpPr>
          <p:nvPr/>
        </p:nvSpPr>
        <p:spPr bwMode="auto">
          <a:xfrm>
            <a:off x="3352800" y="2971800"/>
            <a:ext cx="1066800" cy="1066800"/>
          </a:xfrm>
          <a:prstGeom prst="ellipse">
            <a:avLst/>
          </a:prstGeom>
          <a:noFill/>
          <a:ln w="57150" cap="sq">
            <a:solidFill>
              <a:srgbClr val="FFFFFF"/>
            </a:solidFill>
            <a:round/>
            <a:headEnd type="none" w="sm" len="sm"/>
            <a:tailEnd type="none" w="sm" len="sm"/>
          </a:ln>
          <a:effectLst>
            <a:glow rad="228600">
              <a:schemeClr val="bg2">
                <a:alpha val="63816"/>
              </a:schemeClr>
            </a:glow>
          </a:effectLst>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73742" name="Oval 14"/>
          <p:cNvSpPr>
            <a:spLocks noChangeArrowheads="1"/>
          </p:cNvSpPr>
          <p:nvPr/>
        </p:nvSpPr>
        <p:spPr bwMode="auto">
          <a:xfrm>
            <a:off x="5715000" y="3276600"/>
            <a:ext cx="1066800" cy="1066800"/>
          </a:xfrm>
          <a:prstGeom prst="ellipse">
            <a:avLst/>
          </a:prstGeom>
          <a:noFill/>
          <a:ln w="57150" cap="sq">
            <a:solidFill>
              <a:srgbClr val="FFFFFF"/>
            </a:solidFill>
            <a:round/>
            <a:headEnd type="none" w="sm" len="sm"/>
            <a:tailEnd type="none" w="sm" len="sm"/>
          </a:ln>
          <a:effectLst>
            <a:glow rad="228600">
              <a:schemeClr val="bg2">
                <a:alpha val="63816"/>
              </a:schemeClr>
            </a:glow>
          </a:effectLst>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73743" name="Line 15"/>
          <p:cNvSpPr>
            <a:spLocks noChangeShapeType="1"/>
          </p:cNvSpPr>
          <p:nvPr/>
        </p:nvSpPr>
        <p:spPr bwMode="auto">
          <a:xfrm flipV="1">
            <a:off x="2590800" y="4038600"/>
            <a:ext cx="914400" cy="914400"/>
          </a:xfrm>
          <a:prstGeom prst="line">
            <a:avLst/>
          </a:prstGeom>
          <a:noFill/>
          <a:ln w="76200" cap="sq">
            <a:solidFill>
              <a:schemeClr val="tx1"/>
            </a:solidFill>
            <a:round/>
            <a:headEnd type="none" w="sm" len="sm"/>
            <a:tailEnd type="triangle" w="sm" len="sm"/>
          </a:ln>
          <a:effectLst>
            <a:glow rad="228600">
              <a:schemeClr val="bg2">
                <a:alpha val="63816"/>
              </a:schemeClr>
            </a:glow>
          </a:effectLst>
          <a:extLst>
            <a:ext uri="{909E8E84-426E-40dd-AFC4-6F175D3DCCD1}">
              <a14:hiddenFill xmlns="" xmlns:a14="http://schemas.microsoft.com/office/drawing/2010/main">
                <a:no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73744" name="Line 16"/>
          <p:cNvSpPr>
            <a:spLocks noChangeShapeType="1"/>
          </p:cNvSpPr>
          <p:nvPr/>
        </p:nvSpPr>
        <p:spPr bwMode="auto">
          <a:xfrm>
            <a:off x="4495800" y="3581400"/>
            <a:ext cx="1066800" cy="76200"/>
          </a:xfrm>
          <a:prstGeom prst="line">
            <a:avLst/>
          </a:prstGeom>
          <a:noFill/>
          <a:ln w="76200" cap="sq">
            <a:solidFill>
              <a:schemeClr val="tx1"/>
            </a:solidFill>
            <a:round/>
            <a:headEnd type="none" w="sm" len="sm"/>
            <a:tailEnd type="triangle" w="sm" len="sm"/>
          </a:ln>
          <a:effectLst>
            <a:glow rad="228600">
              <a:schemeClr val="bg2">
                <a:alpha val="63816"/>
              </a:schemeClr>
            </a:glow>
          </a:effectLst>
          <a:extLst>
            <a:ext uri="{909E8E84-426E-40dd-AFC4-6F175D3DCCD1}">
              <a14:hiddenFill xmlns="" xmlns:a14="http://schemas.microsoft.com/office/drawing/2010/main">
                <a:no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73745" name="Text Box 17"/>
          <p:cNvSpPr txBox="1">
            <a:spLocks noChangeArrowheads="1"/>
          </p:cNvSpPr>
          <p:nvPr/>
        </p:nvSpPr>
        <p:spPr bwMode="auto">
          <a:xfrm>
            <a:off x="2819400" y="5602485"/>
            <a:ext cx="3886200" cy="523875"/>
          </a:xfrm>
          <a:prstGeom prst="rect">
            <a:avLst/>
          </a:prstGeom>
          <a:solidFill>
            <a:srgbClr val="01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defPPr>
              <a:defRPr lang="en-US"/>
            </a:defPPr>
            <a:lvl1pPr algn="l" eaLnBrk="1" hangingPunct="1">
              <a:spcBef>
                <a:spcPct val="50000"/>
              </a:spcBef>
              <a:defRPr sz="2800" b="1">
                <a:solidFill>
                  <a:srgbClr val="FFFFFF"/>
                </a:solidFill>
                <a:latin typeface="Arial" charset="0"/>
                <a:cs typeface="Arial" charset="0"/>
              </a:defRPr>
            </a:lvl1pPr>
            <a:lvl2pPr marL="742950" indent="-285750" eaLnBrk="0" hangingPunct="0"/>
            <a:lvl3pPr marL="1143000" indent="-228600" eaLnBrk="0" hangingPunct="0"/>
            <a:lvl4pPr marL="1600200" indent="-228600" eaLnBrk="0" hangingPunct="0"/>
            <a:lvl5pPr marL="2057400" indent="-228600" eaLnBrk="0" hangingPunct="0"/>
            <a:lvl6pPr marL="2514600" indent="-228600" algn="ctr" eaLnBrk="0" fontAlgn="base" hangingPunct="0">
              <a:spcBef>
                <a:spcPct val="0"/>
              </a:spcBef>
              <a:spcAft>
                <a:spcPct val="0"/>
              </a:spcAft>
            </a:lvl6pPr>
            <a:lvl7pPr marL="2971800" indent="-228600" algn="ctr" eaLnBrk="0" fontAlgn="base" hangingPunct="0">
              <a:spcBef>
                <a:spcPct val="0"/>
              </a:spcBef>
              <a:spcAft>
                <a:spcPct val="0"/>
              </a:spcAft>
            </a:lvl7pPr>
            <a:lvl8pPr marL="3429000" indent="-228600" algn="ctr" eaLnBrk="0" fontAlgn="base" hangingPunct="0">
              <a:spcBef>
                <a:spcPct val="0"/>
              </a:spcBef>
              <a:spcAft>
                <a:spcPct val="0"/>
              </a:spcAft>
            </a:lvl8pPr>
            <a:lvl9pPr marL="3886200" indent="-228600" algn="ctr" eaLnBrk="0" fontAlgn="base" hangingPunct="0">
              <a:spcBef>
                <a:spcPct val="0"/>
              </a:spcBef>
              <a:spcAft>
                <a:spcPct val="0"/>
              </a:spcAft>
            </a:lvl9pPr>
          </a:lstStyle>
          <a:p>
            <a:pPr marL="457200" marR="0" lvl="0" indent="-457200" algn="l" defTabSz="914400" rtl="0" eaLnBrk="1" fontAlgn="base" latinLnBrk="0" hangingPunct="1">
              <a:lnSpc>
                <a:spcPct val="100000"/>
              </a:lnSpc>
              <a:spcBef>
                <a:spcPct val="50000"/>
              </a:spcBef>
              <a:spcAft>
                <a:spcPct val="0"/>
              </a:spcAft>
              <a:buClrTx/>
              <a:buSzTx/>
              <a:buFont typeface="Arial"/>
              <a:buChar char="•"/>
              <a:tabLst/>
              <a:defRPr/>
            </a:pPr>
            <a:r>
              <a:rPr kumimoji="0" lang="ar-EG"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صعود السامريين</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3746" name="Line 18"/>
          <p:cNvSpPr>
            <a:spLocks noChangeShapeType="1"/>
          </p:cNvSpPr>
          <p:nvPr/>
        </p:nvSpPr>
        <p:spPr bwMode="auto">
          <a:xfrm rot="5400000">
            <a:off x="2513484" y="4051549"/>
            <a:ext cx="762000" cy="533400"/>
          </a:xfrm>
          <a:prstGeom prst="line">
            <a:avLst/>
          </a:prstGeom>
          <a:noFill/>
          <a:ln w="76200" cap="sq">
            <a:solidFill>
              <a:srgbClr val="FFFF00"/>
            </a:solidFill>
            <a:round/>
            <a:headEnd type="none" w="sm" len="sm"/>
            <a:tailEnd type="triangle" w="sm" len="sm"/>
          </a:ln>
          <a:effectLst>
            <a:glow rad="228600">
              <a:schemeClr val="bg2">
                <a:alpha val="63816"/>
              </a:schemeClr>
            </a:glow>
          </a:effectLst>
          <a:extLst>
            <a:ext uri="{909E8E84-426E-40dd-AFC4-6F175D3DCCD1}">
              <a14:hiddenFill xmlns="" xmlns:a14="http://schemas.microsoft.com/office/drawing/2010/main">
                <a:no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73747" name="Line 19"/>
          <p:cNvSpPr>
            <a:spLocks noChangeShapeType="1"/>
          </p:cNvSpPr>
          <p:nvPr/>
        </p:nvSpPr>
        <p:spPr bwMode="auto">
          <a:xfrm rot="16200000" flipV="1">
            <a:off x="4075584" y="3556249"/>
            <a:ext cx="685800" cy="1295400"/>
          </a:xfrm>
          <a:prstGeom prst="line">
            <a:avLst/>
          </a:prstGeom>
          <a:noFill/>
          <a:ln w="76200" cap="sq">
            <a:solidFill>
              <a:srgbClr val="FFFF00"/>
            </a:solidFill>
            <a:round/>
            <a:headEnd type="none" w="sm" len="sm"/>
            <a:tailEnd type="triangle" w="sm" len="sm"/>
          </a:ln>
          <a:effectLst>
            <a:glow rad="228600">
              <a:schemeClr val="bg2">
                <a:alpha val="63816"/>
              </a:schemeClr>
            </a:glow>
          </a:effectLst>
          <a:extLst>
            <a:ext uri="{909E8E84-426E-40dd-AFC4-6F175D3DCCD1}">
              <a14:hiddenFill xmlns="" xmlns:a14="http://schemas.microsoft.com/office/drawing/2010/main">
                <a:no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73748" name="Text Box 20"/>
          <p:cNvSpPr txBox="1">
            <a:spLocks noChangeArrowheads="1"/>
          </p:cNvSpPr>
          <p:nvPr/>
        </p:nvSpPr>
        <p:spPr bwMode="auto">
          <a:xfrm>
            <a:off x="8605838" y="76200"/>
            <a:ext cx="533400" cy="457200"/>
          </a:xfrm>
          <a:prstGeom prst="rect">
            <a:avLst/>
          </a:prstGeom>
          <a:noFill/>
          <a:ln w="12700" cap="sq">
            <a:noFill/>
            <a:miter lim="800000"/>
            <a:headEnd type="none" w="sm" len="sm"/>
            <a:tailEnd type="none" w="sm" len="sm"/>
          </a:ln>
          <a:effectLst>
            <a:outerShdw blurRad="63500" dist="35921" dir="2700000" algn="ctr" rotWithShape="0">
              <a:schemeClr val="bg2">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rPr>
              <a:t>48</a:t>
            </a:r>
          </a:p>
        </p:txBody>
      </p:sp>
      <p:sp>
        <p:nvSpPr>
          <p:cNvPr id="15" name="Text Box 6"/>
          <p:cNvSpPr txBox="1">
            <a:spLocks noChangeArrowheads="1"/>
          </p:cNvSpPr>
          <p:nvPr/>
        </p:nvSpPr>
        <p:spPr bwMode="auto">
          <a:xfrm>
            <a:off x="0" y="6557282"/>
            <a:ext cx="9144000" cy="369332"/>
          </a:xfrm>
          <a:prstGeom prst="rect">
            <a:avLst/>
          </a:prstGeom>
          <a:solidFill>
            <a:srgbClr val="000090"/>
          </a:solidFill>
          <a:ln w="12700" cap="sq">
            <a:noFill/>
            <a:miter lim="800000"/>
            <a:headEnd type="none" w="sm" len="sm"/>
            <a:tailEnd type="none" w="sm" len="sm"/>
          </a:ln>
          <a:effectLst>
            <a:outerShdw blurRad="63500" dist="35921" dir="2700000" algn="ctr" rotWithShape="0">
              <a:schemeClr val="bg2">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EG" sz="180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بيتزل</a:t>
            </a:r>
            <a:r>
              <a:rPr kumimoji="0" lang="ar-EG" sz="1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أطلس مودي لأراضي الكتاب المقدس، الطبعة الأولى، ١٣٩</a:t>
            </a:r>
            <a:endParaRPr kumimoji="0" lang="en-US" sz="1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Text Box 6">
            <a:extLst>
              <a:ext uri="{FF2B5EF4-FFF2-40B4-BE49-F238E27FC236}">
                <a16:creationId xmlns:a16="http://schemas.microsoft.com/office/drawing/2014/main" id="{4C26B66C-0973-B987-FF79-CD317CC4A970}"/>
              </a:ext>
            </a:extLst>
          </p:cNvPr>
          <p:cNvSpPr txBox="1">
            <a:spLocks noChangeArrowheads="1"/>
          </p:cNvSpPr>
          <p:nvPr/>
        </p:nvSpPr>
        <p:spPr bwMode="auto">
          <a:xfrm>
            <a:off x="0" y="6135687"/>
            <a:ext cx="9144000" cy="461665"/>
          </a:xfrm>
          <a:prstGeom prst="rect">
            <a:avLst/>
          </a:prstGeom>
          <a:solidFill>
            <a:schemeClr val="bg2"/>
          </a:solidFill>
          <a:ln w="12700" cap="sq">
            <a:noFill/>
            <a:miter lim="800000"/>
            <a:headEnd type="none" w="sm" len="sm"/>
            <a:tailEnd type="none" w="sm" len="sm"/>
          </a:ln>
          <a:effectLst/>
        </p:spPr>
        <p:txBody>
          <a:bodyPr wrap="square">
            <a:spAutoFit/>
          </a:bodyPr>
          <a:lstStyle/>
          <a:p>
            <a:pPr marL="0" marR="0" lvl="0" indent="0" algn="ctr" defTabSz="449263" rtl="0" eaLnBrk="1" fontAlgn="base" latinLnBrk="0" hangingPunct="1">
              <a:lnSpc>
                <a:spcPct val="10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تظهر الأرقام المكتوبة بخط اليد عدد السنوات التي سبقت يونان عام 760 قبل الميلاد</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925761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3737"/>
                                        </p:tgtEl>
                                        <p:attrNameLst>
                                          <p:attrName>style.visibility</p:attrName>
                                        </p:attrNameLst>
                                      </p:cBhvr>
                                      <p:to>
                                        <p:strVal val="visible"/>
                                      </p:to>
                                    </p:set>
                                    <p:anim calcmode="lin" valueType="num">
                                      <p:cBhvr additive="base">
                                        <p:cTn id="7" dur="500" fill="hold"/>
                                        <p:tgtEl>
                                          <p:spTgt spid="73737"/>
                                        </p:tgtEl>
                                        <p:attrNameLst>
                                          <p:attrName>ppt_x</p:attrName>
                                        </p:attrNameLst>
                                      </p:cBhvr>
                                      <p:tavLst>
                                        <p:tav tm="0">
                                          <p:val>
                                            <p:strVal val="#ppt_x"/>
                                          </p:val>
                                        </p:tav>
                                        <p:tav tm="100000">
                                          <p:val>
                                            <p:strVal val="#ppt_x"/>
                                          </p:val>
                                        </p:tav>
                                      </p:tavLst>
                                    </p:anim>
                                    <p:anim calcmode="lin" valueType="num">
                                      <p:cBhvr additive="base">
                                        <p:cTn id="8" dur="500" fill="hold"/>
                                        <p:tgtEl>
                                          <p:spTgt spid="73737"/>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73738"/>
                                        </p:tgtEl>
                                        <p:attrNameLst>
                                          <p:attrName>style.visibility</p:attrName>
                                        </p:attrNameLst>
                                      </p:cBhvr>
                                      <p:to>
                                        <p:strVal val="visible"/>
                                      </p:to>
                                    </p:set>
                                    <p:animEffect transition="in" filter="fade">
                                      <p:cBhvr>
                                        <p:cTn id="13" dur="500"/>
                                        <p:tgtEl>
                                          <p:spTgt spid="73738"/>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73743"/>
                                        </p:tgtEl>
                                        <p:attrNameLst>
                                          <p:attrName>style.visibility</p:attrName>
                                        </p:attrNameLst>
                                      </p:cBhvr>
                                      <p:to>
                                        <p:strVal val="visible"/>
                                      </p:to>
                                    </p:set>
                                    <p:animEffect transition="in" filter="fade">
                                      <p:cBhvr>
                                        <p:cTn id="18" dur="500"/>
                                        <p:tgtEl>
                                          <p:spTgt spid="73743"/>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73741"/>
                                        </p:tgtEl>
                                        <p:attrNameLst>
                                          <p:attrName>style.visibility</p:attrName>
                                        </p:attrNameLst>
                                      </p:cBhvr>
                                      <p:to>
                                        <p:strVal val="visible"/>
                                      </p:to>
                                    </p:set>
                                    <p:animEffect transition="in" filter="fade">
                                      <p:cBhvr>
                                        <p:cTn id="23" dur="500"/>
                                        <p:tgtEl>
                                          <p:spTgt spid="73741"/>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73744"/>
                                        </p:tgtEl>
                                        <p:attrNameLst>
                                          <p:attrName>style.visibility</p:attrName>
                                        </p:attrNameLst>
                                      </p:cBhvr>
                                      <p:to>
                                        <p:strVal val="visible"/>
                                      </p:to>
                                    </p:set>
                                    <p:animEffect transition="in" filter="fade">
                                      <p:cBhvr>
                                        <p:cTn id="28" dur="500"/>
                                        <p:tgtEl>
                                          <p:spTgt spid="73744"/>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73742"/>
                                        </p:tgtEl>
                                        <p:attrNameLst>
                                          <p:attrName>style.visibility</p:attrName>
                                        </p:attrNameLst>
                                      </p:cBhvr>
                                      <p:to>
                                        <p:strVal val="visible"/>
                                      </p:to>
                                    </p:set>
                                    <p:animEffect transition="in" filter="fade">
                                      <p:cBhvr>
                                        <p:cTn id="33" dur="500"/>
                                        <p:tgtEl>
                                          <p:spTgt spid="73742"/>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73745"/>
                                        </p:tgtEl>
                                        <p:attrNameLst>
                                          <p:attrName>style.visibility</p:attrName>
                                        </p:attrNameLst>
                                      </p:cBhvr>
                                      <p:to>
                                        <p:strVal val="visible"/>
                                      </p:to>
                                    </p:set>
                                    <p:anim calcmode="lin" valueType="num">
                                      <p:cBhvr additive="base">
                                        <p:cTn id="38" dur="500" fill="hold"/>
                                        <p:tgtEl>
                                          <p:spTgt spid="73745"/>
                                        </p:tgtEl>
                                        <p:attrNameLst>
                                          <p:attrName>ppt_x</p:attrName>
                                        </p:attrNameLst>
                                      </p:cBhvr>
                                      <p:tavLst>
                                        <p:tav tm="0">
                                          <p:val>
                                            <p:strVal val="#ppt_x"/>
                                          </p:val>
                                        </p:tav>
                                        <p:tav tm="100000">
                                          <p:val>
                                            <p:strVal val="#ppt_x"/>
                                          </p:val>
                                        </p:tav>
                                      </p:tavLst>
                                    </p:anim>
                                    <p:anim calcmode="lin" valueType="num">
                                      <p:cBhvr additive="base">
                                        <p:cTn id="39" dur="500" fill="hold"/>
                                        <p:tgtEl>
                                          <p:spTgt spid="73745"/>
                                        </p:tgtEl>
                                        <p:attrNameLst>
                                          <p:attrName>ppt_y</p:attrName>
                                        </p:attrNameLst>
                                      </p:cBhvr>
                                      <p:tavLst>
                                        <p:tav tm="0">
                                          <p:val>
                                            <p:strVal val="1+#ppt_h/2"/>
                                          </p:val>
                                        </p:tav>
                                        <p:tav tm="100000">
                                          <p:val>
                                            <p:strVal val="#ppt_y"/>
                                          </p:val>
                                        </p:tav>
                                      </p:tavLst>
                                    </p:anim>
                                  </p:childTnLst>
                                </p:cTn>
                              </p:par>
                            </p:childTnLst>
                          </p:cTn>
                        </p:par>
                      </p:childTnLst>
                    </p:cTn>
                  </p:par>
                  <p:par>
                    <p:cTn id="40" fill="hold" nodeType="clickPar">
                      <p:stCondLst>
                        <p:cond delay="indefinite"/>
                      </p:stCondLst>
                      <p:childTnLst>
                        <p:par>
                          <p:cTn id="41" fill="hold" nodeType="withGroup">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73740"/>
                                        </p:tgtEl>
                                        <p:attrNameLst>
                                          <p:attrName>style.visibility</p:attrName>
                                        </p:attrNameLst>
                                      </p:cBhvr>
                                      <p:to>
                                        <p:strVal val="visible"/>
                                      </p:to>
                                    </p:set>
                                    <p:animEffect transition="in" filter="fade">
                                      <p:cBhvr>
                                        <p:cTn id="44" dur="500"/>
                                        <p:tgtEl>
                                          <p:spTgt spid="73740"/>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73747"/>
                                        </p:tgtEl>
                                        <p:attrNameLst>
                                          <p:attrName>style.visibility</p:attrName>
                                        </p:attrNameLst>
                                      </p:cBhvr>
                                      <p:to>
                                        <p:strVal val="visible"/>
                                      </p:to>
                                    </p:set>
                                    <p:animEffect transition="in" filter="fade">
                                      <p:cBhvr>
                                        <p:cTn id="49" dur="500"/>
                                        <p:tgtEl>
                                          <p:spTgt spid="73747"/>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10" presetClass="entr" presetSubtype="0" fill="hold" grpId="0" nodeType="clickEffect">
                                  <p:stCondLst>
                                    <p:cond delay="0"/>
                                  </p:stCondLst>
                                  <p:childTnLst>
                                    <p:set>
                                      <p:cBhvr>
                                        <p:cTn id="53" dur="1" fill="hold">
                                          <p:stCondLst>
                                            <p:cond delay="0"/>
                                          </p:stCondLst>
                                        </p:cTn>
                                        <p:tgtEl>
                                          <p:spTgt spid="73746"/>
                                        </p:tgtEl>
                                        <p:attrNameLst>
                                          <p:attrName>style.visibility</p:attrName>
                                        </p:attrNameLst>
                                      </p:cBhvr>
                                      <p:to>
                                        <p:strVal val="visible"/>
                                      </p:to>
                                    </p:set>
                                    <p:animEffect transition="in" filter="fade">
                                      <p:cBhvr>
                                        <p:cTn id="54" dur="500"/>
                                        <p:tgtEl>
                                          <p:spTgt spid="737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737" grpId="0" animBg="1" autoUpdateAnimBg="0"/>
      <p:bldP spid="73738" grpId="0" animBg="1" autoUpdateAnimBg="0"/>
      <p:bldP spid="73740" grpId="0" animBg="1" autoUpdateAnimBg="0"/>
      <p:bldP spid="73741" grpId="0" animBg="1"/>
      <p:bldP spid="73742" grpId="0" animBg="1"/>
      <p:bldP spid="73743" grpId="0" animBg="1"/>
      <p:bldP spid="73744" grpId="0" animBg="1"/>
      <p:bldP spid="73745" grpId="0" animBg="1" autoUpdateAnimBg="0"/>
      <p:bldP spid="73746" grpId="0" animBg="1"/>
      <p:bldP spid="73747" grpId="0" animBg="1"/>
    </p:bldLst>
  </p:timing>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129" name="Picture 4" descr="31 Babylonian"/>
          <p:cNvPicPr>
            <a:picLocks noGrp="1" noChangeAspect="1" noChangeArrowheads="1"/>
          </p:cNvPicPr>
          <p:nvPr>
            <p:ph sz="half" idx="2"/>
          </p:nvPr>
        </p:nvPicPr>
        <p:blipFill>
          <a:blip r:embed="rId3" cstate="screen">
            <a:extLst>
              <a:ext uri="{28A0092B-C50C-407E-A947-70E740481C1C}">
                <a14:useLocalDpi xmlns:a14="http://schemas.microsoft.com/office/drawing/2010/main"/>
              </a:ext>
            </a:extLst>
          </a:blip>
          <a:srcRect/>
          <a:stretch>
            <a:fillRect/>
          </a:stretch>
        </p:blipFill>
        <p:spPr>
          <a:xfrm>
            <a:off x="0" y="0"/>
            <a:ext cx="9144000" cy="6142038"/>
          </a:xfrm>
          <a:noFill/>
          <a:extLst>
            <a:ext uri="{909E8E84-426E-40dd-AFC4-6F175D3DCCD1}">
              <a14:hiddenFill xmlns:a14="http://schemas.microsoft.com/office/drawing/2010/main" xmlns="">
                <a:solidFill>
                  <a:srgbClr val="FFFFFF"/>
                </a:solidFill>
              </a14:hiddenFill>
            </a:ext>
          </a:extLst>
        </p:spPr>
      </p:pic>
      <p:sp>
        <p:nvSpPr>
          <p:cNvPr id="57346" name="Rectangle 2"/>
          <p:cNvSpPr>
            <a:spLocks noGrp="1" noChangeArrowheads="1"/>
          </p:cNvSpPr>
          <p:nvPr>
            <p:ph type="title"/>
          </p:nvPr>
        </p:nvSpPr>
        <p:spPr>
          <a:xfrm>
            <a:off x="0" y="5181600"/>
            <a:ext cx="9144000" cy="1143000"/>
          </a:xfrm>
          <a:solidFill>
            <a:schemeClr val="bg1"/>
          </a:solidFill>
        </p:spPr>
        <p:txBody>
          <a:bodyPr/>
          <a:lstStyle/>
          <a:p>
            <a:pPr algn="ctr" eaLnBrk="1" hangingPunct="1">
              <a:defRPr/>
            </a:pPr>
            <a:r>
              <a:rPr lang="ar-JO" dirty="0">
                <a:solidFill>
                  <a:schemeClr val="tx1"/>
                </a:solidFill>
                <a:effectLst>
                  <a:outerShdw blurRad="38100" dist="38100" dir="2700000" algn="tl">
                    <a:srgbClr val="000000"/>
                  </a:outerShdw>
                </a:effectLst>
                <a:ea typeface="ＭＳ Ｐゴシック" charset="0"/>
              </a:rPr>
              <a:t>بابل تسيطر على فلسطين</a:t>
            </a:r>
            <a:endParaRPr lang="en-US" dirty="0">
              <a:solidFill>
                <a:schemeClr val="tx1"/>
              </a:solidFill>
              <a:effectLst>
                <a:outerShdw blurRad="38100" dist="38100" dir="2700000" algn="tl">
                  <a:srgbClr val="000000"/>
                </a:outerShdw>
              </a:effectLst>
              <a:ea typeface="ＭＳ Ｐゴシック" charset="0"/>
            </a:endParaRPr>
          </a:p>
        </p:txBody>
      </p:sp>
      <p:sp>
        <p:nvSpPr>
          <p:cNvPr id="57347" name="Rectangle 3"/>
          <p:cNvSpPr>
            <a:spLocks noGrp="1" noChangeArrowheads="1"/>
          </p:cNvSpPr>
          <p:nvPr>
            <p:ph type="body" sz="half" idx="1"/>
          </p:nvPr>
        </p:nvSpPr>
        <p:spPr>
          <a:xfrm>
            <a:off x="76200" y="2286000"/>
            <a:ext cx="3271838" cy="1143000"/>
          </a:xfrm>
          <a:solidFill>
            <a:schemeClr val="bg1"/>
          </a:solidFill>
        </p:spPr>
        <p:txBody>
          <a:bodyPr/>
          <a:lstStyle/>
          <a:p>
            <a:pPr algn="r" rtl="1" eaLnBrk="1" hangingPunct="1">
              <a:defRPr/>
            </a:pPr>
            <a:r>
              <a:rPr lang="ar-JO" sz="2800" dirty="0">
                <a:ea typeface="ＭＳ Ｐゴシック" charset="0"/>
              </a:rPr>
              <a:t>الترحيلات</a:t>
            </a:r>
            <a:endParaRPr lang="en-US" sz="2800" dirty="0">
              <a:ea typeface="ＭＳ Ｐゴシック" charset="0"/>
            </a:endParaRPr>
          </a:p>
          <a:p>
            <a:pPr algn="r" rtl="1" eaLnBrk="1" hangingPunct="1">
              <a:defRPr/>
            </a:pPr>
            <a:r>
              <a:rPr lang="ar-JO" sz="2800" dirty="0">
                <a:ea typeface="ＭＳ Ｐゴシック" charset="0"/>
              </a:rPr>
              <a:t>التطورات</a:t>
            </a:r>
            <a:endParaRPr lang="en-US" sz="2800" dirty="0">
              <a:ea typeface="ＭＳ Ｐゴシック" charset="0"/>
            </a:endParaRPr>
          </a:p>
        </p:txBody>
      </p:sp>
      <p:sp>
        <p:nvSpPr>
          <p:cNvPr id="48132" name="Text Box 8"/>
          <p:cNvSpPr txBox="1">
            <a:spLocks noChangeArrowheads="1"/>
          </p:cNvSpPr>
          <p:nvPr/>
        </p:nvSpPr>
        <p:spPr bwMode="auto">
          <a:xfrm>
            <a:off x="9252520" y="116632"/>
            <a:ext cx="533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100000"/>
              </a:lnSpc>
              <a:spcBef>
                <a:spcPct val="50000"/>
              </a:spcBef>
              <a:buFontTx/>
              <a:buNone/>
            </a:pPr>
            <a:r>
              <a:rPr kumimoji="0" lang="ar-JO" dirty="0">
                <a:solidFill>
                  <a:srgbClr val="000000"/>
                </a:solidFill>
                <a:latin typeface="Arial" panose="020B0604020202020204" pitchFamily="34" charset="0"/>
                <a:cs typeface="Arial" panose="020B0604020202020204" pitchFamily="34" charset="0"/>
              </a:rPr>
              <a:t>56</a:t>
            </a:r>
            <a:endParaRPr kumimoji="0" lang="en-US" dirty="0">
              <a:solidFill>
                <a:srgbClr val="000000"/>
              </a:solidFill>
              <a:latin typeface="Arial" panose="020B0604020202020204" pitchFamily="34" charset="0"/>
              <a:cs typeface="Arial" panose="020B0604020202020204" pitchFamily="34" charset="0"/>
            </a:endParaRPr>
          </a:p>
        </p:txBody>
      </p:sp>
      <p:sp>
        <p:nvSpPr>
          <p:cNvPr id="57353" name="AutoShape 9"/>
          <p:cNvSpPr>
            <a:spLocks noChangeArrowheads="1"/>
          </p:cNvSpPr>
          <p:nvPr/>
        </p:nvSpPr>
        <p:spPr bwMode="auto">
          <a:xfrm>
            <a:off x="5314950" y="2590800"/>
            <a:ext cx="3505200" cy="1752600"/>
          </a:xfrm>
          <a:prstGeom prst="wedgeRoundRectCallout">
            <a:avLst>
              <a:gd name="adj1" fmla="val -113361"/>
              <a:gd name="adj2" fmla="val -21468"/>
              <a:gd name="adj3" fmla="val 16667"/>
            </a:avLst>
          </a:prstGeom>
          <a:solidFill>
            <a:schemeClr val="tx2">
              <a:lumMod val="20000"/>
              <a:lumOff val="80000"/>
            </a:schemeClr>
          </a:solidFill>
          <a:ln w="12700" cap="sq">
            <a:solidFill>
              <a:schemeClr val="tx1"/>
            </a:solidFill>
            <a:miter lim="800000"/>
            <a:headEnd type="none" w="sm" len="sm"/>
            <a:tailEnd type="none" w="sm" len="sm"/>
          </a:ln>
        </p:spPr>
        <p:txBody>
          <a:bodyPr/>
          <a:lstStyle/>
          <a:p>
            <a:pPr algn="ctr" eaLnBrk="1" hangingPunct="1">
              <a:lnSpc>
                <a:spcPct val="100000"/>
              </a:lnSpc>
              <a:spcBef>
                <a:spcPct val="0"/>
              </a:spcBef>
              <a:buFontTx/>
              <a:buNone/>
              <a:defRPr/>
            </a:pPr>
            <a:r>
              <a:rPr kumimoji="0" lang="ar-JO" sz="2800" dirty="0">
                <a:solidFill>
                  <a:srgbClr val="000000"/>
                </a:solidFill>
                <a:latin typeface="Arial" panose="020B0604020202020204" pitchFamily="34" charset="0"/>
                <a:cs typeface="Arial" panose="020B0604020202020204" pitchFamily="34" charset="0"/>
              </a:rPr>
              <a:t>الإنفصال</a:t>
            </a:r>
            <a:endParaRPr kumimoji="0" lang="en-US" sz="2800" dirty="0">
              <a:solidFill>
                <a:srgbClr val="000000"/>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defRPr/>
            </a:pPr>
            <a:r>
              <a:rPr kumimoji="0" lang="ar-JO" sz="2800" dirty="0">
                <a:solidFill>
                  <a:srgbClr val="000000"/>
                </a:solidFill>
                <a:latin typeface="Arial" panose="020B0604020202020204" pitchFamily="34" charset="0"/>
                <a:cs typeface="Arial" panose="020B0604020202020204" pitchFamily="34" charset="0"/>
              </a:rPr>
              <a:t>المجمع</a:t>
            </a:r>
            <a:endParaRPr kumimoji="0" lang="en-US" sz="2800" dirty="0">
              <a:solidFill>
                <a:srgbClr val="000000"/>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defRPr/>
            </a:pPr>
            <a:r>
              <a:rPr kumimoji="0" lang="ar-JO" sz="2800" dirty="0">
                <a:solidFill>
                  <a:srgbClr val="000000"/>
                </a:solidFill>
                <a:latin typeface="Arial" panose="020B0604020202020204" pitchFamily="34" charset="0"/>
                <a:cs typeface="Arial" panose="020B0604020202020204" pitchFamily="34" charset="0"/>
              </a:rPr>
              <a:t>لا مزيد من الوثنية</a:t>
            </a:r>
            <a:endParaRPr kumimoji="0" lang="en-US" sz="2800" dirty="0">
              <a:solidFill>
                <a:srgbClr val="000000"/>
              </a:solidFill>
              <a:latin typeface="Arial" panose="020B0604020202020204" pitchFamily="34" charset="0"/>
              <a:cs typeface="Arial" panose="020B0604020202020204" pitchFamily="34" charset="0"/>
            </a:endParaRPr>
          </a:p>
        </p:txBody>
      </p:sp>
      <p:sp>
        <p:nvSpPr>
          <p:cNvPr id="9" name="Text Box 6"/>
          <p:cNvSpPr txBox="1">
            <a:spLocks noChangeArrowheads="1"/>
          </p:cNvSpPr>
          <p:nvPr/>
        </p:nvSpPr>
        <p:spPr bwMode="auto">
          <a:xfrm>
            <a:off x="0" y="6413266"/>
            <a:ext cx="8892480" cy="400110"/>
          </a:xfrm>
          <a:prstGeom prst="rect">
            <a:avLst/>
          </a:prstGeom>
          <a:noFill/>
          <a:ln w="12700" cap="sq">
            <a:noFill/>
            <a:miter lim="800000"/>
            <a:headEnd type="none" w="sm" len="sm"/>
            <a:tailEnd type="none" w="sm" len="sm"/>
          </a:ln>
          <a:effectLst>
            <a:outerShdw blurRad="63500" dist="35921" dir="2700000" algn="ctr" rotWithShape="0">
              <a:schemeClr val="bg2">
                <a:alpha val="74998"/>
              </a:schemeClr>
            </a:outerShdw>
          </a:effectLst>
        </p:spPr>
        <p:txBody>
          <a:bodyPr wrap="square">
            <a:spAutoFit/>
          </a:bodyPr>
          <a:lstStyle/>
          <a:p>
            <a:pPr algn="r" eaLnBrk="1" hangingPunct="1">
              <a:lnSpc>
                <a:spcPct val="100000"/>
              </a:lnSpc>
              <a:spcBef>
                <a:spcPct val="50000"/>
              </a:spcBef>
              <a:buFontTx/>
              <a:buNone/>
              <a:defRPr/>
            </a:pPr>
            <a:r>
              <a:rPr kumimoji="0" lang="ar-JO" sz="2000" dirty="0">
                <a:solidFill>
                  <a:srgbClr val="FFFFFF"/>
                </a:solidFill>
                <a:latin typeface="Arial" panose="020B0604020202020204" pitchFamily="34" charset="0"/>
                <a:cs typeface="Arial" panose="020B0604020202020204" pitchFamily="34" charset="0"/>
              </a:rPr>
              <a:t>بيتزيل، أطلس مودي للاراضي الكتابية، الطبعة الأولى، 145</a:t>
            </a:r>
            <a:endParaRPr kumimoji="0" lang="en-US" sz="20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086262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57347">
                                            <p:txEl>
                                              <p:pRg st="0" end="0"/>
                                            </p:txEl>
                                          </p:spTgt>
                                        </p:tgtEl>
                                        <p:attrNameLst>
                                          <p:attrName>style.visibility</p:attrName>
                                        </p:attrNameLst>
                                      </p:cBhvr>
                                      <p:to>
                                        <p:strVal val="visible"/>
                                      </p:to>
                                    </p:set>
                                    <p:animEffect transition="in" filter="wipe(down)">
                                      <p:cBhvr>
                                        <p:cTn id="7" dur="580">
                                          <p:stCondLst>
                                            <p:cond delay="0"/>
                                          </p:stCondLst>
                                        </p:cTn>
                                        <p:tgtEl>
                                          <p:spTgt spid="57347">
                                            <p:txEl>
                                              <p:pRg st="0" end="0"/>
                                            </p:txEl>
                                          </p:spTgt>
                                        </p:tgtEl>
                                      </p:cBhvr>
                                    </p:animEffect>
                                    <p:anim calcmode="lin" valueType="num">
                                      <p:cBhvr>
                                        <p:cTn id="8" dur="1822" tmFilter="0,0; 0.14,0.36; 0.43,0.73; 0.71,0.91; 1.0,1.0">
                                          <p:stCondLst>
                                            <p:cond delay="0"/>
                                          </p:stCondLst>
                                        </p:cTn>
                                        <p:tgtEl>
                                          <p:spTgt spid="57347">
                                            <p:txEl>
                                              <p:pRg st="0" end="0"/>
                                            </p:txEl>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7347">
                                            <p:txEl>
                                              <p:pRg st="0" end="0"/>
                                            </p:txEl>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7347">
                                            <p:txEl>
                                              <p:pRg st="0" end="0"/>
                                            </p:txEl>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7347">
                                            <p:txEl>
                                              <p:pRg st="0" end="0"/>
                                            </p:txEl>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7347">
                                            <p:txEl>
                                              <p:pRg st="0" end="0"/>
                                            </p:txEl>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57347">
                                            <p:txEl>
                                              <p:pRg st="0" end="0"/>
                                            </p:txEl>
                                          </p:spTgt>
                                        </p:tgtEl>
                                      </p:cBhvr>
                                      <p:to x="100000" y="60000"/>
                                    </p:animScale>
                                    <p:animScale>
                                      <p:cBhvr>
                                        <p:cTn id="14" dur="166" decel="50000">
                                          <p:stCondLst>
                                            <p:cond delay="676"/>
                                          </p:stCondLst>
                                        </p:cTn>
                                        <p:tgtEl>
                                          <p:spTgt spid="57347">
                                            <p:txEl>
                                              <p:pRg st="0" end="0"/>
                                            </p:txEl>
                                          </p:spTgt>
                                        </p:tgtEl>
                                      </p:cBhvr>
                                      <p:to x="100000" y="100000"/>
                                    </p:animScale>
                                    <p:animScale>
                                      <p:cBhvr>
                                        <p:cTn id="15" dur="26">
                                          <p:stCondLst>
                                            <p:cond delay="1312"/>
                                          </p:stCondLst>
                                        </p:cTn>
                                        <p:tgtEl>
                                          <p:spTgt spid="57347">
                                            <p:txEl>
                                              <p:pRg st="0" end="0"/>
                                            </p:txEl>
                                          </p:spTgt>
                                        </p:tgtEl>
                                      </p:cBhvr>
                                      <p:to x="100000" y="80000"/>
                                    </p:animScale>
                                    <p:animScale>
                                      <p:cBhvr>
                                        <p:cTn id="16" dur="166" decel="50000">
                                          <p:stCondLst>
                                            <p:cond delay="1338"/>
                                          </p:stCondLst>
                                        </p:cTn>
                                        <p:tgtEl>
                                          <p:spTgt spid="57347">
                                            <p:txEl>
                                              <p:pRg st="0" end="0"/>
                                            </p:txEl>
                                          </p:spTgt>
                                        </p:tgtEl>
                                      </p:cBhvr>
                                      <p:to x="100000" y="100000"/>
                                    </p:animScale>
                                    <p:animScale>
                                      <p:cBhvr>
                                        <p:cTn id="17" dur="26">
                                          <p:stCondLst>
                                            <p:cond delay="1642"/>
                                          </p:stCondLst>
                                        </p:cTn>
                                        <p:tgtEl>
                                          <p:spTgt spid="57347">
                                            <p:txEl>
                                              <p:pRg st="0" end="0"/>
                                            </p:txEl>
                                          </p:spTgt>
                                        </p:tgtEl>
                                      </p:cBhvr>
                                      <p:to x="100000" y="90000"/>
                                    </p:animScale>
                                    <p:animScale>
                                      <p:cBhvr>
                                        <p:cTn id="18" dur="166" decel="50000">
                                          <p:stCondLst>
                                            <p:cond delay="1668"/>
                                          </p:stCondLst>
                                        </p:cTn>
                                        <p:tgtEl>
                                          <p:spTgt spid="57347">
                                            <p:txEl>
                                              <p:pRg st="0" end="0"/>
                                            </p:txEl>
                                          </p:spTgt>
                                        </p:tgtEl>
                                      </p:cBhvr>
                                      <p:to x="100000" y="100000"/>
                                    </p:animScale>
                                    <p:animScale>
                                      <p:cBhvr>
                                        <p:cTn id="19" dur="26">
                                          <p:stCondLst>
                                            <p:cond delay="1808"/>
                                          </p:stCondLst>
                                        </p:cTn>
                                        <p:tgtEl>
                                          <p:spTgt spid="57347">
                                            <p:txEl>
                                              <p:pRg st="0" end="0"/>
                                            </p:txEl>
                                          </p:spTgt>
                                        </p:tgtEl>
                                      </p:cBhvr>
                                      <p:to x="100000" y="95000"/>
                                    </p:animScale>
                                    <p:animScale>
                                      <p:cBhvr>
                                        <p:cTn id="20" dur="166" decel="50000">
                                          <p:stCondLst>
                                            <p:cond delay="1834"/>
                                          </p:stCondLst>
                                        </p:cTn>
                                        <p:tgtEl>
                                          <p:spTgt spid="57347">
                                            <p:txEl>
                                              <p:pRg st="0" end="0"/>
                                            </p:txEl>
                                          </p:spTgt>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nodeType="clickEffect">
                                  <p:stCondLst>
                                    <p:cond delay="0"/>
                                  </p:stCondLst>
                                  <p:childTnLst>
                                    <p:set>
                                      <p:cBhvr>
                                        <p:cTn id="24" dur="1" fill="hold">
                                          <p:stCondLst>
                                            <p:cond delay="0"/>
                                          </p:stCondLst>
                                        </p:cTn>
                                        <p:tgtEl>
                                          <p:spTgt spid="57347">
                                            <p:txEl>
                                              <p:pRg st="1" end="1"/>
                                            </p:txEl>
                                          </p:spTgt>
                                        </p:tgtEl>
                                        <p:attrNameLst>
                                          <p:attrName>style.visibility</p:attrName>
                                        </p:attrNameLst>
                                      </p:cBhvr>
                                      <p:to>
                                        <p:strVal val="visible"/>
                                      </p:to>
                                    </p:set>
                                    <p:animEffect transition="in" filter="wipe(down)">
                                      <p:cBhvr>
                                        <p:cTn id="25" dur="580">
                                          <p:stCondLst>
                                            <p:cond delay="0"/>
                                          </p:stCondLst>
                                        </p:cTn>
                                        <p:tgtEl>
                                          <p:spTgt spid="57347">
                                            <p:txEl>
                                              <p:pRg st="1" end="1"/>
                                            </p:txEl>
                                          </p:spTgt>
                                        </p:tgtEl>
                                      </p:cBhvr>
                                    </p:animEffect>
                                    <p:anim calcmode="lin" valueType="num">
                                      <p:cBhvr>
                                        <p:cTn id="26" dur="1822" tmFilter="0,0; 0.14,0.36; 0.43,0.73; 0.71,0.91; 1.0,1.0">
                                          <p:stCondLst>
                                            <p:cond delay="0"/>
                                          </p:stCondLst>
                                        </p:cTn>
                                        <p:tgtEl>
                                          <p:spTgt spid="57347">
                                            <p:txEl>
                                              <p:pRg st="1" end="1"/>
                                            </p:txEl>
                                          </p:spTgt>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57347">
                                            <p:txEl>
                                              <p:pRg st="1" end="1"/>
                                            </p:txEl>
                                          </p:spTgt>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57347">
                                            <p:txEl>
                                              <p:pRg st="1" end="1"/>
                                            </p:txEl>
                                          </p:spTgt>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57347">
                                            <p:txEl>
                                              <p:pRg st="1" end="1"/>
                                            </p:txEl>
                                          </p:spTgt>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57347">
                                            <p:txEl>
                                              <p:pRg st="1" end="1"/>
                                            </p:txEl>
                                          </p:spTgt>
                                        </p:tgtEl>
                                        <p:attrNameLst>
                                          <p:attrName>ppt_y</p:attrName>
                                        </p:attrNameLst>
                                      </p:cBhvr>
                                      <p:tavLst>
                                        <p:tav tm="0" fmla="#ppt_y-sin(pi*$)/81">
                                          <p:val>
                                            <p:fltVal val="0"/>
                                          </p:val>
                                        </p:tav>
                                        <p:tav tm="100000">
                                          <p:val>
                                            <p:fltVal val="1"/>
                                          </p:val>
                                        </p:tav>
                                      </p:tavLst>
                                    </p:anim>
                                    <p:animScale>
                                      <p:cBhvr>
                                        <p:cTn id="31" dur="26">
                                          <p:stCondLst>
                                            <p:cond delay="650"/>
                                          </p:stCondLst>
                                        </p:cTn>
                                        <p:tgtEl>
                                          <p:spTgt spid="57347">
                                            <p:txEl>
                                              <p:pRg st="1" end="1"/>
                                            </p:txEl>
                                          </p:spTgt>
                                        </p:tgtEl>
                                      </p:cBhvr>
                                      <p:to x="100000" y="60000"/>
                                    </p:animScale>
                                    <p:animScale>
                                      <p:cBhvr>
                                        <p:cTn id="32" dur="166" decel="50000">
                                          <p:stCondLst>
                                            <p:cond delay="676"/>
                                          </p:stCondLst>
                                        </p:cTn>
                                        <p:tgtEl>
                                          <p:spTgt spid="57347">
                                            <p:txEl>
                                              <p:pRg st="1" end="1"/>
                                            </p:txEl>
                                          </p:spTgt>
                                        </p:tgtEl>
                                      </p:cBhvr>
                                      <p:to x="100000" y="100000"/>
                                    </p:animScale>
                                    <p:animScale>
                                      <p:cBhvr>
                                        <p:cTn id="33" dur="26">
                                          <p:stCondLst>
                                            <p:cond delay="1312"/>
                                          </p:stCondLst>
                                        </p:cTn>
                                        <p:tgtEl>
                                          <p:spTgt spid="57347">
                                            <p:txEl>
                                              <p:pRg st="1" end="1"/>
                                            </p:txEl>
                                          </p:spTgt>
                                        </p:tgtEl>
                                      </p:cBhvr>
                                      <p:to x="100000" y="80000"/>
                                    </p:animScale>
                                    <p:animScale>
                                      <p:cBhvr>
                                        <p:cTn id="34" dur="166" decel="50000">
                                          <p:stCondLst>
                                            <p:cond delay="1338"/>
                                          </p:stCondLst>
                                        </p:cTn>
                                        <p:tgtEl>
                                          <p:spTgt spid="57347">
                                            <p:txEl>
                                              <p:pRg st="1" end="1"/>
                                            </p:txEl>
                                          </p:spTgt>
                                        </p:tgtEl>
                                      </p:cBhvr>
                                      <p:to x="100000" y="100000"/>
                                    </p:animScale>
                                    <p:animScale>
                                      <p:cBhvr>
                                        <p:cTn id="35" dur="26">
                                          <p:stCondLst>
                                            <p:cond delay="1642"/>
                                          </p:stCondLst>
                                        </p:cTn>
                                        <p:tgtEl>
                                          <p:spTgt spid="57347">
                                            <p:txEl>
                                              <p:pRg st="1" end="1"/>
                                            </p:txEl>
                                          </p:spTgt>
                                        </p:tgtEl>
                                      </p:cBhvr>
                                      <p:to x="100000" y="90000"/>
                                    </p:animScale>
                                    <p:animScale>
                                      <p:cBhvr>
                                        <p:cTn id="36" dur="166" decel="50000">
                                          <p:stCondLst>
                                            <p:cond delay="1668"/>
                                          </p:stCondLst>
                                        </p:cTn>
                                        <p:tgtEl>
                                          <p:spTgt spid="57347">
                                            <p:txEl>
                                              <p:pRg st="1" end="1"/>
                                            </p:txEl>
                                          </p:spTgt>
                                        </p:tgtEl>
                                      </p:cBhvr>
                                      <p:to x="100000" y="100000"/>
                                    </p:animScale>
                                    <p:animScale>
                                      <p:cBhvr>
                                        <p:cTn id="37" dur="26">
                                          <p:stCondLst>
                                            <p:cond delay="1808"/>
                                          </p:stCondLst>
                                        </p:cTn>
                                        <p:tgtEl>
                                          <p:spTgt spid="57347">
                                            <p:txEl>
                                              <p:pRg st="1" end="1"/>
                                            </p:txEl>
                                          </p:spTgt>
                                        </p:tgtEl>
                                      </p:cBhvr>
                                      <p:to x="100000" y="95000"/>
                                    </p:animScale>
                                    <p:animScale>
                                      <p:cBhvr>
                                        <p:cTn id="38" dur="166" decel="50000">
                                          <p:stCondLst>
                                            <p:cond delay="1834"/>
                                          </p:stCondLst>
                                        </p:cTn>
                                        <p:tgtEl>
                                          <p:spTgt spid="57347">
                                            <p:txEl>
                                              <p:pRg st="1" end="1"/>
                                            </p:txEl>
                                          </p:spTgt>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26" presetClass="entr" presetSubtype="0" fill="hold" grpId="0" nodeType="clickEffect">
                                  <p:stCondLst>
                                    <p:cond delay="0"/>
                                  </p:stCondLst>
                                  <p:childTnLst>
                                    <p:set>
                                      <p:cBhvr>
                                        <p:cTn id="42" dur="1" fill="hold">
                                          <p:stCondLst>
                                            <p:cond delay="0"/>
                                          </p:stCondLst>
                                        </p:cTn>
                                        <p:tgtEl>
                                          <p:spTgt spid="57353">
                                            <p:bg/>
                                          </p:spTgt>
                                        </p:tgtEl>
                                        <p:attrNameLst>
                                          <p:attrName>style.visibility</p:attrName>
                                        </p:attrNameLst>
                                      </p:cBhvr>
                                      <p:to>
                                        <p:strVal val="visible"/>
                                      </p:to>
                                    </p:set>
                                    <p:animEffect transition="in" filter="wipe(down)">
                                      <p:cBhvr>
                                        <p:cTn id="43" dur="580">
                                          <p:stCondLst>
                                            <p:cond delay="0"/>
                                          </p:stCondLst>
                                        </p:cTn>
                                        <p:tgtEl>
                                          <p:spTgt spid="57353">
                                            <p:bg/>
                                          </p:spTgt>
                                        </p:tgtEl>
                                      </p:cBhvr>
                                    </p:animEffect>
                                    <p:anim calcmode="lin" valueType="num">
                                      <p:cBhvr>
                                        <p:cTn id="44" dur="1822" tmFilter="0,0; 0.14,0.36; 0.43,0.73; 0.71,0.91; 1.0,1.0">
                                          <p:stCondLst>
                                            <p:cond delay="0"/>
                                          </p:stCondLst>
                                        </p:cTn>
                                        <p:tgtEl>
                                          <p:spTgt spid="57353">
                                            <p:bg/>
                                          </p:spTgt>
                                        </p:tgtEl>
                                        <p:attrNameLst>
                                          <p:attrName>ppt_x</p:attrName>
                                        </p:attrNameLst>
                                      </p:cBhvr>
                                      <p:tavLst>
                                        <p:tav tm="0">
                                          <p:val>
                                            <p:strVal val="#ppt_x-0.25"/>
                                          </p:val>
                                        </p:tav>
                                        <p:tav tm="100000">
                                          <p:val>
                                            <p:strVal val="#ppt_x"/>
                                          </p:val>
                                        </p:tav>
                                      </p:tavLst>
                                    </p:anim>
                                    <p:anim calcmode="lin" valueType="num">
                                      <p:cBhvr>
                                        <p:cTn id="45" dur="664" tmFilter="0.0,0.0; 0.25,0.07; 0.50,0.2; 0.75,0.467; 1.0,1.0">
                                          <p:stCondLst>
                                            <p:cond delay="0"/>
                                          </p:stCondLst>
                                        </p:cTn>
                                        <p:tgtEl>
                                          <p:spTgt spid="57353">
                                            <p:bg/>
                                          </p:spTgt>
                                        </p:tgtEl>
                                        <p:attrNameLst>
                                          <p:attrName>ppt_y</p:attrName>
                                        </p:attrNameLst>
                                      </p:cBhvr>
                                      <p:tavLst>
                                        <p:tav tm="0" fmla="#ppt_y-sin(pi*$)/3">
                                          <p:val>
                                            <p:fltVal val="0.5"/>
                                          </p:val>
                                        </p:tav>
                                        <p:tav tm="100000">
                                          <p:val>
                                            <p:fltVal val="1"/>
                                          </p:val>
                                        </p:tav>
                                      </p:tavLst>
                                    </p:anim>
                                    <p:anim calcmode="lin" valueType="num">
                                      <p:cBhvr>
                                        <p:cTn id="46" dur="664" tmFilter="0, 0; 0.125,0.2665; 0.25,0.4; 0.375,0.465; 0.5,0.5;  0.625,0.535; 0.75,0.6; 0.875,0.7335; 1,1">
                                          <p:stCondLst>
                                            <p:cond delay="664"/>
                                          </p:stCondLst>
                                        </p:cTn>
                                        <p:tgtEl>
                                          <p:spTgt spid="57353">
                                            <p:bg/>
                                          </p:spTgt>
                                        </p:tgtEl>
                                        <p:attrNameLst>
                                          <p:attrName>ppt_y</p:attrName>
                                        </p:attrNameLst>
                                      </p:cBhvr>
                                      <p:tavLst>
                                        <p:tav tm="0" fmla="#ppt_y-sin(pi*$)/9">
                                          <p:val>
                                            <p:fltVal val="0"/>
                                          </p:val>
                                        </p:tav>
                                        <p:tav tm="100000">
                                          <p:val>
                                            <p:fltVal val="1"/>
                                          </p:val>
                                        </p:tav>
                                      </p:tavLst>
                                    </p:anim>
                                    <p:anim calcmode="lin" valueType="num">
                                      <p:cBhvr>
                                        <p:cTn id="47" dur="332" tmFilter="0, 0; 0.125,0.2665; 0.25,0.4; 0.375,0.465; 0.5,0.5;  0.625,0.535; 0.75,0.6; 0.875,0.7335; 1,1">
                                          <p:stCondLst>
                                            <p:cond delay="1324"/>
                                          </p:stCondLst>
                                        </p:cTn>
                                        <p:tgtEl>
                                          <p:spTgt spid="57353">
                                            <p:bg/>
                                          </p:spTgt>
                                        </p:tgtEl>
                                        <p:attrNameLst>
                                          <p:attrName>ppt_y</p:attrName>
                                        </p:attrNameLst>
                                      </p:cBhvr>
                                      <p:tavLst>
                                        <p:tav tm="0" fmla="#ppt_y-sin(pi*$)/27">
                                          <p:val>
                                            <p:fltVal val="0"/>
                                          </p:val>
                                        </p:tav>
                                        <p:tav tm="100000">
                                          <p:val>
                                            <p:fltVal val="1"/>
                                          </p:val>
                                        </p:tav>
                                      </p:tavLst>
                                    </p:anim>
                                    <p:anim calcmode="lin" valueType="num">
                                      <p:cBhvr>
                                        <p:cTn id="48" dur="164" tmFilter="0, 0; 0.125,0.2665; 0.25,0.4; 0.375,0.465; 0.5,0.5;  0.625,0.535; 0.75,0.6; 0.875,0.7335; 1,1">
                                          <p:stCondLst>
                                            <p:cond delay="1656"/>
                                          </p:stCondLst>
                                        </p:cTn>
                                        <p:tgtEl>
                                          <p:spTgt spid="57353">
                                            <p:bg/>
                                          </p:spTgt>
                                        </p:tgtEl>
                                        <p:attrNameLst>
                                          <p:attrName>ppt_y</p:attrName>
                                        </p:attrNameLst>
                                      </p:cBhvr>
                                      <p:tavLst>
                                        <p:tav tm="0" fmla="#ppt_y-sin(pi*$)/81">
                                          <p:val>
                                            <p:fltVal val="0"/>
                                          </p:val>
                                        </p:tav>
                                        <p:tav tm="100000">
                                          <p:val>
                                            <p:fltVal val="1"/>
                                          </p:val>
                                        </p:tav>
                                      </p:tavLst>
                                    </p:anim>
                                    <p:animScale>
                                      <p:cBhvr>
                                        <p:cTn id="49" dur="26">
                                          <p:stCondLst>
                                            <p:cond delay="650"/>
                                          </p:stCondLst>
                                        </p:cTn>
                                        <p:tgtEl>
                                          <p:spTgt spid="57353">
                                            <p:bg/>
                                          </p:spTgt>
                                        </p:tgtEl>
                                      </p:cBhvr>
                                      <p:to x="100000" y="60000"/>
                                    </p:animScale>
                                    <p:animScale>
                                      <p:cBhvr>
                                        <p:cTn id="50" dur="166" decel="50000">
                                          <p:stCondLst>
                                            <p:cond delay="676"/>
                                          </p:stCondLst>
                                        </p:cTn>
                                        <p:tgtEl>
                                          <p:spTgt spid="57353">
                                            <p:bg/>
                                          </p:spTgt>
                                        </p:tgtEl>
                                      </p:cBhvr>
                                      <p:to x="100000" y="100000"/>
                                    </p:animScale>
                                    <p:animScale>
                                      <p:cBhvr>
                                        <p:cTn id="51" dur="26">
                                          <p:stCondLst>
                                            <p:cond delay="1312"/>
                                          </p:stCondLst>
                                        </p:cTn>
                                        <p:tgtEl>
                                          <p:spTgt spid="57353">
                                            <p:bg/>
                                          </p:spTgt>
                                        </p:tgtEl>
                                      </p:cBhvr>
                                      <p:to x="100000" y="80000"/>
                                    </p:animScale>
                                    <p:animScale>
                                      <p:cBhvr>
                                        <p:cTn id="52" dur="166" decel="50000">
                                          <p:stCondLst>
                                            <p:cond delay="1338"/>
                                          </p:stCondLst>
                                        </p:cTn>
                                        <p:tgtEl>
                                          <p:spTgt spid="57353">
                                            <p:bg/>
                                          </p:spTgt>
                                        </p:tgtEl>
                                      </p:cBhvr>
                                      <p:to x="100000" y="100000"/>
                                    </p:animScale>
                                    <p:animScale>
                                      <p:cBhvr>
                                        <p:cTn id="53" dur="26">
                                          <p:stCondLst>
                                            <p:cond delay="1642"/>
                                          </p:stCondLst>
                                        </p:cTn>
                                        <p:tgtEl>
                                          <p:spTgt spid="57353">
                                            <p:bg/>
                                          </p:spTgt>
                                        </p:tgtEl>
                                      </p:cBhvr>
                                      <p:to x="100000" y="90000"/>
                                    </p:animScale>
                                    <p:animScale>
                                      <p:cBhvr>
                                        <p:cTn id="54" dur="166" decel="50000">
                                          <p:stCondLst>
                                            <p:cond delay="1668"/>
                                          </p:stCondLst>
                                        </p:cTn>
                                        <p:tgtEl>
                                          <p:spTgt spid="57353">
                                            <p:bg/>
                                          </p:spTgt>
                                        </p:tgtEl>
                                      </p:cBhvr>
                                      <p:to x="100000" y="100000"/>
                                    </p:animScale>
                                    <p:animScale>
                                      <p:cBhvr>
                                        <p:cTn id="55" dur="26">
                                          <p:stCondLst>
                                            <p:cond delay="1808"/>
                                          </p:stCondLst>
                                        </p:cTn>
                                        <p:tgtEl>
                                          <p:spTgt spid="57353">
                                            <p:bg/>
                                          </p:spTgt>
                                        </p:tgtEl>
                                      </p:cBhvr>
                                      <p:to x="100000" y="95000"/>
                                    </p:animScale>
                                    <p:animScale>
                                      <p:cBhvr>
                                        <p:cTn id="56" dur="166" decel="50000">
                                          <p:stCondLst>
                                            <p:cond delay="1834"/>
                                          </p:stCondLst>
                                        </p:cTn>
                                        <p:tgtEl>
                                          <p:spTgt spid="57353">
                                            <p:bg/>
                                          </p:spTgt>
                                        </p:tgtEl>
                                      </p:cBhvr>
                                      <p:to x="100000" y="100000"/>
                                    </p:animScale>
                                  </p:childTnLst>
                                </p:cTn>
                              </p:par>
                            </p:childTnLst>
                          </p:cTn>
                        </p:par>
                      </p:childTnLst>
                    </p:cTn>
                  </p:par>
                  <p:par>
                    <p:cTn id="57" fill="hold" nodeType="clickPar">
                      <p:stCondLst>
                        <p:cond delay="indefinite"/>
                      </p:stCondLst>
                      <p:childTnLst>
                        <p:par>
                          <p:cTn id="58" fill="hold" nodeType="withGroup">
                            <p:stCondLst>
                              <p:cond delay="0"/>
                            </p:stCondLst>
                            <p:childTnLst>
                              <p:par>
                                <p:cTn id="59" presetID="26" presetClass="entr" presetSubtype="0" fill="hold" grpId="0" nodeType="clickEffect">
                                  <p:stCondLst>
                                    <p:cond delay="0"/>
                                  </p:stCondLst>
                                  <p:childTnLst>
                                    <p:set>
                                      <p:cBhvr>
                                        <p:cTn id="60" dur="1" fill="hold">
                                          <p:stCondLst>
                                            <p:cond delay="0"/>
                                          </p:stCondLst>
                                        </p:cTn>
                                        <p:tgtEl>
                                          <p:spTgt spid="57353">
                                            <p:txEl>
                                              <p:pRg st="0" end="0"/>
                                            </p:txEl>
                                          </p:spTgt>
                                        </p:tgtEl>
                                        <p:attrNameLst>
                                          <p:attrName>style.visibility</p:attrName>
                                        </p:attrNameLst>
                                      </p:cBhvr>
                                      <p:to>
                                        <p:strVal val="visible"/>
                                      </p:to>
                                    </p:set>
                                    <p:animEffect transition="in" filter="wipe(down)">
                                      <p:cBhvr>
                                        <p:cTn id="61" dur="580">
                                          <p:stCondLst>
                                            <p:cond delay="0"/>
                                          </p:stCondLst>
                                        </p:cTn>
                                        <p:tgtEl>
                                          <p:spTgt spid="57353">
                                            <p:txEl>
                                              <p:pRg st="0" end="0"/>
                                            </p:txEl>
                                          </p:spTgt>
                                        </p:tgtEl>
                                      </p:cBhvr>
                                    </p:animEffect>
                                    <p:anim calcmode="lin" valueType="num">
                                      <p:cBhvr>
                                        <p:cTn id="62" dur="1822" tmFilter="0,0; 0.14,0.36; 0.43,0.73; 0.71,0.91; 1.0,1.0">
                                          <p:stCondLst>
                                            <p:cond delay="0"/>
                                          </p:stCondLst>
                                        </p:cTn>
                                        <p:tgtEl>
                                          <p:spTgt spid="57353">
                                            <p:txEl>
                                              <p:pRg st="0" end="0"/>
                                            </p:txEl>
                                          </p:spTgt>
                                        </p:tgtEl>
                                        <p:attrNameLst>
                                          <p:attrName>ppt_x</p:attrName>
                                        </p:attrNameLst>
                                      </p:cBhvr>
                                      <p:tavLst>
                                        <p:tav tm="0">
                                          <p:val>
                                            <p:strVal val="#ppt_x-0.25"/>
                                          </p:val>
                                        </p:tav>
                                        <p:tav tm="100000">
                                          <p:val>
                                            <p:strVal val="#ppt_x"/>
                                          </p:val>
                                        </p:tav>
                                      </p:tavLst>
                                    </p:anim>
                                    <p:anim calcmode="lin" valueType="num">
                                      <p:cBhvr>
                                        <p:cTn id="63" dur="664" tmFilter="0.0,0.0; 0.25,0.07; 0.50,0.2; 0.75,0.467; 1.0,1.0">
                                          <p:stCondLst>
                                            <p:cond delay="0"/>
                                          </p:stCondLst>
                                        </p:cTn>
                                        <p:tgtEl>
                                          <p:spTgt spid="57353">
                                            <p:txEl>
                                              <p:pRg st="0" end="0"/>
                                            </p:txEl>
                                          </p:spTgt>
                                        </p:tgtEl>
                                        <p:attrNameLst>
                                          <p:attrName>ppt_y</p:attrName>
                                        </p:attrNameLst>
                                      </p:cBhvr>
                                      <p:tavLst>
                                        <p:tav tm="0" fmla="#ppt_y-sin(pi*$)/3">
                                          <p:val>
                                            <p:fltVal val="0.5"/>
                                          </p:val>
                                        </p:tav>
                                        <p:tav tm="100000">
                                          <p:val>
                                            <p:fltVal val="1"/>
                                          </p:val>
                                        </p:tav>
                                      </p:tavLst>
                                    </p:anim>
                                    <p:anim calcmode="lin" valueType="num">
                                      <p:cBhvr>
                                        <p:cTn id="64" dur="664" tmFilter="0, 0; 0.125,0.2665; 0.25,0.4; 0.375,0.465; 0.5,0.5;  0.625,0.535; 0.75,0.6; 0.875,0.7335; 1,1">
                                          <p:stCondLst>
                                            <p:cond delay="664"/>
                                          </p:stCondLst>
                                        </p:cTn>
                                        <p:tgtEl>
                                          <p:spTgt spid="57353">
                                            <p:txEl>
                                              <p:pRg st="0" end="0"/>
                                            </p:txEl>
                                          </p:spTgt>
                                        </p:tgtEl>
                                        <p:attrNameLst>
                                          <p:attrName>ppt_y</p:attrName>
                                        </p:attrNameLst>
                                      </p:cBhvr>
                                      <p:tavLst>
                                        <p:tav tm="0" fmla="#ppt_y-sin(pi*$)/9">
                                          <p:val>
                                            <p:fltVal val="0"/>
                                          </p:val>
                                        </p:tav>
                                        <p:tav tm="100000">
                                          <p:val>
                                            <p:fltVal val="1"/>
                                          </p:val>
                                        </p:tav>
                                      </p:tavLst>
                                    </p:anim>
                                    <p:anim calcmode="lin" valueType="num">
                                      <p:cBhvr>
                                        <p:cTn id="65" dur="332" tmFilter="0, 0; 0.125,0.2665; 0.25,0.4; 0.375,0.465; 0.5,0.5;  0.625,0.535; 0.75,0.6; 0.875,0.7335; 1,1">
                                          <p:stCondLst>
                                            <p:cond delay="1324"/>
                                          </p:stCondLst>
                                        </p:cTn>
                                        <p:tgtEl>
                                          <p:spTgt spid="57353">
                                            <p:txEl>
                                              <p:pRg st="0" end="0"/>
                                            </p:txEl>
                                          </p:spTgt>
                                        </p:tgtEl>
                                        <p:attrNameLst>
                                          <p:attrName>ppt_y</p:attrName>
                                        </p:attrNameLst>
                                      </p:cBhvr>
                                      <p:tavLst>
                                        <p:tav tm="0" fmla="#ppt_y-sin(pi*$)/27">
                                          <p:val>
                                            <p:fltVal val="0"/>
                                          </p:val>
                                        </p:tav>
                                        <p:tav tm="100000">
                                          <p:val>
                                            <p:fltVal val="1"/>
                                          </p:val>
                                        </p:tav>
                                      </p:tavLst>
                                    </p:anim>
                                    <p:anim calcmode="lin" valueType="num">
                                      <p:cBhvr>
                                        <p:cTn id="66" dur="164" tmFilter="0, 0; 0.125,0.2665; 0.25,0.4; 0.375,0.465; 0.5,0.5;  0.625,0.535; 0.75,0.6; 0.875,0.7335; 1,1">
                                          <p:stCondLst>
                                            <p:cond delay="1656"/>
                                          </p:stCondLst>
                                        </p:cTn>
                                        <p:tgtEl>
                                          <p:spTgt spid="57353">
                                            <p:txEl>
                                              <p:pRg st="0" end="0"/>
                                            </p:txEl>
                                          </p:spTgt>
                                        </p:tgtEl>
                                        <p:attrNameLst>
                                          <p:attrName>ppt_y</p:attrName>
                                        </p:attrNameLst>
                                      </p:cBhvr>
                                      <p:tavLst>
                                        <p:tav tm="0" fmla="#ppt_y-sin(pi*$)/81">
                                          <p:val>
                                            <p:fltVal val="0"/>
                                          </p:val>
                                        </p:tav>
                                        <p:tav tm="100000">
                                          <p:val>
                                            <p:fltVal val="1"/>
                                          </p:val>
                                        </p:tav>
                                      </p:tavLst>
                                    </p:anim>
                                    <p:animScale>
                                      <p:cBhvr>
                                        <p:cTn id="67" dur="26">
                                          <p:stCondLst>
                                            <p:cond delay="650"/>
                                          </p:stCondLst>
                                        </p:cTn>
                                        <p:tgtEl>
                                          <p:spTgt spid="57353">
                                            <p:txEl>
                                              <p:pRg st="0" end="0"/>
                                            </p:txEl>
                                          </p:spTgt>
                                        </p:tgtEl>
                                      </p:cBhvr>
                                      <p:to x="100000" y="60000"/>
                                    </p:animScale>
                                    <p:animScale>
                                      <p:cBhvr>
                                        <p:cTn id="68" dur="166" decel="50000">
                                          <p:stCondLst>
                                            <p:cond delay="676"/>
                                          </p:stCondLst>
                                        </p:cTn>
                                        <p:tgtEl>
                                          <p:spTgt spid="57353">
                                            <p:txEl>
                                              <p:pRg st="0" end="0"/>
                                            </p:txEl>
                                          </p:spTgt>
                                        </p:tgtEl>
                                      </p:cBhvr>
                                      <p:to x="100000" y="100000"/>
                                    </p:animScale>
                                    <p:animScale>
                                      <p:cBhvr>
                                        <p:cTn id="69" dur="26">
                                          <p:stCondLst>
                                            <p:cond delay="1312"/>
                                          </p:stCondLst>
                                        </p:cTn>
                                        <p:tgtEl>
                                          <p:spTgt spid="57353">
                                            <p:txEl>
                                              <p:pRg st="0" end="0"/>
                                            </p:txEl>
                                          </p:spTgt>
                                        </p:tgtEl>
                                      </p:cBhvr>
                                      <p:to x="100000" y="80000"/>
                                    </p:animScale>
                                    <p:animScale>
                                      <p:cBhvr>
                                        <p:cTn id="70" dur="166" decel="50000">
                                          <p:stCondLst>
                                            <p:cond delay="1338"/>
                                          </p:stCondLst>
                                        </p:cTn>
                                        <p:tgtEl>
                                          <p:spTgt spid="57353">
                                            <p:txEl>
                                              <p:pRg st="0" end="0"/>
                                            </p:txEl>
                                          </p:spTgt>
                                        </p:tgtEl>
                                      </p:cBhvr>
                                      <p:to x="100000" y="100000"/>
                                    </p:animScale>
                                    <p:animScale>
                                      <p:cBhvr>
                                        <p:cTn id="71" dur="26">
                                          <p:stCondLst>
                                            <p:cond delay="1642"/>
                                          </p:stCondLst>
                                        </p:cTn>
                                        <p:tgtEl>
                                          <p:spTgt spid="57353">
                                            <p:txEl>
                                              <p:pRg st="0" end="0"/>
                                            </p:txEl>
                                          </p:spTgt>
                                        </p:tgtEl>
                                      </p:cBhvr>
                                      <p:to x="100000" y="90000"/>
                                    </p:animScale>
                                    <p:animScale>
                                      <p:cBhvr>
                                        <p:cTn id="72" dur="166" decel="50000">
                                          <p:stCondLst>
                                            <p:cond delay="1668"/>
                                          </p:stCondLst>
                                        </p:cTn>
                                        <p:tgtEl>
                                          <p:spTgt spid="57353">
                                            <p:txEl>
                                              <p:pRg st="0" end="0"/>
                                            </p:txEl>
                                          </p:spTgt>
                                        </p:tgtEl>
                                      </p:cBhvr>
                                      <p:to x="100000" y="100000"/>
                                    </p:animScale>
                                    <p:animScale>
                                      <p:cBhvr>
                                        <p:cTn id="73" dur="26">
                                          <p:stCondLst>
                                            <p:cond delay="1808"/>
                                          </p:stCondLst>
                                        </p:cTn>
                                        <p:tgtEl>
                                          <p:spTgt spid="57353">
                                            <p:txEl>
                                              <p:pRg st="0" end="0"/>
                                            </p:txEl>
                                          </p:spTgt>
                                        </p:tgtEl>
                                      </p:cBhvr>
                                      <p:to x="100000" y="95000"/>
                                    </p:animScale>
                                    <p:animScale>
                                      <p:cBhvr>
                                        <p:cTn id="74" dur="166" decel="50000">
                                          <p:stCondLst>
                                            <p:cond delay="1834"/>
                                          </p:stCondLst>
                                        </p:cTn>
                                        <p:tgtEl>
                                          <p:spTgt spid="57353">
                                            <p:txEl>
                                              <p:pRg st="0" end="0"/>
                                            </p:txEl>
                                          </p:spTgt>
                                        </p:tgtEl>
                                      </p:cBhvr>
                                      <p:to x="100000" y="100000"/>
                                    </p:animScale>
                                  </p:childTnLst>
                                </p:cTn>
                              </p:par>
                              <p:par>
                                <p:cTn id="75" presetID="26" presetClass="entr" presetSubtype="0" fill="hold" grpId="0" nodeType="withEffect">
                                  <p:stCondLst>
                                    <p:cond delay="0"/>
                                  </p:stCondLst>
                                  <p:childTnLst>
                                    <p:set>
                                      <p:cBhvr>
                                        <p:cTn id="76" dur="1" fill="hold">
                                          <p:stCondLst>
                                            <p:cond delay="0"/>
                                          </p:stCondLst>
                                        </p:cTn>
                                        <p:tgtEl>
                                          <p:spTgt spid="57353">
                                            <p:txEl>
                                              <p:pRg st="1" end="1"/>
                                            </p:txEl>
                                          </p:spTgt>
                                        </p:tgtEl>
                                        <p:attrNameLst>
                                          <p:attrName>style.visibility</p:attrName>
                                        </p:attrNameLst>
                                      </p:cBhvr>
                                      <p:to>
                                        <p:strVal val="visible"/>
                                      </p:to>
                                    </p:set>
                                    <p:animEffect transition="in" filter="wipe(down)">
                                      <p:cBhvr>
                                        <p:cTn id="77" dur="580">
                                          <p:stCondLst>
                                            <p:cond delay="0"/>
                                          </p:stCondLst>
                                        </p:cTn>
                                        <p:tgtEl>
                                          <p:spTgt spid="57353">
                                            <p:txEl>
                                              <p:pRg st="1" end="1"/>
                                            </p:txEl>
                                          </p:spTgt>
                                        </p:tgtEl>
                                      </p:cBhvr>
                                    </p:animEffect>
                                    <p:anim calcmode="lin" valueType="num">
                                      <p:cBhvr>
                                        <p:cTn id="78" dur="1822" tmFilter="0,0; 0.14,0.36; 0.43,0.73; 0.71,0.91; 1.0,1.0">
                                          <p:stCondLst>
                                            <p:cond delay="0"/>
                                          </p:stCondLst>
                                        </p:cTn>
                                        <p:tgtEl>
                                          <p:spTgt spid="57353">
                                            <p:txEl>
                                              <p:pRg st="1" end="1"/>
                                            </p:txEl>
                                          </p:spTgt>
                                        </p:tgtEl>
                                        <p:attrNameLst>
                                          <p:attrName>ppt_x</p:attrName>
                                        </p:attrNameLst>
                                      </p:cBhvr>
                                      <p:tavLst>
                                        <p:tav tm="0">
                                          <p:val>
                                            <p:strVal val="#ppt_x-0.25"/>
                                          </p:val>
                                        </p:tav>
                                        <p:tav tm="100000">
                                          <p:val>
                                            <p:strVal val="#ppt_x"/>
                                          </p:val>
                                        </p:tav>
                                      </p:tavLst>
                                    </p:anim>
                                    <p:anim calcmode="lin" valueType="num">
                                      <p:cBhvr>
                                        <p:cTn id="79" dur="664" tmFilter="0.0,0.0; 0.25,0.07; 0.50,0.2; 0.75,0.467; 1.0,1.0">
                                          <p:stCondLst>
                                            <p:cond delay="0"/>
                                          </p:stCondLst>
                                        </p:cTn>
                                        <p:tgtEl>
                                          <p:spTgt spid="57353">
                                            <p:txEl>
                                              <p:pRg st="1" end="1"/>
                                            </p:txEl>
                                          </p:spTgt>
                                        </p:tgtEl>
                                        <p:attrNameLst>
                                          <p:attrName>ppt_y</p:attrName>
                                        </p:attrNameLst>
                                      </p:cBhvr>
                                      <p:tavLst>
                                        <p:tav tm="0" fmla="#ppt_y-sin(pi*$)/3">
                                          <p:val>
                                            <p:fltVal val="0.5"/>
                                          </p:val>
                                        </p:tav>
                                        <p:tav tm="100000">
                                          <p:val>
                                            <p:fltVal val="1"/>
                                          </p:val>
                                        </p:tav>
                                      </p:tavLst>
                                    </p:anim>
                                    <p:anim calcmode="lin" valueType="num">
                                      <p:cBhvr>
                                        <p:cTn id="80" dur="664" tmFilter="0, 0; 0.125,0.2665; 0.25,0.4; 0.375,0.465; 0.5,0.5;  0.625,0.535; 0.75,0.6; 0.875,0.7335; 1,1">
                                          <p:stCondLst>
                                            <p:cond delay="664"/>
                                          </p:stCondLst>
                                        </p:cTn>
                                        <p:tgtEl>
                                          <p:spTgt spid="57353">
                                            <p:txEl>
                                              <p:pRg st="1" end="1"/>
                                            </p:txEl>
                                          </p:spTgt>
                                        </p:tgtEl>
                                        <p:attrNameLst>
                                          <p:attrName>ppt_y</p:attrName>
                                        </p:attrNameLst>
                                      </p:cBhvr>
                                      <p:tavLst>
                                        <p:tav tm="0" fmla="#ppt_y-sin(pi*$)/9">
                                          <p:val>
                                            <p:fltVal val="0"/>
                                          </p:val>
                                        </p:tav>
                                        <p:tav tm="100000">
                                          <p:val>
                                            <p:fltVal val="1"/>
                                          </p:val>
                                        </p:tav>
                                      </p:tavLst>
                                    </p:anim>
                                    <p:anim calcmode="lin" valueType="num">
                                      <p:cBhvr>
                                        <p:cTn id="81" dur="332" tmFilter="0, 0; 0.125,0.2665; 0.25,0.4; 0.375,0.465; 0.5,0.5;  0.625,0.535; 0.75,0.6; 0.875,0.7335; 1,1">
                                          <p:stCondLst>
                                            <p:cond delay="1324"/>
                                          </p:stCondLst>
                                        </p:cTn>
                                        <p:tgtEl>
                                          <p:spTgt spid="57353">
                                            <p:txEl>
                                              <p:pRg st="1" end="1"/>
                                            </p:txEl>
                                          </p:spTgt>
                                        </p:tgtEl>
                                        <p:attrNameLst>
                                          <p:attrName>ppt_y</p:attrName>
                                        </p:attrNameLst>
                                      </p:cBhvr>
                                      <p:tavLst>
                                        <p:tav tm="0" fmla="#ppt_y-sin(pi*$)/27">
                                          <p:val>
                                            <p:fltVal val="0"/>
                                          </p:val>
                                        </p:tav>
                                        <p:tav tm="100000">
                                          <p:val>
                                            <p:fltVal val="1"/>
                                          </p:val>
                                        </p:tav>
                                      </p:tavLst>
                                    </p:anim>
                                    <p:anim calcmode="lin" valueType="num">
                                      <p:cBhvr>
                                        <p:cTn id="82" dur="164" tmFilter="0, 0; 0.125,0.2665; 0.25,0.4; 0.375,0.465; 0.5,0.5;  0.625,0.535; 0.75,0.6; 0.875,0.7335; 1,1">
                                          <p:stCondLst>
                                            <p:cond delay="1656"/>
                                          </p:stCondLst>
                                        </p:cTn>
                                        <p:tgtEl>
                                          <p:spTgt spid="57353">
                                            <p:txEl>
                                              <p:pRg st="1" end="1"/>
                                            </p:txEl>
                                          </p:spTgt>
                                        </p:tgtEl>
                                        <p:attrNameLst>
                                          <p:attrName>ppt_y</p:attrName>
                                        </p:attrNameLst>
                                      </p:cBhvr>
                                      <p:tavLst>
                                        <p:tav tm="0" fmla="#ppt_y-sin(pi*$)/81">
                                          <p:val>
                                            <p:fltVal val="0"/>
                                          </p:val>
                                        </p:tav>
                                        <p:tav tm="100000">
                                          <p:val>
                                            <p:fltVal val="1"/>
                                          </p:val>
                                        </p:tav>
                                      </p:tavLst>
                                    </p:anim>
                                    <p:animScale>
                                      <p:cBhvr>
                                        <p:cTn id="83" dur="26">
                                          <p:stCondLst>
                                            <p:cond delay="650"/>
                                          </p:stCondLst>
                                        </p:cTn>
                                        <p:tgtEl>
                                          <p:spTgt spid="57353">
                                            <p:txEl>
                                              <p:pRg st="1" end="1"/>
                                            </p:txEl>
                                          </p:spTgt>
                                        </p:tgtEl>
                                      </p:cBhvr>
                                      <p:to x="100000" y="60000"/>
                                    </p:animScale>
                                    <p:animScale>
                                      <p:cBhvr>
                                        <p:cTn id="84" dur="166" decel="50000">
                                          <p:stCondLst>
                                            <p:cond delay="676"/>
                                          </p:stCondLst>
                                        </p:cTn>
                                        <p:tgtEl>
                                          <p:spTgt spid="57353">
                                            <p:txEl>
                                              <p:pRg st="1" end="1"/>
                                            </p:txEl>
                                          </p:spTgt>
                                        </p:tgtEl>
                                      </p:cBhvr>
                                      <p:to x="100000" y="100000"/>
                                    </p:animScale>
                                    <p:animScale>
                                      <p:cBhvr>
                                        <p:cTn id="85" dur="26">
                                          <p:stCondLst>
                                            <p:cond delay="1312"/>
                                          </p:stCondLst>
                                        </p:cTn>
                                        <p:tgtEl>
                                          <p:spTgt spid="57353">
                                            <p:txEl>
                                              <p:pRg st="1" end="1"/>
                                            </p:txEl>
                                          </p:spTgt>
                                        </p:tgtEl>
                                      </p:cBhvr>
                                      <p:to x="100000" y="80000"/>
                                    </p:animScale>
                                    <p:animScale>
                                      <p:cBhvr>
                                        <p:cTn id="86" dur="166" decel="50000">
                                          <p:stCondLst>
                                            <p:cond delay="1338"/>
                                          </p:stCondLst>
                                        </p:cTn>
                                        <p:tgtEl>
                                          <p:spTgt spid="57353">
                                            <p:txEl>
                                              <p:pRg st="1" end="1"/>
                                            </p:txEl>
                                          </p:spTgt>
                                        </p:tgtEl>
                                      </p:cBhvr>
                                      <p:to x="100000" y="100000"/>
                                    </p:animScale>
                                    <p:animScale>
                                      <p:cBhvr>
                                        <p:cTn id="87" dur="26">
                                          <p:stCondLst>
                                            <p:cond delay="1642"/>
                                          </p:stCondLst>
                                        </p:cTn>
                                        <p:tgtEl>
                                          <p:spTgt spid="57353">
                                            <p:txEl>
                                              <p:pRg st="1" end="1"/>
                                            </p:txEl>
                                          </p:spTgt>
                                        </p:tgtEl>
                                      </p:cBhvr>
                                      <p:to x="100000" y="90000"/>
                                    </p:animScale>
                                    <p:animScale>
                                      <p:cBhvr>
                                        <p:cTn id="88" dur="166" decel="50000">
                                          <p:stCondLst>
                                            <p:cond delay="1668"/>
                                          </p:stCondLst>
                                        </p:cTn>
                                        <p:tgtEl>
                                          <p:spTgt spid="57353">
                                            <p:txEl>
                                              <p:pRg st="1" end="1"/>
                                            </p:txEl>
                                          </p:spTgt>
                                        </p:tgtEl>
                                      </p:cBhvr>
                                      <p:to x="100000" y="100000"/>
                                    </p:animScale>
                                    <p:animScale>
                                      <p:cBhvr>
                                        <p:cTn id="89" dur="26">
                                          <p:stCondLst>
                                            <p:cond delay="1808"/>
                                          </p:stCondLst>
                                        </p:cTn>
                                        <p:tgtEl>
                                          <p:spTgt spid="57353">
                                            <p:txEl>
                                              <p:pRg st="1" end="1"/>
                                            </p:txEl>
                                          </p:spTgt>
                                        </p:tgtEl>
                                      </p:cBhvr>
                                      <p:to x="100000" y="95000"/>
                                    </p:animScale>
                                    <p:animScale>
                                      <p:cBhvr>
                                        <p:cTn id="90" dur="166" decel="50000">
                                          <p:stCondLst>
                                            <p:cond delay="1834"/>
                                          </p:stCondLst>
                                        </p:cTn>
                                        <p:tgtEl>
                                          <p:spTgt spid="57353">
                                            <p:txEl>
                                              <p:pRg st="1" end="1"/>
                                            </p:txEl>
                                          </p:spTgt>
                                        </p:tgtEl>
                                      </p:cBhvr>
                                      <p:to x="100000" y="100000"/>
                                    </p:animScale>
                                  </p:childTnLst>
                                </p:cTn>
                              </p:par>
                              <p:par>
                                <p:cTn id="91" presetID="26" presetClass="entr" presetSubtype="0" fill="hold" grpId="0" nodeType="withEffect">
                                  <p:stCondLst>
                                    <p:cond delay="0"/>
                                  </p:stCondLst>
                                  <p:childTnLst>
                                    <p:set>
                                      <p:cBhvr>
                                        <p:cTn id="92" dur="1" fill="hold">
                                          <p:stCondLst>
                                            <p:cond delay="0"/>
                                          </p:stCondLst>
                                        </p:cTn>
                                        <p:tgtEl>
                                          <p:spTgt spid="57353">
                                            <p:txEl>
                                              <p:pRg st="2" end="2"/>
                                            </p:txEl>
                                          </p:spTgt>
                                        </p:tgtEl>
                                        <p:attrNameLst>
                                          <p:attrName>style.visibility</p:attrName>
                                        </p:attrNameLst>
                                      </p:cBhvr>
                                      <p:to>
                                        <p:strVal val="visible"/>
                                      </p:to>
                                    </p:set>
                                    <p:animEffect transition="in" filter="wipe(down)">
                                      <p:cBhvr>
                                        <p:cTn id="93" dur="580">
                                          <p:stCondLst>
                                            <p:cond delay="0"/>
                                          </p:stCondLst>
                                        </p:cTn>
                                        <p:tgtEl>
                                          <p:spTgt spid="57353">
                                            <p:txEl>
                                              <p:pRg st="2" end="2"/>
                                            </p:txEl>
                                          </p:spTgt>
                                        </p:tgtEl>
                                      </p:cBhvr>
                                    </p:animEffect>
                                    <p:anim calcmode="lin" valueType="num">
                                      <p:cBhvr>
                                        <p:cTn id="94" dur="1822" tmFilter="0,0; 0.14,0.36; 0.43,0.73; 0.71,0.91; 1.0,1.0">
                                          <p:stCondLst>
                                            <p:cond delay="0"/>
                                          </p:stCondLst>
                                        </p:cTn>
                                        <p:tgtEl>
                                          <p:spTgt spid="57353">
                                            <p:txEl>
                                              <p:pRg st="2" end="2"/>
                                            </p:txEl>
                                          </p:spTgt>
                                        </p:tgtEl>
                                        <p:attrNameLst>
                                          <p:attrName>ppt_x</p:attrName>
                                        </p:attrNameLst>
                                      </p:cBhvr>
                                      <p:tavLst>
                                        <p:tav tm="0">
                                          <p:val>
                                            <p:strVal val="#ppt_x-0.25"/>
                                          </p:val>
                                        </p:tav>
                                        <p:tav tm="100000">
                                          <p:val>
                                            <p:strVal val="#ppt_x"/>
                                          </p:val>
                                        </p:tav>
                                      </p:tavLst>
                                    </p:anim>
                                    <p:anim calcmode="lin" valueType="num">
                                      <p:cBhvr>
                                        <p:cTn id="95" dur="664" tmFilter="0.0,0.0; 0.25,0.07; 0.50,0.2; 0.75,0.467; 1.0,1.0">
                                          <p:stCondLst>
                                            <p:cond delay="0"/>
                                          </p:stCondLst>
                                        </p:cTn>
                                        <p:tgtEl>
                                          <p:spTgt spid="57353">
                                            <p:txEl>
                                              <p:pRg st="2" end="2"/>
                                            </p:txEl>
                                          </p:spTgt>
                                        </p:tgtEl>
                                        <p:attrNameLst>
                                          <p:attrName>ppt_y</p:attrName>
                                        </p:attrNameLst>
                                      </p:cBhvr>
                                      <p:tavLst>
                                        <p:tav tm="0" fmla="#ppt_y-sin(pi*$)/3">
                                          <p:val>
                                            <p:fltVal val="0.5"/>
                                          </p:val>
                                        </p:tav>
                                        <p:tav tm="100000">
                                          <p:val>
                                            <p:fltVal val="1"/>
                                          </p:val>
                                        </p:tav>
                                      </p:tavLst>
                                    </p:anim>
                                    <p:anim calcmode="lin" valueType="num">
                                      <p:cBhvr>
                                        <p:cTn id="96" dur="664" tmFilter="0, 0; 0.125,0.2665; 0.25,0.4; 0.375,0.465; 0.5,0.5;  0.625,0.535; 0.75,0.6; 0.875,0.7335; 1,1">
                                          <p:stCondLst>
                                            <p:cond delay="664"/>
                                          </p:stCondLst>
                                        </p:cTn>
                                        <p:tgtEl>
                                          <p:spTgt spid="57353">
                                            <p:txEl>
                                              <p:pRg st="2" end="2"/>
                                            </p:txEl>
                                          </p:spTgt>
                                        </p:tgtEl>
                                        <p:attrNameLst>
                                          <p:attrName>ppt_y</p:attrName>
                                        </p:attrNameLst>
                                      </p:cBhvr>
                                      <p:tavLst>
                                        <p:tav tm="0" fmla="#ppt_y-sin(pi*$)/9">
                                          <p:val>
                                            <p:fltVal val="0"/>
                                          </p:val>
                                        </p:tav>
                                        <p:tav tm="100000">
                                          <p:val>
                                            <p:fltVal val="1"/>
                                          </p:val>
                                        </p:tav>
                                      </p:tavLst>
                                    </p:anim>
                                    <p:anim calcmode="lin" valueType="num">
                                      <p:cBhvr>
                                        <p:cTn id="97" dur="332" tmFilter="0, 0; 0.125,0.2665; 0.25,0.4; 0.375,0.465; 0.5,0.5;  0.625,0.535; 0.75,0.6; 0.875,0.7335; 1,1">
                                          <p:stCondLst>
                                            <p:cond delay="1324"/>
                                          </p:stCondLst>
                                        </p:cTn>
                                        <p:tgtEl>
                                          <p:spTgt spid="57353">
                                            <p:txEl>
                                              <p:pRg st="2" end="2"/>
                                            </p:txEl>
                                          </p:spTgt>
                                        </p:tgtEl>
                                        <p:attrNameLst>
                                          <p:attrName>ppt_y</p:attrName>
                                        </p:attrNameLst>
                                      </p:cBhvr>
                                      <p:tavLst>
                                        <p:tav tm="0" fmla="#ppt_y-sin(pi*$)/27">
                                          <p:val>
                                            <p:fltVal val="0"/>
                                          </p:val>
                                        </p:tav>
                                        <p:tav tm="100000">
                                          <p:val>
                                            <p:fltVal val="1"/>
                                          </p:val>
                                        </p:tav>
                                      </p:tavLst>
                                    </p:anim>
                                    <p:anim calcmode="lin" valueType="num">
                                      <p:cBhvr>
                                        <p:cTn id="98" dur="164" tmFilter="0, 0; 0.125,0.2665; 0.25,0.4; 0.375,0.465; 0.5,0.5;  0.625,0.535; 0.75,0.6; 0.875,0.7335; 1,1">
                                          <p:stCondLst>
                                            <p:cond delay="1656"/>
                                          </p:stCondLst>
                                        </p:cTn>
                                        <p:tgtEl>
                                          <p:spTgt spid="57353">
                                            <p:txEl>
                                              <p:pRg st="2" end="2"/>
                                            </p:txEl>
                                          </p:spTgt>
                                        </p:tgtEl>
                                        <p:attrNameLst>
                                          <p:attrName>ppt_y</p:attrName>
                                        </p:attrNameLst>
                                      </p:cBhvr>
                                      <p:tavLst>
                                        <p:tav tm="0" fmla="#ppt_y-sin(pi*$)/81">
                                          <p:val>
                                            <p:fltVal val="0"/>
                                          </p:val>
                                        </p:tav>
                                        <p:tav tm="100000">
                                          <p:val>
                                            <p:fltVal val="1"/>
                                          </p:val>
                                        </p:tav>
                                      </p:tavLst>
                                    </p:anim>
                                    <p:animScale>
                                      <p:cBhvr>
                                        <p:cTn id="99" dur="26">
                                          <p:stCondLst>
                                            <p:cond delay="650"/>
                                          </p:stCondLst>
                                        </p:cTn>
                                        <p:tgtEl>
                                          <p:spTgt spid="57353">
                                            <p:txEl>
                                              <p:pRg st="2" end="2"/>
                                            </p:txEl>
                                          </p:spTgt>
                                        </p:tgtEl>
                                      </p:cBhvr>
                                      <p:to x="100000" y="60000"/>
                                    </p:animScale>
                                    <p:animScale>
                                      <p:cBhvr>
                                        <p:cTn id="100" dur="166" decel="50000">
                                          <p:stCondLst>
                                            <p:cond delay="676"/>
                                          </p:stCondLst>
                                        </p:cTn>
                                        <p:tgtEl>
                                          <p:spTgt spid="57353">
                                            <p:txEl>
                                              <p:pRg st="2" end="2"/>
                                            </p:txEl>
                                          </p:spTgt>
                                        </p:tgtEl>
                                      </p:cBhvr>
                                      <p:to x="100000" y="100000"/>
                                    </p:animScale>
                                    <p:animScale>
                                      <p:cBhvr>
                                        <p:cTn id="101" dur="26">
                                          <p:stCondLst>
                                            <p:cond delay="1312"/>
                                          </p:stCondLst>
                                        </p:cTn>
                                        <p:tgtEl>
                                          <p:spTgt spid="57353">
                                            <p:txEl>
                                              <p:pRg st="2" end="2"/>
                                            </p:txEl>
                                          </p:spTgt>
                                        </p:tgtEl>
                                      </p:cBhvr>
                                      <p:to x="100000" y="80000"/>
                                    </p:animScale>
                                    <p:animScale>
                                      <p:cBhvr>
                                        <p:cTn id="102" dur="166" decel="50000">
                                          <p:stCondLst>
                                            <p:cond delay="1338"/>
                                          </p:stCondLst>
                                        </p:cTn>
                                        <p:tgtEl>
                                          <p:spTgt spid="57353">
                                            <p:txEl>
                                              <p:pRg st="2" end="2"/>
                                            </p:txEl>
                                          </p:spTgt>
                                        </p:tgtEl>
                                      </p:cBhvr>
                                      <p:to x="100000" y="100000"/>
                                    </p:animScale>
                                    <p:animScale>
                                      <p:cBhvr>
                                        <p:cTn id="103" dur="26">
                                          <p:stCondLst>
                                            <p:cond delay="1642"/>
                                          </p:stCondLst>
                                        </p:cTn>
                                        <p:tgtEl>
                                          <p:spTgt spid="57353">
                                            <p:txEl>
                                              <p:pRg st="2" end="2"/>
                                            </p:txEl>
                                          </p:spTgt>
                                        </p:tgtEl>
                                      </p:cBhvr>
                                      <p:to x="100000" y="90000"/>
                                    </p:animScale>
                                    <p:animScale>
                                      <p:cBhvr>
                                        <p:cTn id="104" dur="166" decel="50000">
                                          <p:stCondLst>
                                            <p:cond delay="1668"/>
                                          </p:stCondLst>
                                        </p:cTn>
                                        <p:tgtEl>
                                          <p:spTgt spid="57353">
                                            <p:txEl>
                                              <p:pRg st="2" end="2"/>
                                            </p:txEl>
                                          </p:spTgt>
                                        </p:tgtEl>
                                      </p:cBhvr>
                                      <p:to x="100000" y="100000"/>
                                    </p:animScale>
                                    <p:animScale>
                                      <p:cBhvr>
                                        <p:cTn id="105" dur="26">
                                          <p:stCondLst>
                                            <p:cond delay="1808"/>
                                          </p:stCondLst>
                                        </p:cTn>
                                        <p:tgtEl>
                                          <p:spTgt spid="57353">
                                            <p:txEl>
                                              <p:pRg st="2" end="2"/>
                                            </p:txEl>
                                          </p:spTgt>
                                        </p:tgtEl>
                                      </p:cBhvr>
                                      <p:to x="100000" y="95000"/>
                                    </p:animScale>
                                    <p:animScale>
                                      <p:cBhvr>
                                        <p:cTn id="106" dur="166" decel="50000">
                                          <p:stCondLst>
                                            <p:cond delay="1834"/>
                                          </p:stCondLst>
                                        </p:cTn>
                                        <p:tgtEl>
                                          <p:spTgt spid="57353">
                                            <p:txEl>
                                              <p:pRg st="2" end="2"/>
                                            </p:txEl>
                                          </p:spTgt>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353" grpId="0" build="allAtOnce" animBg="1"/>
    </p:bldLst>
  </p:timing>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5"/>
          <p:cNvSpPr>
            <a:spLocks noGrp="1" noChangeArrowheads="1"/>
          </p:cNvSpPr>
          <p:nvPr>
            <p:ph type="title"/>
          </p:nvPr>
        </p:nvSpPr>
        <p:spPr>
          <a:xfrm>
            <a:off x="1143000" y="0"/>
            <a:ext cx="2209800" cy="1752600"/>
          </a:xfrm>
        </p:spPr>
        <p:txBody>
          <a:bodyPr/>
          <a:lstStyle/>
          <a:p>
            <a:pPr eaLnBrk="1" hangingPunct="1"/>
            <a:r>
              <a:rPr lang="ar-JO" sz="4000" dirty="0">
                <a:ea typeface="ＭＳ Ｐゴシック" charset="0"/>
              </a:rPr>
              <a:t>الفترة الفارسية</a:t>
            </a:r>
            <a:endParaRPr lang="en-US" sz="4000" dirty="0">
              <a:ea typeface="ＭＳ Ｐゴシック" charset="0"/>
            </a:endParaRPr>
          </a:p>
        </p:txBody>
      </p:sp>
      <p:grpSp>
        <p:nvGrpSpPr>
          <p:cNvPr id="50178" name="Group 8"/>
          <p:cNvGrpSpPr>
            <a:grpSpLocks/>
          </p:cNvGrpSpPr>
          <p:nvPr/>
        </p:nvGrpSpPr>
        <p:grpSpPr bwMode="auto">
          <a:xfrm>
            <a:off x="-228600" y="1905000"/>
            <a:ext cx="9372600" cy="4295775"/>
            <a:chOff x="0" y="1344"/>
            <a:chExt cx="5760" cy="2562"/>
          </a:xfrm>
        </p:grpSpPr>
        <p:pic>
          <p:nvPicPr>
            <p:cNvPr id="50192" name="Picture 4" descr="32 Persi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344"/>
              <a:ext cx="5760" cy="25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0193" name="Picture 7" descr="32 Persian"/>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96" y="1344"/>
              <a:ext cx="3744" cy="25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86025" name="Rectangle 9"/>
          <p:cNvSpPr>
            <a:spLocks noChangeArrowheads="1"/>
          </p:cNvSpPr>
          <p:nvPr/>
        </p:nvSpPr>
        <p:spPr bwMode="auto">
          <a:xfrm>
            <a:off x="3200400" y="152400"/>
            <a:ext cx="2895600" cy="1447800"/>
          </a:xfrm>
          <a:prstGeom prst="rect">
            <a:avLst/>
          </a:prstGeom>
          <a:noFill/>
          <a:ln w="9525">
            <a:noFill/>
            <a:miter lim="800000"/>
            <a:headEnd/>
            <a:tailEnd/>
          </a:ln>
          <a:effectLst/>
        </p:spPr>
        <p:txBody>
          <a:bodyPr/>
          <a:lstStyle/>
          <a:p>
            <a:pPr marL="342900" indent="-342900" algn="r" rtl="1" eaLnBrk="1" hangingPunct="1">
              <a:lnSpc>
                <a:spcPct val="100000"/>
              </a:lnSpc>
              <a:buClr>
                <a:srgbClr val="00FFFF"/>
              </a:buClr>
              <a:buSzPct val="75000"/>
              <a:buFont typeface="Wingdings" charset="0"/>
              <a:buChar char="n"/>
              <a:defRPr/>
            </a:pPr>
            <a:r>
              <a:rPr kumimoji="0" lang="ar-JO"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الرجوع </a:t>
            </a:r>
            <a:endParaRPr kumimoji="0" lang="en-US"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marL="342900" indent="-342900" algn="r" rtl="1" eaLnBrk="1" hangingPunct="1">
              <a:lnSpc>
                <a:spcPct val="100000"/>
              </a:lnSpc>
              <a:buClr>
                <a:srgbClr val="00FFFF"/>
              </a:buClr>
              <a:buSzPct val="75000"/>
              <a:buFont typeface="Wingdings" charset="0"/>
              <a:buChar char="n"/>
              <a:defRPr/>
            </a:pPr>
            <a:r>
              <a:rPr kumimoji="0" lang="ar-JO"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التطورات</a:t>
            </a:r>
            <a:endParaRPr kumimoji="0" lang="en-US"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grpSp>
        <p:nvGrpSpPr>
          <p:cNvPr id="3" name="Group 15"/>
          <p:cNvGrpSpPr>
            <a:grpSpLocks/>
          </p:cNvGrpSpPr>
          <p:nvPr/>
        </p:nvGrpSpPr>
        <p:grpSpPr bwMode="auto">
          <a:xfrm>
            <a:off x="2590800" y="3276600"/>
            <a:ext cx="2590800" cy="914400"/>
            <a:chOff x="1536" y="2064"/>
            <a:chExt cx="1632" cy="576"/>
          </a:xfrm>
        </p:grpSpPr>
        <p:sp>
          <p:nvSpPr>
            <p:cNvPr id="50190" name="AutoShape 10"/>
            <p:cNvSpPr>
              <a:spLocks noChangeArrowheads="1"/>
            </p:cNvSpPr>
            <p:nvPr/>
          </p:nvSpPr>
          <p:spPr bwMode="auto">
            <a:xfrm rot="10800000" flipV="1">
              <a:off x="1776" y="2112"/>
              <a:ext cx="1392" cy="52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 name="T15" fmla="*/ 0 w 21600"/>
                <a:gd name="T16" fmla="*/ 8305 h 21600"/>
                <a:gd name="T17" fmla="*/ 6114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lnTo>
                    <a:pt x="15662" y="14285"/>
                  </a:lnTo>
                  <a:close/>
                </a:path>
              </a:pathLst>
            </a:custGeom>
            <a:solidFill>
              <a:schemeClr val="accent1"/>
            </a:solidFill>
            <a:ln w="12700" cap="sq">
              <a:solidFill>
                <a:schemeClr val="bg2"/>
              </a:solidFill>
              <a:miter lim="800000"/>
              <a:headEnd type="none" w="sm" len="sm"/>
              <a:tailEnd type="none" w="sm" len="sm"/>
            </a:ln>
          </p:spPr>
          <p:txBody>
            <a:bodyPr wrap="none" anchor="ctr"/>
            <a:lstStyle/>
            <a:p>
              <a:pPr eaLnBrk="1" hangingPunct="1">
                <a:lnSpc>
                  <a:spcPct val="100000"/>
                </a:lnSpc>
                <a:spcBef>
                  <a:spcPct val="0"/>
                </a:spcBef>
                <a:buFontTx/>
                <a:buNone/>
              </a:pPr>
              <a:endParaRPr kumimoji="0" lang="en-US" dirty="0">
                <a:solidFill>
                  <a:srgbClr val="FFFFFF"/>
                </a:solidFill>
                <a:latin typeface="Arial" panose="020B0604020202020204" pitchFamily="34" charset="0"/>
                <a:cs typeface="Arial" panose="020B0604020202020204" pitchFamily="34" charset="0"/>
              </a:endParaRPr>
            </a:p>
          </p:txBody>
        </p:sp>
        <p:sp>
          <p:nvSpPr>
            <p:cNvPr id="50191" name="Text Box 14"/>
            <p:cNvSpPr txBox="1">
              <a:spLocks noChangeArrowheads="1"/>
            </p:cNvSpPr>
            <p:nvPr/>
          </p:nvSpPr>
          <p:spPr bwMode="auto">
            <a:xfrm>
              <a:off x="1536" y="2064"/>
              <a:ext cx="567"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100000"/>
                </a:lnSpc>
                <a:spcBef>
                  <a:spcPct val="0"/>
                </a:spcBef>
                <a:buFontTx/>
                <a:buNone/>
              </a:pPr>
              <a:r>
                <a:rPr kumimoji="0" lang="ar-JO" sz="2800" dirty="0">
                  <a:solidFill>
                    <a:srgbClr val="000000"/>
                  </a:solidFill>
                  <a:latin typeface="Arial" panose="020B0604020202020204" pitchFamily="34" charset="0"/>
                  <a:cs typeface="Arial" panose="020B0604020202020204" pitchFamily="34" charset="0"/>
                </a:rPr>
                <a:t>الهيكل</a:t>
              </a:r>
              <a:endParaRPr kumimoji="0" lang="en-US" sz="2800" dirty="0">
                <a:solidFill>
                  <a:srgbClr val="000000"/>
                </a:solidFill>
                <a:latin typeface="Arial" panose="020B0604020202020204" pitchFamily="34" charset="0"/>
                <a:cs typeface="Arial" panose="020B0604020202020204" pitchFamily="34" charset="0"/>
              </a:endParaRPr>
            </a:p>
          </p:txBody>
        </p:sp>
      </p:grpSp>
      <p:grpSp>
        <p:nvGrpSpPr>
          <p:cNvPr id="4" name="Group 16"/>
          <p:cNvGrpSpPr>
            <a:grpSpLocks/>
          </p:cNvGrpSpPr>
          <p:nvPr/>
        </p:nvGrpSpPr>
        <p:grpSpPr bwMode="auto">
          <a:xfrm>
            <a:off x="2590800" y="3581400"/>
            <a:ext cx="2590800" cy="914400"/>
            <a:chOff x="1536" y="2064"/>
            <a:chExt cx="1632" cy="576"/>
          </a:xfrm>
        </p:grpSpPr>
        <p:sp>
          <p:nvSpPr>
            <p:cNvPr id="50188" name="AutoShape 17"/>
            <p:cNvSpPr>
              <a:spLocks noChangeArrowheads="1"/>
            </p:cNvSpPr>
            <p:nvPr/>
          </p:nvSpPr>
          <p:spPr bwMode="auto">
            <a:xfrm rot="10800000" flipV="1">
              <a:off x="1776" y="2112"/>
              <a:ext cx="1392" cy="52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 name="T15" fmla="*/ 0 w 21600"/>
                <a:gd name="T16" fmla="*/ 8305 h 21600"/>
                <a:gd name="T17" fmla="*/ 6114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lnTo>
                    <a:pt x="15662" y="14285"/>
                  </a:lnTo>
                  <a:close/>
                </a:path>
              </a:pathLst>
            </a:custGeom>
            <a:solidFill>
              <a:schemeClr val="accent1"/>
            </a:solidFill>
            <a:ln w="12700" cap="sq">
              <a:solidFill>
                <a:schemeClr val="bg2"/>
              </a:solidFill>
              <a:miter lim="800000"/>
              <a:headEnd type="none" w="sm" len="sm"/>
              <a:tailEnd type="none" w="sm" len="sm"/>
            </a:ln>
          </p:spPr>
          <p:txBody>
            <a:bodyPr wrap="none" anchor="ctr"/>
            <a:lstStyle/>
            <a:p>
              <a:pPr eaLnBrk="1" hangingPunct="1">
                <a:lnSpc>
                  <a:spcPct val="100000"/>
                </a:lnSpc>
                <a:spcBef>
                  <a:spcPct val="0"/>
                </a:spcBef>
                <a:buFontTx/>
                <a:buNone/>
              </a:pPr>
              <a:endParaRPr kumimoji="0" lang="en-US" dirty="0">
                <a:solidFill>
                  <a:srgbClr val="FFFFFF"/>
                </a:solidFill>
                <a:latin typeface="Arial" panose="020B0604020202020204" pitchFamily="34" charset="0"/>
                <a:cs typeface="Arial" panose="020B0604020202020204" pitchFamily="34" charset="0"/>
              </a:endParaRPr>
            </a:p>
          </p:txBody>
        </p:sp>
        <p:sp>
          <p:nvSpPr>
            <p:cNvPr id="50189" name="Text Box 18"/>
            <p:cNvSpPr txBox="1">
              <a:spLocks noChangeArrowheads="1"/>
            </p:cNvSpPr>
            <p:nvPr/>
          </p:nvSpPr>
          <p:spPr bwMode="auto">
            <a:xfrm>
              <a:off x="1536" y="2064"/>
              <a:ext cx="585"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100000"/>
                </a:lnSpc>
                <a:spcBef>
                  <a:spcPct val="0"/>
                </a:spcBef>
                <a:buFontTx/>
                <a:buNone/>
              </a:pPr>
              <a:r>
                <a:rPr kumimoji="0" lang="ar-JO" sz="2800" dirty="0">
                  <a:solidFill>
                    <a:srgbClr val="000000"/>
                  </a:solidFill>
                  <a:latin typeface="Arial" panose="020B0604020202020204" pitchFamily="34" charset="0"/>
                  <a:cs typeface="Arial" panose="020B0604020202020204" pitchFamily="34" charset="0"/>
                </a:rPr>
                <a:t>الشعب</a:t>
              </a:r>
              <a:endParaRPr kumimoji="0" lang="en-US" sz="2800" dirty="0">
                <a:solidFill>
                  <a:srgbClr val="000000"/>
                </a:solidFill>
                <a:latin typeface="Arial" panose="020B0604020202020204" pitchFamily="34" charset="0"/>
                <a:cs typeface="Arial" panose="020B0604020202020204" pitchFamily="34" charset="0"/>
              </a:endParaRPr>
            </a:p>
          </p:txBody>
        </p:sp>
      </p:grpSp>
      <p:grpSp>
        <p:nvGrpSpPr>
          <p:cNvPr id="5" name="Group 19"/>
          <p:cNvGrpSpPr>
            <a:grpSpLocks/>
          </p:cNvGrpSpPr>
          <p:nvPr/>
        </p:nvGrpSpPr>
        <p:grpSpPr bwMode="auto">
          <a:xfrm>
            <a:off x="2590800" y="3886200"/>
            <a:ext cx="2590800" cy="914400"/>
            <a:chOff x="1536" y="2064"/>
            <a:chExt cx="1632" cy="576"/>
          </a:xfrm>
        </p:grpSpPr>
        <p:sp>
          <p:nvSpPr>
            <p:cNvPr id="50186" name="AutoShape 20"/>
            <p:cNvSpPr>
              <a:spLocks noChangeArrowheads="1"/>
            </p:cNvSpPr>
            <p:nvPr/>
          </p:nvSpPr>
          <p:spPr bwMode="auto">
            <a:xfrm rot="10800000" flipV="1">
              <a:off x="1776" y="2112"/>
              <a:ext cx="1392" cy="52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 name="T15" fmla="*/ 0 w 21600"/>
                <a:gd name="T16" fmla="*/ 8305 h 21600"/>
                <a:gd name="T17" fmla="*/ 6114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lnTo>
                    <a:pt x="15662" y="14285"/>
                  </a:lnTo>
                  <a:close/>
                </a:path>
              </a:pathLst>
            </a:custGeom>
            <a:solidFill>
              <a:schemeClr val="accent1"/>
            </a:solidFill>
            <a:ln w="12700" cap="sq">
              <a:solidFill>
                <a:schemeClr val="bg2"/>
              </a:solidFill>
              <a:miter lim="800000"/>
              <a:headEnd type="none" w="sm" len="sm"/>
              <a:tailEnd type="none" w="sm" len="sm"/>
            </a:ln>
          </p:spPr>
          <p:txBody>
            <a:bodyPr wrap="none" anchor="ctr"/>
            <a:lstStyle/>
            <a:p>
              <a:pPr eaLnBrk="1" hangingPunct="1">
                <a:lnSpc>
                  <a:spcPct val="100000"/>
                </a:lnSpc>
                <a:spcBef>
                  <a:spcPct val="0"/>
                </a:spcBef>
                <a:buFontTx/>
                <a:buNone/>
              </a:pPr>
              <a:endParaRPr kumimoji="0" lang="en-US" dirty="0">
                <a:solidFill>
                  <a:srgbClr val="FFFFFF"/>
                </a:solidFill>
                <a:latin typeface="Arial" panose="020B0604020202020204" pitchFamily="34" charset="0"/>
                <a:cs typeface="Arial" panose="020B0604020202020204" pitchFamily="34" charset="0"/>
              </a:endParaRPr>
            </a:p>
          </p:txBody>
        </p:sp>
        <p:sp>
          <p:nvSpPr>
            <p:cNvPr id="50187" name="Text Box 21"/>
            <p:cNvSpPr txBox="1">
              <a:spLocks noChangeArrowheads="1"/>
            </p:cNvSpPr>
            <p:nvPr/>
          </p:nvSpPr>
          <p:spPr bwMode="auto">
            <a:xfrm>
              <a:off x="1536" y="2064"/>
              <a:ext cx="663"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100000"/>
                </a:lnSpc>
                <a:spcBef>
                  <a:spcPct val="0"/>
                </a:spcBef>
                <a:buFontTx/>
                <a:buNone/>
              </a:pPr>
              <a:r>
                <a:rPr kumimoji="0" lang="ar-JO" sz="2800" dirty="0">
                  <a:solidFill>
                    <a:srgbClr val="000000"/>
                  </a:solidFill>
                  <a:latin typeface="Arial" panose="020B0604020202020204" pitchFamily="34" charset="0"/>
                  <a:cs typeface="Arial" panose="020B0604020202020204" pitchFamily="34" charset="0"/>
                </a:rPr>
                <a:t>الأسوار</a:t>
              </a:r>
              <a:endParaRPr kumimoji="0" lang="en-US" sz="2800" dirty="0">
                <a:solidFill>
                  <a:srgbClr val="000000"/>
                </a:solidFill>
                <a:latin typeface="Arial" panose="020B0604020202020204" pitchFamily="34" charset="0"/>
                <a:cs typeface="Arial" panose="020B0604020202020204" pitchFamily="34" charset="0"/>
              </a:endParaRPr>
            </a:p>
          </p:txBody>
        </p:sp>
      </p:grpSp>
      <p:sp>
        <p:nvSpPr>
          <p:cNvPr id="50183" name="Text Box 22"/>
          <p:cNvSpPr txBox="1">
            <a:spLocks noChangeArrowheads="1"/>
          </p:cNvSpPr>
          <p:nvPr/>
        </p:nvSpPr>
        <p:spPr bwMode="auto">
          <a:xfrm>
            <a:off x="-1404664" y="116632"/>
            <a:ext cx="1143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57، 59</a:t>
            </a:r>
            <a:endParaRPr kumimoji="0" lang="en-US" dirty="0">
              <a:solidFill>
                <a:srgbClr val="FFFFFF"/>
              </a:solidFill>
              <a:latin typeface="Arial" panose="020B0604020202020204" pitchFamily="34" charset="0"/>
              <a:cs typeface="Arial" panose="020B0604020202020204" pitchFamily="34" charset="0"/>
            </a:endParaRPr>
          </a:p>
        </p:txBody>
      </p:sp>
      <p:pic>
        <p:nvPicPr>
          <p:cNvPr id="86039" name="Picture 23" descr="Cyrus"/>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016750" y="0"/>
            <a:ext cx="21272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 name="Text Box 6"/>
          <p:cNvSpPr txBox="1">
            <a:spLocks noChangeArrowheads="1"/>
          </p:cNvSpPr>
          <p:nvPr/>
        </p:nvSpPr>
        <p:spPr bwMode="auto">
          <a:xfrm>
            <a:off x="0" y="6381328"/>
            <a:ext cx="6948264" cy="400110"/>
          </a:xfrm>
          <a:prstGeom prst="rect">
            <a:avLst/>
          </a:prstGeom>
          <a:noFill/>
          <a:ln w="12700" cap="sq">
            <a:noFill/>
            <a:miter lim="800000"/>
            <a:headEnd type="none" w="sm" len="sm"/>
            <a:tailEnd type="none" w="sm" len="sm"/>
          </a:ln>
          <a:effectLst>
            <a:outerShdw blurRad="63500" dist="35921" dir="2700000" algn="ctr" rotWithShape="0">
              <a:schemeClr val="bg2">
                <a:alpha val="74998"/>
              </a:schemeClr>
            </a:outerShdw>
          </a:effectLst>
        </p:spPr>
        <p:txBody>
          <a:bodyPr wrap="square">
            <a:spAutoFit/>
          </a:bodyPr>
          <a:lstStyle/>
          <a:p>
            <a:pPr algn="r" eaLnBrk="1" hangingPunct="1">
              <a:lnSpc>
                <a:spcPct val="100000"/>
              </a:lnSpc>
              <a:spcBef>
                <a:spcPct val="50000"/>
              </a:spcBef>
              <a:buFontTx/>
              <a:buNone/>
              <a:defRPr/>
            </a:pPr>
            <a:r>
              <a:rPr kumimoji="0" lang="ar-JO" sz="2000" dirty="0">
                <a:solidFill>
                  <a:srgbClr val="FFFFFF"/>
                </a:solidFill>
                <a:latin typeface="Arial" panose="020B0604020202020204" pitchFamily="34" charset="0"/>
                <a:cs typeface="Arial" panose="020B0604020202020204" pitchFamily="34" charset="0"/>
              </a:rPr>
              <a:t>بيتزيل، أطلس مودي للاراضي الكتابية، الطبعة الأولى، 150</a:t>
            </a:r>
            <a:endParaRPr kumimoji="0" lang="en-US" sz="20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31298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86025">
                                            <p:txEl>
                                              <p:pRg st="0" end="0"/>
                                            </p:txEl>
                                          </p:spTgt>
                                        </p:tgtEl>
                                        <p:attrNameLst>
                                          <p:attrName>style.visibility</p:attrName>
                                        </p:attrNameLst>
                                      </p:cBhvr>
                                      <p:to>
                                        <p:strVal val="visible"/>
                                      </p:to>
                                    </p:set>
                                    <p:animEffect transition="in" filter="wipe(down)">
                                      <p:cBhvr>
                                        <p:cTn id="7" dur="580">
                                          <p:stCondLst>
                                            <p:cond delay="0"/>
                                          </p:stCondLst>
                                        </p:cTn>
                                        <p:tgtEl>
                                          <p:spTgt spid="86025">
                                            <p:txEl>
                                              <p:pRg st="0" end="0"/>
                                            </p:txEl>
                                          </p:spTgt>
                                        </p:tgtEl>
                                      </p:cBhvr>
                                    </p:animEffect>
                                    <p:anim calcmode="lin" valueType="num">
                                      <p:cBhvr>
                                        <p:cTn id="8" dur="1822" tmFilter="0,0; 0.14,0.36; 0.43,0.73; 0.71,0.91; 1.0,1.0">
                                          <p:stCondLst>
                                            <p:cond delay="0"/>
                                          </p:stCondLst>
                                        </p:cTn>
                                        <p:tgtEl>
                                          <p:spTgt spid="86025">
                                            <p:txEl>
                                              <p:pRg st="0" end="0"/>
                                            </p:txEl>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86025">
                                            <p:txEl>
                                              <p:pRg st="0" end="0"/>
                                            </p:txEl>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86025">
                                            <p:txEl>
                                              <p:pRg st="0" end="0"/>
                                            </p:txEl>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86025">
                                            <p:txEl>
                                              <p:pRg st="0" end="0"/>
                                            </p:txEl>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86025">
                                            <p:txEl>
                                              <p:pRg st="0" end="0"/>
                                            </p:txEl>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86025">
                                            <p:txEl>
                                              <p:pRg st="0" end="0"/>
                                            </p:txEl>
                                          </p:spTgt>
                                        </p:tgtEl>
                                      </p:cBhvr>
                                      <p:to x="100000" y="60000"/>
                                    </p:animScale>
                                    <p:animScale>
                                      <p:cBhvr>
                                        <p:cTn id="14" dur="166" decel="50000">
                                          <p:stCondLst>
                                            <p:cond delay="676"/>
                                          </p:stCondLst>
                                        </p:cTn>
                                        <p:tgtEl>
                                          <p:spTgt spid="86025">
                                            <p:txEl>
                                              <p:pRg st="0" end="0"/>
                                            </p:txEl>
                                          </p:spTgt>
                                        </p:tgtEl>
                                      </p:cBhvr>
                                      <p:to x="100000" y="100000"/>
                                    </p:animScale>
                                    <p:animScale>
                                      <p:cBhvr>
                                        <p:cTn id="15" dur="26">
                                          <p:stCondLst>
                                            <p:cond delay="1312"/>
                                          </p:stCondLst>
                                        </p:cTn>
                                        <p:tgtEl>
                                          <p:spTgt spid="86025">
                                            <p:txEl>
                                              <p:pRg st="0" end="0"/>
                                            </p:txEl>
                                          </p:spTgt>
                                        </p:tgtEl>
                                      </p:cBhvr>
                                      <p:to x="100000" y="80000"/>
                                    </p:animScale>
                                    <p:animScale>
                                      <p:cBhvr>
                                        <p:cTn id="16" dur="166" decel="50000">
                                          <p:stCondLst>
                                            <p:cond delay="1338"/>
                                          </p:stCondLst>
                                        </p:cTn>
                                        <p:tgtEl>
                                          <p:spTgt spid="86025">
                                            <p:txEl>
                                              <p:pRg st="0" end="0"/>
                                            </p:txEl>
                                          </p:spTgt>
                                        </p:tgtEl>
                                      </p:cBhvr>
                                      <p:to x="100000" y="100000"/>
                                    </p:animScale>
                                    <p:animScale>
                                      <p:cBhvr>
                                        <p:cTn id="17" dur="26">
                                          <p:stCondLst>
                                            <p:cond delay="1642"/>
                                          </p:stCondLst>
                                        </p:cTn>
                                        <p:tgtEl>
                                          <p:spTgt spid="86025">
                                            <p:txEl>
                                              <p:pRg st="0" end="0"/>
                                            </p:txEl>
                                          </p:spTgt>
                                        </p:tgtEl>
                                      </p:cBhvr>
                                      <p:to x="100000" y="90000"/>
                                    </p:animScale>
                                    <p:animScale>
                                      <p:cBhvr>
                                        <p:cTn id="18" dur="166" decel="50000">
                                          <p:stCondLst>
                                            <p:cond delay="1668"/>
                                          </p:stCondLst>
                                        </p:cTn>
                                        <p:tgtEl>
                                          <p:spTgt spid="86025">
                                            <p:txEl>
                                              <p:pRg st="0" end="0"/>
                                            </p:txEl>
                                          </p:spTgt>
                                        </p:tgtEl>
                                      </p:cBhvr>
                                      <p:to x="100000" y="100000"/>
                                    </p:animScale>
                                    <p:animScale>
                                      <p:cBhvr>
                                        <p:cTn id="19" dur="26">
                                          <p:stCondLst>
                                            <p:cond delay="1808"/>
                                          </p:stCondLst>
                                        </p:cTn>
                                        <p:tgtEl>
                                          <p:spTgt spid="86025">
                                            <p:txEl>
                                              <p:pRg st="0" end="0"/>
                                            </p:txEl>
                                          </p:spTgt>
                                        </p:tgtEl>
                                      </p:cBhvr>
                                      <p:to x="100000" y="95000"/>
                                    </p:animScale>
                                    <p:animScale>
                                      <p:cBhvr>
                                        <p:cTn id="20" dur="166" decel="50000">
                                          <p:stCondLst>
                                            <p:cond delay="1834"/>
                                          </p:stCondLst>
                                        </p:cTn>
                                        <p:tgtEl>
                                          <p:spTgt spid="86025">
                                            <p:txEl>
                                              <p:pRg st="0" end="0"/>
                                            </p:txEl>
                                          </p:spTgt>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nodeType="clickEffect">
                                  <p:stCondLst>
                                    <p:cond delay="0"/>
                                  </p:stCondLst>
                                  <p:childTnLst>
                                    <p:set>
                                      <p:cBhvr>
                                        <p:cTn id="24" dur="1" fill="hold">
                                          <p:stCondLst>
                                            <p:cond delay="0"/>
                                          </p:stCondLst>
                                        </p:cTn>
                                        <p:tgtEl>
                                          <p:spTgt spid="86025">
                                            <p:txEl>
                                              <p:pRg st="1" end="1"/>
                                            </p:txEl>
                                          </p:spTgt>
                                        </p:tgtEl>
                                        <p:attrNameLst>
                                          <p:attrName>style.visibility</p:attrName>
                                        </p:attrNameLst>
                                      </p:cBhvr>
                                      <p:to>
                                        <p:strVal val="visible"/>
                                      </p:to>
                                    </p:set>
                                    <p:animEffect transition="in" filter="wipe(down)">
                                      <p:cBhvr>
                                        <p:cTn id="25" dur="580">
                                          <p:stCondLst>
                                            <p:cond delay="0"/>
                                          </p:stCondLst>
                                        </p:cTn>
                                        <p:tgtEl>
                                          <p:spTgt spid="86025">
                                            <p:txEl>
                                              <p:pRg st="1" end="1"/>
                                            </p:txEl>
                                          </p:spTgt>
                                        </p:tgtEl>
                                      </p:cBhvr>
                                    </p:animEffect>
                                    <p:anim calcmode="lin" valueType="num">
                                      <p:cBhvr>
                                        <p:cTn id="26" dur="1822" tmFilter="0,0; 0.14,0.36; 0.43,0.73; 0.71,0.91; 1.0,1.0">
                                          <p:stCondLst>
                                            <p:cond delay="0"/>
                                          </p:stCondLst>
                                        </p:cTn>
                                        <p:tgtEl>
                                          <p:spTgt spid="86025">
                                            <p:txEl>
                                              <p:pRg st="1" end="1"/>
                                            </p:txEl>
                                          </p:spTgt>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86025">
                                            <p:txEl>
                                              <p:pRg st="1" end="1"/>
                                            </p:txEl>
                                          </p:spTgt>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86025">
                                            <p:txEl>
                                              <p:pRg st="1" end="1"/>
                                            </p:txEl>
                                          </p:spTgt>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86025">
                                            <p:txEl>
                                              <p:pRg st="1" end="1"/>
                                            </p:txEl>
                                          </p:spTgt>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86025">
                                            <p:txEl>
                                              <p:pRg st="1" end="1"/>
                                            </p:txEl>
                                          </p:spTgt>
                                        </p:tgtEl>
                                        <p:attrNameLst>
                                          <p:attrName>ppt_y</p:attrName>
                                        </p:attrNameLst>
                                      </p:cBhvr>
                                      <p:tavLst>
                                        <p:tav tm="0" fmla="#ppt_y-sin(pi*$)/81">
                                          <p:val>
                                            <p:fltVal val="0"/>
                                          </p:val>
                                        </p:tav>
                                        <p:tav tm="100000">
                                          <p:val>
                                            <p:fltVal val="1"/>
                                          </p:val>
                                        </p:tav>
                                      </p:tavLst>
                                    </p:anim>
                                    <p:animScale>
                                      <p:cBhvr>
                                        <p:cTn id="31" dur="26">
                                          <p:stCondLst>
                                            <p:cond delay="650"/>
                                          </p:stCondLst>
                                        </p:cTn>
                                        <p:tgtEl>
                                          <p:spTgt spid="86025">
                                            <p:txEl>
                                              <p:pRg st="1" end="1"/>
                                            </p:txEl>
                                          </p:spTgt>
                                        </p:tgtEl>
                                      </p:cBhvr>
                                      <p:to x="100000" y="60000"/>
                                    </p:animScale>
                                    <p:animScale>
                                      <p:cBhvr>
                                        <p:cTn id="32" dur="166" decel="50000">
                                          <p:stCondLst>
                                            <p:cond delay="676"/>
                                          </p:stCondLst>
                                        </p:cTn>
                                        <p:tgtEl>
                                          <p:spTgt spid="86025">
                                            <p:txEl>
                                              <p:pRg st="1" end="1"/>
                                            </p:txEl>
                                          </p:spTgt>
                                        </p:tgtEl>
                                      </p:cBhvr>
                                      <p:to x="100000" y="100000"/>
                                    </p:animScale>
                                    <p:animScale>
                                      <p:cBhvr>
                                        <p:cTn id="33" dur="26">
                                          <p:stCondLst>
                                            <p:cond delay="1312"/>
                                          </p:stCondLst>
                                        </p:cTn>
                                        <p:tgtEl>
                                          <p:spTgt spid="86025">
                                            <p:txEl>
                                              <p:pRg st="1" end="1"/>
                                            </p:txEl>
                                          </p:spTgt>
                                        </p:tgtEl>
                                      </p:cBhvr>
                                      <p:to x="100000" y="80000"/>
                                    </p:animScale>
                                    <p:animScale>
                                      <p:cBhvr>
                                        <p:cTn id="34" dur="166" decel="50000">
                                          <p:stCondLst>
                                            <p:cond delay="1338"/>
                                          </p:stCondLst>
                                        </p:cTn>
                                        <p:tgtEl>
                                          <p:spTgt spid="86025">
                                            <p:txEl>
                                              <p:pRg st="1" end="1"/>
                                            </p:txEl>
                                          </p:spTgt>
                                        </p:tgtEl>
                                      </p:cBhvr>
                                      <p:to x="100000" y="100000"/>
                                    </p:animScale>
                                    <p:animScale>
                                      <p:cBhvr>
                                        <p:cTn id="35" dur="26">
                                          <p:stCondLst>
                                            <p:cond delay="1642"/>
                                          </p:stCondLst>
                                        </p:cTn>
                                        <p:tgtEl>
                                          <p:spTgt spid="86025">
                                            <p:txEl>
                                              <p:pRg st="1" end="1"/>
                                            </p:txEl>
                                          </p:spTgt>
                                        </p:tgtEl>
                                      </p:cBhvr>
                                      <p:to x="100000" y="90000"/>
                                    </p:animScale>
                                    <p:animScale>
                                      <p:cBhvr>
                                        <p:cTn id="36" dur="166" decel="50000">
                                          <p:stCondLst>
                                            <p:cond delay="1668"/>
                                          </p:stCondLst>
                                        </p:cTn>
                                        <p:tgtEl>
                                          <p:spTgt spid="86025">
                                            <p:txEl>
                                              <p:pRg st="1" end="1"/>
                                            </p:txEl>
                                          </p:spTgt>
                                        </p:tgtEl>
                                      </p:cBhvr>
                                      <p:to x="100000" y="100000"/>
                                    </p:animScale>
                                    <p:animScale>
                                      <p:cBhvr>
                                        <p:cTn id="37" dur="26">
                                          <p:stCondLst>
                                            <p:cond delay="1808"/>
                                          </p:stCondLst>
                                        </p:cTn>
                                        <p:tgtEl>
                                          <p:spTgt spid="86025">
                                            <p:txEl>
                                              <p:pRg st="1" end="1"/>
                                            </p:txEl>
                                          </p:spTgt>
                                        </p:tgtEl>
                                      </p:cBhvr>
                                      <p:to x="100000" y="95000"/>
                                    </p:animScale>
                                    <p:animScale>
                                      <p:cBhvr>
                                        <p:cTn id="38" dur="166" decel="50000">
                                          <p:stCondLst>
                                            <p:cond delay="1834"/>
                                          </p:stCondLst>
                                        </p:cTn>
                                        <p:tgtEl>
                                          <p:spTgt spid="86025">
                                            <p:txEl>
                                              <p:pRg st="1" end="1"/>
                                            </p:txEl>
                                          </p:spTgt>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22" presetClass="entr" presetSubtype="4" fill="hold" nodeType="clickEffect">
                                  <p:stCondLst>
                                    <p:cond delay="0"/>
                                  </p:stCondLst>
                                  <p:childTnLst>
                                    <p:set>
                                      <p:cBhvr>
                                        <p:cTn id="42" dur="1" fill="hold">
                                          <p:stCondLst>
                                            <p:cond delay="0"/>
                                          </p:stCondLst>
                                        </p:cTn>
                                        <p:tgtEl>
                                          <p:spTgt spid="3"/>
                                        </p:tgtEl>
                                        <p:attrNameLst>
                                          <p:attrName>style.visibility</p:attrName>
                                        </p:attrNameLst>
                                      </p:cBhvr>
                                      <p:to>
                                        <p:strVal val="visible"/>
                                      </p:to>
                                    </p:set>
                                    <p:animEffect transition="in" filter="wipe(down)">
                                      <p:cBhvr>
                                        <p:cTn id="43" dur="500"/>
                                        <p:tgtEl>
                                          <p:spTgt spid="3"/>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22" presetClass="entr" presetSubtype="4" fill="hold" nodeType="clickEffect">
                                  <p:stCondLst>
                                    <p:cond delay="0"/>
                                  </p:stCondLst>
                                  <p:childTnLst>
                                    <p:set>
                                      <p:cBhvr>
                                        <p:cTn id="47" dur="1" fill="hold">
                                          <p:stCondLst>
                                            <p:cond delay="0"/>
                                          </p:stCondLst>
                                        </p:cTn>
                                        <p:tgtEl>
                                          <p:spTgt spid="4"/>
                                        </p:tgtEl>
                                        <p:attrNameLst>
                                          <p:attrName>style.visibility</p:attrName>
                                        </p:attrNameLst>
                                      </p:cBhvr>
                                      <p:to>
                                        <p:strVal val="visible"/>
                                      </p:to>
                                    </p:set>
                                    <p:animEffect transition="in" filter="wipe(down)">
                                      <p:cBhvr>
                                        <p:cTn id="48" dur="500"/>
                                        <p:tgtEl>
                                          <p:spTgt spid="4"/>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22" presetClass="entr" presetSubtype="4" fill="hold" nodeType="clickEffect">
                                  <p:stCondLst>
                                    <p:cond delay="0"/>
                                  </p:stCondLst>
                                  <p:childTnLst>
                                    <p:set>
                                      <p:cBhvr>
                                        <p:cTn id="52" dur="1" fill="hold">
                                          <p:stCondLst>
                                            <p:cond delay="0"/>
                                          </p:stCondLst>
                                        </p:cTn>
                                        <p:tgtEl>
                                          <p:spTgt spid="5"/>
                                        </p:tgtEl>
                                        <p:attrNameLst>
                                          <p:attrName>style.visibility</p:attrName>
                                        </p:attrNameLst>
                                      </p:cBhvr>
                                      <p:to>
                                        <p:strVal val="visible"/>
                                      </p:to>
                                    </p:set>
                                    <p:animEffect transition="in" filter="wipe(down)">
                                      <p:cBhvr>
                                        <p:cTn id="53" dur="500"/>
                                        <p:tgtEl>
                                          <p:spTgt spid="5"/>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15" presetClass="entr" presetSubtype="0" fill="hold" nodeType="clickEffect">
                                  <p:stCondLst>
                                    <p:cond delay="0"/>
                                  </p:stCondLst>
                                  <p:childTnLst>
                                    <p:set>
                                      <p:cBhvr>
                                        <p:cTn id="57" dur="1" fill="hold">
                                          <p:stCondLst>
                                            <p:cond delay="0"/>
                                          </p:stCondLst>
                                        </p:cTn>
                                        <p:tgtEl>
                                          <p:spTgt spid="86039"/>
                                        </p:tgtEl>
                                        <p:attrNameLst>
                                          <p:attrName>style.visibility</p:attrName>
                                        </p:attrNameLst>
                                      </p:cBhvr>
                                      <p:to>
                                        <p:strVal val="visible"/>
                                      </p:to>
                                    </p:set>
                                    <p:anim calcmode="lin" valueType="num">
                                      <p:cBhvr>
                                        <p:cTn id="58" dur="1000" fill="hold"/>
                                        <p:tgtEl>
                                          <p:spTgt spid="86039"/>
                                        </p:tgtEl>
                                        <p:attrNameLst>
                                          <p:attrName>ppt_w</p:attrName>
                                        </p:attrNameLst>
                                      </p:cBhvr>
                                      <p:tavLst>
                                        <p:tav tm="0">
                                          <p:val>
                                            <p:fltVal val="0"/>
                                          </p:val>
                                        </p:tav>
                                        <p:tav tm="100000">
                                          <p:val>
                                            <p:strVal val="#ppt_w"/>
                                          </p:val>
                                        </p:tav>
                                      </p:tavLst>
                                    </p:anim>
                                    <p:anim calcmode="lin" valueType="num">
                                      <p:cBhvr>
                                        <p:cTn id="59" dur="1000" fill="hold"/>
                                        <p:tgtEl>
                                          <p:spTgt spid="86039"/>
                                        </p:tgtEl>
                                        <p:attrNameLst>
                                          <p:attrName>ppt_h</p:attrName>
                                        </p:attrNameLst>
                                      </p:cBhvr>
                                      <p:tavLst>
                                        <p:tav tm="0">
                                          <p:val>
                                            <p:fltVal val="0"/>
                                          </p:val>
                                        </p:tav>
                                        <p:tav tm="100000">
                                          <p:val>
                                            <p:strVal val="#ppt_h"/>
                                          </p:val>
                                        </p:tav>
                                      </p:tavLst>
                                    </p:anim>
                                    <p:anim calcmode="lin" valueType="num">
                                      <p:cBhvr>
                                        <p:cTn id="60" dur="1000" fill="hold"/>
                                        <p:tgtEl>
                                          <p:spTgt spid="86039"/>
                                        </p:tgtEl>
                                        <p:attrNameLst>
                                          <p:attrName>ppt_x</p:attrName>
                                        </p:attrNameLst>
                                      </p:cBhvr>
                                      <p:tavLst>
                                        <p:tav tm="0" fmla="#ppt_x+(cos(-2*pi*(1-$))*-#ppt_x-sin(-2*pi*(1-$))*(1-#ppt_y))*(1-$)">
                                          <p:val>
                                            <p:fltVal val="0"/>
                                          </p:val>
                                        </p:tav>
                                        <p:tav tm="100000">
                                          <p:val>
                                            <p:fltVal val="1"/>
                                          </p:val>
                                        </p:tav>
                                      </p:tavLst>
                                    </p:anim>
                                    <p:anim calcmode="lin" valueType="num">
                                      <p:cBhvr>
                                        <p:cTn id="61" dur="1000" fill="hold"/>
                                        <p:tgtEl>
                                          <p:spTgt spid="8603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Rectangle 2"/>
          <p:cNvSpPr>
            <a:spLocks noGrp="1" noChangeArrowheads="1"/>
          </p:cNvSpPr>
          <p:nvPr>
            <p:ph type="title"/>
          </p:nvPr>
        </p:nvSpPr>
        <p:spPr>
          <a:xfrm>
            <a:off x="990600" y="304800"/>
            <a:ext cx="8153400" cy="838200"/>
          </a:xfrm>
        </p:spPr>
        <p:txBody>
          <a:bodyPr/>
          <a:lstStyle/>
          <a:p>
            <a:pPr algn="ctr" eaLnBrk="1" hangingPunct="1"/>
            <a:r>
              <a:rPr lang="ar-JO" sz="4000" dirty="0">
                <a:ea typeface="ＭＳ Ｐゴシック" charset="0"/>
              </a:rPr>
              <a:t>خرائط إمبراطوريات ما بين العهدين</a:t>
            </a:r>
            <a:endParaRPr lang="en-US" sz="4000" dirty="0">
              <a:ea typeface="ＭＳ Ｐゴシック" charset="0"/>
            </a:endParaRPr>
          </a:p>
        </p:txBody>
      </p:sp>
      <p:sp>
        <p:nvSpPr>
          <p:cNvPr id="52226" name="Text Box 4"/>
          <p:cNvSpPr txBox="1">
            <a:spLocks noChangeArrowheads="1"/>
          </p:cNvSpPr>
          <p:nvPr/>
        </p:nvSpPr>
        <p:spPr bwMode="auto">
          <a:xfrm>
            <a:off x="9324528" y="383"/>
            <a:ext cx="533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52</a:t>
            </a:r>
            <a:endParaRPr kumimoji="0" lang="en-US" dirty="0">
              <a:solidFill>
                <a:srgbClr val="FFFFFF"/>
              </a:solidFill>
              <a:latin typeface="Arial" panose="020B0604020202020204" pitchFamily="34" charset="0"/>
              <a:cs typeface="Arial" panose="020B0604020202020204" pitchFamily="34" charset="0"/>
            </a:endParaRPr>
          </a:p>
        </p:txBody>
      </p:sp>
      <p:pic>
        <p:nvPicPr>
          <p:cNvPr id="103433" name="Picture 9" descr="60 Assyri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886200" y="2855913"/>
            <a:ext cx="3124200" cy="2554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Group 14"/>
          <p:cNvGrpSpPr>
            <a:grpSpLocks/>
          </p:cNvGrpSpPr>
          <p:nvPr/>
        </p:nvGrpSpPr>
        <p:grpSpPr bwMode="auto">
          <a:xfrm>
            <a:off x="2743200" y="2362200"/>
            <a:ext cx="6400800" cy="3152775"/>
            <a:chOff x="898" y="1680"/>
            <a:chExt cx="4862" cy="2226"/>
          </a:xfrm>
        </p:grpSpPr>
        <p:pic>
          <p:nvPicPr>
            <p:cNvPr id="52235" name="Picture 12" descr="32 Persian"/>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912" y="1680"/>
              <a:ext cx="4848" cy="22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2236" name="Picture 13" descr="32 Persian"/>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898" y="1680"/>
              <a:ext cx="3214" cy="22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103439" name="Picture 15" descr="31 Babylonian"/>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038600" y="2819400"/>
            <a:ext cx="2819400" cy="2524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3" name="Group 5"/>
          <p:cNvGrpSpPr>
            <a:grpSpLocks/>
          </p:cNvGrpSpPr>
          <p:nvPr/>
        </p:nvGrpSpPr>
        <p:grpSpPr bwMode="auto">
          <a:xfrm>
            <a:off x="3505200" y="2209800"/>
            <a:ext cx="6477000" cy="3657600"/>
            <a:chOff x="0" y="1152"/>
            <a:chExt cx="5580" cy="2743"/>
          </a:xfrm>
        </p:grpSpPr>
        <p:pic>
          <p:nvPicPr>
            <p:cNvPr id="52233" name="Picture 6" descr="33 Greek"/>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0" y="1152"/>
              <a:ext cx="5580" cy="27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2234" name="Picture 7" descr="33 Greek"/>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4080" y="1152"/>
              <a:ext cx="1440" cy="27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103432" name="Picture 8" descr="34 Roman"/>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0" y="1236663"/>
            <a:ext cx="6964363" cy="41957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 name="Text Box 6"/>
          <p:cNvSpPr txBox="1">
            <a:spLocks noChangeArrowheads="1"/>
          </p:cNvSpPr>
          <p:nvPr/>
        </p:nvSpPr>
        <p:spPr bwMode="auto">
          <a:xfrm>
            <a:off x="0" y="6413266"/>
            <a:ext cx="8892480" cy="400110"/>
          </a:xfrm>
          <a:prstGeom prst="rect">
            <a:avLst/>
          </a:prstGeom>
          <a:noFill/>
          <a:ln w="12700" cap="sq">
            <a:noFill/>
            <a:miter lim="800000"/>
            <a:headEnd type="none" w="sm" len="sm"/>
            <a:tailEnd type="none" w="sm" len="sm"/>
          </a:ln>
          <a:effectLst>
            <a:outerShdw blurRad="63500" dist="35921" dir="2700000" algn="ctr" rotWithShape="0">
              <a:schemeClr val="bg2">
                <a:alpha val="74998"/>
              </a:schemeClr>
            </a:outerShdw>
          </a:effectLst>
        </p:spPr>
        <p:txBody>
          <a:bodyPr wrap="square">
            <a:spAutoFit/>
          </a:bodyPr>
          <a:lstStyle/>
          <a:p>
            <a:pPr algn="r" eaLnBrk="1" hangingPunct="1">
              <a:lnSpc>
                <a:spcPct val="100000"/>
              </a:lnSpc>
              <a:spcBef>
                <a:spcPct val="50000"/>
              </a:spcBef>
              <a:buFontTx/>
              <a:buNone/>
              <a:defRPr/>
            </a:pPr>
            <a:r>
              <a:rPr kumimoji="0" lang="ar-JO" sz="2000" dirty="0">
                <a:solidFill>
                  <a:srgbClr val="FFFFFF"/>
                </a:solidFill>
                <a:latin typeface="Arial" panose="020B0604020202020204" pitchFamily="34" charset="0"/>
                <a:cs typeface="Arial" panose="020B0604020202020204" pitchFamily="34" charset="0"/>
              </a:rPr>
              <a:t>بيتزيل، أطلس مودي للاراضي الكتابية، الطبعة الأولى، 152</a:t>
            </a:r>
            <a:endParaRPr kumimoji="0" lang="en-US" sz="20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5732212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nodeType="clickEffect">
                                  <p:stCondLst>
                                    <p:cond delay="0"/>
                                  </p:stCondLst>
                                  <p:childTnLst>
                                    <p:set>
                                      <p:cBhvr>
                                        <p:cTn id="6" dur="1" fill="hold">
                                          <p:stCondLst>
                                            <p:cond delay="0"/>
                                          </p:stCondLst>
                                        </p:cTn>
                                        <p:tgtEl>
                                          <p:spTgt spid="103433"/>
                                        </p:tgtEl>
                                        <p:attrNameLst>
                                          <p:attrName>style.visibility</p:attrName>
                                        </p:attrNameLst>
                                      </p:cBhvr>
                                      <p:to>
                                        <p:strVal val="visible"/>
                                      </p:to>
                                    </p:set>
                                    <p:anim to="" calcmode="lin" valueType="num">
                                      <p:cBhvr>
                                        <p:cTn id="7" dur="1" fill="hold"/>
                                        <p:tgtEl>
                                          <p:spTgt spid="103433"/>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nodeType="clickEffect">
                                  <p:stCondLst>
                                    <p:cond delay="0"/>
                                  </p:stCondLst>
                                  <p:childTnLst>
                                    <p:set>
                                      <p:cBhvr>
                                        <p:cTn id="11" dur="1" fill="hold">
                                          <p:stCondLst>
                                            <p:cond delay="0"/>
                                          </p:stCondLst>
                                        </p:cTn>
                                        <p:tgtEl>
                                          <p:spTgt spid="103439"/>
                                        </p:tgtEl>
                                        <p:attrNameLst>
                                          <p:attrName>style.visibility</p:attrName>
                                        </p:attrNameLst>
                                      </p:cBhvr>
                                      <p:to>
                                        <p:strVal val="visible"/>
                                      </p:to>
                                    </p:set>
                                    <p:anim to="" calcmode="lin" valueType="num">
                                      <p:cBhvr>
                                        <p:cTn id="12" dur="1" fill="hold"/>
                                        <p:tgtEl>
                                          <p:spTgt spid="103439"/>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to="" calcmode="lin" valueType="num">
                                      <p:cBhvr>
                                        <p:cTn id="17" dur="1" fill="hold"/>
                                        <p:tgtEl>
                                          <p:spTgt spid="2"/>
                                        </p:tgtEl>
                                        <p:attrNameLst>
                                          <p:attrName/>
                                        </p:attrNameLst>
                                      </p:cBhvr>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4" presetClass="entr" presetSubtype="0"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 to="" calcmode="lin" valueType="num">
                                      <p:cBhvr>
                                        <p:cTn id="22" dur="1" fill="hold"/>
                                        <p:tgtEl>
                                          <p:spTgt spid="3"/>
                                        </p:tgtEl>
                                        <p:attrNameLst>
                                          <p:attrName/>
                                        </p:attrNameLst>
                                      </p:cBhvr>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4" presetClass="entr" presetSubtype="0" fill="hold" nodeType="clickEffect">
                                  <p:stCondLst>
                                    <p:cond delay="0"/>
                                  </p:stCondLst>
                                  <p:childTnLst>
                                    <p:set>
                                      <p:cBhvr>
                                        <p:cTn id="26" dur="1" fill="hold">
                                          <p:stCondLst>
                                            <p:cond delay="0"/>
                                          </p:stCondLst>
                                        </p:cTn>
                                        <p:tgtEl>
                                          <p:spTgt spid="103432"/>
                                        </p:tgtEl>
                                        <p:attrNameLst>
                                          <p:attrName>style.visibility</p:attrName>
                                        </p:attrNameLst>
                                      </p:cBhvr>
                                      <p:to>
                                        <p:strVal val="visible"/>
                                      </p:to>
                                    </p:set>
                                    <p:anim to="" calcmode="lin" valueType="num">
                                      <p:cBhvr>
                                        <p:cTn id="27" dur="1" fill="hold"/>
                                        <p:tgtEl>
                                          <p:spTgt spid="103432"/>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47859" name="Rectangle 19"/>
          <p:cNvSpPr>
            <a:spLocks noGrp="1" noChangeArrowheads="1"/>
          </p:cNvSpPr>
          <p:nvPr>
            <p:ph type="body" idx="1"/>
          </p:nvPr>
        </p:nvSpPr>
        <p:spPr>
          <a:xfrm>
            <a:off x="1219200" y="1357298"/>
            <a:ext cx="7772400" cy="928702"/>
          </a:xfrm>
        </p:spPr>
        <p:txBody>
          <a:bodyPr/>
          <a:lstStyle/>
          <a:p>
            <a:pPr marL="609600" indent="-609600" algn="r" eaLnBrk="1" hangingPunct="1">
              <a:buNone/>
            </a:pPr>
            <a:r>
              <a:rPr lang="ar-JO" sz="2800" b="1" dirty="0">
                <a:solidFill>
                  <a:srgbClr val="FFC000"/>
                </a:solidFill>
                <a:latin typeface="Arial" panose="020B0604020202020204" pitchFamily="34" charset="0"/>
                <a:ea typeface="ＭＳ Ｐゴシック" charset="0"/>
                <a:cs typeface="Arial" panose="020B0604020202020204" pitchFamily="34" charset="0"/>
              </a:rPr>
              <a:t>أ. أنظمة تأريخ مختلفة </a:t>
            </a:r>
            <a:r>
              <a:rPr lang="ar-JO" sz="2800" b="1" dirty="0">
                <a:latin typeface="Arial" panose="020B0604020202020204" pitchFamily="34" charset="0"/>
                <a:ea typeface="ＭＳ Ｐゴシック" charset="0"/>
                <a:cs typeface="Arial" panose="020B0604020202020204" pitchFamily="34" charset="0"/>
              </a:rPr>
              <a:t>مستخدمة في يهوذا وإسرائيل</a:t>
            </a:r>
            <a:endParaRPr lang="en-US" sz="2800" b="1" dirty="0">
              <a:latin typeface="Arial" panose="020B0604020202020204" pitchFamily="34" charset="0"/>
              <a:ea typeface="ＭＳ Ｐゴシック" charset="0"/>
              <a:cs typeface="Arial" panose="020B0604020202020204" pitchFamily="34" charset="0"/>
            </a:endParaRPr>
          </a:p>
        </p:txBody>
      </p:sp>
      <p:sp>
        <p:nvSpPr>
          <p:cNvPr id="326658" name="Rectangle 18"/>
          <p:cNvSpPr>
            <a:spLocks noGrp="1" noChangeArrowheads="1"/>
          </p:cNvSpPr>
          <p:nvPr>
            <p:ph type="title"/>
          </p:nvPr>
        </p:nvSpPr>
        <p:spPr/>
        <p:txBody>
          <a:bodyPr/>
          <a:lstStyle/>
          <a:p>
            <a:pPr algn="ctr" eaLnBrk="1" hangingPunct="1"/>
            <a:r>
              <a:rPr lang="ar-JO" b="1" dirty="0">
                <a:latin typeface="Arial" panose="020B0604020202020204" pitchFamily="34" charset="0"/>
                <a:ea typeface="ＭＳ Ｐゴシック" charset="0"/>
                <a:cs typeface="Arial" panose="020B0604020202020204" pitchFamily="34" charset="0"/>
              </a:rPr>
              <a:t>حل ثايل</a:t>
            </a:r>
            <a:endParaRPr lang="en-US" b="1" dirty="0">
              <a:latin typeface="Arial" panose="020B0604020202020204" pitchFamily="34" charset="0"/>
              <a:ea typeface="ＭＳ Ｐゴシック" charset="0"/>
              <a:cs typeface="Arial" panose="020B0604020202020204" pitchFamily="34" charset="0"/>
            </a:endParaRPr>
          </a:p>
        </p:txBody>
      </p:sp>
      <p:graphicFrame>
        <p:nvGraphicFramePr>
          <p:cNvPr id="547843" name="Group 3"/>
          <p:cNvGraphicFramePr>
            <a:graphicFrameLocks noGrp="1"/>
          </p:cNvGraphicFramePr>
          <p:nvPr/>
        </p:nvGraphicFramePr>
        <p:xfrm>
          <a:off x="1295400" y="2209800"/>
          <a:ext cx="7772400" cy="4368800"/>
        </p:xfrm>
        <a:graphic>
          <a:graphicData uri="http://schemas.openxmlformats.org/drawingml/2006/table">
            <a:tbl>
              <a:tblPr/>
              <a:tblGrid>
                <a:gridCol w="3886200">
                  <a:extLst>
                    <a:ext uri="{9D8B030D-6E8A-4147-A177-3AD203B41FA5}">
                      <a16:colId xmlns:a16="http://schemas.microsoft.com/office/drawing/2014/main" val="20000"/>
                    </a:ext>
                  </a:extLst>
                </a:gridCol>
                <a:gridCol w="3886200">
                  <a:extLst>
                    <a:ext uri="{9D8B030D-6E8A-4147-A177-3AD203B41FA5}">
                      <a16:colId xmlns:a16="http://schemas.microsoft.com/office/drawing/2014/main" val="20001"/>
                    </a:ext>
                  </a:extLst>
                </a:gridCol>
              </a:tblGrid>
              <a:tr h="518144">
                <a:tc>
                  <a:txBody>
                    <a:body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ar-JO" sz="2800" b="1" i="0" u="none" strike="noStrike" cap="none" normalizeH="0" baseline="0" dirty="0">
                          <a:ln>
                            <a:noFill/>
                          </a:ln>
                          <a:solidFill>
                            <a:schemeClr val="tx1"/>
                          </a:solidFill>
                          <a:effectLst/>
                          <a:latin typeface="Arial" panose="020B0604020202020204" pitchFamily="34" charset="0"/>
                        </a:rPr>
                        <a:t>يهوذا</a:t>
                      </a:r>
                      <a:endParaRPr kumimoji="0" lang="en-US" sz="2800" b="1" i="0" u="none" strike="noStrike" cap="none" normalizeH="0" baseline="0" dirty="0">
                        <a:ln>
                          <a:noFill/>
                        </a:ln>
                        <a:solidFill>
                          <a:schemeClr val="tx1"/>
                        </a:solidFill>
                        <a:effectLst/>
                        <a:latin typeface="Arial" panose="020B0604020202020204" pitchFamily="34" charset="0"/>
                      </a:endParaRPr>
                    </a:p>
                  </a:txBody>
                  <a:tcPr marT="45712" marB="45712"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ar-JO" sz="2800" b="1" i="0" u="none" strike="noStrike" cap="none" normalizeH="0" baseline="0" dirty="0">
                          <a:ln>
                            <a:noFill/>
                          </a:ln>
                          <a:solidFill>
                            <a:schemeClr val="tx1"/>
                          </a:solidFill>
                          <a:effectLst/>
                          <a:latin typeface="Arial" panose="020B0604020202020204" pitchFamily="34" charset="0"/>
                        </a:rPr>
                        <a:t>إسرائيل</a:t>
                      </a:r>
                      <a:endParaRPr kumimoji="0" lang="en-US" sz="2800" b="1" i="0" u="none" strike="noStrike" cap="none" normalizeH="0" baseline="0" dirty="0">
                        <a:ln>
                          <a:noFill/>
                        </a:ln>
                        <a:solidFill>
                          <a:schemeClr val="tx1"/>
                        </a:solidFill>
                        <a:effectLst/>
                        <a:latin typeface="Arial" panose="020B0604020202020204" pitchFamily="34" charset="0"/>
                      </a:endParaRPr>
                    </a:p>
                  </a:txBody>
                  <a:tcPr marT="45712" marB="45712"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0"/>
                  </a:ext>
                </a:extLst>
              </a:tr>
              <a:tr h="1399950">
                <a:tc>
                  <a:txBody>
                    <a:body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ar-JO" sz="2700" b="1" i="0" u="none" strike="noStrike" cap="none" normalizeH="0" baseline="0" dirty="0">
                          <a:ln>
                            <a:noFill/>
                          </a:ln>
                          <a:solidFill>
                            <a:schemeClr val="tx1"/>
                          </a:solidFill>
                          <a:effectLst/>
                          <a:latin typeface="Arial" panose="020B0604020202020204" pitchFamily="34" charset="0"/>
                        </a:rPr>
                        <a:t>نظام </a:t>
                      </a:r>
                      <a:r>
                        <a:rPr kumimoji="0" lang="ar-JO" sz="2700" b="1" i="0" u="none" strike="noStrike" cap="none" normalizeH="0" baseline="0" dirty="0">
                          <a:ln>
                            <a:noFill/>
                          </a:ln>
                          <a:solidFill>
                            <a:srgbClr val="FFC000"/>
                          </a:solidFill>
                          <a:effectLst/>
                          <a:latin typeface="Arial" panose="020B0604020202020204" pitchFamily="34" charset="0"/>
                        </a:rPr>
                        <a:t>احتساب سنة تولي الحكم</a:t>
                      </a:r>
                      <a:r>
                        <a:rPr kumimoji="0" lang="ar-JO" sz="2700" b="1" i="0" u="none" strike="noStrike" cap="none" normalizeH="0" baseline="0" dirty="0">
                          <a:ln>
                            <a:noFill/>
                          </a:ln>
                          <a:solidFill>
                            <a:schemeClr val="tx1"/>
                          </a:solidFill>
                          <a:effectLst/>
                          <a:latin typeface="Arial" panose="020B0604020202020204" pitchFamily="34" charset="0"/>
                        </a:rPr>
                        <a:t>, يبدأ في </a:t>
                      </a:r>
                      <a:r>
                        <a:rPr kumimoji="0" lang="ar-JO" sz="2700" b="1" i="0" u="none" strike="noStrike" cap="none" normalizeH="0" baseline="0" dirty="0">
                          <a:ln>
                            <a:noFill/>
                          </a:ln>
                          <a:solidFill>
                            <a:srgbClr val="FFC000"/>
                          </a:solidFill>
                          <a:effectLst/>
                          <a:latin typeface="Arial" panose="020B0604020202020204" pitchFamily="34" charset="0"/>
                        </a:rPr>
                        <a:t>تشري</a:t>
                      </a:r>
                      <a:r>
                        <a:rPr kumimoji="0" lang="ar-JO" sz="2700" b="1" i="0" u="none" strike="noStrike" cap="none" normalizeH="0" baseline="0" dirty="0">
                          <a:ln>
                            <a:noFill/>
                          </a:ln>
                          <a:solidFill>
                            <a:schemeClr val="tx1"/>
                          </a:solidFill>
                          <a:effectLst/>
                          <a:latin typeface="Arial" panose="020B0604020202020204" pitchFamily="34" charset="0"/>
                        </a:rPr>
                        <a:t> (931-848)</a:t>
                      </a:r>
                      <a:endParaRPr kumimoji="0" lang="en-US" sz="2700" b="1" i="0" u="none" strike="noStrike" cap="none" normalizeH="0" baseline="0" dirty="0">
                        <a:ln>
                          <a:noFill/>
                        </a:ln>
                        <a:solidFill>
                          <a:schemeClr val="tx1"/>
                        </a:solidFill>
                        <a:effectLst/>
                        <a:latin typeface="Arial" panose="020B0604020202020204" pitchFamily="34" charset="0"/>
                      </a:endParaRPr>
                    </a:p>
                  </a:txBody>
                  <a:tcPr marT="45712" marB="45712"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ar-JO" sz="2700" b="1" i="0" u="none" strike="noStrike" cap="none" normalizeH="0" baseline="0" dirty="0">
                          <a:ln>
                            <a:noFill/>
                          </a:ln>
                          <a:solidFill>
                            <a:schemeClr val="tx1"/>
                          </a:solidFill>
                          <a:effectLst/>
                          <a:latin typeface="Arial" panose="020B0604020202020204" pitchFamily="34" charset="0"/>
                        </a:rPr>
                        <a:t>نظام </a:t>
                      </a:r>
                      <a:r>
                        <a:rPr kumimoji="0" lang="ar-JO" sz="2700" b="1" i="0" u="none" strike="noStrike" cap="none" normalizeH="0" baseline="0" dirty="0">
                          <a:ln>
                            <a:noFill/>
                          </a:ln>
                          <a:solidFill>
                            <a:srgbClr val="FFC000"/>
                          </a:solidFill>
                          <a:effectLst/>
                          <a:latin typeface="Arial" panose="020B0604020202020204" pitchFamily="34" charset="0"/>
                        </a:rPr>
                        <a:t>عدم احتساب سنة تولي الحكم </a:t>
                      </a:r>
                      <a:r>
                        <a:rPr kumimoji="0" lang="ar-JO" sz="2700" b="1" i="0" u="none" strike="noStrike" cap="none" normalizeH="0" baseline="0" dirty="0">
                          <a:ln>
                            <a:noFill/>
                          </a:ln>
                          <a:solidFill>
                            <a:schemeClr val="tx1"/>
                          </a:solidFill>
                          <a:effectLst/>
                          <a:latin typeface="Arial" panose="020B0604020202020204" pitchFamily="34" charset="0"/>
                        </a:rPr>
                        <a:t>يبدأ في </a:t>
                      </a:r>
                      <a:r>
                        <a:rPr kumimoji="0" lang="ar-JO" sz="2700" b="1" i="0" u="none" strike="noStrike" cap="none" normalizeH="0" baseline="0" dirty="0">
                          <a:ln>
                            <a:noFill/>
                          </a:ln>
                          <a:solidFill>
                            <a:srgbClr val="FFC000"/>
                          </a:solidFill>
                          <a:effectLst/>
                          <a:latin typeface="Arial" panose="020B0604020202020204" pitchFamily="34" charset="0"/>
                        </a:rPr>
                        <a:t>نيسان</a:t>
                      </a:r>
                      <a:r>
                        <a:rPr kumimoji="0" lang="ar-JO" sz="2700" b="1" i="0" u="none" strike="noStrike" cap="none" normalizeH="0" baseline="0" dirty="0">
                          <a:ln>
                            <a:noFill/>
                          </a:ln>
                          <a:solidFill>
                            <a:schemeClr val="tx1"/>
                          </a:solidFill>
                          <a:effectLst/>
                          <a:latin typeface="Arial" panose="020B0604020202020204" pitchFamily="34" charset="0"/>
                        </a:rPr>
                        <a:t> (931-848)</a:t>
                      </a:r>
                      <a:endParaRPr kumimoji="0" lang="en-US" sz="2700" b="1" i="0" u="none" strike="noStrike" cap="none" normalizeH="0" baseline="0" dirty="0">
                        <a:ln>
                          <a:noFill/>
                        </a:ln>
                        <a:solidFill>
                          <a:schemeClr val="tx1"/>
                        </a:solidFill>
                        <a:effectLst/>
                        <a:latin typeface="Arial" panose="020B0604020202020204" pitchFamily="34" charset="0"/>
                      </a:endParaRPr>
                    </a:p>
                  </a:txBody>
                  <a:tcPr marT="45712" marB="45712"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1"/>
                  </a:ext>
                </a:extLst>
              </a:tr>
              <a:tr h="1485661">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ar-JO" sz="2700" b="1" i="0" u="none" strike="noStrike" cap="none" normalizeH="0" baseline="0" dirty="0">
                          <a:ln>
                            <a:noFill/>
                          </a:ln>
                          <a:solidFill>
                            <a:schemeClr val="tx1"/>
                          </a:solidFill>
                          <a:effectLst/>
                          <a:latin typeface="Arial" panose="020B0604020202020204" pitchFamily="34" charset="0"/>
                        </a:rPr>
                        <a:t>فترة الإتحاد والزواج المتبادل مع إسرائيل</a:t>
                      </a:r>
                      <a:endParaRPr kumimoji="0" lang="en-US" sz="2700" b="1" i="0" u="none" strike="noStrike" cap="none" normalizeH="0" baseline="0" dirty="0">
                        <a:ln>
                          <a:noFill/>
                        </a:ln>
                        <a:solidFill>
                          <a:schemeClr val="tx1"/>
                        </a:solidFill>
                        <a:effectLst/>
                        <a:latin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ar-JO" sz="2700" b="1" i="0" u="none" strike="noStrike" cap="none" normalizeH="0" baseline="0" dirty="0">
                          <a:ln>
                            <a:noFill/>
                          </a:ln>
                          <a:solidFill>
                            <a:schemeClr val="tx1"/>
                          </a:solidFill>
                          <a:effectLst/>
                          <a:latin typeface="Arial" panose="020B0604020202020204" pitchFamily="34" charset="0"/>
                        </a:rPr>
                        <a:t>نظام </a:t>
                      </a:r>
                      <a:r>
                        <a:rPr kumimoji="0" lang="ar-JO" sz="2700" b="1" i="0" u="none" strike="noStrike" cap="none" normalizeH="0" baseline="0" dirty="0">
                          <a:ln>
                            <a:noFill/>
                          </a:ln>
                          <a:solidFill>
                            <a:srgbClr val="FFC000"/>
                          </a:solidFill>
                          <a:effectLst/>
                          <a:latin typeface="Arial" panose="020B0604020202020204" pitchFamily="34" charset="0"/>
                        </a:rPr>
                        <a:t>عدم احتساب سنة تولي الحكم </a:t>
                      </a:r>
                      <a:r>
                        <a:rPr kumimoji="0" lang="ar-JO" sz="2700" b="1" i="0" u="none" strike="noStrike" cap="none" normalizeH="0" baseline="0" dirty="0">
                          <a:ln>
                            <a:noFill/>
                          </a:ln>
                          <a:solidFill>
                            <a:schemeClr val="tx1"/>
                          </a:solidFill>
                          <a:effectLst/>
                          <a:latin typeface="Arial" panose="020B0604020202020204" pitchFamily="34" charset="0"/>
                        </a:rPr>
                        <a:t>يبدأ في </a:t>
                      </a:r>
                      <a:r>
                        <a:rPr kumimoji="0" lang="ar-JO" sz="2700" b="1" i="0" u="none" strike="noStrike" cap="none" normalizeH="0" baseline="0" dirty="0">
                          <a:ln>
                            <a:noFill/>
                          </a:ln>
                          <a:solidFill>
                            <a:srgbClr val="FFC000"/>
                          </a:solidFill>
                          <a:effectLst/>
                          <a:latin typeface="Arial" panose="020B0604020202020204" pitchFamily="34" charset="0"/>
                        </a:rPr>
                        <a:t>تشري</a:t>
                      </a:r>
                      <a:r>
                        <a:rPr kumimoji="0" lang="ar-JO" sz="2700" b="1" i="0" u="none" strike="noStrike" cap="none" normalizeH="0" baseline="0" dirty="0">
                          <a:ln>
                            <a:noFill/>
                          </a:ln>
                          <a:solidFill>
                            <a:schemeClr val="tx1"/>
                          </a:solidFill>
                          <a:effectLst/>
                          <a:latin typeface="Arial" panose="020B0604020202020204" pitchFamily="34" charset="0"/>
                        </a:rPr>
                        <a:t> ليهوذا وفي </a:t>
                      </a:r>
                      <a:r>
                        <a:rPr kumimoji="0" lang="ar-JO" sz="2700" b="1" i="0" u="none" strike="noStrike" cap="none" normalizeH="0" baseline="0" dirty="0">
                          <a:ln>
                            <a:noFill/>
                          </a:ln>
                          <a:solidFill>
                            <a:srgbClr val="FFC000"/>
                          </a:solidFill>
                          <a:effectLst/>
                          <a:latin typeface="Arial" panose="020B0604020202020204" pitchFamily="34" charset="0"/>
                        </a:rPr>
                        <a:t>نيسان</a:t>
                      </a:r>
                      <a:r>
                        <a:rPr kumimoji="0" lang="ar-JO" sz="2700" b="1" i="0" u="none" strike="noStrike" cap="none" normalizeH="0" baseline="0" dirty="0">
                          <a:ln>
                            <a:noFill/>
                          </a:ln>
                          <a:solidFill>
                            <a:schemeClr val="tx1"/>
                          </a:solidFill>
                          <a:effectLst/>
                          <a:latin typeface="Arial" panose="020B0604020202020204" pitchFamily="34" charset="0"/>
                        </a:rPr>
                        <a:t> لإسرائيل (848-796)</a:t>
                      </a:r>
                      <a:endParaRPr kumimoji="0" lang="en-US" sz="2700" b="1" i="0" u="none" strike="noStrike" cap="none" normalizeH="0" baseline="0" dirty="0">
                        <a:ln>
                          <a:noFill/>
                        </a:ln>
                        <a:solidFill>
                          <a:schemeClr val="tx1"/>
                        </a:solidFill>
                        <a:effectLst/>
                        <a:latin typeface="Arial" panose="020B0604020202020204" pitchFamily="34" charset="0"/>
                      </a:endParaRPr>
                    </a:p>
                  </a:txBody>
                  <a:tcPr marT="45712" marB="45712" horzOverflow="overflow">
                    <a:lnL w="28575"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hMerge="1">
                  <a:txBody>
                    <a:bodyPr/>
                    <a:lstStyle/>
                    <a:p>
                      <a:endParaRPr lang="en-US"/>
                    </a:p>
                  </a:txBody>
                  <a:tcPr/>
                </a:tc>
                <a:extLst>
                  <a:ext uri="{0D108BD9-81ED-4DB2-BD59-A6C34878D82A}">
                    <a16:rowId xmlns:a16="http://schemas.microsoft.com/office/drawing/2014/main" val="10002"/>
                  </a:ext>
                </a:extLst>
              </a:tr>
              <a:tr h="965045">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ar-JO" sz="2700" b="1" i="0" u="none" strike="noStrike" cap="none" normalizeH="0" baseline="0" dirty="0">
                          <a:ln>
                            <a:noFill/>
                          </a:ln>
                          <a:solidFill>
                            <a:schemeClr val="tx1"/>
                          </a:solidFill>
                          <a:effectLst/>
                          <a:latin typeface="Arial" panose="020B0604020202020204" pitchFamily="34" charset="0"/>
                        </a:rPr>
                        <a:t>نظام </a:t>
                      </a:r>
                      <a:r>
                        <a:rPr kumimoji="0" lang="ar-JO" sz="2700" b="1" i="0" u="none" strike="noStrike" cap="none" normalizeH="0" baseline="0" dirty="0">
                          <a:ln>
                            <a:noFill/>
                          </a:ln>
                          <a:solidFill>
                            <a:srgbClr val="FFC000"/>
                          </a:solidFill>
                          <a:effectLst/>
                          <a:latin typeface="Arial" panose="020B0604020202020204" pitchFamily="34" charset="0"/>
                        </a:rPr>
                        <a:t>احتساب سنة تولي الحكم </a:t>
                      </a:r>
                      <a:r>
                        <a:rPr kumimoji="0" lang="ar-JO" sz="2700" b="1" i="0" u="none" strike="noStrike" cap="none" normalizeH="0" baseline="0" dirty="0">
                          <a:ln>
                            <a:noFill/>
                          </a:ln>
                          <a:solidFill>
                            <a:schemeClr val="tx1"/>
                          </a:solidFill>
                          <a:effectLst/>
                          <a:latin typeface="Arial" panose="020B0604020202020204" pitchFamily="34" charset="0"/>
                        </a:rPr>
                        <a:t>يبدأ في </a:t>
                      </a:r>
                      <a:r>
                        <a:rPr kumimoji="0" lang="ar-JO" sz="2700" b="1" i="0" u="none" strike="noStrike" cap="none" normalizeH="0" baseline="0" dirty="0">
                          <a:ln>
                            <a:noFill/>
                          </a:ln>
                          <a:solidFill>
                            <a:srgbClr val="FFC000"/>
                          </a:solidFill>
                          <a:effectLst/>
                          <a:latin typeface="Arial" panose="020B0604020202020204" pitchFamily="34" charset="0"/>
                        </a:rPr>
                        <a:t>تشري</a:t>
                      </a:r>
                      <a:r>
                        <a:rPr kumimoji="0" lang="ar-JO" sz="2700" b="1" i="0" u="none" strike="noStrike" cap="none" normalizeH="0" baseline="0" dirty="0">
                          <a:ln>
                            <a:noFill/>
                          </a:ln>
                          <a:solidFill>
                            <a:schemeClr val="tx1"/>
                          </a:solidFill>
                          <a:effectLst/>
                          <a:latin typeface="Arial" panose="020B0604020202020204" pitchFamily="34" charset="0"/>
                        </a:rPr>
                        <a:t> ليهوذا وفي </a:t>
                      </a:r>
                      <a:r>
                        <a:rPr kumimoji="0" lang="ar-JO" sz="2700" b="1" i="0" u="none" strike="noStrike" cap="none" normalizeH="0" baseline="0" dirty="0">
                          <a:ln>
                            <a:noFill/>
                          </a:ln>
                          <a:solidFill>
                            <a:srgbClr val="FFC000"/>
                          </a:solidFill>
                          <a:effectLst/>
                          <a:latin typeface="Arial" panose="020B0604020202020204" pitchFamily="34" charset="0"/>
                        </a:rPr>
                        <a:t>نيسان</a:t>
                      </a:r>
                      <a:r>
                        <a:rPr kumimoji="0" lang="ar-JO" sz="2700" b="1" i="0" u="none" strike="noStrike" cap="none" normalizeH="0" baseline="0" dirty="0">
                          <a:ln>
                            <a:noFill/>
                          </a:ln>
                          <a:solidFill>
                            <a:schemeClr val="tx1"/>
                          </a:solidFill>
                          <a:effectLst/>
                          <a:latin typeface="Arial" panose="020B0604020202020204" pitchFamily="34" charset="0"/>
                        </a:rPr>
                        <a:t> لإسرائيل (796-586)</a:t>
                      </a:r>
                      <a:endParaRPr kumimoji="0" lang="en-US" sz="2700" b="1" i="0" u="none" strike="noStrike" cap="none" normalizeH="0" baseline="0" dirty="0">
                        <a:ln>
                          <a:noFill/>
                        </a:ln>
                        <a:solidFill>
                          <a:schemeClr val="tx1"/>
                        </a:solidFill>
                        <a:effectLst/>
                        <a:latin typeface="Arial" panose="020B0604020202020204" pitchFamily="34" charset="0"/>
                      </a:endParaRPr>
                    </a:p>
                  </a:txBody>
                  <a:tcPr marT="45712" marB="45712" horzOverflow="overflow">
                    <a:lnL w="28575"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hMerge="1">
                  <a:txBody>
                    <a:bodyPr/>
                    <a:lstStyle/>
                    <a:p>
                      <a:endParaRPr lang="en-US"/>
                    </a:p>
                  </a:txBody>
                  <a:tcPr/>
                </a:tc>
                <a:extLst>
                  <a:ext uri="{0D108BD9-81ED-4DB2-BD59-A6C34878D82A}">
                    <a16:rowId xmlns:a16="http://schemas.microsoft.com/office/drawing/2014/main" val="10003"/>
                  </a:ext>
                </a:extLst>
              </a:tr>
            </a:tbl>
          </a:graphicData>
        </a:graphic>
      </p:graphicFrame>
      <p:sp>
        <p:nvSpPr>
          <p:cNvPr id="6" name="Text Box 10"/>
          <p:cNvSpPr txBox="1">
            <a:spLocks noChangeArrowheads="1"/>
          </p:cNvSpPr>
          <p:nvPr/>
        </p:nvSpPr>
        <p:spPr bwMode="auto">
          <a:xfrm>
            <a:off x="8298269" y="73025"/>
            <a:ext cx="704039" cy="461665"/>
          </a:xfrm>
          <a:prstGeom prst="rect">
            <a:avLst/>
          </a:prstGeom>
          <a:solidFill>
            <a:srgbClr val="000000"/>
          </a:solid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221</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39038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47859">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0" presetClass="entr" presetSubtype="0" fill="hold" nodeType="clickEffect">
                                  <p:stCondLst>
                                    <p:cond delay="0"/>
                                  </p:stCondLst>
                                  <p:childTnLst>
                                    <p:set>
                                      <p:cBhvr>
                                        <p:cTn id="10" dur="1" fill="hold">
                                          <p:stCondLst>
                                            <p:cond delay="0"/>
                                          </p:stCondLst>
                                        </p:cTn>
                                        <p:tgtEl>
                                          <p:spTgt spid="547843"/>
                                        </p:tgtEl>
                                        <p:attrNameLst>
                                          <p:attrName>style.visibility</p:attrName>
                                        </p:attrNameLst>
                                      </p:cBhvr>
                                      <p:to>
                                        <p:strVal val="visible"/>
                                      </p:to>
                                    </p:set>
                                    <p:animEffect transition="in" filter="fade">
                                      <p:cBhvr>
                                        <p:cTn id="11" dur="500"/>
                                        <p:tgtEl>
                                          <p:spTgt spid="547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7859" grpId="0" build="p" autoUpdateAnimBg="0"/>
    </p:bldLst>
  </p:timing>
</p:sld>
</file>

<file path=ppt/slides/slide350.xml><?xml version="1.0" encoding="utf-8"?>
<p:sld xmlns:a="http://schemas.openxmlformats.org/drawingml/2006/main" xmlns:r="http://schemas.openxmlformats.org/officeDocument/2006/relationships" xmlns:p="http://schemas.openxmlformats.org/presentationml/2006/main" showMasterPhAnim="0">
  <p:cSld>
    <p:bg>
      <p:bgPr>
        <a:solidFill>
          <a:schemeClr val="bg2"/>
        </a:solidFill>
        <a:effectLst/>
      </p:bgPr>
    </p:bg>
    <p:spTree>
      <p:nvGrpSpPr>
        <p:cNvPr id="1" name=""/>
        <p:cNvGrpSpPr/>
        <p:nvPr/>
      </p:nvGrpSpPr>
      <p:grpSpPr>
        <a:xfrm>
          <a:off x="0" y="0"/>
          <a:ext cx="0" cy="0"/>
          <a:chOff x="0" y="0"/>
          <a:chExt cx="0" cy="0"/>
        </a:xfrm>
      </p:grpSpPr>
      <p:sp>
        <p:nvSpPr>
          <p:cNvPr id="281602" name="Rectangle 2"/>
          <p:cNvSpPr>
            <a:spLocks noGrp="1" noChangeArrowheads="1"/>
          </p:cNvSpPr>
          <p:nvPr>
            <p:ph type="title"/>
          </p:nvPr>
        </p:nvSpPr>
        <p:spPr/>
        <p:txBody>
          <a:bodyPr/>
          <a:lstStyle/>
          <a:p>
            <a:r>
              <a:rPr lang="ar-JO" dirty="0">
                <a:ea typeface="ＭＳ Ｐゴシック" charset="0"/>
              </a:rPr>
              <a:t>العنوان</a:t>
            </a:r>
            <a:endParaRPr lang="en-US" dirty="0">
              <a:ea typeface="ＭＳ Ｐゴシック" charset="0"/>
            </a:endParaRPr>
          </a:p>
        </p:txBody>
      </p:sp>
      <p:sp>
        <p:nvSpPr>
          <p:cNvPr id="281603" name="Text Box 4"/>
          <p:cNvSpPr txBox="1">
            <a:spLocks noChangeArrowheads="1"/>
          </p:cNvSpPr>
          <p:nvPr/>
        </p:nvSpPr>
        <p:spPr bwMode="auto">
          <a:xfrm>
            <a:off x="8259763" y="1524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272</a:t>
            </a:r>
            <a:endParaRPr kumimoji="0" lang="en-US" dirty="0">
              <a:solidFill>
                <a:srgbClr val="FFFFFF"/>
              </a:solidFill>
              <a:latin typeface="Arial" panose="020B0604020202020204" pitchFamily="34" charset="0"/>
              <a:cs typeface="Arial" panose="020B0604020202020204" pitchFamily="34" charset="0"/>
            </a:endParaRPr>
          </a:p>
        </p:txBody>
      </p:sp>
      <p:sp>
        <p:nvSpPr>
          <p:cNvPr id="5" name="Rectangle 3"/>
          <p:cNvSpPr txBox="1">
            <a:spLocks noChangeArrowheads="1"/>
          </p:cNvSpPr>
          <p:nvPr/>
        </p:nvSpPr>
        <p:spPr bwMode="auto">
          <a:xfrm>
            <a:off x="457200" y="1905000"/>
            <a:ext cx="8458200" cy="4648200"/>
          </a:xfrm>
          <a:prstGeom prst="rect">
            <a:avLst/>
          </a:prstGeom>
          <a:noFill/>
          <a:ln w="9525">
            <a:noFill/>
            <a:miter lim="800000"/>
            <a:headEnd/>
            <a:tailEnd/>
          </a:ln>
        </p:spPr>
        <p:txBody>
          <a:bodyPr lIns="92075" tIns="46038" rIns="92075" bIns="46038"/>
          <a:lstStyle/>
          <a:p>
            <a:pPr marL="342900" indent="-342900" algn="r" rtl="1">
              <a:buFont typeface="Arial" pitchFamily="34" charset="0"/>
              <a:buChar char="•"/>
              <a:defRPr/>
            </a:pPr>
            <a:r>
              <a:rPr lang="ar-JO" dirty="0">
                <a:latin typeface="Arial" panose="020B0604020202020204" pitchFamily="34" charset="0"/>
                <a:cs typeface="Arial" panose="020B0604020202020204" pitchFamily="34" charset="0"/>
              </a:rPr>
              <a:t>كما كان صحيحًا بالنسبة لأسفار صموئيل والملوك فإن أسفار أخبار الأيام كانت تتكون في الأصل من لفافة واحدة. يترجم الاسم العبري (~ yimyh yrbd Dibere Hayyamim) "كلمات (حسابات ، أحداث) الأيام" ، والتي تعني في المصطلح الحديث "أحداث العصر".</a:t>
            </a:r>
            <a:r>
              <a:rPr lang="en-US" altLang="zh-CN" kern="0" dirty="0">
                <a:solidFill>
                  <a:srgbClr val="FFFFFF"/>
                </a:solidFill>
                <a:latin typeface="Arial" panose="020B0604020202020204" pitchFamily="34" charset="0"/>
                <a:ea typeface="SimSun" pitchFamily="2" charset="-122"/>
                <a:cs typeface="Arial" panose="020B0604020202020204" pitchFamily="34" charset="0"/>
              </a:rPr>
              <a:t>  </a:t>
            </a:r>
          </a:p>
          <a:p>
            <a:pPr marL="342900" indent="-342900" algn="r" rtl="1">
              <a:buFont typeface="Arial" pitchFamily="34" charset="0"/>
              <a:buChar char="•"/>
              <a:defRPr/>
            </a:pPr>
            <a:r>
              <a:rPr lang="ar-JO" dirty="0">
                <a:latin typeface="Arial" panose="020B0604020202020204" pitchFamily="34" charset="0"/>
                <a:cs typeface="Arial" panose="020B0604020202020204" pitchFamily="34" charset="0"/>
              </a:rPr>
              <a:t>تم تقسيم الكتاب في الترجمة السبعينية مع الاسم Paraleipomenon ، "من الأشياء التي تم حذفها" ، في إشارة إلى البيانات التي يفتقر إليها</a:t>
            </a:r>
          </a:p>
          <a:p>
            <a:pPr marL="342900" indent="-342900" algn="r" rtl="1">
              <a:buFont typeface="Arial" pitchFamily="34" charset="0"/>
              <a:buChar char="•"/>
              <a:defRPr/>
            </a:pPr>
            <a:r>
              <a:rPr lang="ar-JO" dirty="0">
                <a:latin typeface="Arial" panose="020B0604020202020204" pitchFamily="34" charset="0"/>
                <a:cs typeface="Arial" panose="020B0604020202020204" pitchFamily="34" charset="0"/>
              </a:rPr>
              <a:t> صموئيل والملوك. ومع ذلك ، يشير هذا العنوان خطأً إلى أن أخبار الأيام تقدم فقط الإغفالات في سفر الملوك ، والتي لا تفسر الروايات الموازية والتأكيدات المختلفة.</a:t>
            </a:r>
            <a:endParaRPr lang="en-US" altLang="zh-CN" kern="0" dirty="0">
              <a:solidFill>
                <a:srgbClr val="FFFFFF"/>
              </a:solidFill>
              <a:latin typeface="Arial" panose="020B0604020202020204" pitchFamily="34" charset="0"/>
              <a:ea typeface="SimSun" pitchFamily="2" charset="-122"/>
              <a:cs typeface="Arial" panose="020B0604020202020204" pitchFamily="34" charset="0"/>
            </a:endParaRPr>
          </a:p>
          <a:p>
            <a:pPr marL="342900" indent="-342900" algn="r" rtl="1">
              <a:buFont typeface="Arial" pitchFamily="34" charset="0"/>
              <a:buChar char="•"/>
              <a:defRPr/>
            </a:pPr>
            <a:r>
              <a:rPr lang="ar-JO" dirty="0">
                <a:latin typeface="Arial" panose="020B0604020202020204" pitchFamily="34" charset="0"/>
                <a:cs typeface="Arial" panose="020B0604020202020204" pitchFamily="34" charset="0"/>
              </a:rPr>
              <a:t>ربما يكون العنوان الإنجليزي "Chronicles" هو الأفضل. وهي نابعة من كتاب جيروم اللاتينية فولجيت (حوالي 395 م) حيث شعر أنها تؤرخ التاريخ المقدس بأكمله.</a:t>
            </a:r>
            <a:endParaRPr lang="en-US" altLang="zh-CN" kern="0" dirty="0">
              <a:solidFill>
                <a:srgbClr val="FFFFFF"/>
              </a:solidFill>
              <a:latin typeface="Arial" panose="020B0604020202020204" pitchFamily="34" charset="0"/>
              <a:ea typeface="SimSun" pitchFamily="2" charset="-122"/>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 calcmode="lin" valueType="num">
                                      <p:cBhvr additive="base">
                                        <p:cTn id="13" dur="500" fill="hold"/>
                                        <p:tgtEl>
                                          <p:spTgt spid="5">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
                                            <p:txEl>
                                              <p:pRg st="2" end="2"/>
                                            </p:txEl>
                                          </p:spTgt>
                                        </p:tgtEl>
                                        <p:attrNameLst>
                                          <p:attrName>style.visibility</p:attrName>
                                        </p:attrNameLst>
                                      </p:cBhvr>
                                      <p:to>
                                        <p:strVal val="visible"/>
                                      </p:to>
                                    </p:set>
                                    <p:anim calcmode="lin" valueType="num">
                                      <p:cBhvr additive="base">
                                        <p:cTn id="19" dur="500" fill="hold"/>
                                        <p:tgtEl>
                                          <p:spTgt spid="5">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 calcmode="lin" valueType="num">
                                      <p:cBhvr additive="base">
                                        <p:cTn id="25" dur="500" fill="hold"/>
                                        <p:tgtEl>
                                          <p:spTgt spid="5">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5">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Lst>
  </p:timing>
</p:sld>
</file>

<file path=ppt/slides/slide35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82625" name="Rectangle 2"/>
          <p:cNvSpPr>
            <a:spLocks noGrp="1" noChangeArrowheads="1"/>
          </p:cNvSpPr>
          <p:nvPr>
            <p:ph type="title"/>
          </p:nvPr>
        </p:nvSpPr>
        <p:spPr>
          <a:xfrm>
            <a:off x="685800" y="609600"/>
            <a:ext cx="7772400" cy="990600"/>
          </a:xfrm>
        </p:spPr>
        <p:txBody>
          <a:bodyPr/>
          <a:lstStyle/>
          <a:p>
            <a:r>
              <a:rPr lang="ar-JO" dirty="0">
                <a:ea typeface="ＭＳ Ｐゴシック" charset="0"/>
              </a:rPr>
              <a:t>التأليف</a:t>
            </a:r>
            <a:endParaRPr lang="en-US" dirty="0">
              <a:ea typeface="ＭＳ Ｐゴシック" charset="0"/>
            </a:endParaRPr>
          </a:p>
        </p:txBody>
      </p:sp>
      <p:sp>
        <p:nvSpPr>
          <p:cNvPr id="282626" name="Text Box 5"/>
          <p:cNvSpPr txBox="1">
            <a:spLocks noChangeArrowheads="1"/>
          </p:cNvSpPr>
          <p:nvPr/>
        </p:nvSpPr>
        <p:spPr bwMode="auto">
          <a:xfrm>
            <a:off x="8335963" y="1524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272</a:t>
            </a:r>
            <a:endParaRPr kumimoji="0" lang="en-US" dirty="0">
              <a:solidFill>
                <a:srgbClr val="FFFFFF"/>
              </a:solidFill>
              <a:latin typeface="Arial" panose="020B0604020202020204" pitchFamily="34" charset="0"/>
              <a:cs typeface="Arial" panose="020B0604020202020204" pitchFamily="34" charset="0"/>
            </a:endParaRPr>
          </a:p>
        </p:txBody>
      </p:sp>
      <p:sp>
        <p:nvSpPr>
          <p:cNvPr id="6" name="Rectangle 10"/>
          <p:cNvSpPr txBox="1">
            <a:spLocks noChangeArrowheads="1"/>
          </p:cNvSpPr>
          <p:nvPr/>
        </p:nvSpPr>
        <p:spPr bwMode="auto">
          <a:xfrm>
            <a:off x="76200" y="1524000"/>
            <a:ext cx="396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lvl1pPr marL="342900" indent="-3429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rtl="1">
              <a:lnSpc>
                <a:spcPct val="100000"/>
              </a:lnSpc>
              <a:buFont typeface="Arial" pitchFamily="34" charset="0"/>
              <a:buChar char="•"/>
            </a:pPr>
            <a:r>
              <a:rPr lang="ar-JO" altLang="zh-CN" sz="2800" u="sng" dirty="0">
                <a:solidFill>
                  <a:srgbClr val="FFFFFF"/>
                </a:solidFill>
                <a:latin typeface="Arial" panose="020B0604020202020204" pitchFamily="34" charset="0"/>
                <a:ea typeface="SimSun" charset="0"/>
                <a:cs typeface="Arial" panose="020B0604020202020204" pitchFamily="34" charset="0"/>
              </a:rPr>
              <a:t>الدليل الخارجي</a:t>
            </a:r>
            <a:endParaRPr lang="en-US" altLang="zh-CN" dirty="0">
              <a:solidFill>
                <a:srgbClr val="FFFFFF"/>
              </a:solidFill>
              <a:latin typeface="Arial" panose="020B0604020202020204" pitchFamily="34" charset="0"/>
              <a:ea typeface="SimSun" charset="0"/>
              <a:cs typeface="Arial" panose="020B0604020202020204" pitchFamily="34" charset="0"/>
            </a:endParaRPr>
          </a:p>
          <a:p>
            <a:pPr algn="r" rtl="1">
              <a:lnSpc>
                <a:spcPct val="100000"/>
              </a:lnSpc>
              <a:buFont typeface="Arial" pitchFamily="34" charset="0"/>
              <a:buChar char="•"/>
            </a:pPr>
            <a:r>
              <a:rPr lang="ar-JO" altLang="zh-CN" dirty="0">
                <a:solidFill>
                  <a:srgbClr val="FFFFFF"/>
                </a:solidFill>
                <a:latin typeface="Arial" panose="020B0604020202020204" pitchFamily="34" charset="0"/>
                <a:ea typeface="SimSun" charset="0"/>
                <a:cs typeface="Arial" panose="020B0604020202020204" pitchFamily="34" charset="0"/>
              </a:rPr>
              <a:t>يقول التلمود أن عزرا الكاهن ألف السفر</a:t>
            </a:r>
            <a:endParaRPr lang="en-US" altLang="zh-CN" dirty="0">
              <a:solidFill>
                <a:srgbClr val="FFFFFF"/>
              </a:solidFill>
              <a:latin typeface="Arial" panose="020B0604020202020204" pitchFamily="34" charset="0"/>
              <a:ea typeface="SimSun" charset="0"/>
              <a:cs typeface="Arial" panose="020B0604020202020204" pitchFamily="34" charset="0"/>
            </a:endParaRPr>
          </a:p>
          <a:p>
            <a:pPr algn="r" rtl="1">
              <a:lnSpc>
                <a:spcPct val="100000"/>
              </a:lnSpc>
              <a:buFont typeface="Arial" pitchFamily="34" charset="0"/>
              <a:buChar char="•"/>
            </a:pPr>
            <a:r>
              <a:rPr lang="ar-JO" altLang="zh-CN" dirty="0">
                <a:solidFill>
                  <a:srgbClr val="FFFFFF"/>
                </a:solidFill>
                <a:latin typeface="Arial" panose="020B0604020202020204" pitchFamily="34" charset="0"/>
                <a:ea typeface="SimSun" charset="0"/>
                <a:cs typeface="Arial" panose="020B0604020202020204" pitchFamily="34" charset="0"/>
              </a:rPr>
              <a:t>بعض التلموديون يقولون أن نحميا كتب سجل الأنساب     ( 1أخ 1-9)</a:t>
            </a:r>
            <a:r>
              <a:rPr lang="en-US" altLang="zh-CN" dirty="0">
                <a:solidFill>
                  <a:srgbClr val="FFFFFF"/>
                </a:solidFill>
                <a:latin typeface="Arial" panose="020B0604020202020204" pitchFamily="34" charset="0"/>
                <a:ea typeface="SimSun" charset="0"/>
                <a:cs typeface="Arial" panose="020B0604020202020204" pitchFamily="34" charset="0"/>
              </a:rPr>
              <a:t> </a:t>
            </a:r>
          </a:p>
          <a:p>
            <a:pPr algn="r" rtl="1">
              <a:lnSpc>
                <a:spcPct val="100000"/>
              </a:lnSpc>
              <a:buFont typeface="Arial" pitchFamily="34" charset="0"/>
              <a:buChar char="•"/>
            </a:pPr>
            <a:endParaRPr lang="en-US" dirty="0">
              <a:solidFill>
                <a:srgbClr val="FFFFFF"/>
              </a:solidFill>
              <a:latin typeface="Arial" panose="020B0604020202020204" pitchFamily="34" charset="0"/>
              <a:ea typeface="SimSun" charset="0"/>
              <a:cs typeface="Arial" panose="020B0604020202020204" pitchFamily="34" charset="0"/>
            </a:endParaRPr>
          </a:p>
        </p:txBody>
      </p:sp>
      <p:sp>
        <p:nvSpPr>
          <p:cNvPr id="7" name="Rectangle 11"/>
          <p:cNvSpPr txBox="1">
            <a:spLocks noChangeArrowheads="1"/>
          </p:cNvSpPr>
          <p:nvPr/>
        </p:nvSpPr>
        <p:spPr bwMode="auto">
          <a:xfrm>
            <a:off x="3886200" y="1524000"/>
            <a:ext cx="5029200" cy="548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lvl1pPr marL="342900" indent="-3429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rtl="1">
              <a:buFont typeface="Arial" pitchFamily="34" charset="0"/>
              <a:buChar char="•"/>
            </a:pPr>
            <a:r>
              <a:rPr lang="ar-JO" altLang="zh-CN" sz="2800" u="sng" dirty="0">
                <a:solidFill>
                  <a:srgbClr val="FFFFFF"/>
                </a:solidFill>
                <a:latin typeface="Arial" panose="020B0604020202020204" pitchFamily="34" charset="0"/>
                <a:ea typeface="SimSun" charset="0"/>
                <a:cs typeface="Arial" panose="020B0604020202020204" pitchFamily="34" charset="0"/>
              </a:rPr>
              <a:t>الدليل الداخلي</a:t>
            </a:r>
            <a:endParaRPr lang="en-US" altLang="zh-CN" dirty="0">
              <a:solidFill>
                <a:srgbClr val="FFFFFF"/>
              </a:solidFill>
              <a:latin typeface="Arial" panose="020B0604020202020204" pitchFamily="34" charset="0"/>
              <a:ea typeface="SimSun" charset="0"/>
              <a:cs typeface="Arial" panose="020B0604020202020204" pitchFamily="34" charset="0"/>
            </a:endParaRPr>
          </a:p>
          <a:p>
            <a:pPr algn="r" rtl="1">
              <a:buFont typeface="Arial" pitchFamily="34" charset="0"/>
              <a:buChar char="•"/>
            </a:pPr>
            <a:r>
              <a:rPr lang="ar-JO" dirty="0">
                <a:latin typeface="Arial" panose="020B0604020202020204" pitchFamily="34" charset="0"/>
                <a:cs typeface="Arial" panose="020B0604020202020204" pitchFamily="34" charset="0"/>
              </a:rPr>
              <a:t>من المنطقي أن الكتاب كتبه كاهن لأنه يؤكد الهيكل والكهنوت والنسب الثيوقراطي لداود في مملكة يهوذا</a:t>
            </a:r>
            <a:endParaRPr lang="en-US" altLang="zh-CN" dirty="0">
              <a:solidFill>
                <a:srgbClr val="FFFFFF"/>
              </a:solidFill>
              <a:latin typeface="Arial" panose="020B0604020202020204" pitchFamily="34" charset="0"/>
              <a:ea typeface="SimSun" charset="0"/>
              <a:cs typeface="Arial" panose="020B0604020202020204" pitchFamily="34" charset="0"/>
            </a:endParaRPr>
          </a:p>
          <a:p>
            <a:pPr algn="r" rtl="1">
              <a:buFont typeface="Arial" pitchFamily="34" charset="0"/>
              <a:buChar char="•"/>
            </a:pPr>
            <a:r>
              <a:rPr lang="ar-JO" dirty="0">
                <a:latin typeface="Arial" panose="020B0604020202020204" pitchFamily="34" charset="0"/>
                <a:cs typeface="Arial" panose="020B0604020202020204" pitchFamily="34" charset="0"/>
              </a:rPr>
              <a:t>الأسلوب مشابه جدًا لكتاب عزرا وكلاهما يشتركان في منظور كهنوتي: الأنساب وعبادة الهيكل وخدمة الكهنوت وطاعة الشريعة</a:t>
            </a:r>
            <a:endParaRPr lang="en-US" altLang="zh-CN" dirty="0">
              <a:solidFill>
                <a:srgbClr val="FFFFFF"/>
              </a:solidFill>
              <a:latin typeface="Arial" panose="020B0604020202020204" pitchFamily="34" charset="0"/>
              <a:ea typeface="SimSun" charset="0"/>
              <a:cs typeface="Arial" panose="020B0604020202020204" pitchFamily="34" charset="0"/>
            </a:endParaRPr>
          </a:p>
          <a:p>
            <a:pPr algn="r" rtl="1">
              <a:buFont typeface="Arial" pitchFamily="34" charset="0"/>
              <a:buChar char="•"/>
            </a:pPr>
            <a:r>
              <a:rPr lang="ar-JO" dirty="0">
                <a:latin typeface="Arial" panose="020B0604020202020204" pitchFamily="34" charset="0"/>
                <a:cs typeface="Arial" panose="020B0604020202020204" pitchFamily="34" charset="0"/>
              </a:rPr>
              <a:t>تم دعم تأليف عزرا بشكل خاص في أن عزرا 1: 1-3 يكرر الآيات الختامية من 2 أخبار 36: 22-23 بشكل متطابق تقريبًا.</a:t>
            </a:r>
            <a:endParaRPr lang="en-US" dirty="0">
              <a:solidFill>
                <a:srgbClr val="FFFFFF"/>
              </a:solidFill>
              <a:latin typeface="Arial" panose="020B0604020202020204" pitchFamily="34" charset="0"/>
              <a:ea typeface="SimSun"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fill="hold"/>
                                        <p:tgtEl>
                                          <p:spTgt spid="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6">
                                            <p:txEl>
                                              <p:pRg st="1" end="1"/>
                                            </p:txEl>
                                          </p:spTgt>
                                        </p:tgtEl>
                                        <p:attrNameLst>
                                          <p:attrName>style.visibility</p:attrName>
                                        </p:attrNameLst>
                                      </p:cBhvr>
                                      <p:to>
                                        <p:strVal val="visible"/>
                                      </p:to>
                                    </p:set>
                                    <p:anim calcmode="lin" valueType="num">
                                      <p:cBhvr additive="base">
                                        <p:cTn id="13" dur="500" fill="hold"/>
                                        <p:tgtEl>
                                          <p:spTgt spid="6">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6">
                                            <p:txEl>
                                              <p:pRg st="2" end="2"/>
                                            </p:txEl>
                                          </p:spTgt>
                                        </p:tgtEl>
                                        <p:attrNameLst>
                                          <p:attrName>style.visibility</p:attrName>
                                        </p:attrNameLst>
                                      </p:cBhvr>
                                      <p:to>
                                        <p:strVal val="visible"/>
                                      </p:to>
                                    </p:set>
                                    <p:anim calcmode="lin" valueType="num">
                                      <p:cBhvr additive="base">
                                        <p:cTn id="19" dur="500" fill="hold"/>
                                        <p:tgtEl>
                                          <p:spTgt spid="6">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7">
                                            <p:txEl>
                                              <p:pRg st="0" end="0"/>
                                            </p:txEl>
                                          </p:spTgt>
                                        </p:tgtEl>
                                        <p:attrNameLst>
                                          <p:attrName>style.visibility</p:attrName>
                                        </p:attrNameLst>
                                      </p:cBhvr>
                                      <p:to>
                                        <p:strVal val="visible"/>
                                      </p:to>
                                    </p:set>
                                    <p:anim calcmode="lin" valueType="num">
                                      <p:cBhvr additive="base">
                                        <p:cTn id="25" dur="500" fill="hold"/>
                                        <p:tgtEl>
                                          <p:spTgt spid="7">
                                            <p:txEl>
                                              <p:pRg st="0" end="0"/>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7">
                                            <p:txEl>
                                              <p:pRg st="1" end="1"/>
                                            </p:txEl>
                                          </p:spTgt>
                                        </p:tgtEl>
                                        <p:attrNameLst>
                                          <p:attrName>style.visibility</p:attrName>
                                        </p:attrNameLst>
                                      </p:cBhvr>
                                      <p:to>
                                        <p:strVal val="visible"/>
                                      </p:to>
                                    </p:set>
                                    <p:anim calcmode="lin" valueType="num">
                                      <p:cBhvr additive="base">
                                        <p:cTn id="31" dur="500" fill="hold"/>
                                        <p:tgtEl>
                                          <p:spTgt spid="7">
                                            <p:txEl>
                                              <p:pRg st="1" end="1"/>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7">
                                            <p:txEl>
                                              <p:pRg st="2" end="2"/>
                                            </p:txEl>
                                          </p:spTgt>
                                        </p:tgtEl>
                                        <p:attrNameLst>
                                          <p:attrName>style.visibility</p:attrName>
                                        </p:attrNameLst>
                                      </p:cBhvr>
                                      <p:to>
                                        <p:strVal val="visible"/>
                                      </p:to>
                                    </p:set>
                                    <p:anim calcmode="lin" valueType="num">
                                      <p:cBhvr additive="base">
                                        <p:cTn id="37" dur="500" fill="hold"/>
                                        <p:tgtEl>
                                          <p:spTgt spid="7">
                                            <p:txEl>
                                              <p:pRg st="2" end="2"/>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7">
                                            <p:txEl>
                                              <p:pRg st="3" end="3"/>
                                            </p:txEl>
                                          </p:spTgt>
                                        </p:tgtEl>
                                        <p:attrNameLst>
                                          <p:attrName>style.visibility</p:attrName>
                                        </p:attrNameLst>
                                      </p:cBhvr>
                                      <p:to>
                                        <p:strVal val="visible"/>
                                      </p:to>
                                    </p:set>
                                    <p:anim calcmode="lin" valueType="num">
                                      <p:cBhvr additive="base">
                                        <p:cTn id="43" dur="500" fill="hold"/>
                                        <p:tgtEl>
                                          <p:spTgt spid="7">
                                            <p:txEl>
                                              <p:pRg st="3" end="3"/>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7">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utoUpdateAnimBg="0"/>
      <p:bldP spid="7" grpId="0" build="p" autoUpdateAnimBg="0"/>
    </p:bldLst>
  </p:timing>
</p:sld>
</file>

<file path=ppt/slides/slide352.xml><?xml version="1.0" encoding="utf-8"?>
<p:sld xmlns:a="http://schemas.openxmlformats.org/drawingml/2006/main" xmlns:r="http://schemas.openxmlformats.org/officeDocument/2006/relationships" xmlns:p="http://schemas.openxmlformats.org/presentationml/2006/main" showMasterPhAnim="0">
  <p:cSld>
    <p:bg>
      <p:bgPr>
        <a:solidFill>
          <a:schemeClr val="accent1"/>
        </a:solidFill>
        <a:effectLst/>
      </p:bgPr>
    </p:bg>
    <p:spTree>
      <p:nvGrpSpPr>
        <p:cNvPr id="1" name=""/>
        <p:cNvGrpSpPr/>
        <p:nvPr/>
      </p:nvGrpSpPr>
      <p:grpSpPr>
        <a:xfrm>
          <a:off x="0" y="0"/>
          <a:ext cx="0" cy="0"/>
          <a:chOff x="0" y="0"/>
          <a:chExt cx="0" cy="0"/>
        </a:xfrm>
      </p:grpSpPr>
      <p:sp>
        <p:nvSpPr>
          <p:cNvPr id="6" name="Rectangle 5"/>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
        <p:nvSpPr>
          <p:cNvPr id="18444" name="Rectangle 12"/>
          <p:cNvSpPr>
            <a:spLocks noGrp="1" noChangeArrowheads="1"/>
          </p:cNvSpPr>
          <p:nvPr>
            <p:ph type="body" idx="1"/>
          </p:nvPr>
        </p:nvSpPr>
        <p:spPr>
          <a:xfrm>
            <a:off x="0" y="1296541"/>
            <a:ext cx="9144000" cy="4364707"/>
          </a:xfrm>
        </p:spPr>
        <p:txBody>
          <a:bodyPr/>
          <a:lstStyle/>
          <a:p>
            <a:pPr algn="r" rtl="1">
              <a:lnSpc>
                <a:spcPct val="80000"/>
              </a:lnSpc>
            </a:pPr>
            <a:r>
              <a:rPr lang="ar-JO" sz="2800" dirty="0"/>
              <a:t>تشير الإشارات إلى نفي يهوذا (أخبار الأيام الأول 6:15 ؛ 9: 1) إلى أن العمل قد تم تجميعه بعد 586 قبل الميلاد.</a:t>
            </a:r>
            <a:endParaRPr lang="en-US" altLang="zh-CN" sz="2800" dirty="0">
              <a:ea typeface="ＭＳ Ｐゴシック" charset="0"/>
            </a:endParaRPr>
          </a:p>
          <a:p>
            <a:pPr algn="r" rtl="1">
              <a:lnSpc>
                <a:spcPct val="80000"/>
              </a:lnSpc>
            </a:pPr>
            <a:r>
              <a:rPr lang="ar-JO" sz="2800" dirty="0"/>
              <a:t>تم تجميع أخبار الأيام بعد فترة طويلة من العودة من بابل (أخبار الأيام الأول 3: 17-24). يكشف هذا النص أن آخر شخص في أخبار الأيام كان عناني (آية ٢٤) من الجيل الثامن من يهوياكين (آية ١٧) ، والذي أُسر إلى بابل عام ٥٩٨ قبل الميلاد. بافتراض 25 عامًا لكل من هذه الأجيال الثمانية ، تكون ولادة عناني من 425 إلى 400 قبل الميلاد.</a:t>
            </a:r>
            <a:endParaRPr lang="en-US" altLang="zh-CN" sz="2800" dirty="0">
              <a:ea typeface="ＭＳ Ｐゴシック" charset="0"/>
            </a:endParaRPr>
          </a:p>
          <a:p>
            <a:pPr algn="r" rtl="1">
              <a:lnSpc>
                <a:spcPct val="80000"/>
              </a:lnSpc>
            </a:pPr>
            <a:r>
              <a:rPr lang="ar-JO" sz="2800" dirty="0"/>
              <a:t>سجل العودة (2 أخبار الأيام 36: 22-23) يجادل أيضًا عن تاريخ ما بعد السبي .</a:t>
            </a:r>
            <a:endParaRPr lang="en-US" altLang="zh-CN" sz="2800" dirty="0">
              <a:ea typeface="ＭＳ Ｐゴシック" charset="0"/>
            </a:endParaRPr>
          </a:p>
          <a:p>
            <a:pPr algn="r" rtl="1">
              <a:lnSpc>
                <a:spcPct val="80000"/>
              </a:lnSpc>
            </a:pPr>
            <a:r>
              <a:rPr lang="ar-JO" sz="2800" dirty="0"/>
              <a:t>ومع ذلك ، قام عزرا بتأليف العمل ولا تمتد خدمته في الكتاب المقدس إلى ما وراء 445 (راجع نحميا 12: 36).</a:t>
            </a:r>
            <a:endParaRPr lang="en-US" altLang="zh-CN" sz="2800" dirty="0">
              <a:ea typeface="ＭＳ Ｐゴシック" charset="0"/>
            </a:endParaRPr>
          </a:p>
        </p:txBody>
      </p:sp>
      <p:sp>
        <p:nvSpPr>
          <p:cNvPr id="283654" name="Rectangle 6"/>
          <p:cNvSpPr>
            <a:spLocks noGrp="1" noChangeArrowheads="1"/>
          </p:cNvSpPr>
          <p:nvPr>
            <p:ph type="title"/>
          </p:nvPr>
        </p:nvSpPr>
        <p:spPr>
          <a:xfrm>
            <a:off x="0" y="0"/>
            <a:ext cx="5076825" cy="1052513"/>
          </a:xfrm>
          <a:solidFill>
            <a:srgbClr val="800000"/>
          </a:solidFill>
        </p:spPr>
        <p:txBody>
          <a:bodyPr/>
          <a:lstStyle/>
          <a:p>
            <a:r>
              <a:rPr lang="ar-JO" dirty="0">
                <a:ea typeface="ＭＳ Ｐゴシック" charset="0"/>
              </a:rPr>
              <a:t>التاريخ</a:t>
            </a:r>
            <a:endParaRPr lang="en-US" dirty="0">
              <a:ea typeface="ＭＳ Ｐゴシック" charset="0"/>
            </a:endParaRPr>
          </a:p>
        </p:txBody>
      </p:sp>
      <p:sp>
        <p:nvSpPr>
          <p:cNvPr id="283655" name="Text Box 5"/>
          <p:cNvSpPr txBox="1">
            <a:spLocks noChangeArrowheads="1"/>
          </p:cNvSpPr>
          <p:nvPr/>
        </p:nvSpPr>
        <p:spPr bwMode="auto">
          <a:xfrm>
            <a:off x="8335963" y="1524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272</a:t>
            </a:r>
            <a:endParaRPr kumimoji="0" lang="en-US" dirty="0">
              <a:solidFill>
                <a:srgbClr val="FFFFFF"/>
              </a:solidFill>
              <a:latin typeface="Arial" panose="020B0604020202020204" pitchFamily="34" charset="0"/>
              <a:cs typeface="Arial" panose="020B0604020202020204" pitchFamily="34" charset="0"/>
            </a:endParaRPr>
          </a:p>
        </p:txBody>
      </p:sp>
      <p:sp>
        <p:nvSpPr>
          <p:cNvPr id="18442" name="Text Box 10"/>
          <p:cNvSpPr txBox="1">
            <a:spLocks noChangeArrowheads="1"/>
          </p:cNvSpPr>
          <p:nvPr/>
        </p:nvSpPr>
        <p:spPr bwMode="auto">
          <a:xfrm>
            <a:off x="-117071" y="5535700"/>
            <a:ext cx="9261071" cy="132230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nchor="ct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buFontTx/>
              <a:buNone/>
              <a:defRPr/>
            </a:pPr>
            <a:r>
              <a:rPr lang="ar-JO" sz="4000" dirty="0">
                <a:latin typeface="Arial" panose="020B0604020202020204" pitchFamily="34" charset="0"/>
                <a:cs typeface="Arial" panose="020B0604020202020204" pitchFamily="34" charset="0"/>
              </a:rPr>
              <a:t>لذلك ، فإن أفضل تقدير لوقت التجميع                      هو ما بين 450-425 قبل الميلاد.</a:t>
            </a:r>
            <a:endParaRPr lang="en-US" sz="4000" dirty="0">
              <a:ln>
                <a:solidFill>
                  <a:srgbClr val="FF0000"/>
                </a:solidFill>
              </a:ln>
              <a:solidFill>
                <a:srgbClr val="FFFFFF"/>
              </a:solidFill>
              <a:latin typeface="Arial" panose="020B0604020202020204" pitchFamily="34" charset="0"/>
              <a:ea typeface="SimSun" charset="0"/>
              <a:cs typeface="Arial" panose="020B0604020202020204" pitchFamily="34" charset="0"/>
            </a:endParaRP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8444">
                                            <p:txEl>
                                              <p:pRg st="0" end="0"/>
                                            </p:txEl>
                                          </p:spTgt>
                                        </p:tgtEl>
                                        <p:attrNameLst>
                                          <p:attrName>style.visibility</p:attrName>
                                        </p:attrNameLst>
                                      </p:cBhvr>
                                      <p:to>
                                        <p:strVal val="visible"/>
                                      </p:to>
                                    </p:set>
                                    <p:anim calcmode="lin" valueType="num">
                                      <p:cBhvr additive="base">
                                        <p:cTn id="7" dur="500" fill="hold"/>
                                        <p:tgtEl>
                                          <p:spTgt spid="1844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844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8444">
                                            <p:txEl>
                                              <p:pRg st="1" end="1"/>
                                            </p:txEl>
                                          </p:spTgt>
                                        </p:tgtEl>
                                        <p:attrNameLst>
                                          <p:attrName>style.visibility</p:attrName>
                                        </p:attrNameLst>
                                      </p:cBhvr>
                                      <p:to>
                                        <p:strVal val="visible"/>
                                      </p:to>
                                    </p:set>
                                    <p:anim calcmode="lin" valueType="num">
                                      <p:cBhvr additive="base">
                                        <p:cTn id="13" dur="500" fill="hold"/>
                                        <p:tgtEl>
                                          <p:spTgt spid="18444">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844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8444">
                                            <p:txEl>
                                              <p:pRg st="2" end="2"/>
                                            </p:txEl>
                                          </p:spTgt>
                                        </p:tgtEl>
                                        <p:attrNameLst>
                                          <p:attrName>style.visibility</p:attrName>
                                        </p:attrNameLst>
                                      </p:cBhvr>
                                      <p:to>
                                        <p:strVal val="visible"/>
                                      </p:to>
                                    </p:set>
                                    <p:anim calcmode="lin" valueType="num">
                                      <p:cBhvr additive="base">
                                        <p:cTn id="19" dur="500" fill="hold"/>
                                        <p:tgtEl>
                                          <p:spTgt spid="18444">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844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8444">
                                            <p:txEl>
                                              <p:pRg st="3" end="3"/>
                                            </p:txEl>
                                          </p:spTgt>
                                        </p:tgtEl>
                                        <p:attrNameLst>
                                          <p:attrName>style.visibility</p:attrName>
                                        </p:attrNameLst>
                                      </p:cBhvr>
                                      <p:to>
                                        <p:strVal val="visible"/>
                                      </p:to>
                                    </p:set>
                                    <p:anim calcmode="lin" valueType="num">
                                      <p:cBhvr additive="base">
                                        <p:cTn id="25" dur="500" fill="hold"/>
                                        <p:tgtEl>
                                          <p:spTgt spid="18444">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844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nodeType="clickEffect">
                                  <p:stCondLst>
                                    <p:cond delay="0"/>
                                  </p:stCondLst>
                                  <p:childTnLst>
                                    <p:set>
                                      <p:cBhvr>
                                        <p:cTn id="30" dur="1" fill="hold">
                                          <p:stCondLst>
                                            <p:cond delay="0"/>
                                          </p:stCondLst>
                                        </p:cTn>
                                        <p:tgtEl>
                                          <p:spTgt spid="18442"/>
                                        </p:tgtEl>
                                        <p:attrNameLst>
                                          <p:attrName>style.visibility</p:attrName>
                                        </p:attrNameLst>
                                      </p:cBhvr>
                                      <p:to>
                                        <p:strVal val="visible"/>
                                      </p:to>
                                    </p:set>
                                    <p:anim calcmode="lin" valueType="num">
                                      <p:cBhvr>
                                        <p:cTn id="31" dur="1000" fill="hold"/>
                                        <p:tgtEl>
                                          <p:spTgt spid="18442"/>
                                        </p:tgtEl>
                                        <p:attrNameLst>
                                          <p:attrName>ppt_w</p:attrName>
                                        </p:attrNameLst>
                                      </p:cBhvr>
                                      <p:tavLst>
                                        <p:tav tm="0">
                                          <p:val>
                                            <p:fltVal val="0"/>
                                          </p:val>
                                        </p:tav>
                                        <p:tav tm="100000">
                                          <p:val>
                                            <p:strVal val="#ppt_w"/>
                                          </p:val>
                                        </p:tav>
                                      </p:tavLst>
                                    </p:anim>
                                    <p:anim calcmode="lin" valueType="num">
                                      <p:cBhvr>
                                        <p:cTn id="32" dur="1000" fill="hold"/>
                                        <p:tgtEl>
                                          <p:spTgt spid="18442"/>
                                        </p:tgtEl>
                                        <p:attrNameLst>
                                          <p:attrName>ppt_h</p:attrName>
                                        </p:attrNameLst>
                                      </p:cBhvr>
                                      <p:tavLst>
                                        <p:tav tm="0">
                                          <p:val>
                                            <p:fltVal val="0"/>
                                          </p:val>
                                        </p:tav>
                                        <p:tav tm="100000">
                                          <p:val>
                                            <p:strVal val="#ppt_h"/>
                                          </p:val>
                                        </p:tav>
                                      </p:tavLst>
                                    </p:anim>
                                    <p:anim calcmode="lin" valueType="num">
                                      <p:cBhvr>
                                        <p:cTn id="33" dur="1000" fill="hold"/>
                                        <p:tgtEl>
                                          <p:spTgt spid="18442"/>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18442"/>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44" grpId="0" build="p" autoUpdateAnimBg="0"/>
    </p:bldLst>
  </p:timing>
</p:sld>
</file>

<file path=ppt/slides/slide353.xml><?xml version="1.0" encoding="utf-8"?>
<p:sld xmlns:a="http://schemas.openxmlformats.org/drawingml/2006/main" xmlns:r="http://schemas.openxmlformats.org/officeDocument/2006/relationships" xmlns:p="http://schemas.openxmlformats.org/presentationml/2006/main" showMasterPhAnim="0">
  <p:cSld>
    <p:bg>
      <p:bgPr>
        <a:solidFill>
          <a:schemeClr val="bg1"/>
        </a:solidFill>
        <a:effectLst/>
      </p:bgPr>
    </p:bg>
    <p:spTree>
      <p:nvGrpSpPr>
        <p:cNvPr id="1" name=""/>
        <p:cNvGrpSpPr/>
        <p:nvPr/>
      </p:nvGrpSpPr>
      <p:grpSpPr>
        <a:xfrm>
          <a:off x="0" y="0"/>
          <a:ext cx="0" cy="0"/>
          <a:chOff x="0" y="0"/>
          <a:chExt cx="0" cy="0"/>
        </a:xfrm>
      </p:grpSpPr>
      <p:sp>
        <p:nvSpPr>
          <p:cNvPr id="6" name="Rectangle 5"/>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
        <p:nvSpPr>
          <p:cNvPr id="284677" name="Rectangle 2"/>
          <p:cNvSpPr>
            <a:spLocks noGrp="1" noChangeArrowheads="1"/>
          </p:cNvSpPr>
          <p:nvPr>
            <p:ph type="title"/>
          </p:nvPr>
        </p:nvSpPr>
        <p:spPr>
          <a:solidFill>
            <a:srgbClr val="800000"/>
          </a:solidFill>
        </p:spPr>
        <p:txBody>
          <a:bodyPr/>
          <a:lstStyle/>
          <a:p>
            <a:r>
              <a:rPr lang="ar-JO" dirty="0">
                <a:ea typeface="ＭＳ Ｐゴシック" charset="0"/>
              </a:rPr>
              <a:t>المستلمين</a:t>
            </a:r>
            <a:endParaRPr lang="en-US" dirty="0">
              <a:ea typeface="ＭＳ Ｐゴシック" charset="0"/>
            </a:endParaRPr>
          </a:p>
        </p:txBody>
      </p:sp>
      <p:sp>
        <p:nvSpPr>
          <p:cNvPr id="284678" name="Text Box 4"/>
          <p:cNvSpPr txBox="1">
            <a:spLocks noChangeArrowheads="1"/>
          </p:cNvSpPr>
          <p:nvPr/>
        </p:nvSpPr>
        <p:spPr bwMode="auto">
          <a:xfrm>
            <a:off x="8377238" y="4445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272</a:t>
            </a:r>
            <a:endParaRPr kumimoji="0" lang="en-US" dirty="0">
              <a:solidFill>
                <a:srgbClr val="FFFFFF"/>
              </a:solidFill>
              <a:latin typeface="Arial" panose="020B0604020202020204" pitchFamily="34" charset="0"/>
              <a:cs typeface="Arial" panose="020B0604020202020204" pitchFamily="34" charset="0"/>
            </a:endParaRPr>
          </a:p>
        </p:txBody>
      </p:sp>
      <p:sp>
        <p:nvSpPr>
          <p:cNvPr id="5" name="Rectangle 3"/>
          <p:cNvSpPr txBox="1">
            <a:spLocks noChangeArrowheads="1"/>
          </p:cNvSpPr>
          <p:nvPr/>
        </p:nvSpPr>
        <p:spPr bwMode="auto">
          <a:xfrm>
            <a:off x="683568" y="2348880"/>
            <a:ext cx="8153400" cy="3200400"/>
          </a:xfrm>
          <a:prstGeom prst="rect">
            <a:avLst/>
          </a:prstGeom>
          <a:solidFill>
            <a:schemeClr val="bg2"/>
          </a:solidFill>
          <a:ln w="9525">
            <a:noFill/>
            <a:miter lim="800000"/>
            <a:headEnd/>
            <a:tailEnd/>
          </a:ln>
        </p:spPr>
        <p:txBody>
          <a:bodyPr lIns="92075" tIns="46038" rIns="92075" bIns="46038" anchor="ctr"/>
          <a:lstStyle/>
          <a:p>
            <a:pPr marL="342900" indent="-342900" algn="ctr">
              <a:lnSpc>
                <a:spcPct val="100000"/>
              </a:lnSpc>
              <a:buFontTx/>
              <a:buNone/>
              <a:defRPr/>
            </a:pPr>
            <a:r>
              <a:rPr lang="ar-JO" sz="3600" dirty="0">
                <a:latin typeface="Arial" panose="020B0604020202020204" pitchFamily="34" charset="0"/>
                <a:cs typeface="Arial" panose="020B0604020202020204" pitchFamily="34" charset="0"/>
              </a:rPr>
              <a:t>باستخدام التاريخ المذكور أعلاه من 450-425 ق.م، كان القراء الأصليون يتألفون من اليهود الذين عادوا إلى الأرض لمدة قرن تقريبًا وربما اختبروا مؤخرًا إعادة بناء أسوار أورشليم في عهد نحميا.</a:t>
            </a:r>
            <a:endParaRPr lang="en-US" altLang="zh-CN" sz="3600" kern="0" dirty="0">
              <a:solidFill>
                <a:srgbClr val="FFFFFF"/>
              </a:solidFill>
              <a:latin typeface="Arial" panose="020B0604020202020204" pitchFamily="34" charset="0"/>
              <a:ea typeface="SimSun" pitchFamily="2" charset="-122"/>
              <a:cs typeface="Arial" panose="020B0604020202020204" pitchFamily="34" charset="0"/>
            </a:endParaRP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xEl>
                                              <p:charRg st="4294967295" end="4294967295"/>
                                            </p:txEl>
                                          </p:spTgt>
                                        </p:tgtEl>
                                        <p:attrNameLst>
                                          <p:attrName>style.visibility</p:attrName>
                                        </p:attrNameLst>
                                      </p:cBhvr>
                                      <p:to>
                                        <p:strVal val="visible"/>
                                      </p:to>
                                    </p:set>
                                    <p:animEffect transition="in" filter="checkerboard(across)">
                                      <p:cBhvr>
                                        <p:cTn id="7" dur="500"/>
                                        <p:tgtEl>
                                          <p:spTgt spid="5">
                                            <p:txEl>
                                              <p:charRg st="4294967295" end="429496729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utoUpdateAnimBg="0"/>
    </p:bldLst>
  </p:timing>
</p:sld>
</file>

<file path=ppt/slides/slide354.xml><?xml version="1.0" encoding="utf-8"?>
<p:sld xmlns:a="http://schemas.openxmlformats.org/drawingml/2006/main" xmlns:r="http://schemas.openxmlformats.org/officeDocument/2006/relationships" xmlns:p="http://schemas.openxmlformats.org/presentationml/2006/main" showMasterPhAnim="0">
  <p:cSld>
    <p:bg>
      <p:bgPr>
        <a:solidFill>
          <a:schemeClr val="bg2"/>
        </a:solidFill>
        <a:effectLst/>
      </p:bgPr>
    </p:bg>
    <p:spTree>
      <p:nvGrpSpPr>
        <p:cNvPr id="1" name=""/>
        <p:cNvGrpSpPr/>
        <p:nvPr/>
      </p:nvGrpSpPr>
      <p:grpSpPr>
        <a:xfrm>
          <a:off x="0" y="0"/>
          <a:ext cx="0" cy="0"/>
          <a:chOff x="0" y="0"/>
          <a:chExt cx="0" cy="0"/>
        </a:xfrm>
      </p:grpSpPr>
      <p:sp>
        <p:nvSpPr>
          <p:cNvPr id="285698" name="Rectangle 2"/>
          <p:cNvSpPr>
            <a:spLocks noGrp="1" noChangeArrowheads="1"/>
          </p:cNvSpPr>
          <p:nvPr>
            <p:ph type="title"/>
          </p:nvPr>
        </p:nvSpPr>
        <p:spPr/>
        <p:txBody>
          <a:bodyPr/>
          <a:lstStyle/>
          <a:p>
            <a:r>
              <a:rPr lang="ar-JO" dirty="0">
                <a:ea typeface="ＭＳ Ｐゴシック" charset="0"/>
              </a:rPr>
              <a:t>المناسبة</a:t>
            </a:r>
            <a:endParaRPr lang="en-US" dirty="0">
              <a:ea typeface="ＭＳ Ｐゴシック" charset="0"/>
            </a:endParaRPr>
          </a:p>
        </p:txBody>
      </p:sp>
      <p:sp>
        <p:nvSpPr>
          <p:cNvPr id="285699" name="Text Box 4"/>
          <p:cNvSpPr txBox="1">
            <a:spLocks noChangeArrowheads="1"/>
          </p:cNvSpPr>
          <p:nvPr/>
        </p:nvSpPr>
        <p:spPr bwMode="auto">
          <a:xfrm>
            <a:off x="8335963" y="1524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272</a:t>
            </a:r>
            <a:endParaRPr kumimoji="0" lang="en-US" dirty="0">
              <a:solidFill>
                <a:srgbClr val="FFFFFF"/>
              </a:solidFill>
              <a:latin typeface="Arial" panose="020B0604020202020204" pitchFamily="34" charset="0"/>
              <a:cs typeface="Arial" panose="020B0604020202020204" pitchFamily="34" charset="0"/>
            </a:endParaRPr>
          </a:p>
        </p:txBody>
      </p:sp>
      <p:sp>
        <p:nvSpPr>
          <p:cNvPr id="5" name="Rectangle 3"/>
          <p:cNvSpPr txBox="1">
            <a:spLocks noChangeArrowheads="1"/>
          </p:cNvSpPr>
          <p:nvPr/>
        </p:nvSpPr>
        <p:spPr bwMode="auto">
          <a:xfrm>
            <a:off x="762000" y="1981200"/>
            <a:ext cx="8153400" cy="4038600"/>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nchor="ctr"/>
          <a:lstStyle>
            <a:lvl1pPr marL="342900" indent="-3429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3200" dirty="0">
                <a:latin typeface="Arial" panose="020B0604020202020204" pitchFamily="34" charset="0"/>
                <a:cs typeface="Arial" panose="020B0604020202020204" pitchFamily="34" charset="0"/>
              </a:rPr>
              <a:t>يسجل الملوك التاريخ من وجهة نظر سياسية / أخلاقية ، لكن أخبار الأيام تقدم المنظور الروحي / الكهنوتي. لقد ذكّر الناس بأن سلالة داود الملكية لا تزال قائمة لتشجيع البقية الصغيرة الذين عادوا وبنوا هيكلاً هزيلًا مقارنةً بهيكل سليمان. وهكذا تم تسجيل أخبار الأيام لتعزيز آمال أولئك الذين لم يروا سوى ذكريات غامضة عن مجد الأيام السابقة.</a:t>
            </a:r>
            <a:endParaRPr lang="en-US" altLang="zh-CN" sz="3200" dirty="0">
              <a:solidFill>
                <a:srgbClr val="FFFFFF"/>
              </a:solidFill>
              <a:latin typeface="Arial" panose="020B0604020202020204" pitchFamily="34" charset="0"/>
              <a:ea typeface="SimSun" charset="0"/>
              <a:cs typeface="Arial" panose="020B0604020202020204" pitchFamily="34" charset="0"/>
            </a:endParaRP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xEl>
                                              <p:charRg st="4294967295" end="4294967295"/>
                                            </p:txEl>
                                          </p:spTgt>
                                        </p:tgtEl>
                                        <p:attrNameLst>
                                          <p:attrName>style.visibility</p:attrName>
                                        </p:attrNameLst>
                                      </p:cBhvr>
                                      <p:to>
                                        <p:strVal val="visible"/>
                                      </p:to>
                                    </p:set>
                                    <p:animEffect transition="in" filter="checkerboard(across)">
                                      <p:cBhvr>
                                        <p:cTn id="7" dur="500"/>
                                        <p:tgtEl>
                                          <p:spTgt spid="5">
                                            <p:txEl>
                                              <p:charRg st="4294967295" end="429496729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utoUpdateAnimBg="0"/>
    </p:bld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2"/>
          <p:cNvSpPr>
            <a:spLocks noGrp="1" noChangeArrowheads="1"/>
          </p:cNvSpPr>
          <p:nvPr>
            <p:ph type="title"/>
          </p:nvPr>
        </p:nvSpPr>
        <p:spPr/>
        <p:txBody>
          <a:bodyPr/>
          <a:lstStyle/>
          <a:p>
            <a:r>
              <a:rPr lang="ar-JO" dirty="0">
                <a:ea typeface="ＭＳ Ｐゴシック" charset="0"/>
              </a:rPr>
              <a:t>الخصائص</a:t>
            </a:r>
            <a:endParaRPr lang="en-US" dirty="0">
              <a:ea typeface="ＭＳ Ｐゴシック" charset="0"/>
            </a:endParaRPr>
          </a:p>
        </p:txBody>
      </p:sp>
      <p:sp>
        <p:nvSpPr>
          <p:cNvPr id="286722" name="Text Box 4"/>
          <p:cNvSpPr txBox="1">
            <a:spLocks noChangeArrowheads="1"/>
          </p:cNvSpPr>
          <p:nvPr/>
        </p:nvSpPr>
        <p:spPr bwMode="auto">
          <a:xfrm>
            <a:off x="8335963" y="1524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273</a:t>
            </a:r>
            <a:endParaRPr kumimoji="0" lang="en-US" dirty="0">
              <a:solidFill>
                <a:srgbClr val="FFFFFF"/>
              </a:solidFill>
              <a:latin typeface="Arial" panose="020B0604020202020204" pitchFamily="34" charset="0"/>
              <a:cs typeface="Arial" panose="020B0604020202020204" pitchFamily="34" charset="0"/>
            </a:endParaRPr>
          </a:p>
        </p:txBody>
      </p:sp>
      <p:sp>
        <p:nvSpPr>
          <p:cNvPr id="286723" name="Rectangle 3"/>
          <p:cNvSpPr txBox="1">
            <a:spLocks noChangeArrowheads="1"/>
          </p:cNvSpPr>
          <p:nvPr/>
        </p:nvSpPr>
        <p:spPr bwMode="auto">
          <a:xfrm>
            <a:off x="250825" y="1828800"/>
            <a:ext cx="8642350" cy="411480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nchor="ctr"/>
          <a:lstStyle>
            <a:lvl1pPr marL="446088" indent="-446088">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r">
              <a:lnSpc>
                <a:spcPct val="100000"/>
              </a:lnSpc>
              <a:buFontTx/>
              <a:buNone/>
            </a:pPr>
            <a:r>
              <a:rPr lang="ar-JO" sz="3200" dirty="0">
                <a:latin typeface="Arial" panose="020B0604020202020204" pitchFamily="34" charset="0"/>
                <a:cs typeface="Arial" panose="020B0604020202020204" pitchFamily="34" charset="0"/>
              </a:rPr>
              <a:t>ب. كل أسفار الكتاب المقدس ، حتى الآن ، من سفر التكوين إلى الملوك الثاني اتبعت تسلسل زمني للأحداث ، منذ خلق آدم حتى أسر يهوذا ؛ ولكن الآن مع أخبار الأيام نأتي إلى كتابة لا تدفعنا إلى الأمام ... بل يعود ويراجع القصة كاملة لاستخلاص وتطبيق درس حيوي وهو أن </a:t>
            </a:r>
            <a:r>
              <a:rPr lang="ar-JO" sz="3200" dirty="0">
                <a:solidFill>
                  <a:srgbClr val="FFFF00"/>
                </a:solidFill>
                <a:latin typeface="Arial" panose="020B0604020202020204" pitchFamily="34" charset="0"/>
                <a:cs typeface="Arial" panose="020B0604020202020204" pitchFamily="34" charset="0"/>
              </a:rPr>
              <a:t>تجاوب الأمة مع الله هو العامل الحاسم في تاريخها ومصيرها .</a:t>
            </a:r>
            <a:endParaRPr lang="en-US" altLang="zh-CN" sz="3200" dirty="0">
              <a:solidFill>
                <a:srgbClr val="FFFF00"/>
              </a:solidFill>
              <a:latin typeface="Arial" panose="020B0604020202020204" pitchFamily="34" charset="0"/>
              <a:cs typeface="Arial" panose="020B0604020202020204" pitchFamily="34" charset="0"/>
            </a:endParaRPr>
          </a:p>
        </p:txBody>
      </p:sp>
    </p:spTree>
  </p:cSld>
  <p:clrMapOvr>
    <a:masterClrMapping/>
  </p:clrMapOvr>
</p:sld>
</file>

<file path=ppt/slides/slide35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87745" name="Rectangle 2"/>
          <p:cNvSpPr>
            <a:spLocks noGrp="1" noChangeArrowheads="1"/>
          </p:cNvSpPr>
          <p:nvPr>
            <p:ph type="title"/>
          </p:nvPr>
        </p:nvSpPr>
        <p:spPr/>
        <p:txBody>
          <a:bodyPr/>
          <a:lstStyle/>
          <a:p>
            <a:r>
              <a:rPr lang="ar-JO" dirty="0">
                <a:ea typeface="ＭＳ Ｐゴシック" charset="0"/>
              </a:rPr>
              <a:t>الخصائص</a:t>
            </a:r>
            <a:endParaRPr lang="en-US" dirty="0">
              <a:ea typeface="ＭＳ Ｐゴシック" charset="0"/>
            </a:endParaRPr>
          </a:p>
        </p:txBody>
      </p:sp>
      <p:sp>
        <p:nvSpPr>
          <p:cNvPr id="287746" name="Text Box 4"/>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273</a:t>
            </a:r>
            <a:endParaRPr kumimoji="0" lang="en-US" dirty="0">
              <a:solidFill>
                <a:srgbClr val="FFFFFF"/>
              </a:solidFill>
              <a:latin typeface="Arial" panose="020B0604020202020204" pitchFamily="34" charset="0"/>
              <a:cs typeface="Arial" panose="020B0604020202020204" pitchFamily="34" charset="0"/>
            </a:endParaRPr>
          </a:p>
        </p:txBody>
      </p:sp>
      <p:sp>
        <p:nvSpPr>
          <p:cNvPr id="5" name="Rectangle 3"/>
          <p:cNvSpPr txBox="1">
            <a:spLocks noChangeArrowheads="1"/>
          </p:cNvSpPr>
          <p:nvPr/>
        </p:nvSpPr>
        <p:spPr bwMode="auto">
          <a:xfrm>
            <a:off x="838200" y="2101552"/>
            <a:ext cx="77724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lvl1pPr marL="533400" indent="-5334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r">
              <a:buNone/>
            </a:pPr>
            <a:r>
              <a:rPr lang="ar-JO" sz="2800" dirty="0">
                <a:latin typeface="Arial" panose="020B0604020202020204" pitchFamily="34" charset="0"/>
                <a:cs typeface="Arial" panose="020B0604020202020204" pitchFamily="34" charset="0"/>
              </a:rPr>
              <a:t>ث. إذا تضمن أحدهم قسم الأنساب (أخبار الأيام الأول 1–9 في بداية عام 4143 قبل الميلاد) مع السرد (أخبار الأيام الأول 10- أخبار الأيام الثاني 36 واختتم عام 538 قبل الميلاد) ، فإن سفر أخبار الأيام الفردي الأصلي يغطي وقتًا أطول من أي كتاب من الكتب المقدسة (3606 سنة!)</a:t>
            </a:r>
            <a:endParaRPr lang="en-US" altLang="zh-CN" sz="2800" dirty="0">
              <a:solidFill>
                <a:srgbClr val="FFFFFF"/>
              </a:solidFill>
              <a:latin typeface="Arial" panose="020B0604020202020204" pitchFamily="34" charset="0"/>
              <a:cs typeface="Arial" panose="020B0604020202020204" pitchFamily="34" charset="0"/>
            </a:endParaRPr>
          </a:p>
          <a:p>
            <a:pPr algn="r">
              <a:buNone/>
            </a:pPr>
            <a:r>
              <a:rPr lang="ar-JO" altLang="zh-CN" sz="2800" dirty="0">
                <a:solidFill>
                  <a:srgbClr val="FFFFFF"/>
                </a:solidFill>
                <a:latin typeface="Arial" panose="020B0604020202020204" pitchFamily="34" charset="0"/>
                <a:cs typeface="Arial" panose="020B0604020202020204" pitchFamily="34" charset="0"/>
              </a:rPr>
              <a:t>ج. سفر أخبار الأيام فريد في أن هذا السفر يحتوي أكبر سجل أنساب في كل الكتاب المقدس (1 أخ 1-9)</a:t>
            </a:r>
            <a:endParaRPr lang="en-US" altLang="zh-CN" sz="2800" dirty="0">
              <a:solidFill>
                <a:srgbClr val="FFFFFF"/>
              </a:solidFill>
              <a:latin typeface="Arial" panose="020B0604020202020204" pitchFamily="34" charset="0"/>
              <a:cs typeface="Arial" panose="020B0604020202020204" pitchFamily="34" charset="0"/>
            </a:endParaRPr>
          </a:p>
          <a:p>
            <a:pPr algn="r">
              <a:buNone/>
            </a:pPr>
            <a:r>
              <a:rPr lang="ar-JO" sz="2800" dirty="0">
                <a:solidFill>
                  <a:srgbClr val="FFFFFF"/>
                </a:solidFill>
                <a:latin typeface="Arial" panose="020B0604020202020204" pitchFamily="34" charset="0"/>
                <a:cs typeface="Arial" panose="020B0604020202020204" pitchFamily="34" charset="0"/>
              </a:rPr>
              <a:t>ح. يظهر سفر أخبار الأيام متأخراً في الكتاب المقدس العبري .</a:t>
            </a:r>
            <a:endParaRPr lang="en-US" sz="2800" dirty="0">
              <a:solidFill>
                <a:srgbClr val="FFFFFF"/>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 calcmode="lin" valueType="num">
                                      <p:cBhvr additive="base">
                                        <p:cTn id="13" dur="500" fill="hold"/>
                                        <p:tgtEl>
                                          <p:spTgt spid="5">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
                                            <p:txEl>
                                              <p:pRg st="2" end="2"/>
                                            </p:txEl>
                                          </p:spTgt>
                                        </p:tgtEl>
                                        <p:attrNameLst>
                                          <p:attrName>style.visibility</p:attrName>
                                        </p:attrNameLst>
                                      </p:cBhvr>
                                      <p:to>
                                        <p:strVal val="visible"/>
                                      </p:to>
                                    </p:set>
                                    <p:anim calcmode="lin" valueType="num">
                                      <p:cBhvr additive="base">
                                        <p:cTn id="19" dur="500" fill="hold"/>
                                        <p:tgtEl>
                                          <p:spTgt spid="5">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Lst>
  </p:timing>
</p:sld>
</file>

<file path=ppt/slides/slide357.xml><?xml version="1.0" encoding="utf-8"?>
<p:sld xmlns:a="http://schemas.openxmlformats.org/drawingml/2006/main" xmlns:r="http://schemas.openxmlformats.org/officeDocument/2006/relationships" xmlns:p="http://schemas.openxmlformats.org/presentationml/2006/main" showMasterPhAnim="0">
  <p:cSld>
    <p:bg>
      <p:bgPr>
        <a:solidFill>
          <a:schemeClr val="accent1"/>
        </a:solidFill>
        <a:effectLst/>
      </p:bgPr>
    </p:bg>
    <p:spTree>
      <p:nvGrpSpPr>
        <p:cNvPr id="1" name=""/>
        <p:cNvGrpSpPr/>
        <p:nvPr/>
      </p:nvGrpSpPr>
      <p:grpSpPr>
        <a:xfrm>
          <a:off x="0" y="0"/>
          <a:ext cx="0" cy="0"/>
          <a:chOff x="0" y="0"/>
          <a:chExt cx="0" cy="0"/>
        </a:xfrm>
      </p:grpSpPr>
      <p:sp>
        <p:nvSpPr>
          <p:cNvPr id="6" name="Rectangle 5"/>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
        <p:nvSpPr>
          <p:cNvPr id="288773" name="Rectangle 2"/>
          <p:cNvSpPr>
            <a:spLocks noGrp="1" noChangeArrowheads="1"/>
          </p:cNvSpPr>
          <p:nvPr>
            <p:ph type="title"/>
          </p:nvPr>
        </p:nvSpPr>
        <p:spPr>
          <a:solidFill>
            <a:srgbClr val="800000"/>
          </a:solidFill>
        </p:spPr>
        <p:txBody>
          <a:bodyPr/>
          <a:lstStyle/>
          <a:p>
            <a:pPr marL="742950" indent="-742950"/>
            <a:r>
              <a:rPr lang="ar-JO" dirty="0">
                <a:ea typeface="ＭＳ Ｐゴシック" charset="0"/>
              </a:rPr>
              <a:t>الحجة</a:t>
            </a:r>
            <a:endParaRPr lang="en-US" dirty="0">
              <a:ea typeface="ＭＳ Ｐゴシック" charset="0"/>
            </a:endParaRPr>
          </a:p>
        </p:txBody>
      </p:sp>
      <p:sp>
        <p:nvSpPr>
          <p:cNvPr id="288774" name="Text Box 4"/>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274</a:t>
            </a:r>
            <a:endParaRPr kumimoji="0" lang="en-US" dirty="0">
              <a:solidFill>
                <a:srgbClr val="FFFFFF"/>
              </a:solidFill>
              <a:latin typeface="Arial" panose="020B0604020202020204" pitchFamily="34" charset="0"/>
              <a:cs typeface="Arial" panose="020B0604020202020204" pitchFamily="34" charset="0"/>
            </a:endParaRPr>
          </a:p>
        </p:txBody>
      </p:sp>
      <p:sp>
        <p:nvSpPr>
          <p:cNvPr id="5" name="Rectangle 3"/>
          <p:cNvSpPr txBox="1">
            <a:spLocks noChangeArrowheads="1"/>
          </p:cNvSpPr>
          <p:nvPr/>
        </p:nvSpPr>
        <p:spPr bwMode="auto">
          <a:xfrm>
            <a:off x="304800" y="2021160"/>
            <a:ext cx="8763000" cy="4648200"/>
          </a:xfrm>
          <a:prstGeom prst="rect">
            <a:avLst/>
          </a:prstGeom>
          <a:noFill/>
          <a:ln w="9525">
            <a:noFill/>
            <a:miter lim="800000"/>
            <a:headEnd/>
            <a:tailEnd/>
          </a:ln>
        </p:spPr>
        <p:txBody>
          <a:bodyPr lIns="92075" tIns="46038" rIns="92075" bIns="46038"/>
          <a:lstStyle/>
          <a:p>
            <a:pPr marL="533400" indent="-533400" algn="r" rtl="1">
              <a:lnSpc>
                <a:spcPct val="100000"/>
              </a:lnSpc>
              <a:buFont typeface="Wingdings" pitchFamily="2" charset="2"/>
              <a:buChar char="Ø"/>
              <a:defRPr/>
            </a:pPr>
            <a:r>
              <a:rPr lang="ar-JO" sz="2800" dirty="0">
                <a:latin typeface="Arial" panose="020B0604020202020204" pitchFamily="34" charset="0"/>
                <a:cs typeface="Arial" panose="020B0604020202020204" pitchFamily="34" charset="0"/>
              </a:rPr>
              <a:t>الفكرة المركزية في أخبار الأيام التي توحد الحساب بأكمله هي </a:t>
            </a:r>
            <a:r>
              <a:rPr lang="ar-JO" sz="2800" dirty="0">
                <a:solidFill>
                  <a:srgbClr val="FFFF00"/>
                </a:solidFill>
                <a:latin typeface="Arial" panose="020B0604020202020204" pitchFamily="34" charset="0"/>
                <a:cs typeface="Arial" panose="020B0604020202020204" pitchFamily="34" charset="0"/>
              </a:rPr>
              <a:t>الهيكل</a:t>
            </a:r>
            <a:endParaRPr lang="en-US" altLang="zh-CN" sz="2800" kern="0" dirty="0">
              <a:solidFill>
                <a:srgbClr val="FFFF00"/>
              </a:solidFill>
              <a:latin typeface="Arial" panose="020B0604020202020204" pitchFamily="34" charset="0"/>
              <a:ea typeface="SimSun" pitchFamily="2" charset="-122"/>
              <a:cs typeface="Arial" panose="020B0604020202020204" pitchFamily="34" charset="0"/>
            </a:endParaRPr>
          </a:p>
          <a:p>
            <a:pPr marL="533400" indent="-533400" algn="r" rtl="1">
              <a:lnSpc>
                <a:spcPct val="100000"/>
              </a:lnSpc>
              <a:buFont typeface="Wingdings" pitchFamily="2" charset="2"/>
              <a:buChar char="Ø"/>
              <a:defRPr/>
            </a:pPr>
            <a:r>
              <a:rPr lang="ar-JO" sz="2800" dirty="0">
                <a:latin typeface="Arial" panose="020B0604020202020204" pitchFamily="34" charset="0"/>
                <a:cs typeface="Arial" panose="020B0604020202020204" pitchFamily="34" charset="0"/>
              </a:rPr>
              <a:t>الجزء الأكبر من رواية حكم سليمان هو </a:t>
            </a:r>
            <a:r>
              <a:rPr lang="ar-JO" sz="2800" dirty="0">
                <a:solidFill>
                  <a:srgbClr val="FFFF00"/>
                </a:solidFill>
                <a:latin typeface="Arial" panose="020B0604020202020204" pitchFamily="34" charset="0"/>
                <a:cs typeface="Arial" panose="020B0604020202020204" pitchFamily="34" charset="0"/>
              </a:rPr>
              <a:t>بناء وتكريس </a:t>
            </a:r>
            <a:r>
              <a:rPr lang="ar-JO" sz="2800" dirty="0">
                <a:latin typeface="Arial" panose="020B0604020202020204" pitchFamily="34" charset="0"/>
                <a:cs typeface="Arial" panose="020B0604020202020204" pitchFamily="34" charset="0"/>
              </a:rPr>
              <a:t>الهيكل </a:t>
            </a:r>
            <a:r>
              <a:rPr lang="ar-JO" sz="2800" dirty="0">
                <a:solidFill>
                  <a:srgbClr val="FFFF00"/>
                </a:solidFill>
                <a:latin typeface="Arial" panose="020B0604020202020204" pitchFamily="34" charset="0"/>
                <a:cs typeface="Arial" panose="020B0604020202020204" pitchFamily="34" charset="0"/>
              </a:rPr>
              <a:t>(أخبار الأيام الثاني1-9)</a:t>
            </a:r>
            <a:r>
              <a:rPr lang="ar-JO" sz="2800" dirty="0">
                <a:latin typeface="Arial" panose="020B0604020202020204" pitchFamily="34" charset="0"/>
                <a:cs typeface="Arial" panose="020B0604020202020204" pitchFamily="34" charset="0"/>
              </a:rPr>
              <a:t> ، والباقي من الكتاب يشمل فقط </a:t>
            </a:r>
            <a:r>
              <a:rPr lang="ar-JO" sz="2800" dirty="0">
                <a:solidFill>
                  <a:srgbClr val="FFFF00"/>
                </a:solidFill>
                <a:latin typeface="Arial" panose="020B0604020202020204" pitchFamily="34" charset="0"/>
                <a:cs typeface="Arial" panose="020B0604020202020204" pitchFamily="34" charset="0"/>
              </a:rPr>
              <a:t>ملوك يهوذا </a:t>
            </a:r>
            <a:r>
              <a:rPr lang="ar-JO" sz="2800" dirty="0">
                <a:latin typeface="Arial" panose="020B0604020202020204" pitchFamily="34" charset="0"/>
                <a:cs typeface="Arial" panose="020B0604020202020204" pitchFamily="34" charset="0"/>
              </a:rPr>
              <a:t>لأن المملكة الشمالية لا علاقة لها بالهيكل والمعبد ونسل داود </a:t>
            </a:r>
            <a:r>
              <a:rPr lang="ar-JO" sz="2800" dirty="0">
                <a:solidFill>
                  <a:srgbClr val="FFFF00"/>
                </a:solidFill>
                <a:latin typeface="Arial" panose="020B0604020202020204" pitchFamily="34" charset="0"/>
                <a:cs typeface="Arial" panose="020B0604020202020204" pitchFamily="34" charset="0"/>
              </a:rPr>
              <a:t>(٢ أخبار الأيام ١٠-٣٦)</a:t>
            </a:r>
            <a:endParaRPr lang="en-US" altLang="zh-CN" sz="2800" kern="0" dirty="0">
              <a:solidFill>
                <a:srgbClr val="FFFF00"/>
              </a:solidFill>
              <a:latin typeface="Arial" panose="020B0604020202020204" pitchFamily="34" charset="0"/>
              <a:ea typeface="SimSun" pitchFamily="2" charset="-122"/>
              <a:cs typeface="Arial" panose="020B0604020202020204" pitchFamily="34" charset="0"/>
            </a:endParaRPr>
          </a:p>
          <a:p>
            <a:pPr marL="533400" indent="-533400" algn="r" rtl="1">
              <a:lnSpc>
                <a:spcPct val="100000"/>
              </a:lnSpc>
              <a:buFont typeface="Wingdings" pitchFamily="2" charset="2"/>
              <a:buChar char="Ø"/>
              <a:defRPr/>
            </a:pPr>
            <a:r>
              <a:rPr lang="ar-JO" sz="2800" dirty="0">
                <a:latin typeface="Arial" panose="020B0604020202020204" pitchFamily="34" charset="0"/>
                <a:cs typeface="Arial" panose="020B0604020202020204" pitchFamily="34" charset="0"/>
              </a:rPr>
              <a:t>وبالتالي فإن التركيز على عبادة الهيكل في القدس وحدها يتم التركيز عليه </a:t>
            </a:r>
            <a:r>
              <a:rPr lang="ar-JO" sz="2800" dirty="0">
                <a:solidFill>
                  <a:srgbClr val="FFFF00"/>
                </a:solidFill>
                <a:latin typeface="Arial" panose="020B0604020202020204" pitchFamily="34" charset="0"/>
                <a:cs typeface="Arial" panose="020B0604020202020204" pitchFamily="34" charset="0"/>
              </a:rPr>
              <a:t>لإعادة إقامة العبادة الصحيحة </a:t>
            </a:r>
            <a:r>
              <a:rPr lang="ar-JO" sz="2800" dirty="0">
                <a:latin typeface="Arial" panose="020B0604020202020204" pitchFamily="34" charset="0"/>
                <a:cs typeface="Arial" panose="020B0604020202020204" pitchFamily="34" charset="0"/>
              </a:rPr>
              <a:t>بعد سنوات عديدة من عبادة الأصنام في أماكن العبادة المختلفة.</a:t>
            </a:r>
            <a:endParaRPr lang="en-US" altLang="zh-CN" sz="2800" kern="0" dirty="0">
              <a:solidFill>
                <a:srgbClr val="FFFFFF"/>
              </a:solidFill>
              <a:latin typeface="Arial" panose="020B0604020202020204" pitchFamily="34" charset="0"/>
              <a:ea typeface="SimSun" pitchFamily="2" charset="-122"/>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3"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3" fill="hold" grpId="0" nodeType="click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 calcmode="lin" valueType="num">
                                      <p:cBhvr additive="base">
                                        <p:cTn id="13" dur="500" fill="hold"/>
                                        <p:tgtEl>
                                          <p:spTgt spid="5">
                                            <p:txEl>
                                              <p:pRg st="1" end="1"/>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5">
                                            <p:txEl>
                                              <p:pRg st="1" end="1"/>
                                            </p:txEl>
                                          </p:spTgt>
                                        </p:tgtEl>
                                        <p:attrNameLst>
                                          <p:attrName>ppt_y</p:attrName>
                                        </p:attrNameLst>
                                      </p:cBhvr>
                                      <p:tavLst>
                                        <p:tav tm="0">
                                          <p:val>
                                            <p:strVal val="0-#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3" fill="hold" grpId="0" nodeType="clickEffect">
                                  <p:stCondLst>
                                    <p:cond delay="0"/>
                                  </p:stCondLst>
                                  <p:childTnLst>
                                    <p:set>
                                      <p:cBhvr>
                                        <p:cTn id="18" dur="1" fill="hold">
                                          <p:stCondLst>
                                            <p:cond delay="0"/>
                                          </p:stCondLst>
                                        </p:cTn>
                                        <p:tgtEl>
                                          <p:spTgt spid="5">
                                            <p:txEl>
                                              <p:pRg st="2" end="2"/>
                                            </p:txEl>
                                          </p:spTgt>
                                        </p:tgtEl>
                                        <p:attrNameLst>
                                          <p:attrName>style.visibility</p:attrName>
                                        </p:attrNameLst>
                                      </p:cBhvr>
                                      <p:to>
                                        <p:strVal val="visible"/>
                                      </p:to>
                                    </p:set>
                                    <p:anim calcmode="lin" valueType="num">
                                      <p:cBhvr additive="base">
                                        <p:cTn id="19" dur="500" fill="hold"/>
                                        <p:tgtEl>
                                          <p:spTgt spid="5">
                                            <p:txEl>
                                              <p:pRg st="2" end="2"/>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5">
                                            <p:txEl>
                                              <p:pRg st="2" end="2"/>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Lst>
  </p:timing>
</p:sld>
</file>

<file path=ppt/slides/slide358.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6" name="Rectangle 5"/>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
        <p:nvSpPr>
          <p:cNvPr id="289797" name="Rectangle 2"/>
          <p:cNvSpPr>
            <a:spLocks noGrp="1" noChangeArrowheads="1"/>
          </p:cNvSpPr>
          <p:nvPr>
            <p:ph type="title"/>
          </p:nvPr>
        </p:nvSpPr>
        <p:spPr>
          <a:solidFill>
            <a:srgbClr val="800000"/>
          </a:solidFill>
        </p:spPr>
        <p:txBody>
          <a:bodyPr/>
          <a:lstStyle/>
          <a:p>
            <a:r>
              <a:rPr lang="ar-JO" dirty="0">
                <a:ea typeface="ＭＳ Ｐゴシック" charset="0"/>
              </a:rPr>
              <a:t>الموجز</a:t>
            </a:r>
            <a:endParaRPr lang="en-US" dirty="0">
              <a:ea typeface="ＭＳ Ｐゴシック" charset="0"/>
            </a:endParaRPr>
          </a:p>
        </p:txBody>
      </p:sp>
      <p:sp>
        <p:nvSpPr>
          <p:cNvPr id="289798" name="Text Box 3"/>
          <p:cNvSpPr txBox="1">
            <a:spLocks noChangeArrowheads="1"/>
          </p:cNvSpPr>
          <p:nvPr/>
        </p:nvSpPr>
        <p:spPr bwMode="auto">
          <a:xfrm>
            <a:off x="7164388" y="76200"/>
            <a:ext cx="1903412"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275-277</a:t>
            </a:r>
            <a:endParaRPr kumimoji="0" lang="en-US" dirty="0">
              <a:solidFill>
                <a:srgbClr val="FFFFFF"/>
              </a:solidFill>
              <a:latin typeface="Arial" panose="020B0604020202020204" pitchFamily="34" charset="0"/>
              <a:cs typeface="Arial" panose="020B0604020202020204" pitchFamily="34" charset="0"/>
            </a:endParaRPr>
          </a:p>
        </p:txBody>
      </p:sp>
      <p:sp>
        <p:nvSpPr>
          <p:cNvPr id="30724" name="Text Box 4"/>
          <p:cNvSpPr txBox="1">
            <a:spLocks noChangeArrowheads="1"/>
          </p:cNvSpPr>
          <p:nvPr/>
        </p:nvSpPr>
        <p:spPr bwMode="auto">
          <a:xfrm>
            <a:off x="342900" y="2190750"/>
            <a:ext cx="8458200" cy="954107"/>
          </a:xfrm>
          <a:prstGeom prst="rect">
            <a:avLst/>
          </a:prstGeom>
          <a:solidFill>
            <a:srgbClr val="FFFFFF"/>
          </a:solidFill>
          <a:ln w="9525">
            <a:solidFill>
              <a:srgbClr val="000000"/>
            </a:solidFill>
            <a:miter lim="800000"/>
            <a:headEnd/>
            <a:tailEnd/>
          </a:ln>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463550" indent="-463550" algn="r" rtl="1" eaLnBrk="1" hangingPunct="1">
              <a:lnSpc>
                <a:spcPct val="100000"/>
              </a:lnSpc>
              <a:spcBef>
                <a:spcPct val="0"/>
              </a:spcBef>
              <a:buNone/>
            </a:pPr>
            <a:r>
              <a:rPr lang="ar-JO" sz="2800" dirty="0">
                <a:solidFill>
                  <a:schemeClr val="bg2"/>
                </a:solidFill>
                <a:latin typeface="Arial" panose="020B0604020202020204" pitchFamily="34" charset="0"/>
                <a:cs typeface="Arial" panose="020B0604020202020204" pitchFamily="34" charset="0"/>
              </a:rPr>
              <a:t>1.</a:t>
            </a:r>
            <a:r>
              <a:rPr lang="en-US" sz="2800" dirty="0">
                <a:solidFill>
                  <a:schemeClr val="bg2"/>
                </a:solidFill>
                <a:latin typeface="Arial" panose="020B0604020202020204" pitchFamily="34" charset="0"/>
                <a:cs typeface="Arial" panose="020B0604020202020204" pitchFamily="34" charset="0"/>
              </a:rPr>
              <a:t>	</a:t>
            </a:r>
            <a:r>
              <a:rPr lang="ar-JO" sz="2800" dirty="0">
                <a:solidFill>
                  <a:schemeClr val="bg2"/>
                </a:solidFill>
                <a:latin typeface="Arial" panose="020B0604020202020204" pitchFamily="34" charset="0"/>
                <a:cs typeface="Arial" panose="020B0604020202020204" pitchFamily="34" charset="0"/>
              </a:rPr>
              <a:t>(الفصل 1 - 9) يظهر حكم </a:t>
            </a:r>
            <a:r>
              <a:rPr lang="ar-JO" sz="2800" dirty="0">
                <a:solidFill>
                  <a:schemeClr val="bg1"/>
                </a:solidFill>
                <a:latin typeface="Arial" panose="020B0604020202020204" pitchFamily="34" charset="0"/>
                <a:cs typeface="Arial" panose="020B0604020202020204" pitchFamily="34" charset="0"/>
              </a:rPr>
              <a:t>سليمان</a:t>
            </a:r>
            <a:r>
              <a:rPr lang="ar-JO" sz="2800" dirty="0">
                <a:solidFill>
                  <a:schemeClr val="bg2"/>
                </a:solidFill>
                <a:latin typeface="Arial" panose="020B0604020202020204" pitchFamily="34" charset="0"/>
                <a:cs typeface="Arial" panose="020B0604020202020204" pitchFamily="34" charset="0"/>
              </a:rPr>
              <a:t> نعمة الله عليه في </a:t>
            </a:r>
            <a:r>
              <a:rPr lang="ar-JO" sz="2800" dirty="0">
                <a:solidFill>
                  <a:schemeClr val="bg1"/>
                </a:solidFill>
                <a:latin typeface="Arial" panose="020B0604020202020204" pitchFamily="34" charset="0"/>
                <a:cs typeface="Arial" panose="020B0604020202020204" pitchFamily="34" charset="0"/>
              </a:rPr>
              <a:t>طاعته في بناء الهيكل</a:t>
            </a:r>
            <a:r>
              <a:rPr lang="ar-JO" sz="2800" dirty="0">
                <a:solidFill>
                  <a:schemeClr val="bg2"/>
                </a:solidFill>
                <a:latin typeface="Arial" panose="020B0604020202020204" pitchFamily="34" charset="0"/>
                <a:cs typeface="Arial" panose="020B0604020202020204" pitchFamily="34" charset="0"/>
              </a:rPr>
              <a:t> لإظهار العبادة الصحيحة لإسرائيل.</a:t>
            </a:r>
            <a:endParaRPr kumimoji="0" lang="en-US" altLang="zh-CN" sz="2800" dirty="0">
              <a:solidFill>
                <a:schemeClr val="bg2"/>
              </a:solidFill>
              <a:latin typeface="Arial" panose="020B0604020202020204" pitchFamily="34" charset="0"/>
              <a:ea typeface="SimSun" charset="0"/>
              <a:cs typeface="Arial" panose="020B0604020202020204" pitchFamily="34" charset="0"/>
            </a:endParaRPr>
          </a:p>
        </p:txBody>
      </p:sp>
      <p:sp>
        <p:nvSpPr>
          <p:cNvPr id="30725" name="Text Box 5"/>
          <p:cNvSpPr txBox="1">
            <a:spLocks noChangeArrowheads="1"/>
          </p:cNvSpPr>
          <p:nvPr/>
        </p:nvSpPr>
        <p:spPr bwMode="auto">
          <a:xfrm>
            <a:off x="304800" y="4286250"/>
            <a:ext cx="8458200" cy="1384995"/>
          </a:xfrm>
          <a:prstGeom prst="rect">
            <a:avLst/>
          </a:prstGeom>
          <a:solidFill>
            <a:srgbClr val="FFFFFF"/>
          </a:solidFill>
          <a:ln w="9525">
            <a:solidFill>
              <a:srgbClr val="000000"/>
            </a:solidFill>
            <a:miter lim="800000"/>
            <a:headEnd/>
            <a:tailEnd/>
          </a:ln>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463550" indent="-463550" algn="r" rtl="1" eaLnBrk="1" hangingPunct="1">
              <a:lnSpc>
                <a:spcPct val="100000"/>
              </a:lnSpc>
              <a:spcBef>
                <a:spcPct val="0"/>
              </a:spcBef>
              <a:buFontTx/>
              <a:buNone/>
            </a:pPr>
            <a:r>
              <a:rPr lang="ar-JO" sz="2800" dirty="0">
                <a:solidFill>
                  <a:schemeClr val="bg2"/>
                </a:solidFill>
                <a:latin typeface="Arial" panose="020B0604020202020204" pitchFamily="34" charset="0"/>
                <a:cs typeface="Arial" panose="020B0604020202020204" pitchFamily="34" charset="0"/>
              </a:rPr>
              <a:t>2.</a:t>
            </a:r>
            <a:r>
              <a:rPr lang="en-US" sz="2800" dirty="0">
                <a:solidFill>
                  <a:schemeClr val="bg2"/>
                </a:solidFill>
                <a:latin typeface="Arial" panose="020B0604020202020204" pitchFamily="34" charset="0"/>
                <a:cs typeface="Arial" panose="020B0604020202020204" pitchFamily="34" charset="0"/>
              </a:rPr>
              <a:t>	</a:t>
            </a:r>
            <a:r>
              <a:rPr lang="ar-JO" sz="2800" dirty="0">
                <a:solidFill>
                  <a:schemeClr val="bg2"/>
                </a:solidFill>
                <a:latin typeface="Arial" panose="020B0604020202020204" pitchFamily="34" charset="0"/>
                <a:cs typeface="Arial" panose="020B0604020202020204" pitchFamily="34" charset="0"/>
              </a:rPr>
              <a:t>(الفصل 10-36) إن حكم </a:t>
            </a:r>
            <a:r>
              <a:rPr lang="ar-JO" sz="2800" dirty="0">
                <a:solidFill>
                  <a:schemeClr val="bg1"/>
                </a:solidFill>
                <a:latin typeface="Arial" panose="020B0604020202020204" pitchFamily="34" charset="0"/>
                <a:cs typeface="Arial" panose="020B0604020202020204" pitchFamily="34" charset="0"/>
              </a:rPr>
              <a:t>سلالة داود </a:t>
            </a:r>
            <a:r>
              <a:rPr lang="ar-JO" sz="2800" dirty="0">
                <a:solidFill>
                  <a:schemeClr val="bg2"/>
                </a:solidFill>
                <a:latin typeface="Arial" panose="020B0604020202020204" pitchFamily="34" charset="0"/>
                <a:cs typeface="Arial" panose="020B0604020202020204" pitchFamily="34" charset="0"/>
              </a:rPr>
              <a:t>في يهوذا </a:t>
            </a:r>
            <a:r>
              <a:rPr lang="ar-JO" sz="2800" dirty="0">
                <a:solidFill>
                  <a:schemeClr val="bg1"/>
                </a:solidFill>
                <a:latin typeface="Arial" panose="020B0604020202020204" pitchFamily="34" charset="0"/>
                <a:cs typeface="Arial" panose="020B0604020202020204" pitchFamily="34" charset="0"/>
              </a:rPr>
              <a:t>يحتقر الهيكل </a:t>
            </a:r>
            <a:r>
              <a:rPr lang="ar-JO" sz="2800" dirty="0">
                <a:solidFill>
                  <a:schemeClr val="bg2"/>
                </a:solidFill>
                <a:latin typeface="Arial" panose="020B0604020202020204" pitchFamily="34" charset="0"/>
                <a:cs typeface="Arial" panose="020B0604020202020204" pitchFamily="34" charset="0"/>
              </a:rPr>
              <a:t>، الذي يدينه الله في تدمير الهيكل عند سقوط أورشليم لتعليم إسرائيل ما بعد السبي أهمية العبادة الصحيحة في هيكلها الجديد.</a:t>
            </a:r>
            <a:endParaRPr kumimoji="0" lang="en-US" altLang="zh-CN" sz="2800" dirty="0">
              <a:solidFill>
                <a:schemeClr val="bg2"/>
              </a:solidFill>
              <a:latin typeface="Arial" panose="020B0604020202020204" pitchFamily="34" charset="0"/>
              <a:ea typeface="SimSun"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6" fill="hold" grpId="0" nodeType="clickEffect">
                                  <p:stCondLst>
                                    <p:cond delay="0"/>
                                  </p:stCondLst>
                                  <p:childTnLst>
                                    <p:set>
                                      <p:cBhvr>
                                        <p:cTn id="6" dur="1" fill="hold">
                                          <p:stCondLst>
                                            <p:cond delay="0"/>
                                          </p:stCondLst>
                                        </p:cTn>
                                        <p:tgtEl>
                                          <p:spTgt spid="30724"/>
                                        </p:tgtEl>
                                        <p:attrNameLst>
                                          <p:attrName>style.visibility</p:attrName>
                                        </p:attrNameLst>
                                      </p:cBhvr>
                                      <p:to>
                                        <p:strVal val="visible"/>
                                      </p:to>
                                    </p:set>
                                    <p:anim calcmode="lin" valueType="num">
                                      <p:cBhvr additive="base">
                                        <p:cTn id="7" dur="500" fill="hold"/>
                                        <p:tgtEl>
                                          <p:spTgt spid="30724"/>
                                        </p:tgtEl>
                                        <p:attrNameLst>
                                          <p:attrName>ppt_x</p:attrName>
                                        </p:attrNameLst>
                                      </p:cBhvr>
                                      <p:tavLst>
                                        <p:tav tm="0">
                                          <p:val>
                                            <p:strVal val="1+#ppt_w/2"/>
                                          </p:val>
                                        </p:tav>
                                        <p:tav tm="100000">
                                          <p:val>
                                            <p:strVal val="#ppt_x"/>
                                          </p:val>
                                        </p:tav>
                                      </p:tavLst>
                                    </p:anim>
                                    <p:anim calcmode="lin" valueType="num">
                                      <p:cBhvr additive="base">
                                        <p:cTn id="8" dur="500" fill="hold"/>
                                        <p:tgtEl>
                                          <p:spTgt spid="3072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6" fill="hold" grpId="0" nodeType="clickEffect">
                                  <p:stCondLst>
                                    <p:cond delay="0"/>
                                  </p:stCondLst>
                                  <p:childTnLst>
                                    <p:set>
                                      <p:cBhvr>
                                        <p:cTn id="12" dur="1" fill="hold">
                                          <p:stCondLst>
                                            <p:cond delay="0"/>
                                          </p:stCondLst>
                                        </p:cTn>
                                        <p:tgtEl>
                                          <p:spTgt spid="30725"/>
                                        </p:tgtEl>
                                        <p:attrNameLst>
                                          <p:attrName>style.visibility</p:attrName>
                                        </p:attrNameLst>
                                      </p:cBhvr>
                                      <p:to>
                                        <p:strVal val="visible"/>
                                      </p:to>
                                    </p:set>
                                    <p:anim calcmode="lin" valueType="num">
                                      <p:cBhvr additive="base">
                                        <p:cTn id="13" dur="500" fill="hold"/>
                                        <p:tgtEl>
                                          <p:spTgt spid="30725"/>
                                        </p:tgtEl>
                                        <p:attrNameLst>
                                          <p:attrName>ppt_x</p:attrName>
                                        </p:attrNameLst>
                                      </p:cBhvr>
                                      <p:tavLst>
                                        <p:tav tm="0">
                                          <p:val>
                                            <p:strVal val="1+#ppt_w/2"/>
                                          </p:val>
                                        </p:tav>
                                        <p:tav tm="100000">
                                          <p:val>
                                            <p:strVal val="#ppt_x"/>
                                          </p:val>
                                        </p:tav>
                                      </p:tavLst>
                                    </p:anim>
                                    <p:anim calcmode="lin" valueType="num">
                                      <p:cBhvr additive="base">
                                        <p:cTn id="14" dur="500" fill="hold"/>
                                        <p:tgtEl>
                                          <p:spTgt spid="307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4" grpId="0" animBg="1" autoUpdateAnimBg="0"/>
      <p:bldP spid="30725" grpId="0" animBg="1" autoUpdateAnimBg="0"/>
    </p:bldLst>
  </p:timing>
</p:sld>
</file>

<file path=ppt/slides/slide359.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76" name="Rectangle 75"/>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
        <p:nvSpPr>
          <p:cNvPr id="291845" name="Rectangle 2"/>
          <p:cNvSpPr>
            <a:spLocks noGrp="1" noChangeArrowheads="1"/>
          </p:cNvSpPr>
          <p:nvPr>
            <p:ph type="title"/>
          </p:nvPr>
        </p:nvSpPr>
        <p:spPr>
          <a:xfrm>
            <a:off x="152400" y="0"/>
            <a:ext cx="8458200" cy="914400"/>
          </a:xfrm>
          <a:solidFill>
            <a:schemeClr val="hlink"/>
          </a:solidFill>
        </p:spPr>
        <p:txBody>
          <a:bodyPr/>
          <a:lstStyle/>
          <a:p>
            <a:r>
              <a:rPr lang="ar-JO" altLang="zh-CN" sz="3600" dirty="0">
                <a:solidFill>
                  <a:schemeClr val="tx1"/>
                </a:solidFill>
                <a:ea typeface="SimSun" charset="0"/>
              </a:rPr>
              <a:t>جيران إسرائيل الشرقيون المتأخرون</a:t>
            </a:r>
            <a:endParaRPr lang="en-US" sz="2000" dirty="0">
              <a:solidFill>
                <a:schemeClr val="tx1"/>
              </a:solidFill>
              <a:ea typeface="SimSun" charset="0"/>
            </a:endParaRPr>
          </a:p>
        </p:txBody>
      </p:sp>
      <p:sp>
        <p:nvSpPr>
          <p:cNvPr id="291846"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281</a:t>
            </a:r>
            <a:endParaRPr kumimoji="0" lang="en-US" dirty="0">
              <a:solidFill>
                <a:srgbClr val="FFFFFF"/>
              </a:solidFill>
              <a:latin typeface="Arial" panose="020B0604020202020204" pitchFamily="34" charset="0"/>
              <a:cs typeface="Arial" panose="020B0604020202020204" pitchFamily="34" charset="0"/>
            </a:endParaRPr>
          </a:p>
        </p:txBody>
      </p:sp>
      <p:sp>
        <p:nvSpPr>
          <p:cNvPr id="291847" name="Rectangle 140"/>
          <p:cNvSpPr>
            <a:spLocks noChangeArrowheads="1"/>
          </p:cNvSpPr>
          <p:nvPr/>
        </p:nvSpPr>
        <p:spPr bwMode="auto">
          <a:xfrm>
            <a:off x="0" y="1235075"/>
            <a:ext cx="914400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48" name="Rectangle 143"/>
          <p:cNvSpPr>
            <a:spLocks noChangeArrowheads="1"/>
          </p:cNvSpPr>
          <p:nvPr/>
        </p:nvSpPr>
        <p:spPr bwMode="auto">
          <a:xfrm>
            <a:off x="0" y="1462088"/>
            <a:ext cx="914400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49" name="Rectangle 130"/>
          <p:cNvSpPr>
            <a:spLocks noChangeArrowheads="1"/>
          </p:cNvSpPr>
          <p:nvPr/>
        </p:nvSpPr>
        <p:spPr bwMode="auto">
          <a:xfrm>
            <a:off x="7466013" y="1827213"/>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50" name="Rectangle 133"/>
          <p:cNvSpPr>
            <a:spLocks noChangeArrowheads="1"/>
          </p:cNvSpPr>
          <p:nvPr/>
        </p:nvSpPr>
        <p:spPr bwMode="auto">
          <a:xfrm>
            <a:off x="7466013" y="2770188"/>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51" name="Rectangle 137"/>
          <p:cNvSpPr>
            <a:spLocks noChangeArrowheads="1"/>
          </p:cNvSpPr>
          <p:nvPr/>
        </p:nvSpPr>
        <p:spPr bwMode="auto">
          <a:xfrm>
            <a:off x="7466013" y="3732213"/>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52" name="Rectangle 139"/>
          <p:cNvSpPr>
            <a:spLocks noChangeArrowheads="1"/>
          </p:cNvSpPr>
          <p:nvPr/>
        </p:nvSpPr>
        <p:spPr bwMode="auto">
          <a:xfrm>
            <a:off x="7466013" y="4046538"/>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53" name="Rectangle 141"/>
          <p:cNvSpPr>
            <a:spLocks noChangeArrowheads="1"/>
          </p:cNvSpPr>
          <p:nvPr/>
        </p:nvSpPr>
        <p:spPr bwMode="auto">
          <a:xfrm>
            <a:off x="7466013" y="4289425"/>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54" name="Rectangle 146"/>
          <p:cNvSpPr>
            <a:spLocks noChangeArrowheads="1"/>
          </p:cNvSpPr>
          <p:nvPr/>
        </p:nvSpPr>
        <p:spPr bwMode="auto">
          <a:xfrm>
            <a:off x="7466013" y="5214938"/>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55" name="Rectangle 148"/>
          <p:cNvSpPr>
            <a:spLocks noChangeArrowheads="1"/>
          </p:cNvSpPr>
          <p:nvPr/>
        </p:nvSpPr>
        <p:spPr bwMode="auto">
          <a:xfrm>
            <a:off x="7466013" y="5876925"/>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56" name="Rectangle 150"/>
          <p:cNvSpPr>
            <a:spLocks noChangeArrowheads="1"/>
          </p:cNvSpPr>
          <p:nvPr/>
        </p:nvSpPr>
        <p:spPr bwMode="auto">
          <a:xfrm>
            <a:off x="7466013" y="6276975"/>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57" name="Rectangle 192"/>
          <p:cNvSpPr>
            <a:spLocks noChangeArrowheads="1"/>
          </p:cNvSpPr>
          <p:nvPr/>
        </p:nvSpPr>
        <p:spPr bwMode="auto">
          <a:xfrm>
            <a:off x="0" y="168275"/>
            <a:ext cx="914400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58" name="Rectangle 194"/>
          <p:cNvSpPr>
            <a:spLocks noChangeArrowheads="1"/>
          </p:cNvSpPr>
          <p:nvPr/>
        </p:nvSpPr>
        <p:spPr bwMode="auto">
          <a:xfrm>
            <a:off x="0" y="411163"/>
            <a:ext cx="914400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59" name="Rectangle 201"/>
          <p:cNvSpPr>
            <a:spLocks noChangeArrowheads="1"/>
          </p:cNvSpPr>
          <p:nvPr/>
        </p:nvSpPr>
        <p:spPr bwMode="auto">
          <a:xfrm>
            <a:off x="0" y="1138238"/>
            <a:ext cx="914400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60" name="Rectangle 184"/>
          <p:cNvSpPr>
            <a:spLocks noChangeArrowheads="1"/>
          </p:cNvSpPr>
          <p:nvPr/>
        </p:nvSpPr>
        <p:spPr bwMode="auto">
          <a:xfrm>
            <a:off x="7462838" y="990600"/>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61" name="Rectangle 187"/>
          <p:cNvSpPr>
            <a:spLocks noChangeArrowheads="1"/>
          </p:cNvSpPr>
          <p:nvPr/>
        </p:nvSpPr>
        <p:spPr bwMode="auto">
          <a:xfrm>
            <a:off x="7462838" y="1933575"/>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62" name="Rectangle 191"/>
          <p:cNvSpPr>
            <a:spLocks noChangeArrowheads="1"/>
          </p:cNvSpPr>
          <p:nvPr/>
        </p:nvSpPr>
        <p:spPr bwMode="auto">
          <a:xfrm>
            <a:off x="7462838" y="2719388"/>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63" name="Rectangle 193"/>
          <p:cNvSpPr>
            <a:spLocks noChangeArrowheads="1"/>
          </p:cNvSpPr>
          <p:nvPr/>
        </p:nvSpPr>
        <p:spPr bwMode="auto">
          <a:xfrm>
            <a:off x="7462838" y="3033713"/>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64" name="Rectangle 195"/>
          <p:cNvSpPr>
            <a:spLocks noChangeArrowheads="1"/>
          </p:cNvSpPr>
          <p:nvPr/>
        </p:nvSpPr>
        <p:spPr bwMode="auto">
          <a:xfrm>
            <a:off x="7462838" y="3276600"/>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65" name="Rectangle 198"/>
          <p:cNvSpPr>
            <a:spLocks noChangeArrowheads="1"/>
          </p:cNvSpPr>
          <p:nvPr/>
        </p:nvSpPr>
        <p:spPr bwMode="auto">
          <a:xfrm>
            <a:off x="7462838" y="3576638"/>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66" name="Rectangle 200"/>
          <p:cNvSpPr>
            <a:spLocks noChangeArrowheads="1"/>
          </p:cNvSpPr>
          <p:nvPr/>
        </p:nvSpPr>
        <p:spPr bwMode="auto">
          <a:xfrm>
            <a:off x="7462838" y="4202113"/>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67" name="Rectangle 202"/>
          <p:cNvSpPr>
            <a:spLocks noChangeArrowheads="1"/>
          </p:cNvSpPr>
          <p:nvPr/>
        </p:nvSpPr>
        <p:spPr bwMode="auto">
          <a:xfrm>
            <a:off x="7462838" y="4864100"/>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68" name="Rectangle 204"/>
          <p:cNvSpPr>
            <a:spLocks noChangeArrowheads="1"/>
          </p:cNvSpPr>
          <p:nvPr/>
        </p:nvSpPr>
        <p:spPr bwMode="auto">
          <a:xfrm>
            <a:off x="7462838" y="5264150"/>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69" name="Rectangle 208"/>
          <p:cNvSpPr>
            <a:spLocks noChangeArrowheads="1"/>
          </p:cNvSpPr>
          <p:nvPr/>
        </p:nvSpPr>
        <p:spPr bwMode="auto">
          <a:xfrm>
            <a:off x="7462838" y="5921375"/>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70" name="Rectangle 210"/>
          <p:cNvSpPr>
            <a:spLocks noChangeArrowheads="1"/>
          </p:cNvSpPr>
          <p:nvPr/>
        </p:nvSpPr>
        <p:spPr bwMode="auto">
          <a:xfrm>
            <a:off x="7462838" y="7250113"/>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grpSp>
        <p:nvGrpSpPr>
          <p:cNvPr id="291871" name="Group 247"/>
          <p:cNvGrpSpPr>
            <a:grpSpLocks/>
          </p:cNvGrpSpPr>
          <p:nvPr/>
        </p:nvGrpSpPr>
        <p:grpSpPr bwMode="auto">
          <a:xfrm>
            <a:off x="0" y="873125"/>
            <a:ext cx="9144000" cy="5984874"/>
            <a:chOff x="0" y="550"/>
            <a:chExt cx="5760" cy="3770"/>
          </a:xfrm>
        </p:grpSpPr>
        <p:sp>
          <p:nvSpPr>
            <p:cNvPr id="291873" name="Rectangle 138"/>
            <p:cNvSpPr>
              <a:spLocks noChangeArrowheads="1"/>
            </p:cNvSpPr>
            <p:nvPr/>
          </p:nvSpPr>
          <p:spPr bwMode="auto">
            <a:xfrm>
              <a:off x="0" y="550"/>
              <a:ext cx="5760" cy="2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grpSp>
          <p:nvGrpSpPr>
            <p:cNvPr id="291874" name="Group 214"/>
            <p:cNvGrpSpPr>
              <a:grpSpLocks/>
            </p:cNvGrpSpPr>
            <p:nvPr/>
          </p:nvGrpSpPr>
          <p:grpSpPr bwMode="auto">
            <a:xfrm>
              <a:off x="0" y="624"/>
              <a:ext cx="1918" cy="494"/>
              <a:chOff x="0" y="0"/>
              <a:chExt cx="1202" cy="594"/>
            </a:xfrm>
          </p:grpSpPr>
          <p:sp>
            <p:nvSpPr>
              <p:cNvPr id="291915" name="Rectangle 213"/>
              <p:cNvSpPr>
                <a:spLocks noChangeArrowheads="1"/>
              </p:cNvSpPr>
              <p:nvPr/>
            </p:nvSpPr>
            <p:spPr bwMode="auto">
              <a:xfrm>
                <a:off x="0" y="0"/>
                <a:ext cx="1202" cy="594"/>
              </a:xfrm>
              <a:prstGeom prst="rect">
                <a:avLst/>
              </a:prstGeom>
              <a:solidFill>
                <a:srgbClr val="000000"/>
              </a:solidFill>
              <a:ln w="9525">
                <a:solidFill>
                  <a:schemeClr val="tx1"/>
                </a:solidFill>
                <a:miter lim="800000"/>
                <a:headEnd/>
                <a:tailEnd/>
              </a:ln>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91916" name="Group 212"/>
              <p:cNvGrpSpPr>
                <a:grpSpLocks/>
              </p:cNvGrpSpPr>
              <p:nvPr/>
            </p:nvGrpSpPr>
            <p:grpSpPr bwMode="auto">
              <a:xfrm>
                <a:off x="0" y="0"/>
                <a:ext cx="1202" cy="594"/>
                <a:chOff x="0" y="0"/>
                <a:chExt cx="1202" cy="594"/>
              </a:xfrm>
            </p:grpSpPr>
            <p:sp>
              <p:nvSpPr>
                <p:cNvPr id="291917" name="Rectangle 180"/>
                <p:cNvSpPr>
                  <a:spLocks noChangeArrowheads="1"/>
                </p:cNvSpPr>
                <p:nvPr/>
              </p:nvSpPr>
              <p:spPr bwMode="auto">
                <a:xfrm>
                  <a:off x="0" y="0"/>
                  <a:ext cx="1202" cy="594"/>
                </a:xfrm>
                <a:prstGeom prst="rect">
                  <a:avLst/>
                </a:prstGeom>
                <a:solidFill>
                  <a:srgbClr val="000000"/>
                </a:solidFill>
                <a:ln w="9525">
                  <a:solidFill>
                    <a:schemeClr val="tx1"/>
                  </a:solidFill>
                  <a:miter lim="800000"/>
                  <a:headEnd/>
                  <a:tailEnd/>
                </a:ln>
              </p:spPr>
              <p:txBody>
                <a:bodyPr lIns="0" tIns="0" rIns="0" bIns="0" anchor="ctr" anchorCtr="1"/>
                <a:lstStyle/>
                <a:p>
                  <a:pPr algn="ctr" eaLnBrk="1" hangingPunct="1">
                    <a:lnSpc>
                      <a:spcPct val="100000"/>
                    </a:lnSpc>
                    <a:spcBef>
                      <a:spcPct val="0"/>
                    </a:spcBef>
                    <a:buFontTx/>
                    <a:buNone/>
                  </a:pPr>
                  <a:r>
                    <a:rPr kumimoji="0" lang="ar-JO" sz="2800" dirty="0">
                      <a:solidFill>
                        <a:srgbClr val="FFFFFF"/>
                      </a:solidFill>
                      <a:latin typeface="Arial" panose="020B0604020202020204" pitchFamily="34" charset="0"/>
                      <a:cs typeface="Arial" panose="020B0604020202020204" pitchFamily="34" charset="0"/>
                    </a:rPr>
                    <a:t>مؤاب</a:t>
                  </a:r>
                  <a:endParaRPr kumimoji="0" lang="en-US" sz="2800" dirty="0">
                    <a:solidFill>
                      <a:srgbClr val="FFFFFF"/>
                    </a:solidFill>
                    <a:latin typeface="Arial" panose="020B0604020202020204" pitchFamily="34" charset="0"/>
                    <a:cs typeface="Arial" panose="020B0604020202020204" pitchFamily="34" charset="0"/>
                  </a:endParaRPr>
                </a:p>
              </p:txBody>
            </p:sp>
            <p:sp>
              <p:nvSpPr>
                <p:cNvPr id="291918" name="Rectangle 211"/>
                <p:cNvSpPr>
                  <a:spLocks noChangeArrowheads="1"/>
                </p:cNvSpPr>
                <p:nvPr/>
              </p:nvSpPr>
              <p:spPr bwMode="auto">
                <a:xfrm>
                  <a:off x="0" y="0"/>
                  <a:ext cx="1202" cy="594"/>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91875" name="Group 218"/>
            <p:cNvGrpSpPr>
              <a:grpSpLocks/>
            </p:cNvGrpSpPr>
            <p:nvPr/>
          </p:nvGrpSpPr>
          <p:grpSpPr bwMode="auto">
            <a:xfrm>
              <a:off x="1918" y="624"/>
              <a:ext cx="1919" cy="494"/>
              <a:chOff x="1202" y="0"/>
              <a:chExt cx="1203" cy="594"/>
            </a:xfrm>
          </p:grpSpPr>
          <p:sp>
            <p:nvSpPr>
              <p:cNvPr id="291911" name="Rectangle 217"/>
              <p:cNvSpPr>
                <a:spLocks noChangeArrowheads="1"/>
              </p:cNvSpPr>
              <p:nvPr/>
            </p:nvSpPr>
            <p:spPr bwMode="auto">
              <a:xfrm>
                <a:off x="1202" y="0"/>
                <a:ext cx="1203" cy="594"/>
              </a:xfrm>
              <a:prstGeom prst="rect">
                <a:avLst/>
              </a:prstGeom>
              <a:solidFill>
                <a:srgbClr val="000000"/>
              </a:solidFill>
              <a:ln w="9525">
                <a:solidFill>
                  <a:schemeClr val="tx1"/>
                </a:solidFill>
                <a:miter lim="800000"/>
                <a:headEnd/>
                <a:tailEnd/>
              </a:ln>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91912" name="Group 216"/>
              <p:cNvGrpSpPr>
                <a:grpSpLocks/>
              </p:cNvGrpSpPr>
              <p:nvPr/>
            </p:nvGrpSpPr>
            <p:grpSpPr bwMode="auto">
              <a:xfrm>
                <a:off x="1202" y="0"/>
                <a:ext cx="1203" cy="594"/>
                <a:chOff x="1202" y="0"/>
                <a:chExt cx="1203" cy="594"/>
              </a:xfrm>
            </p:grpSpPr>
            <p:sp>
              <p:nvSpPr>
                <p:cNvPr id="291913" name="Rectangle 181"/>
                <p:cNvSpPr>
                  <a:spLocks noChangeArrowheads="1"/>
                </p:cNvSpPr>
                <p:nvPr/>
              </p:nvSpPr>
              <p:spPr bwMode="auto">
                <a:xfrm>
                  <a:off x="1202" y="0"/>
                  <a:ext cx="1203" cy="594"/>
                </a:xfrm>
                <a:prstGeom prst="rect">
                  <a:avLst/>
                </a:prstGeom>
                <a:solidFill>
                  <a:srgbClr val="000000"/>
                </a:solidFill>
                <a:ln w="9525">
                  <a:solidFill>
                    <a:schemeClr val="tx1"/>
                  </a:solidFill>
                  <a:miter lim="800000"/>
                  <a:headEnd/>
                  <a:tailEnd/>
                </a:ln>
              </p:spPr>
              <p:txBody>
                <a:bodyPr lIns="0" tIns="0" rIns="0" bIns="0" anchor="ctr" anchorCtr="1"/>
                <a:lstStyle/>
                <a:p>
                  <a:pPr algn="ctr" eaLnBrk="1" hangingPunct="1">
                    <a:lnSpc>
                      <a:spcPct val="100000"/>
                    </a:lnSpc>
                    <a:spcBef>
                      <a:spcPct val="0"/>
                    </a:spcBef>
                    <a:buFontTx/>
                    <a:buNone/>
                  </a:pPr>
                  <a:r>
                    <a:rPr kumimoji="0" lang="ar-JO" sz="2800" dirty="0">
                      <a:solidFill>
                        <a:srgbClr val="FFFFFF"/>
                      </a:solidFill>
                      <a:latin typeface="Arial" panose="020B0604020202020204" pitchFamily="34" charset="0"/>
                      <a:cs typeface="Arial" panose="020B0604020202020204" pitchFamily="34" charset="0"/>
                    </a:rPr>
                    <a:t>عمون</a:t>
                  </a:r>
                  <a:endParaRPr kumimoji="0" lang="en-US" sz="2800" dirty="0">
                    <a:solidFill>
                      <a:srgbClr val="FFFFFF"/>
                    </a:solidFill>
                    <a:latin typeface="Arial" panose="020B0604020202020204" pitchFamily="34" charset="0"/>
                    <a:cs typeface="Arial" panose="020B0604020202020204" pitchFamily="34" charset="0"/>
                  </a:endParaRPr>
                </a:p>
              </p:txBody>
            </p:sp>
            <p:sp>
              <p:nvSpPr>
                <p:cNvPr id="291914" name="Rectangle 215"/>
                <p:cNvSpPr>
                  <a:spLocks noChangeArrowheads="1"/>
                </p:cNvSpPr>
                <p:nvPr/>
              </p:nvSpPr>
              <p:spPr bwMode="auto">
                <a:xfrm>
                  <a:off x="1202" y="0"/>
                  <a:ext cx="1203" cy="594"/>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91876" name="Group 222"/>
            <p:cNvGrpSpPr>
              <a:grpSpLocks/>
            </p:cNvGrpSpPr>
            <p:nvPr/>
          </p:nvGrpSpPr>
          <p:grpSpPr bwMode="auto">
            <a:xfrm>
              <a:off x="3837" y="624"/>
              <a:ext cx="1920" cy="494"/>
              <a:chOff x="2405" y="0"/>
              <a:chExt cx="1203" cy="594"/>
            </a:xfrm>
          </p:grpSpPr>
          <p:sp>
            <p:nvSpPr>
              <p:cNvPr id="291907" name="Rectangle 221"/>
              <p:cNvSpPr>
                <a:spLocks noChangeArrowheads="1"/>
              </p:cNvSpPr>
              <p:nvPr/>
            </p:nvSpPr>
            <p:spPr bwMode="auto">
              <a:xfrm>
                <a:off x="2405" y="0"/>
                <a:ext cx="1203" cy="594"/>
              </a:xfrm>
              <a:prstGeom prst="rect">
                <a:avLst/>
              </a:prstGeom>
              <a:solidFill>
                <a:srgbClr val="000000"/>
              </a:solidFill>
              <a:ln w="9525">
                <a:solidFill>
                  <a:schemeClr val="tx1"/>
                </a:solidFill>
                <a:miter lim="800000"/>
                <a:headEnd/>
                <a:tailEnd/>
              </a:ln>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91908" name="Group 220"/>
              <p:cNvGrpSpPr>
                <a:grpSpLocks/>
              </p:cNvGrpSpPr>
              <p:nvPr/>
            </p:nvGrpSpPr>
            <p:grpSpPr bwMode="auto">
              <a:xfrm>
                <a:off x="2405" y="0"/>
                <a:ext cx="1203" cy="594"/>
                <a:chOff x="2405" y="0"/>
                <a:chExt cx="1203" cy="594"/>
              </a:xfrm>
            </p:grpSpPr>
            <p:sp>
              <p:nvSpPr>
                <p:cNvPr id="291909" name="Rectangle 182"/>
                <p:cNvSpPr>
                  <a:spLocks noChangeArrowheads="1"/>
                </p:cNvSpPr>
                <p:nvPr/>
              </p:nvSpPr>
              <p:spPr bwMode="auto">
                <a:xfrm>
                  <a:off x="2405" y="0"/>
                  <a:ext cx="1203" cy="594"/>
                </a:xfrm>
                <a:prstGeom prst="rect">
                  <a:avLst/>
                </a:prstGeom>
                <a:solidFill>
                  <a:srgbClr val="000000"/>
                </a:solidFill>
                <a:ln w="9525">
                  <a:solidFill>
                    <a:schemeClr val="tx1"/>
                  </a:solidFill>
                  <a:miter lim="800000"/>
                  <a:headEnd/>
                  <a:tailEnd/>
                </a:ln>
              </p:spPr>
              <p:txBody>
                <a:bodyPr lIns="0" tIns="0" rIns="0" bIns="0" anchor="ctr" anchorCtr="1"/>
                <a:lstStyle/>
                <a:p>
                  <a:pPr algn="ctr" eaLnBrk="1" hangingPunct="1">
                    <a:lnSpc>
                      <a:spcPct val="100000"/>
                    </a:lnSpc>
                    <a:spcBef>
                      <a:spcPct val="0"/>
                    </a:spcBef>
                    <a:buFontTx/>
                    <a:buNone/>
                  </a:pPr>
                  <a:r>
                    <a:rPr kumimoji="0" lang="ar-JO" sz="2800" dirty="0">
                      <a:solidFill>
                        <a:srgbClr val="FFFFFF"/>
                      </a:solidFill>
                      <a:latin typeface="Arial" panose="020B0604020202020204" pitchFamily="34" charset="0"/>
                      <a:cs typeface="Arial" panose="020B0604020202020204" pitchFamily="34" charset="0"/>
                    </a:rPr>
                    <a:t>أدوم</a:t>
                  </a:r>
                  <a:endParaRPr kumimoji="0" lang="en-US" sz="2800" dirty="0">
                    <a:solidFill>
                      <a:srgbClr val="FFFFFF"/>
                    </a:solidFill>
                    <a:latin typeface="Arial" panose="020B0604020202020204" pitchFamily="34" charset="0"/>
                    <a:cs typeface="Arial" panose="020B0604020202020204" pitchFamily="34" charset="0"/>
                  </a:endParaRPr>
                </a:p>
              </p:txBody>
            </p:sp>
            <p:sp>
              <p:nvSpPr>
                <p:cNvPr id="291910" name="Rectangle 219"/>
                <p:cNvSpPr>
                  <a:spLocks noChangeArrowheads="1"/>
                </p:cNvSpPr>
                <p:nvPr/>
              </p:nvSpPr>
              <p:spPr bwMode="auto">
                <a:xfrm>
                  <a:off x="2405" y="0"/>
                  <a:ext cx="1203" cy="594"/>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91877" name="Group 224"/>
            <p:cNvGrpSpPr>
              <a:grpSpLocks/>
            </p:cNvGrpSpPr>
            <p:nvPr/>
          </p:nvGrpSpPr>
          <p:grpSpPr bwMode="auto">
            <a:xfrm>
              <a:off x="0" y="1118"/>
              <a:ext cx="5757" cy="411"/>
              <a:chOff x="0" y="594"/>
              <a:chExt cx="3608" cy="495"/>
            </a:xfrm>
          </p:grpSpPr>
          <p:sp>
            <p:nvSpPr>
              <p:cNvPr id="291905" name="Rectangle 185"/>
              <p:cNvSpPr>
                <a:spLocks noChangeArrowheads="1"/>
              </p:cNvSpPr>
              <p:nvPr/>
            </p:nvSpPr>
            <p:spPr bwMode="auto">
              <a:xfrm>
                <a:off x="0" y="594"/>
                <a:ext cx="3608" cy="495"/>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سنة 930 في وقت الإنقسام كانوا كلهم خاضعين لشعب إسرائيل </a:t>
                </a:r>
                <a:endParaRPr kumimoji="0" lang="en-US" dirty="0">
                  <a:solidFill>
                    <a:srgbClr val="FFFFFF"/>
                  </a:solidFill>
                  <a:latin typeface="Arial" panose="020B0604020202020204" pitchFamily="34" charset="0"/>
                  <a:cs typeface="Arial" panose="020B0604020202020204" pitchFamily="34" charset="0"/>
                </a:endParaRPr>
              </a:p>
            </p:txBody>
          </p:sp>
          <p:sp>
            <p:nvSpPr>
              <p:cNvPr id="291906" name="Rectangle 223"/>
              <p:cNvSpPr>
                <a:spLocks noChangeArrowheads="1"/>
              </p:cNvSpPr>
              <p:nvPr/>
            </p:nvSpPr>
            <p:spPr bwMode="auto">
              <a:xfrm>
                <a:off x="0" y="594"/>
                <a:ext cx="3608" cy="495"/>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1878" name="Group 228"/>
            <p:cNvGrpSpPr>
              <a:grpSpLocks/>
            </p:cNvGrpSpPr>
            <p:nvPr/>
          </p:nvGrpSpPr>
          <p:grpSpPr bwMode="auto">
            <a:xfrm>
              <a:off x="0" y="1529"/>
              <a:ext cx="1918" cy="881"/>
              <a:chOff x="0" y="1089"/>
              <a:chExt cx="1202" cy="540"/>
            </a:xfrm>
          </p:grpSpPr>
          <p:sp>
            <p:nvSpPr>
              <p:cNvPr id="291903" name="Rectangle 188"/>
              <p:cNvSpPr>
                <a:spLocks noChangeArrowheads="1"/>
              </p:cNvSpPr>
              <p:nvPr/>
            </p:nvSpPr>
            <p:spPr bwMode="auto">
              <a:xfrm>
                <a:off x="0" y="1089"/>
                <a:ext cx="1202" cy="540"/>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lang="ar-JO" dirty="0">
                    <a:latin typeface="Arial" panose="020B0604020202020204" pitchFamily="34" charset="0"/>
                    <a:cs typeface="Arial" panose="020B0604020202020204" pitchFamily="34" charset="0"/>
                  </a:rPr>
                  <a:t>925 - ثار في عهد يربعام واكتسب الحرية</a:t>
                </a:r>
                <a:endParaRPr kumimoji="0" lang="en-US" dirty="0">
                  <a:solidFill>
                    <a:srgbClr val="FFFFFF"/>
                  </a:solidFill>
                  <a:latin typeface="Arial" panose="020B0604020202020204" pitchFamily="34" charset="0"/>
                  <a:cs typeface="Arial" panose="020B0604020202020204" pitchFamily="34" charset="0"/>
                </a:endParaRPr>
              </a:p>
            </p:txBody>
          </p:sp>
          <p:sp>
            <p:nvSpPr>
              <p:cNvPr id="291904" name="Rectangle 227"/>
              <p:cNvSpPr>
                <a:spLocks noChangeArrowheads="1"/>
              </p:cNvSpPr>
              <p:nvPr/>
            </p:nvSpPr>
            <p:spPr bwMode="auto">
              <a:xfrm>
                <a:off x="0" y="1089"/>
                <a:ext cx="1202" cy="540"/>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1879" name="Group 230"/>
            <p:cNvGrpSpPr>
              <a:grpSpLocks/>
            </p:cNvGrpSpPr>
            <p:nvPr/>
          </p:nvGrpSpPr>
          <p:grpSpPr bwMode="auto">
            <a:xfrm>
              <a:off x="1918" y="1529"/>
              <a:ext cx="1919" cy="1332"/>
              <a:chOff x="1202" y="1089"/>
              <a:chExt cx="1203" cy="1603"/>
            </a:xfrm>
          </p:grpSpPr>
          <p:sp>
            <p:nvSpPr>
              <p:cNvPr id="291901" name="Rectangle 189"/>
              <p:cNvSpPr>
                <a:spLocks noChangeArrowheads="1"/>
              </p:cNvSpPr>
              <p:nvPr/>
            </p:nvSpPr>
            <p:spPr bwMode="auto">
              <a:xfrm>
                <a:off x="1202" y="1089"/>
                <a:ext cx="1203" cy="1603"/>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lang="ar-JO" dirty="0">
                    <a:latin typeface="Arial" panose="020B0604020202020204" pitchFamily="34" charset="0"/>
                    <a:cs typeface="Arial" panose="020B0604020202020204" pitchFamily="34" charset="0"/>
                  </a:rPr>
                  <a:t>925 أعلن التحرر من يربعام 853 - بعشا ملك عمون تحالف مع اخآب وآخرين ضد آشور في قرقار</a:t>
                </a:r>
                <a:endParaRPr kumimoji="0" lang="en-US" dirty="0">
                  <a:solidFill>
                    <a:srgbClr val="FFFFFF"/>
                  </a:solidFill>
                  <a:latin typeface="Arial" panose="020B0604020202020204" pitchFamily="34" charset="0"/>
                  <a:cs typeface="Arial" panose="020B0604020202020204" pitchFamily="34" charset="0"/>
                </a:endParaRPr>
              </a:p>
            </p:txBody>
          </p:sp>
          <p:sp>
            <p:nvSpPr>
              <p:cNvPr id="291902" name="Rectangle 229"/>
              <p:cNvSpPr>
                <a:spLocks noChangeArrowheads="1"/>
              </p:cNvSpPr>
              <p:nvPr/>
            </p:nvSpPr>
            <p:spPr bwMode="auto">
              <a:xfrm>
                <a:off x="1202" y="1089"/>
                <a:ext cx="1203" cy="1603"/>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1880" name="Group 232"/>
            <p:cNvGrpSpPr>
              <a:grpSpLocks/>
            </p:cNvGrpSpPr>
            <p:nvPr/>
          </p:nvGrpSpPr>
          <p:grpSpPr bwMode="auto">
            <a:xfrm>
              <a:off x="3837" y="1529"/>
              <a:ext cx="1920" cy="1332"/>
              <a:chOff x="2405" y="1089"/>
              <a:chExt cx="1353" cy="1603"/>
            </a:xfrm>
          </p:grpSpPr>
          <p:sp>
            <p:nvSpPr>
              <p:cNvPr id="291899" name="Rectangle 190"/>
              <p:cNvSpPr>
                <a:spLocks noChangeArrowheads="1"/>
              </p:cNvSpPr>
              <p:nvPr/>
            </p:nvSpPr>
            <p:spPr bwMode="auto">
              <a:xfrm>
                <a:off x="2405" y="1089"/>
                <a:ext cx="1353" cy="1603"/>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بقي تحت سيطرة يهوذا</a:t>
                </a:r>
                <a:endParaRPr kumimoji="0" lang="en-US" dirty="0">
                  <a:solidFill>
                    <a:srgbClr val="FFFFFF"/>
                  </a:solidFill>
                  <a:latin typeface="Arial" panose="020B0604020202020204" pitchFamily="34" charset="0"/>
                  <a:cs typeface="Arial" panose="020B0604020202020204" pitchFamily="34" charset="0"/>
                </a:endParaRPr>
              </a:p>
            </p:txBody>
          </p:sp>
          <p:sp>
            <p:nvSpPr>
              <p:cNvPr id="291900" name="Rectangle 231"/>
              <p:cNvSpPr>
                <a:spLocks noChangeArrowheads="1"/>
              </p:cNvSpPr>
              <p:nvPr/>
            </p:nvSpPr>
            <p:spPr bwMode="auto">
              <a:xfrm>
                <a:off x="2405" y="1089"/>
                <a:ext cx="1353" cy="1603"/>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1881" name="Group 234"/>
            <p:cNvGrpSpPr>
              <a:grpSpLocks/>
            </p:cNvGrpSpPr>
            <p:nvPr/>
          </p:nvGrpSpPr>
          <p:grpSpPr bwMode="auto">
            <a:xfrm>
              <a:off x="0" y="2406"/>
              <a:ext cx="1918" cy="449"/>
              <a:chOff x="0" y="1629"/>
              <a:chExt cx="1202" cy="1063"/>
            </a:xfrm>
          </p:grpSpPr>
          <p:sp>
            <p:nvSpPr>
              <p:cNvPr id="291897" name="Rectangle 196"/>
              <p:cNvSpPr>
                <a:spLocks noChangeArrowheads="1"/>
              </p:cNvSpPr>
              <p:nvPr/>
            </p:nvSpPr>
            <p:spPr bwMode="auto">
              <a:xfrm>
                <a:off x="0" y="1629"/>
                <a:ext cx="1202" cy="1063"/>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877 – خضعوا لعمري</a:t>
                </a:r>
                <a:endParaRPr kumimoji="0" lang="en-US" dirty="0">
                  <a:solidFill>
                    <a:srgbClr val="FFFFFF"/>
                  </a:solidFill>
                  <a:latin typeface="Arial" panose="020B0604020202020204" pitchFamily="34" charset="0"/>
                  <a:cs typeface="Arial" panose="020B0604020202020204" pitchFamily="34" charset="0"/>
                </a:endParaRPr>
              </a:p>
            </p:txBody>
          </p:sp>
          <p:sp>
            <p:nvSpPr>
              <p:cNvPr id="291898" name="Rectangle 233"/>
              <p:cNvSpPr>
                <a:spLocks noChangeArrowheads="1"/>
              </p:cNvSpPr>
              <p:nvPr/>
            </p:nvSpPr>
            <p:spPr bwMode="auto">
              <a:xfrm>
                <a:off x="0" y="1629"/>
                <a:ext cx="1202" cy="1063"/>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1882" name="Group 236"/>
            <p:cNvGrpSpPr>
              <a:grpSpLocks/>
            </p:cNvGrpSpPr>
            <p:nvPr/>
          </p:nvGrpSpPr>
          <p:grpSpPr bwMode="auto">
            <a:xfrm>
              <a:off x="0" y="2861"/>
              <a:ext cx="5760" cy="344"/>
              <a:chOff x="0" y="2692"/>
              <a:chExt cx="3758" cy="414"/>
            </a:xfrm>
          </p:grpSpPr>
          <p:sp>
            <p:nvSpPr>
              <p:cNvPr id="291895" name="Rectangle 203"/>
              <p:cNvSpPr>
                <a:spLocks noChangeArrowheads="1"/>
              </p:cNvSpPr>
              <p:nvPr/>
            </p:nvSpPr>
            <p:spPr bwMode="auto">
              <a:xfrm>
                <a:off x="0" y="2692"/>
                <a:ext cx="3758" cy="414"/>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lang="ar-JO" dirty="0">
                    <a:latin typeface="Arial" panose="020B0604020202020204" pitchFamily="34" charset="0"/>
                    <a:cs typeface="Arial" panose="020B0604020202020204" pitchFamily="34" charset="0"/>
                  </a:rPr>
                  <a:t>هزم التحالف ضد يهوشافاط في 853 في عين جدي (2 أخبار. 20: 1)</a:t>
                </a:r>
                <a:endParaRPr kumimoji="0" lang="en-US" dirty="0">
                  <a:solidFill>
                    <a:srgbClr val="FFFFFF"/>
                  </a:solidFill>
                  <a:latin typeface="Arial" panose="020B0604020202020204" pitchFamily="34" charset="0"/>
                  <a:cs typeface="Arial" panose="020B0604020202020204" pitchFamily="34" charset="0"/>
                </a:endParaRPr>
              </a:p>
            </p:txBody>
          </p:sp>
          <p:sp>
            <p:nvSpPr>
              <p:cNvPr id="291896" name="Rectangle 235"/>
              <p:cNvSpPr>
                <a:spLocks noChangeArrowheads="1"/>
              </p:cNvSpPr>
              <p:nvPr/>
            </p:nvSpPr>
            <p:spPr bwMode="auto">
              <a:xfrm>
                <a:off x="0" y="2692"/>
                <a:ext cx="3758" cy="414"/>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1883" name="Group 238"/>
            <p:cNvGrpSpPr>
              <a:grpSpLocks/>
            </p:cNvGrpSpPr>
            <p:nvPr/>
          </p:nvGrpSpPr>
          <p:grpSpPr bwMode="auto">
            <a:xfrm>
              <a:off x="0" y="3205"/>
              <a:ext cx="1918" cy="1115"/>
              <a:chOff x="0" y="3106"/>
              <a:chExt cx="1202" cy="1341"/>
            </a:xfrm>
          </p:grpSpPr>
          <p:sp>
            <p:nvSpPr>
              <p:cNvPr id="291893" name="Rectangle 205"/>
              <p:cNvSpPr>
                <a:spLocks noChangeArrowheads="1"/>
              </p:cNvSpPr>
              <p:nvPr/>
            </p:nvSpPr>
            <p:spPr bwMode="auto">
              <a:xfrm>
                <a:off x="0" y="3106"/>
                <a:ext cx="1202" cy="1341"/>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lang="ar-JO" dirty="0">
                    <a:latin typeface="Arial" panose="020B0604020202020204" pitchFamily="34" charset="0"/>
                    <a:cs typeface="Arial" panose="020B0604020202020204" pitchFamily="34" charset="0"/>
                  </a:rPr>
                  <a:t>850 م - ثار الملك ميشع على يهورام الإسرائيلي وحصل على حريته.                      (ملوك الثاني 3: 4-27)</a:t>
                </a:r>
                <a:endParaRPr kumimoji="0" lang="en-US" dirty="0">
                  <a:solidFill>
                    <a:srgbClr val="FFFFFF"/>
                  </a:solidFill>
                  <a:latin typeface="Arial" panose="020B0604020202020204" pitchFamily="34" charset="0"/>
                  <a:cs typeface="Arial" panose="020B0604020202020204" pitchFamily="34" charset="0"/>
                </a:endParaRPr>
              </a:p>
            </p:txBody>
          </p:sp>
          <p:sp>
            <p:nvSpPr>
              <p:cNvPr id="291894" name="Rectangle 237"/>
              <p:cNvSpPr>
                <a:spLocks noChangeArrowheads="1"/>
              </p:cNvSpPr>
              <p:nvPr/>
            </p:nvSpPr>
            <p:spPr bwMode="auto">
              <a:xfrm>
                <a:off x="0" y="3106"/>
                <a:ext cx="1202" cy="1341"/>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1884" name="Group 240"/>
            <p:cNvGrpSpPr>
              <a:grpSpLocks/>
            </p:cNvGrpSpPr>
            <p:nvPr/>
          </p:nvGrpSpPr>
          <p:grpSpPr bwMode="auto">
            <a:xfrm>
              <a:off x="1918" y="3205"/>
              <a:ext cx="1919" cy="1115"/>
              <a:chOff x="1202" y="3106"/>
              <a:chExt cx="1203" cy="1341"/>
            </a:xfrm>
          </p:grpSpPr>
          <p:sp>
            <p:nvSpPr>
              <p:cNvPr id="291891" name="Rectangle 206"/>
              <p:cNvSpPr>
                <a:spLocks noChangeArrowheads="1"/>
              </p:cNvSpPr>
              <p:nvPr/>
            </p:nvSpPr>
            <p:spPr bwMode="auto">
              <a:xfrm>
                <a:off x="1202" y="3106"/>
                <a:ext cx="1203" cy="1341"/>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احتفظ بالحرية</a:t>
                </a:r>
                <a:endParaRPr kumimoji="0" lang="en-US" dirty="0">
                  <a:solidFill>
                    <a:srgbClr val="FFFFFF"/>
                  </a:solidFill>
                  <a:latin typeface="Arial" panose="020B0604020202020204" pitchFamily="34" charset="0"/>
                  <a:cs typeface="Arial" panose="020B0604020202020204" pitchFamily="34" charset="0"/>
                </a:endParaRPr>
              </a:p>
            </p:txBody>
          </p:sp>
          <p:sp>
            <p:nvSpPr>
              <p:cNvPr id="291892" name="Rectangle 239"/>
              <p:cNvSpPr>
                <a:spLocks noChangeArrowheads="1"/>
              </p:cNvSpPr>
              <p:nvPr/>
            </p:nvSpPr>
            <p:spPr bwMode="auto">
              <a:xfrm>
                <a:off x="1202" y="3106"/>
                <a:ext cx="1203" cy="1341"/>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1885" name="Group 242"/>
            <p:cNvGrpSpPr>
              <a:grpSpLocks/>
            </p:cNvGrpSpPr>
            <p:nvPr/>
          </p:nvGrpSpPr>
          <p:grpSpPr bwMode="auto">
            <a:xfrm>
              <a:off x="3837" y="3205"/>
              <a:ext cx="1920" cy="696"/>
              <a:chOff x="2405" y="3106"/>
              <a:chExt cx="1353" cy="837"/>
            </a:xfrm>
          </p:grpSpPr>
          <p:sp>
            <p:nvSpPr>
              <p:cNvPr id="291889" name="Rectangle 207"/>
              <p:cNvSpPr>
                <a:spLocks noChangeArrowheads="1"/>
              </p:cNvSpPr>
              <p:nvPr/>
            </p:nvSpPr>
            <p:spPr bwMode="auto">
              <a:xfrm>
                <a:off x="2405" y="3106"/>
                <a:ext cx="1353" cy="837"/>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lang="ar-JO" sz="2000" dirty="0">
                    <a:latin typeface="Arial" panose="020B0604020202020204" pitchFamily="34" charset="0"/>
                    <a:cs typeface="Arial" panose="020B0604020202020204" pitchFamily="34" charset="0"/>
                  </a:rPr>
                  <a:t>845 - ثار ضد يهورام يهوذا ونال الحرية (2 أخبار الأيام 21: 8-10)</a:t>
                </a:r>
                <a:endParaRPr kumimoji="0" lang="en-US" sz="2200" dirty="0">
                  <a:solidFill>
                    <a:srgbClr val="FFFFFF"/>
                  </a:solidFill>
                  <a:latin typeface="Arial" panose="020B0604020202020204" pitchFamily="34" charset="0"/>
                  <a:cs typeface="Arial" panose="020B0604020202020204" pitchFamily="34" charset="0"/>
                </a:endParaRPr>
              </a:p>
            </p:txBody>
          </p:sp>
          <p:sp>
            <p:nvSpPr>
              <p:cNvPr id="291890" name="Rectangle 241"/>
              <p:cNvSpPr>
                <a:spLocks noChangeArrowheads="1"/>
              </p:cNvSpPr>
              <p:nvPr/>
            </p:nvSpPr>
            <p:spPr bwMode="auto">
              <a:xfrm>
                <a:off x="2405" y="3106"/>
                <a:ext cx="1353" cy="837"/>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1886" name="Group 244"/>
            <p:cNvGrpSpPr>
              <a:grpSpLocks/>
            </p:cNvGrpSpPr>
            <p:nvPr/>
          </p:nvGrpSpPr>
          <p:grpSpPr bwMode="auto">
            <a:xfrm>
              <a:off x="3837" y="3901"/>
              <a:ext cx="1920" cy="419"/>
              <a:chOff x="2405" y="3943"/>
              <a:chExt cx="1353" cy="504"/>
            </a:xfrm>
          </p:grpSpPr>
          <p:sp>
            <p:nvSpPr>
              <p:cNvPr id="291887" name="Rectangle 209"/>
              <p:cNvSpPr>
                <a:spLocks noChangeArrowheads="1"/>
              </p:cNvSpPr>
              <p:nvPr/>
            </p:nvSpPr>
            <p:spPr bwMode="auto">
              <a:xfrm>
                <a:off x="2405" y="3943"/>
                <a:ext cx="1353" cy="504"/>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lang="ar-JO" sz="2000" dirty="0">
                    <a:latin typeface="Arial" panose="020B0604020202020204" pitchFamily="34" charset="0"/>
                    <a:cs typeface="Arial" panose="020B0604020202020204" pitchFamily="34" charset="0"/>
                  </a:rPr>
                  <a:t>794 هزمه أمصيا (2 أخبار الأيام 25: 11-13)</a:t>
                </a:r>
                <a:endParaRPr kumimoji="0" lang="en-US" sz="2200" dirty="0">
                  <a:solidFill>
                    <a:srgbClr val="FFFFFF"/>
                  </a:solidFill>
                  <a:latin typeface="Arial" panose="020B0604020202020204" pitchFamily="34" charset="0"/>
                  <a:cs typeface="Arial" panose="020B0604020202020204" pitchFamily="34" charset="0"/>
                </a:endParaRPr>
              </a:p>
            </p:txBody>
          </p:sp>
          <p:sp>
            <p:nvSpPr>
              <p:cNvPr id="291888" name="Rectangle 243"/>
              <p:cNvSpPr>
                <a:spLocks noChangeArrowheads="1"/>
              </p:cNvSpPr>
              <p:nvPr/>
            </p:nvSpPr>
            <p:spPr bwMode="auto">
              <a:xfrm>
                <a:off x="2405" y="3943"/>
                <a:ext cx="1353" cy="504"/>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sp>
        <p:nvSpPr>
          <p:cNvPr id="291872" name="TextBox 74"/>
          <p:cNvSpPr txBox="1">
            <a:spLocks noChangeArrowheads="1"/>
          </p:cNvSpPr>
          <p:nvPr/>
        </p:nvSpPr>
        <p:spPr bwMode="auto">
          <a:xfrm>
            <a:off x="152400" y="768350"/>
            <a:ext cx="8458200" cy="369332"/>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2000" dirty="0">
                <a:solidFill>
                  <a:srgbClr val="FFFFFF"/>
                </a:solidFill>
                <a:latin typeface="Arial" panose="020B0604020202020204" pitchFamily="34" charset="0"/>
                <a:cs typeface="Arial" panose="020B0604020202020204" pitchFamily="34" charset="0"/>
              </a:rPr>
              <a:t>جون ه. والتون، تسلسل النسب وقوائم الخلفيات في العهد القديم، الطبعة الثانية، 72</a:t>
            </a:r>
            <a:endParaRPr lang="en-US" sz="2000" dirty="0">
              <a:solidFill>
                <a:srgbClr val="FFFFFF"/>
              </a:solidFill>
              <a:latin typeface="Arial" panose="020B0604020202020204" pitchFamily="34" charset="0"/>
              <a:cs typeface="Arial" panose="020B0604020202020204" pitchFamily="34" charset="0"/>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28705" name="Rectangle 4"/>
          <p:cNvSpPr>
            <a:spLocks noGrp="1" noChangeArrowheads="1"/>
          </p:cNvSpPr>
          <p:nvPr>
            <p:ph type="title"/>
          </p:nvPr>
        </p:nvSpPr>
        <p:spPr/>
        <p:txBody>
          <a:bodyPr/>
          <a:lstStyle/>
          <a:p>
            <a:pPr algn="ctr" eaLnBrk="1" hangingPunct="1"/>
            <a:r>
              <a:rPr lang="ar-JO" b="1" dirty="0">
                <a:latin typeface="Arial" panose="020B0604020202020204" pitchFamily="34" charset="0"/>
                <a:ea typeface="ＭＳ Ｐゴシック" charset="0"/>
                <a:cs typeface="Arial" panose="020B0604020202020204" pitchFamily="34" charset="0"/>
              </a:rPr>
              <a:t>حل ثايل</a:t>
            </a:r>
            <a:endParaRPr lang="en-US" b="1" dirty="0">
              <a:latin typeface="Arial" panose="020B0604020202020204" pitchFamily="34" charset="0"/>
              <a:ea typeface="ＭＳ Ｐゴシック" charset="0"/>
              <a:cs typeface="Arial" panose="020B0604020202020204" pitchFamily="34" charset="0"/>
            </a:endParaRPr>
          </a:p>
        </p:txBody>
      </p:sp>
      <p:sp>
        <p:nvSpPr>
          <p:cNvPr id="546819" name="Rectangle 3"/>
          <p:cNvSpPr>
            <a:spLocks noGrp="1" noChangeArrowheads="1"/>
          </p:cNvSpPr>
          <p:nvPr>
            <p:ph type="body" idx="1"/>
          </p:nvPr>
        </p:nvSpPr>
        <p:spPr>
          <a:xfrm>
            <a:off x="1219200" y="1600200"/>
            <a:ext cx="7924800" cy="4495800"/>
          </a:xfrm>
        </p:spPr>
        <p:txBody>
          <a:bodyPr/>
          <a:lstStyle/>
          <a:p>
            <a:pPr marL="635000" indent="-635000" algn="r" rtl="1">
              <a:buClr>
                <a:schemeClr val="accent1"/>
              </a:buClr>
              <a:buSzTx/>
              <a:buNone/>
            </a:pPr>
            <a:r>
              <a:rPr lang="ar-JO" b="1" dirty="0">
                <a:latin typeface="Arial" panose="020B0604020202020204" pitchFamily="34" charset="0"/>
                <a:ea typeface="ＭＳ Ｐゴシック" charset="0"/>
                <a:cs typeface="Arial" panose="020B0604020202020204" pitchFamily="34" charset="0"/>
              </a:rPr>
              <a:t>ب.</a:t>
            </a:r>
            <a:r>
              <a:rPr lang="en-US" b="1" dirty="0">
                <a:latin typeface="Arial" panose="020B0604020202020204" pitchFamily="34" charset="0"/>
                <a:ea typeface="ＭＳ Ｐゴシック" charset="0"/>
                <a:cs typeface="Arial" panose="020B0604020202020204" pitchFamily="34" charset="0"/>
              </a:rPr>
              <a:t>	</a:t>
            </a:r>
            <a:r>
              <a:rPr lang="ar-JO" b="1" dirty="0">
                <a:latin typeface="Arial" panose="020B0604020202020204" pitchFamily="34" charset="0"/>
                <a:ea typeface="ＭＳ Ｐゴシック" charset="0"/>
                <a:cs typeface="Arial" panose="020B0604020202020204" pitchFamily="34" charset="0"/>
              </a:rPr>
              <a:t>بعض </a:t>
            </a:r>
            <a:r>
              <a:rPr lang="ar-JO" b="1" dirty="0">
                <a:solidFill>
                  <a:srgbClr val="FFC000"/>
                </a:solidFill>
                <a:latin typeface="Arial" panose="020B0604020202020204" pitchFamily="34" charset="0"/>
                <a:ea typeface="ＭＳ Ｐゴシック" charset="0"/>
                <a:cs typeface="Arial" panose="020B0604020202020204" pitchFamily="34" charset="0"/>
              </a:rPr>
              <a:t>الولاءات المشتركة </a:t>
            </a:r>
            <a:r>
              <a:rPr lang="ar-JO" b="1" dirty="0">
                <a:latin typeface="Arial" panose="020B0604020202020204" pitchFamily="34" charset="0"/>
                <a:ea typeface="ＭＳ Ｐゴシック" charset="0"/>
                <a:cs typeface="Arial" panose="020B0604020202020204" pitchFamily="34" charset="0"/>
              </a:rPr>
              <a:t>في إسرائيل ويهوذا</a:t>
            </a:r>
            <a:endParaRPr lang="en-US" b="1" dirty="0">
              <a:latin typeface="Arial" panose="020B0604020202020204" pitchFamily="34" charset="0"/>
              <a:ea typeface="ＭＳ Ｐゴシック" charset="0"/>
              <a:cs typeface="Arial" panose="020B0604020202020204" pitchFamily="34" charset="0"/>
            </a:endParaRPr>
          </a:p>
          <a:p>
            <a:pPr marL="635000" indent="-635000" algn="r" rtl="1">
              <a:buClr>
                <a:schemeClr val="accent1"/>
              </a:buClr>
              <a:buSzTx/>
              <a:buNone/>
            </a:pPr>
            <a:r>
              <a:rPr lang="ar-JO" b="1" dirty="0">
                <a:latin typeface="Arial" panose="020B0604020202020204" pitchFamily="34" charset="0"/>
                <a:ea typeface="ＭＳ Ｐゴシック" charset="0"/>
                <a:cs typeface="Arial" panose="020B0604020202020204" pitchFamily="34" charset="0"/>
              </a:rPr>
              <a:t>ت.</a:t>
            </a:r>
            <a:r>
              <a:rPr lang="en-US" b="1" dirty="0">
                <a:latin typeface="Arial" panose="020B0604020202020204" pitchFamily="34" charset="0"/>
                <a:ea typeface="ＭＳ Ｐゴシック" charset="0"/>
                <a:cs typeface="Arial" panose="020B0604020202020204" pitchFamily="34" charset="0"/>
              </a:rPr>
              <a:t>	</a:t>
            </a:r>
            <a:r>
              <a:rPr lang="ar-JO" b="1" dirty="0">
                <a:latin typeface="Arial" panose="020B0604020202020204" pitchFamily="34" charset="0"/>
                <a:ea typeface="ＭＳ Ｐゴシック" charset="0"/>
                <a:cs typeface="Arial" panose="020B0604020202020204" pitchFamily="34" charset="0"/>
              </a:rPr>
              <a:t>حالتين من </a:t>
            </a:r>
            <a:r>
              <a:rPr lang="ar-JO" b="1" dirty="0">
                <a:solidFill>
                  <a:srgbClr val="FFC000"/>
                </a:solidFill>
                <a:latin typeface="Arial" panose="020B0604020202020204" pitchFamily="34" charset="0"/>
                <a:ea typeface="ＭＳ Ｐゴシック" charset="0"/>
                <a:cs typeface="Arial" panose="020B0604020202020204" pitchFamily="34" charset="0"/>
              </a:rPr>
              <a:t>الحكام المتنافسين </a:t>
            </a:r>
            <a:r>
              <a:rPr lang="ar-JO" b="1" dirty="0">
                <a:latin typeface="Arial" panose="020B0604020202020204" pitchFamily="34" charset="0"/>
                <a:ea typeface="ＭＳ Ｐゴシック" charset="0"/>
                <a:cs typeface="Arial" panose="020B0604020202020204" pitchFamily="34" charset="0"/>
              </a:rPr>
              <a:t>في إسرائيل</a:t>
            </a:r>
            <a:endParaRPr lang="en-US" b="1" dirty="0">
              <a:latin typeface="Arial" panose="020B0604020202020204" pitchFamily="34" charset="0"/>
              <a:ea typeface="ＭＳ Ｐゴシック" charset="0"/>
              <a:cs typeface="Arial" panose="020B0604020202020204" pitchFamily="34" charset="0"/>
            </a:endParaRPr>
          </a:p>
          <a:p>
            <a:pPr marL="635000" indent="-635000" algn="r" rtl="1">
              <a:buClr>
                <a:schemeClr val="accent1"/>
              </a:buClr>
              <a:buSzTx/>
              <a:buNone/>
            </a:pPr>
            <a:r>
              <a:rPr lang="ar-JO" b="1" dirty="0">
                <a:latin typeface="Arial" panose="020B0604020202020204" pitchFamily="34" charset="0"/>
                <a:ea typeface="ＭＳ Ｐゴシック" charset="0"/>
                <a:cs typeface="Arial" panose="020B0604020202020204" pitchFamily="34" charset="0"/>
              </a:rPr>
              <a:t>ث.</a:t>
            </a:r>
            <a:r>
              <a:rPr lang="en-US" b="1" dirty="0">
                <a:latin typeface="Arial" panose="020B0604020202020204" pitchFamily="34" charset="0"/>
                <a:ea typeface="ＭＳ Ｐゴシック" charset="0"/>
                <a:cs typeface="Arial" panose="020B0604020202020204" pitchFamily="34" charset="0"/>
              </a:rPr>
              <a:t>	</a:t>
            </a:r>
            <a:r>
              <a:rPr lang="ar-JO" b="1" dirty="0">
                <a:latin typeface="Arial" panose="020B0604020202020204" pitchFamily="34" charset="0"/>
                <a:ea typeface="ＭＳ Ｐゴシック" charset="0"/>
                <a:cs typeface="Arial" panose="020B0604020202020204" pitchFamily="34" charset="0"/>
              </a:rPr>
              <a:t>تم إدراج بعض التوافقات في الملوك الثاني 17 و18 بواسطة </a:t>
            </a:r>
            <a:r>
              <a:rPr lang="ar-JO" b="1" dirty="0">
                <a:solidFill>
                  <a:srgbClr val="FFC000"/>
                </a:solidFill>
                <a:latin typeface="Arial" panose="020B0604020202020204" pitchFamily="34" charset="0"/>
                <a:ea typeface="ＭＳ Ｐゴシック" charset="0"/>
                <a:cs typeface="Arial" panose="020B0604020202020204" pitchFamily="34" charset="0"/>
              </a:rPr>
              <a:t>يد متأخرة </a:t>
            </a:r>
            <a:r>
              <a:rPr lang="ar-JO" b="1" dirty="0">
                <a:latin typeface="Arial" panose="020B0604020202020204" pitchFamily="34" charset="0"/>
                <a:ea typeface="ＭＳ Ｐゴシック" charset="0"/>
                <a:cs typeface="Arial" panose="020B0604020202020204" pitchFamily="34" charset="0"/>
              </a:rPr>
              <a:t>بعيدًا عن الانسجام مع النمط الأصلي للعهود</a:t>
            </a:r>
            <a:endParaRPr lang="en-US" b="1" dirty="0">
              <a:latin typeface="Arial" panose="020B0604020202020204" pitchFamily="34" charset="0"/>
              <a:ea typeface="ＭＳ Ｐゴシック" charset="0"/>
              <a:cs typeface="Arial" panose="020B0604020202020204" pitchFamily="34" charset="0"/>
            </a:endParaRPr>
          </a:p>
        </p:txBody>
      </p:sp>
      <p:sp>
        <p:nvSpPr>
          <p:cNvPr id="5" name="Text Box 10"/>
          <p:cNvSpPr txBox="1">
            <a:spLocks noChangeArrowheads="1"/>
          </p:cNvSpPr>
          <p:nvPr/>
        </p:nvSpPr>
        <p:spPr bwMode="auto">
          <a:xfrm>
            <a:off x="8298269" y="73025"/>
            <a:ext cx="704039" cy="461665"/>
          </a:xfrm>
          <a:prstGeom prst="rect">
            <a:avLst/>
          </a:prstGeom>
          <a:solidFill>
            <a:srgbClr val="000000"/>
          </a:solid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221</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039451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46819">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46819">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546819">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819" grpId="0" build="p" autoUpdateAnimBg="0"/>
    </p:bldLst>
  </p:timing>
</p:sld>
</file>

<file path=ppt/slides/slide360.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78" name="Rectangle 77"/>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
        <p:nvSpPr>
          <p:cNvPr id="292869" name="Rectangle 2"/>
          <p:cNvSpPr>
            <a:spLocks noGrp="1" noChangeArrowheads="1"/>
          </p:cNvSpPr>
          <p:nvPr>
            <p:ph type="title"/>
          </p:nvPr>
        </p:nvSpPr>
        <p:spPr>
          <a:xfrm>
            <a:off x="152400" y="0"/>
            <a:ext cx="8458200" cy="914400"/>
          </a:xfrm>
          <a:solidFill>
            <a:schemeClr val="hlink"/>
          </a:solidFill>
        </p:spPr>
        <p:txBody>
          <a:bodyPr/>
          <a:lstStyle/>
          <a:p>
            <a:r>
              <a:rPr lang="ar-JO" altLang="zh-CN" sz="3600" dirty="0">
                <a:solidFill>
                  <a:schemeClr val="tx1"/>
                </a:solidFill>
                <a:ea typeface="SimSun" charset="0"/>
              </a:rPr>
              <a:t>جيران إسرائيل الشرقيون المتأخرون</a:t>
            </a:r>
            <a:endParaRPr lang="en-US" sz="2000" dirty="0">
              <a:ea typeface="SimSun" charset="0"/>
            </a:endParaRPr>
          </a:p>
        </p:txBody>
      </p:sp>
      <p:sp>
        <p:nvSpPr>
          <p:cNvPr id="292870"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281</a:t>
            </a:r>
            <a:endParaRPr kumimoji="0" lang="en-US" dirty="0">
              <a:solidFill>
                <a:srgbClr val="FFFFFF"/>
              </a:solidFill>
              <a:latin typeface="Arial" panose="020B0604020202020204" pitchFamily="34" charset="0"/>
              <a:cs typeface="Arial" panose="020B0604020202020204" pitchFamily="34" charset="0"/>
            </a:endParaRPr>
          </a:p>
        </p:txBody>
      </p:sp>
      <p:sp>
        <p:nvSpPr>
          <p:cNvPr id="292871" name="Rectangle 4"/>
          <p:cNvSpPr>
            <a:spLocks noChangeArrowheads="1"/>
          </p:cNvSpPr>
          <p:nvPr/>
        </p:nvSpPr>
        <p:spPr bwMode="auto">
          <a:xfrm>
            <a:off x="0" y="1462088"/>
            <a:ext cx="914400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72" name="Rectangle 5"/>
          <p:cNvSpPr>
            <a:spLocks noChangeArrowheads="1"/>
          </p:cNvSpPr>
          <p:nvPr/>
        </p:nvSpPr>
        <p:spPr bwMode="auto">
          <a:xfrm>
            <a:off x="7466013" y="1827213"/>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73" name="Rectangle 6"/>
          <p:cNvSpPr>
            <a:spLocks noChangeArrowheads="1"/>
          </p:cNvSpPr>
          <p:nvPr/>
        </p:nvSpPr>
        <p:spPr bwMode="auto">
          <a:xfrm>
            <a:off x="7466013" y="2770188"/>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74" name="Rectangle 7"/>
          <p:cNvSpPr>
            <a:spLocks noChangeArrowheads="1"/>
          </p:cNvSpPr>
          <p:nvPr/>
        </p:nvSpPr>
        <p:spPr bwMode="auto">
          <a:xfrm>
            <a:off x="7466013" y="3732213"/>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75" name="Rectangle 8"/>
          <p:cNvSpPr>
            <a:spLocks noChangeArrowheads="1"/>
          </p:cNvSpPr>
          <p:nvPr/>
        </p:nvSpPr>
        <p:spPr bwMode="auto">
          <a:xfrm>
            <a:off x="7466013" y="4046538"/>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76" name="Rectangle 9"/>
          <p:cNvSpPr>
            <a:spLocks noChangeArrowheads="1"/>
          </p:cNvSpPr>
          <p:nvPr/>
        </p:nvSpPr>
        <p:spPr bwMode="auto">
          <a:xfrm>
            <a:off x="7466013" y="4289425"/>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77" name="Rectangle 10"/>
          <p:cNvSpPr>
            <a:spLocks noChangeArrowheads="1"/>
          </p:cNvSpPr>
          <p:nvPr/>
        </p:nvSpPr>
        <p:spPr bwMode="auto">
          <a:xfrm>
            <a:off x="7466013" y="5214938"/>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78" name="Rectangle 11"/>
          <p:cNvSpPr>
            <a:spLocks noChangeArrowheads="1"/>
          </p:cNvSpPr>
          <p:nvPr/>
        </p:nvSpPr>
        <p:spPr bwMode="auto">
          <a:xfrm>
            <a:off x="7466013" y="5876925"/>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79" name="Rectangle 12"/>
          <p:cNvSpPr>
            <a:spLocks noChangeArrowheads="1"/>
          </p:cNvSpPr>
          <p:nvPr/>
        </p:nvSpPr>
        <p:spPr bwMode="auto">
          <a:xfrm>
            <a:off x="7466013" y="6276975"/>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80" name="Rectangle 13"/>
          <p:cNvSpPr>
            <a:spLocks noChangeArrowheads="1"/>
          </p:cNvSpPr>
          <p:nvPr/>
        </p:nvSpPr>
        <p:spPr bwMode="auto">
          <a:xfrm>
            <a:off x="0" y="168275"/>
            <a:ext cx="914400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81" name="Rectangle 14"/>
          <p:cNvSpPr>
            <a:spLocks noChangeArrowheads="1"/>
          </p:cNvSpPr>
          <p:nvPr/>
        </p:nvSpPr>
        <p:spPr bwMode="auto">
          <a:xfrm>
            <a:off x="0" y="411163"/>
            <a:ext cx="914400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82" name="Rectangle 16"/>
          <p:cNvSpPr>
            <a:spLocks noChangeArrowheads="1"/>
          </p:cNvSpPr>
          <p:nvPr/>
        </p:nvSpPr>
        <p:spPr bwMode="auto">
          <a:xfrm>
            <a:off x="7462838" y="1933575"/>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83" name="Rectangle 17"/>
          <p:cNvSpPr>
            <a:spLocks noChangeArrowheads="1"/>
          </p:cNvSpPr>
          <p:nvPr/>
        </p:nvSpPr>
        <p:spPr bwMode="auto">
          <a:xfrm>
            <a:off x="7462838" y="3033713"/>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84" name="Rectangle 18"/>
          <p:cNvSpPr>
            <a:spLocks noChangeArrowheads="1"/>
          </p:cNvSpPr>
          <p:nvPr/>
        </p:nvSpPr>
        <p:spPr bwMode="auto">
          <a:xfrm>
            <a:off x="7462838" y="3276600"/>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85" name="Rectangle 19"/>
          <p:cNvSpPr>
            <a:spLocks noChangeArrowheads="1"/>
          </p:cNvSpPr>
          <p:nvPr/>
        </p:nvSpPr>
        <p:spPr bwMode="auto">
          <a:xfrm>
            <a:off x="7462838" y="3576638"/>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86" name="Rectangle 20"/>
          <p:cNvSpPr>
            <a:spLocks noChangeArrowheads="1"/>
          </p:cNvSpPr>
          <p:nvPr/>
        </p:nvSpPr>
        <p:spPr bwMode="auto">
          <a:xfrm>
            <a:off x="7462838" y="4202113"/>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87" name="Rectangle 21"/>
          <p:cNvSpPr>
            <a:spLocks noChangeArrowheads="1"/>
          </p:cNvSpPr>
          <p:nvPr/>
        </p:nvSpPr>
        <p:spPr bwMode="auto">
          <a:xfrm>
            <a:off x="7462838" y="4864100"/>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88" name="Rectangle 22"/>
          <p:cNvSpPr>
            <a:spLocks noChangeArrowheads="1"/>
          </p:cNvSpPr>
          <p:nvPr/>
        </p:nvSpPr>
        <p:spPr bwMode="auto">
          <a:xfrm>
            <a:off x="7462838" y="5921375"/>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89" name="Rectangle 23"/>
          <p:cNvSpPr>
            <a:spLocks noChangeArrowheads="1"/>
          </p:cNvSpPr>
          <p:nvPr/>
        </p:nvSpPr>
        <p:spPr bwMode="auto">
          <a:xfrm>
            <a:off x="7462838" y="7250113"/>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grpSp>
        <p:nvGrpSpPr>
          <p:cNvPr id="292890" name="Group 24"/>
          <p:cNvGrpSpPr>
            <a:grpSpLocks/>
          </p:cNvGrpSpPr>
          <p:nvPr/>
        </p:nvGrpSpPr>
        <p:grpSpPr bwMode="auto">
          <a:xfrm>
            <a:off x="0" y="985838"/>
            <a:ext cx="9144000" cy="5872162"/>
            <a:chOff x="1001" y="621"/>
            <a:chExt cx="3610" cy="3507"/>
          </a:xfrm>
        </p:grpSpPr>
        <p:sp>
          <p:nvSpPr>
            <p:cNvPr id="292892" name="Rectangle 25"/>
            <p:cNvSpPr>
              <a:spLocks noChangeArrowheads="1"/>
            </p:cNvSpPr>
            <p:nvPr/>
          </p:nvSpPr>
          <p:spPr bwMode="auto">
            <a:xfrm>
              <a:off x="2203" y="2331"/>
              <a:ext cx="2407" cy="394"/>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بقوا دافعي جزية لآشور</a:t>
              </a:r>
              <a:endParaRPr kumimoji="0" lang="en-US" dirty="0">
                <a:solidFill>
                  <a:srgbClr val="FFFFFF"/>
                </a:solidFill>
                <a:latin typeface="Arial" panose="020B0604020202020204" pitchFamily="34" charset="0"/>
                <a:cs typeface="Arial" panose="020B0604020202020204" pitchFamily="34" charset="0"/>
              </a:endParaRPr>
            </a:p>
          </p:txBody>
        </p:sp>
        <p:grpSp>
          <p:nvGrpSpPr>
            <p:cNvPr id="292893" name="Group 26"/>
            <p:cNvGrpSpPr>
              <a:grpSpLocks/>
            </p:cNvGrpSpPr>
            <p:nvPr/>
          </p:nvGrpSpPr>
          <p:grpSpPr bwMode="auto">
            <a:xfrm>
              <a:off x="1001" y="621"/>
              <a:ext cx="1202" cy="422"/>
              <a:chOff x="0" y="0"/>
              <a:chExt cx="1202" cy="422"/>
            </a:xfrm>
          </p:grpSpPr>
          <p:sp>
            <p:nvSpPr>
              <p:cNvPr id="292941" name="Rectangle 27"/>
              <p:cNvSpPr>
                <a:spLocks noChangeArrowheads="1"/>
              </p:cNvSpPr>
              <p:nvPr/>
            </p:nvSpPr>
            <p:spPr bwMode="auto">
              <a:xfrm>
                <a:off x="0" y="0"/>
                <a:ext cx="1202" cy="422"/>
              </a:xfrm>
              <a:prstGeom prst="rect">
                <a:avLst/>
              </a:prstGeom>
              <a:solidFill>
                <a:srgbClr val="000000"/>
              </a:solidFill>
              <a:ln w="9525">
                <a:solidFill>
                  <a:schemeClr val="tx1"/>
                </a:solidFill>
                <a:miter lim="800000"/>
                <a:headEnd/>
                <a:tailEnd/>
              </a:ln>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92942" name="Group 28"/>
              <p:cNvGrpSpPr>
                <a:grpSpLocks/>
              </p:cNvGrpSpPr>
              <p:nvPr/>
            </p:nvGrpSpPr>
            <p:grpSpPr bwMode="auto">
              <a:xfrm>
                <a:off x="0" y="0"/>
                <a:ext cx="1202" cy="422"/>
                <a:chOff x="0" y="0"/>
                <a:chExt cx="1202" cy="422"/>
              </a:xfrm>
            </p:grpSpPr>
            <p:sp>
              <p:nvSpPr>
                <p:cNvPr id="292943" name="Rectangle 29"/>
                <p:cNvSpPr>
                  <a:spLocks noChangeArrowheads="1"/>
                </p:cNvSpPr>
                <p:nvPr/>
              </p:nvSpPr>
              <p:spPr bwMode="auto">
                <a:xfrm>
                  <a:off x="0" y="0"/>
                  <a:ext cx="1202" cy="422"/>
                </a:xfrm>
                <a:prstGeom prst="rect">
                  <a:avLst/>
                </a:prstGeom>
                <a:solidFill>
                  <a:srgbClr val="000000"/>
                </a:solidFill>
                <a:ln w="9525">
                  <a:solidFill>
                    <a:schemeClr val="tx1"/>
                  </a:solidFill>
                  <a:miter lim="800000"/>
                  <a:headEnd/>
                  <a:tailEnd/>
                </a:ln>
              </p:spPr>
              <p:txBody>
                <a:bodyPr lIns="0" tIns="0" rIns="0" bIns="0" anchor="ctr" anchorCtr="1"/>
                <a:lstStyle/>
                <a:p>
                  <a:pPr algn="ctr" eaLnBrk="1" hangingPunct="1">
                    <a:lnSpc>
                      <a:spcPct val="100000"/>
                    </a:lnSpc>
                    <a:spcBef>
                      <a:spcPct val="0"/>
                    </a:spcBef>
                    <a:buFontTx/>
                    <a:buNone/>
                  </a:pPr>
                  <a:r>
                    <a:rPr kumimoji="0" lang="ar-JO" sz="2800" dirty="0">
                      <a:solidFill>
                        <a:srgbClr val="FFFFFF"/>
                      </a:solidFill>
                      <a:latin typeface="Arial" panose="020B0604020202020204" pitchFamily="34" charset="0"/>
                      <a:cs typeface="Arial" panose="020B0604020202020204" pitchFamily="34" charset="0"/>
                    </a:rPr>
                    <a:t>مؤاب</a:t>
                  </a:r>
                  <a:endParaRPr kumimoji="0" lang="en-US" sz="2800" dirty="0">
                    <a:solidFill>
                      <a:srgbClr val="FFFFFF"/>
                    </a:solidFill>
                    <a:latin typeface="Arial" panose="020B0604020202020204" pitchFamily="34" charset="0"/>
                    <a:cs typeface="Arial" panose="020B0604020202020204" pitchFamily="34" charset="0"/>
                  </a:endParaRPr>
                </a:p>
              </p:txBody>
            </p:sp>
            <p:sp>
              <p:nvSpPr>
                <p:cNvPr id="292944" name="Rectangle 30"/>
                <p:cNvSpPr>
                  <a:spLocks noChangeArrowheads="1"/>
                </p:cNvSpPr>
                <p:nvPr/>
              </p:nvSpPr>
              <p:spPr bwMode="auto">
                <a:xfrm>
                  <a:off x="0" y="0"/>
                  <a:ext cx="1202" cy="422"/>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92894" name="Group 31"/>
            <p:cNvGrpSpPr>
              <a:grpSpLocks/>
            </p:cNvGrpSpPr>
            <p:nvPr/>
          </p:nvGrpSpPr>
          <p:grpSpPr bwMode="auto">
            <a:xfrm>
              <a:off x="2203" y="621"/>
              <a:ext cx="1203" cy="422"/>
              <a:chOff x="1202" y="0"/>
              <a:chExt cx="1203" cy="422"/>
            </a:xfrm>
          </p:grpSpPr>
          <p:sp>
            <p:nvSpPr>
              <p:cNvPr id="292937" name="Rectangle 32"/>
              <p:cNvSpPr>
                <a:spLocks noChangeArrowheads="1"/>
              </p:cNvSpPr>
              <p:nvPr/>
            </p:nvSpPr>
            <p:spPr bwMode="auto">
              <a:xfrm>
                <a:off x="1202" y="0"/>
                <a:ext cx="1203" cy="422"/>
              </a:xfrm>
              <a:prstGeom prst="rect">
                <a:avLst/>
              </a:prstGeom>
              <a:solidFill>
                <a:srgbClr val="000000"/>
              </a:solidFill>
              <a:ln w="9525">
                <a:solidFill>
                  <a:schemeClr val="tx1"/>
                </a:solidFill>
                <a:miter lim="800000"/>
                <a:headEnd/>
                <a:tailEnd/>
              </a:ln>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92938" name="Group 33"/>
              <p:cNvGrpSpPr>
                <a:grpSpLocks/>
              </p:cNvGrpSpPr>
              <p:nvPr/>
            </p:nvGrpSpPr>
            <p:grpSpPr bwMode="auto">
              <a:xfrm>
                <a:off x="1202" y="0"/>
                <a:ext cx="1203" cy="422"/>
                <a:chOff x="1202" y="0"/>
                <a:chExt cx="1203" cy="422"/>
              </a:xfrm>
            </p:grpSpPr>
            <p:sp>
              <p:nvSpPr>
                <p:cNvPr id="292939" name="Rectangle 34"/>
                <p:cNvSpPr>
                  <a:spLocks noChangeArrowheads="1"/>
                </p:cNvSpPr>
                <p:nvPr/>
              </p:nvSpPr>
              <p:spPr bwMode="auto">
                <a:xfrm>
                  <a:off x="1202" y="0"/>
                  <a:ext cx="1203" cy="422"/>
                </a:xfrm>
                <a:prstGeom prst="rect">
                  <a:avLst/>
                </a:prstGeom>
                <a:solidFill>
                  <a:srgbClr val="000000"/>
                </a:solidFill>
                <a:ln w="9525">
                  <a:solidFill>
                    <a:schemeClr val="tx1"/>
                  </a:solidFill>
                  <a:miter lim="800000"/>
                  <a:headEnd/>
                  <a:tailEnd/>
                </a:ln>
              </p:spPr>
              <p:txBody>
                <a:bodyPr lIns="0" tIns="0" rIns="0" bIns="0" anchor="ctr" anchorCtr="1"/>
                <a:lstStyle/>
                <a:p>
                  <a:pPr algn="ctr" eaLnBrk="1" hangingPunct="1">
                    <a:lnSpc>
                      <a:spcPct val="100000"/>
                    </a:lnSpc>
                    <a:spcBef>
                      <a:spcPct val="0"/>
                    </a:spcBef>
                    <a:buFontTx/>
                    <a:buNone/>
                  </a:pPr>
                  <a:r>
                    <a:rPr kumimoji="0" lang="ar-JO" sz="2800" dirty="0">
                      <a:solidFill>
                        <a:srgbClr val="FFFFFF"/>
                      </a:solidFill>
                      <a:latin typeface="Arial" panose="020B0604020202020204" pitchFamily="34" charset="0"/>
                      <a:cs typeface="Arial" panose="020B0604020202020204" pitchFamily="34" charset="0"/>
                    </a:rPr>
                    <a:t>عمون</a:t>
                  </a:r>
                  <a:endParaRPr kumimoji="0" lang="en-US" dirty="0">
                    <a:solidFill>
                      <a:srgbClr val="FFFFFF"/>
                    </a:solidFill>
                    <a:latin typeface="Arial" panose="020B0604020202020204" pitchFamily="34" charset="0"/>
                    <a:cs typeface="Arial" panose="020B0604020202020204" pitchFamily="34" charset="0"/>
                  </a:endParaRPr>
                </a:p>
              </p:txBody>
            </p:sp>
            <p:sp>
              <p:nvSpPr>
                <p:cNvPr id="292940" name="Rectangle 35"/>
                <p:cNvSpPr>
                  <a:spLocks noChangeArrowheads="1"/>
                </p:cNvSpPr>
                <p:nvPr/>
              </p:nvSpPr>
              <p:spPr bwMode="auto">
                <a:xfrm>
                  <a:off x="1202" y="0"/>
                  <a:ext cx="1203" cy="422"/>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92895" name="Group 36"/>
            <p:cNvGrpSpPr>
              <a:grpSpLocks/>
            </p:cNvGrpSpPr>
            <p:nvPr/>
          </p:nvGrpSpPr>
          <p:grpSpPr bwMode="auto">
            <a:xfrm>
              <a:off x="3406" y="621"/>
              <a:ext cx="1203" cy="422"/>
              <a:chOff x="2405" y="0"/>
              <a:chExt cx="1203" cy="422"/>
            </a:xfrm>
          </p:grpSpPr>
          <p:sp>
            <p:nvSpPr>
              <p:cNvPr id="292933" name="Rectangle 37"/>
              <p:cNvSpPr>
                <a:spLocks noChangeArrowheads="1"/>
              </p:cNvSpPr>
              <p:nvPr/>
            </p:nvSpPr>
            <p:spPr bwMode="auto">
              <a:xfrm>
                <a:off x="2405" y="0"/>
                <a:ext cx="1203" cy="422"/>
              </a:xfrm>
              <a:prstGeom prst="rect">
                <a:avLst/>
              </a:prstGeom>
              <a:solidFill>
                <a:srgbClr val="000000"/>
              </a:solidFill>
              <a:ln w="9525">
                <a:solidFill>
                  <a:schemeClr val="tx1"/>
                </a:solidFill>
                <a:miter lim="800000"/>
                <a:headEnd/>
                <a:tailEnd/>
              </a:ln>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92934" name="Group 38"/>
              <p:cNvGrpSpPr>
                <a:grpSpLocks/>
              </p:cNvGrpSpPr>
              <p:nvPr/>
            </p:nvGrpSpPr>
            <p:grpSpPr bwMode="auto">
              <a:xfrm>
                <a:off x="2405" y="0"/>
                <a:ext cx="1203" cy="422"/>
                <a:chOff x="2405" y="0"/>
                <a:chExt cx="1203" cy="422"/>
              </a:xfrm>
            </p:grpSpPr>
            <p:sp>
              <p:nvSpPr>
                <p:cNvPr id="292935" name="Rectangle 39"/>
                <p:cNvSpPr>
                  <a:spLocks noChangeArrowheads="1"/>
                </p:cNvSpPr>
                <p:nvPr/>
              </p:nvSpPr>
              <p:spPr bwMode="auto">
                <a:xfrm>
                  <a:off x="2405" y="0"/>
                  <a:ext cx="1203" cy="422"/>
                </a:xfrm>
                <a:prstGeom prst="rect">
                  <a:avLst/>
                </a:prstGeom>
                <a:solidFill>
                  <a:srgbClr val="000000"/>
                </a:solidFill>
                <a:ln w="9525">
                  <a:solidFill>
                    <a:schemeClr val="tx1"/>
                  </a:solidFill>
                  <a:miter lim="800000"/>
                  <a:headEnd/>
                  <a:tailEnd/>
                </a:ln>
              </p:spPr>
              <p:txBody>
                <a:bodyPr lIns="0" tIns="0" rIns="0" bIns="0" anchor="ctr" anchorCtr="1"/>
                <a:lstStyle/>
                <a:p>
                  <a:pPr algn="ctr" eaLnBrk="1" hangingPunct="1">
                    <a:lnSpc>
                      <a:spcPct val="100000"/>
                    </a:lnSpc>
                    <a:spcBef>
                      <a:spcPct val="0"/>
                    </a:spcBef>
                    <a:buFontTx/>
                    <a:buNone/>
                  </a:pPr>
                  <a:r>
                    <a:rPr kumimoji="0" lang="ar-JO" sz="2800" dirty="0">
                      <a:solidFill>
                        <a:srgbClr val="FFFFFF"/>
                      </a:solidFill>
                      <a:latin typeface="Arial" panose="020B0604020202020204" pitchFamily="34" charset="0"/>
                      <a:cs typeface="Arial" panose="020B0604020202020204" pitchFamily="34" charset="0"/>
                    </a:rPr>
                    <a:t>أدوم</a:t>
                  </a:r>
                  <a:endParaRPr kumimoji="0" lang="en-US" dirty="0">
                    <a:solidFill>
                      <a:srgbClr val="FFFFFF"/>
                    </a:solidFill>
                    <a:latin typeface="Arial" panose="020B0604020202020204" pitchFamily="34" charset="0"/>
                    <a:cs typeface="Arial" panose="020B0604020202020204" pitchFamily="34" charset="0"/>
                  </a:endParaRPr>
                </a:p>
              </p:txBody>
            </p:sp>
            <p:sp>
              <p:nvSpPr>
                <p:cNvPr id="292936" name="Rectangle 40"/>
                <p:cNvSpPr>
                  <a:spLocks noChangeArrowheads="1"/>
                </p:cNvSpPr>
                <p:nvPr/>
              </p:nvSpPr>
              <p:spPr bwMode="auto">
                <a:xfrm>
                  <a:off x="2405" y="0"/>
                  <a:ext cx="1203" cy="422"/>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92896" name="Group 41"/>
            <p:cNvGrpSpPr>
              <a:grpSpLocks/>
            </p:cNvGrpSpPr>
            <p:nvPr/>
          </p:nvGrpSpPr>
          <p:grpSpPr bwMode="auto">
            <a:xfrm>
              <a:off x="1001" y="1043"/>
              <a:ext cx="3610" cy="394"/>
              <a:chOff x="0" y="422"/>
              <a:chExt cx="3758" cy="394"/>
            </a:xfrm>
          </p:grpSpPr>
          <p:sp>
            <p:nvSpPr>
              <p:cNvPr id="292931" name="Rectangle 42"/>
              <p:cNvSpPr>
                <a:spLocks noChangeArrowheads="1"/>
              </p:cNvSpPr>
              <p:nvPr/>
            </p:nvSpPr>
            <p:spPr bwMode="auto">
              <a:xfrm>
                <a:off x="0" y="422"/>
                <a:ext cx="3758" cy="394"/>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lang="ar-JO" dirty="0">
                    <a:latin typeface="Arial" panose="020B0604020202020204" pitchFamily="34" charset="0"/>
                    <a:cs typeface="Arial" panose="020B0604020202020204" pitchFamily="34" charset="0"/>
                  </a:rPr>
                  <a:t>780 قهر عزيا ويربعام الثاني الثلاثة</a:t>
                </a:r>
                <a:endParaRPr kumimoji="0" lang="en-US" dirty="0">
                  <a:solidFill>
                    <a:srgbClr val="FFFFFF"/>
                  </a:solidFill>
                  <a:latin typeface="Arial" panose="020B0604020202020204" pitchFamily="34" charset="0"/>
                  <a:cs typeface="Arial" panose="020B0604020202020204" pitchFamily="34" charset="0"/>
                </a:endParaRPr>
              </a:p>
            </p:txBody>
          </p:sp>
          <p:sp>
            <p:nvSpPr>
              <p:cNvPr id="292932" name="Rectangle 43"/>
              <p:cNvSpPr>
                <a:spLocks noChangeArrowheads="1"/>
              </p:cNvSpPr>
              <p:nvPr/>
            </p:nvSpPr>
            <p:spPr bwMode="auto">
              <a:xfrm>
                <a:off x="0" y="422"/>
                <a:ext cx="3758" cy="394"/>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2897" name="Group 44"/>
            <p:cNvGrpSpPr>
              <a:grpSpLocks/>
            </p:cNvGrpSpPr>
            <p:nvPr/>
          </p:nvGrpSpPr>
          <p:grpSpPr bwMode="auto">
            <a:xfrm>
              <a:off x="1001" y="1437"/>
              <a:ext cx="1202" cy="500"/>
              <a:chOff x="0" y="816"/>
              <a:chExt cx="1202" cy="500"/>
            </a:xfrm>
          </p:grpSpPr>
          <p:sp>
            <p:nvSpPr>
              <p:cNvPr id="292929" name="Rectangle 45"/>
              <p:cNvSpPr>
                <a:spLocks noChangeArrowheads="1"/>
              </p:cNvSpPr>
              <p:nvPr/>
            </p:nvSpPr>
            <p:spPr bwMode="auto">
              <a:xfrm>
                <a:off x="0" y="816"/>
                <a:ext cx="1202" cy="500"/>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lang="ar-JO" dirty="0">
                    <a:latin typeface="Arial" panose="020B0604020202020204" pitchFamily="34" charset="0"/>
                    <a:cs typeface="Arial" panose="020B0604020202020204" pitchFamily="34" charset="0"/>
                  </a:rPr>
                  <a:t>بقوا خاضعين</a:t>
                </a:r>
                <a:endParaRPr kumimoji="0" lang="en-US" dirty="0">
                  <a:solidFill>
                    <a:srgbClr val="FFFFFF"/>
                  </a:solidFill>
                  <a:latin typeface="Arial" panose="020B0604020202020204" pitchFamily="34" charset="0"/>
                  <a:cs typeface="Arial" panose="020B0604020202020204" pitchFamily="34" charset="0"/>
                </a:endParaRPr>
              </a:p>
            </p:txBody>
          </p:sp>
          <p:sp>
            <p:nvSpPr>
              <p:cNvPr id="292930" name="Rectangle 46"/>
              <p:cNvSpPr>
                <a:spLocks noChangeArrowheads="1"/>
              </p:cNvSpPr>
              <p:nvPr/>
            </p:nvSpPr>
            <p:spPr bwMode="auto">
              <a:xfrm>
                <a:off x="0" y="816"/>
                <a:ext cx="1202" cy="500"/>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2898" name="Group 47"/>
            <p:cNvGrpSpPr>
              <a:grpSpLocks/>
            </p:cNvGrpSpPr>
            <p:nvPr/>
          </p:nvGrpSpPr>
          <p:grpSpPr bwMode="auto">
            <a:xfrm>
              <a:off x="2203" y="1437"/>
              <a:ext cx="1203" cy="500"/>
              <a:chOff x="1202" y="816"/>
              <a:chExt cx="1203" cy="500"/>
            </a:xfrm>
          </p:grpSpPr>
          <p:sp>
            <p:nvSpPr>
              <p:cNvPr id="292927" name="Rectangle 48"/>
              <p:cNvSpPr>
                <a:spLocks noChangeArrowheads="1"/>
              </p:cNvSpPr>
              <p:nvPr/>
            </p:nvSpPr>
            <p:spPr bwMode="auto">
              <a:xfrm>
                <a:off x="1202" y="816"/>
                <a:ext cx="1203" cy="500"/>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lang="ar-JO" sz="2000" dirty="0">
                    <a:latin typeface="Arial" panose="020B0604020202020204" pitchFamily="34" charset="0"/>
                    <a:cs typeface="Arial" panose="020B0604020202020204" pitchFamily="34" charset="0"/>
                  </a:rPr>
                  <a:t>738 - نال الحرية من يوثام        (2 أخبار الأيام 27: 5)</a:t>
                </a:r>
                <a:endParaRPr kumimoji="0" lang="en-US" sz="2200" dirty="0">
                  <a:solidFill>
                    <a:srgbClr val="FFFFFF"/>
                  </a:solidFill>
                  <a:latin typeface="Arial" panose="020B0604020202020204" pitchFamily="34" charset="0"/>
                  <a:cs typeface="Arial" panose="020B0604020202020204" pitchFamily="34" charset="0"/>
                </a:endParaRPr>
              </a:p>
            </p:txBody>
          </p:sp>
          <p:sp>
            <p:nvSpPr>
              <p:cNvPr id="292928" name="Rectangle 49"/>
              <p:cNvSpPr>
                <a:spLocks noChangeArrowheads="1"/>
              </p:cNvSpPr>
              <p:nvPr/>
            </p:nvSpPr>
            <p:spPr bwMode="auto">
              <a:xfrm>
                <a:off x="1202" y="816"/>
                <a:ext cx="1203" cy="500"/>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2899" name="Group 50"/>
            <p:cNvGrpSpPr>
              <a:grpSpLocks/>
            </p:cNvGrpSpPr>
            <p:nvPr/>
          </p:nvGrpSpPr>
          <p:grpSpPr bwMode="auto">
            <a:xfrm>
              <a:off x="3406" y="1437"/>
              <a:ext cx="1203" cy="500"/>
              <a:chOff x="2405" y="816"/>
              <a:chExt cx="1353" cy="500"/>
            </a:xfrm>
          </p:grpSpPr>
          <p:sp>
            <p:nvSpPr>
              <p:cNvPr id="292925" name="Rectangle 51"/>
              <p:cNvSpPr>
                <a:spLocks noChangeArrowheads="1"/>
              </p:cNvSpPr>
              <p:nvPr/>
            </p:nvSpPr>
            <p:spPr bwMode="auto">
              <a:xfrm>
                <a:off x="2405" y="816"/>
                <a:ext cx="1353" cy="500"/>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lang="ar-JO" sz="2000" dirty="0">
                    <a:latin typeface="Arial" panose="020B0604020202020204" pitchFamily="34" charset="0"/>
                    <a:cs typeface="Arial" panose="020B0604020202020204" pitchFamily="34" charset="0"/>
                  </a:rPr>
                  <a:t>735 - حصل على الحرية من آحاز (2 أخبار الأيام 28:17)</a:t>
                </a:r>
                <a:endParaRPr kumimoji="0" lang="en-US" sz="2200" dirty="0">
                  <a:solidFill>
                    <a:srgbClr val="FFFFFF"/>
                  </a:solidFill>
                  <a:latin typeface="Arial" panose="020B0604020202020204" pitchFamily="34" charset="0"/>
                  <a:cs typeface="Arial" panose="020B0604020202020204" pitchFamily="34" charset="0"/>
                </a:endParaRPr>
              </a:p>
            </p:txBody>
          </p:sp>
          <p:sp>
            <p:nvSpPr>
              <p:cNvPr id="292926" name="Rectangle 52"/>
              <p:cNvSpPr>
                <a:spLocks noChangeArrowheads="1"/>
              </p:cNvSpPr>
              <p:nvPr/>
            </p:nvSpPr>
            <p:spPr bwMode="auto">
              <a:xfrm>
                <a:off x="2405" y="816"/>
                <a:ext cx="1353" cy="500"/>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2900" name="Group 53"/>
            <p:cNvGrpSpPr>
              <a:grpSpLocks/>
            </p:cNvGrpSpPr>
            <p:nvPr/>
          </p:nvGrpSpPr>
          <p:grpSpPr bwMode="auto">
            <a:xfrm>
              <a:off x="1001" y="1937"/>
              <a:ext cx="3610" cy="394"/>
              <a:chOff x="0" y="1316"/>
              <a:chExt cx="3758" cy="394"/>
            </a:xfrm>
          </p:grpSpPr>
          <p:sp>
            <p:nvSpPr>
              <p:cNvPr id="292923" name="Rectangle 54"/>
              <p:cNvSpPr>
                <a:spLocks noChangeArrowheads="1"/>
              </p:cNvSpPr>
              <p:nvPr/>
            </p:nvSpPr>
            <p:spPr bwMode="auto">
              <a:xfrm>
                <a:off x="0" y="1316"/>
                <a:ext cx="3758" cy="394"/>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lang="ar-JO" dirty="0">
                    <a:latin typeface="Arial" panose="020B0604020202020204" pitchFamily="34" charset="0"/>
                    <a:cs typeface="Arial" panose="020B0604020202020204" pitchFamily="34" charset="0"/>
                  </a:rPr>
                  <a:t>732 – كلهم أصبحوا دافعي جزية لآشور</a:t>
                </a:r>
                <a:endParaRPr kumimoji="0" lang="en-US" dirty="0">
                  <a:solidFill>
                    <a:srgbClr val="FFFFFF"/>
                  </a:solidFill>
                  <a:latin typeface="Arial" panose="020B0604020202020204" pitchFamily="34" charset="0"/>
                  <a:cs typeface="Arial" panose="020B0604020202020204" pitchFamily="34" charset="0"/>
                </a:endParaRPr>
              </a:p>
            </p:txBody>
          </p:sp>
          <p:sp>
            <p:nvSpPr>
              <p:cNvPr id="292924" name="Rectangle 55"/>
              <p:cNvSpPr>
                <a:spLocks noChangeArrowheads="1"/>
              </p:cNvSpPr>
              <p:nvPr/>
            </p:nvSpPr>
            <p:spPr bwMode="auto">
              <a:xfrm>
                <a:off x="0" y="1316"/>
                <a:ext cx="3758" cy="394"/>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2901" name="Group 56"/>
            <p:cNvGrpSpPr>
              <a:grpSpLocks/>
            </p:cNvGrpSpPr>
            <p:nvPr/>
          </p:nvGrpSpPr>
          <p:grpSpPr bwMode="auto">
            <a:xfrm>
              <a:off x="1001" y="2331"/>
              <a:ext cx="1202" cy="394"/>
              <a:chOff x="0" y="1710"/>
              <a:chExt cx="1202" cy="394"/>
            </a:xfrm>
          </p:grpSpPr>
          <p:sp>
            <p:nvSpPr>
              <p:cNvPr id="292921" name="Rectangle 57"/>
              <p:cNvSpPr>
                <a:spLocks noChangeArrowheads="1"/>
              </p:cNvSpPr>
              <p:nvPr/>
            </p:nvSpPr>
            <p:spPr bwMode="auto">
              <a:xfrm>
                <a:off x="0" y="1710"/>
                <a:ext cx="1202" cy="394"/>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711- تم احتلالهم من قبل سرجون</a:t>
                </a:r>
                <a:endParaRPr kumimoji="0" lang="en-US" dirty="0">
                  <a:solidFill>
                    <a:srgbClr val="FFFFFF"/>
                  </a:solidFill>
                  <a:latin typeface="Arial" panose="020B0604020202020204" pitchFamily="34" charset="0"/>
                  <a:cs typeface="Arial" panose="020B0604020202020204" pitchFamily="34" charset="0"/>
                </a:endParaRPr>
              </a:p>
            </p:txBody>
          </p:sp>
          <p:sp>
            <p:nvSpPr>
              <p:cNvPr id="292922" name="Rectangle 58"/>
              <p:cNvSpPr>
                <a:spLocks noChangeArrowheads="1"/>
              </p:cNvSpPr>
              <p:nvPr/>
            </p:nvSpPr>
            <p:spPr bwMode="auto">
              <a:xfrm>
                <a:off x="0" y="1710"/>
                <a:ext cx="1202" cy="394"/>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2902" name="Group 59"/>
            <p:cNvGrpSpPr>
              <a:grpSpLocks/>
            </p:cNvGrpSpPr>
            <p:nvPr/>
          </p:nvGrpSpPr>
          <p:grpSpPr bwMode="auto">
            <a:xfrm>
              <a:off x="1001" y="2725"/>
              <a:ext cx="2405" cy="403"/>
              <a:chOff x="0" y="2104"/>
              <a:chExt cx="2405" cy="403"/>
            </a:xfrm>
          </p:grpSpPr>
          <p:sp>
            <p:nvSpPr>
              <p:cNvPr id="292919" name="Rectangle 60"/>
              <p:cNvSpPr>
                <a:spLocks noChangeArrowheads="1"/>
              </p:cNvSpPr>
              <p:nvPr/>
            </p:nvSpPr>
            <p:spPr bwMode="auto">
              <a:xfrm>
                <a:off x="0" y="2104"/>
                <a:ext cx="2405" cy="403"/>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lang="ar-JO" dirty="0">
                    <a:latin typeface="Arial" panose="020B0604020202020204" pitchFamily="34" charset="0"/>
                    <a:cs typeface="Arial" panose="020B0604020202020204" pitchFamily="34" charset="0"/>
                  </a:rPr>
                  <a:t>690 - قمع تمرد سنحاريب</a:t>
                </a:r>
                <a:endParaRPr kumimoji="0" lang="en-US" dirty="0">
                  <a:solidFill>
                    <a:srgbClr val="FFFFFF"/>
                  </a:solidFill>
                  <a:latin typeface="Arial" panose="020B0604020202020204" pitchFamily="34" charset="0"/>
                  <a:cs typeface="Arial" panose="020B0604020202020204" pitchFamily="34" charset="0"/>
                </a:endParaRPr>
              </a:p>
            </p:txBody>
          </p:sp>
          <p:sp>
            <p:nvSpPr>
              <p:cNvPr id="292920" name="Rectangle 61"/>
              <p:cNvSpPr>
                <a:spLocks noChangeArrowheads="1"/>
              </p:cNvSpPr>
              <p:nvPr/>
            </p:nvSpPr>
            <p:spPr bwMode="auto">
              <a:xfrm>
                <a:off x="0" y="2104"/>
                <a:ext cx="2405" cy="403"/>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2903" name="Group 62"/>
            <p:cNvGrpSpPr>
              <a:grpSpLocks/>
            </p:cNvGrpSpPr>
            <p:nvPr/>
          </p:nvGrpSpPr>
          <p:grpSpPr bwMode="auto">
            <a:xfrm>
              <a:off x="3406" y="2725"/>
              <a:ext cx="1203" cy="403"/>
              <a:chOff x="2405" y="2104"/>
              <a:chExt cx="1353" cy="403"/>
            </a:xfrm>
          </p:grpSpPr>
          <p:sp>
            <p:nvSpPr>
              <p:cNvPr id="292917" name="Rectangle 63"/>
              <p:cNvSpPr>
                <a:spLocks noChangeArrowheads="1"/>
              </p:cNvSpPr>
              <p:nvPr/>
            </p:nvSpPr>
            <p:spPr bwMode="auto">
              <a:xfrm>
                <a:off x="2405" y="2104"/>
                <a:ext cx="1353" cy="403"/>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dirty="0">
                    <a:solidFill>
                      <a:srgbClr val="FFFFFF"/>
                    </a:solidFill>
                    <a:latin typeface="Arial" panose="020B0604020202020204" pitchFamily="34" charset="0"/>
                    <a:cs typeface="Arial" panose="020B0604020202020204" pitchFamily="34" charset="0"/>
                  </a:rPr>
                  <a:t> </a:t>
                </a:r>
              </a:p>
            </p:txBody>
          </p:sp>
          <p:sp>
            <p:nvSpPr>
              <p:cNvPr id="292918" name="Rectangle 64"/>
              <p:cNvSpPr>
                <a:spLocks noChangeArrowheads="1"/>
              </p:cNvSpPr>
              <p:nvPr/>
            </p:nvSpPr>
            <p:spPr bwMode="auto">
              <a:xfrm>
                <a:off x="2405" y="2104"/>
                <a:ext cx="1353" cy="403"/>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2904" name="Group 65"/>
            <p:cNvGrpSpPr>
              <a:grpSpLocks/>
            </p:cNvGrpSpPr>
            <p:nvPr/>
          </p:nvGrpSpPr>
          <p:grpSpPr bwMode="auto">
            <a:xfrm>
              <a:off x="1001" y="3128"/>
              <a:ext cx="3610" cy="394"/>
              <a:chOff x="0" y="2507"/>
              <a:chExt cx="3758" cy="394"/>
            </a:xfrm>
          </p:grpSpPr>
          <p:sp>
            <p:nvSpPr>
              <p:cNvPr id="292915" name="Rectangle 66"/>
              <p:cNvSpPr>
                <a:spLocks noChangeArrowheads="1"/>
              </p:cNvSpPr>
              <p:nvPr/>
            </p:nvSpPr>
            <p:spPr bwMode="auto">
              <a:xfrm>
                <a:off x="0" y="2507"/>
                <a:ext cx="3758" cy="394"/>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lang="ar-JO" dirty="0">
                    <a:latin typeface="Arial" panose="020B0604020202020204" pitchFamily="34" charset="0"/>
                    <a:cs typeface="Arial" panose="020B0604020202020204" pitchFamily="34" charset="0"/>
                  </a:rPr>
                  <a:t>612 - نالوا حرية جزئية بسقوط نينوى - 607 - اقتحموا يهوذا من أجل بابل</a:t>
                </a:r>
                <a:endParaRPr kumimoji="0" lang="en-US" dirty="0">
                  <a:solidFill>
                    <a:srgbClr val="FFFFFF"/>
                  </a:solidFill>
                  <a:latin typeface="Arial" panose="020B0604020202020204" pitchFamily="34" charset="0"/>
                  <a:cs typeface="Arial" panose="020B0604020202020204" pitchFamily="34" charset="0"/>
                </a:endParaRPr>
              </a:p>
            </p:txBody>
          </p:sp>
          <p:sp>
            <p:nvSpPr>
              <p:cNvPr id="292916" name="Rectangle 67"/>
              <p:cNvSpPr>
                <a:spLocks noChangeArrowheads="1"/>
              </p:cNvSpPr>
              <p:nvPr/>
            </p:nvSpPr>
            <p:spPr bwMode="auto">
              <a:xfrm>
                <a:off x="0" y="2507"/>
                <a:ext cx="3758" cy="394"/>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2905" name="Group 68"/>
            <p:cNvGrpSpPr>
              <a:grpSpLocks/>
            </p:cNvGrpSpPr>
            <p:nvPr/>
          </p:nvGrpSpPr>
          <p:grpSpPr bwMode="auto">
            <a:xfrm>
              <a:off x="1001" y="3522"/>
              <a:ext cx="1202" cy="606"/>
              <a:chOff x="0" y="2901"/>
              <a:chExt cx="1202" cy="606"/>
            </a:xfrm>
          </p:grpSpPr>
          <p:sp>
            <p:nvSpPr>
              <p:cNvPr id="292913" name="Rectangle 69"/>
              <p:cNvSpPr>
                <a:spLocks noChangeArrowheads="1"/>
              </p:cNvSpPr>
              <p:nvPr/>
            </p:nvSpPr>
            <p:spPr bwMode="auto">
              <a:xfrm>
                <a:off x="0" y="2901"/>
                <a:ext cx="1202" cy="606"/>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70000"/>
                  </a:lnSpc>
                  <a:spcBef>
                    <a:spcPct val="0"/>
                  </a:spcBef>
                  <a:buFontTx/>
                  <a:buNone/>
                </a:pPr>
                <a:r>
                  <a:rPr lang="ar-JO" dirty="0">
                    <a:latin typeface="Arial" panose="020B0604020202020204" pitchFamily="34" charset="0"/>
                    <a:cs typeface="Arial" panose="020B0604020202020204" pitchFamily="34" charset="0"/>
                  </a:rPr>
                  <a:t>605 - استعباد نبوخذ نصر 581 - تمرد وتم قمعه</a:t>
                </a:r>
                <a:endParaRPr kumimoji="0" lang="en-US" dirty="0">
                  <a:solidFill>
                    <a:srgbClr val="FFFFFF"/>
                  </a:solidFill>
                  <a:latin typeface="Arial" panose="020B0604020202020204" pitchFamily="34" charset="0"/>
                  <a:cs typeface="Arial" panose="020B0604020202020204" pitchFamily="34" charset="0"/>
                </a:endParaRPr>
              </a:p>
            </p:txBody>
          </p:sp>
          <p:sp>
            <p:nvSpPr>
              <p:cNvPr id="292914" name="Rectangle 70"/>
              <p:cNvSpPr>
                <a:spLocks noChangeArrowheads="1"/>
              </p:cNvSpPr>
              <p:nvPr/>
            </p:nvSpPr>
            <p:spPr bwMode="auto">
              <a:xfrm>
                <a:off x="0" y="2901"/>
                <a:ext cx="1202" cy="606"/>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2906" name="Group 71"/>
            <p:cNvGrpSpPr>
              <a:grpSpLocks/>
            </p:cNvGrpSpPr>
            <p:nvPr/>
          </p:nvGrpSpPr>
          <p:grpSpPr bwMode="auto">
            <a:xfrm>
              <a:off x="2203" y="3522"/>
              <a:ext cx="1203" cy="606"/>
              <a:chOff x="1202" y="2901"/>
              <a:chExt cx="1203" cy="606"/>
            </a:xfrm>
          </p:grpSpPr>
          <p:sp>
            <p:nvSpPr>
              <p:cNvPr id="292911" name="Rectangle 72"/>
              <p:cNvSpPr>
                <a:spLocks noChangeArrowheads="1"/>
              </p:cNvSpPr>
              <p:nvPr/>
            </p:nvSpPr>
            <p:spPr bwMode="auto">
              <a:xfrm>
                <a:off x="1202" y="2901"/>
                <a:ext cx="1203" cy="606"/>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spcBef>
                    <a:spcPct val="0"/>
                  </a:spcBef>
                  <a:buFontTx/>
                  <a:buNone/>
                </a:pPr>
                <a:r>
                  <a:rPr lang="ar-JO" dirty="0">
                    <a:latin typeface="Arial" panose="020B0604020202020204" pitchFamily="34" charset="0"/>
                    <a:cs typeface="Arial" panose="020B0604020202020204" pitchFamily="34" charset="0"/>
                  </a:rPr>
                  <a:t>581 - تمرد الملك بعليس وتم قمعه</a:t>
                </a:r>
                <a:endParaRPr kumimoji="0" lang="en-US" dirty="0">
                  <a:solidFill>
                    <a:srgbClr val="FFFFFF"/>
                  </a:solidFill>
                  <a:latin typeface="Arial" panose="020B0604020202020204" pitchFamily="34" charset="0"/>
                  <a:cs typeface="Arial" panose="020B0604020202020204" pitchFamily="34" charset="0"/>
                </a:endParaRPr>
              </a:p>
            </p:txBody>
          </p:sp>
          <p:sp>
            <p:nvSpPr>
              <p:cNvPr id="292912" name="Rectangle 73"/>
              <p:cNvSpPr>
                <a:spLocks noChangeArrowheads="1"/>
              </p:cNvSpPr>
              <p:nvPr/>
            </p:nvSpPr>
            <p:spPr bwMode="auto">
              <a:xfrm>
                <a:off x="1202" y="2901"/>
                <a:ext cx="1203" cy="606"/>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2907" name="Group 74"/>
            <p:cNvGrpSpPr>
              <a:grpSpLocks/>
            </p:cNvGrpSpPr>
            <p:nvPr/>
          </p:nvGrpSpPr>
          <p:grpSpPr bwMode="auto">
            <a:xfrm>
              <a:off x="3408" y="3522"/>
              <a:ext cx="1203" cy="606"/>
              <a:chOff x="2405" y="2901"/>
              <a:chExt cx="1353" cy="606"/>
            </a:xfrm>
          </p:grpSpPr>
          <p:sp>
            <p:nvSpPr>
              <p:cNvPr id="292909" name="Rectangle 75"/>
              <p:cNvSpPr>
                <a:spLocks noChangeArrowheads="1"/>
              </p:cNvSpPr>
              <p:nvPr/>
            </p:nvSpPr>
            <p:spPr bwMode="auto">
              <a:xfrm>
                <a:off x="2405" y="2901"/>
                <a:ext cx="1353" cy="606"/>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spcBef>
                    <a:spcPct val="0"/>
                  </a:spcBef>
                  <a:buFontTx/>
                  <a:buNone/>
                </a:pPr>
                <a:r>
                  <a:rPr kumimoji="0" lang="ar-JO" dirty="0">
                    <a:solidFill>
                      <a:srgbClr val="FFFFFF"/>
                    </a:solidFill>
                    <a:latin typeface="Arial" panose="020B0604020202020204" pitchFamily="34" charset="0"/>
                    <a:cs typeface="Arial" panose="020B0604020202020204" pitchFamily="34" charset="0"/>
                  </a:rPr>
                  <a:t>601 – صار وبقي دافع جزية لبابل</a:t>
                </a:r>
                <a:endParaRPr kumimoji="0" lang="en-US" dirty="0">
                  <a:solidFill>
                    <a:srgbClr val="FFFFFF"/>
                  </a:solidFill>
                  <a:latin typeface="Arial" panose="020B0604020202020204" pitchFamily="34" charset="0"/>
                  <a:cs typeface="Arial" panose="020B0604020202020204" pitchFamily="34" charset="0"/>
                </a:endParaRPr>
              </a:p>
            </p:txBody>
          </p:sp>
          <p:sp>
            <p:nvSpPr>
              <p:cNvPr id="292910" name="Rectangle 76"/>
              <p:cNvSpPr>
                <a:spLocks noChangeArrowheads="1"/>
              </p:cNvSpPr>
              <p:nvPr/>
            </p:nvSpPr>
            <p:spPr bwMode="auto">
              <a:xfrm>
                <a:off x="2405" y="2901"/>
                <a:ext cx="1353" cy="606"/>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sp>
          <p:nvSpPr>
            <p:cNvPr id="292908" name="Line 77"/>
            <p:cNvSpPr>
              <a:spLocks noChangeShapeType="1"/>
            </p:cNvSpPr>
            <p:nvPr/>
          </p:nvSpPr>
          <p:spPr bwMode="auto">
            <a:xfrm>
              <a:off x="3416" y="2729"/>
              <a:ext cx="1192" cy="0"/>
            </a:xfrm>
            <a:prstGeom prst="line">
              <a:avLst/>
            </a:prstGeom>
            <a:noFill/>
            <a:ln w="12700">
              <a:solidFill>
                <a:schemeClr val="bg1"/>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en-US" dirty="0">
                <a:latin typeface="Arial" panose="020B0604020202020204" pitchFamily="34" charset="0"/>
                <a:cs typeface="Arial" panose="020B0604020202020204" pitchFamily="34" charset="0"/>
              </a:endParaRPr>
            </a:p>
          </p:txBody>
        </p:sp>
      </p:grpSp>
      <p:sp>
        <p:nvSpPr>
          <p:cNvPr id="292891" name="TextBox 76"/>
          <p:cNvSpPr txBox="1">
            <a:spLocks noChangeArrowheads="1"/>
          </p:cNvSpPr>
          <p:nvPr/>
        </p:nvSpPr>
        <p:spPr bwMode="auto">
          <a:xfrm>
            <a:off x="152400" y="768350"/>
            <a:ext cx="8458200" cy="374650"/>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2000" dirty="0">
                <a:solidFill>
                  <a:srgbClr val="FFFFFF"/>
                </a:solidFill>
                <a:latin typeface="Arial" panose="020B0604020202020204" pitchFamily="34" charset="0"/>
                <a:cs typeface="Arial" panose="020B0604020202020204" pitchFamily="34" charset="0"/>
              </a:rPr>
              <a:t>جون ه. والتون، تسلسل النسب وقوائم الخلفيات في العهد القديم، الطبعة الثانية، 72</a:t>
            </a:r>
            <a:endParaRPr lang="en-US" sz="2000" dirty="0">
              <a:solidFill>
                <a:srgbClr val="FFFFFF"/>
              </a:solidFill>
              <a:latin typeface="Arial" panose="020B0604020202020204" pitchFamily="34" charset="0"/>
              <a:cs typeface="Arial" panose="020B0604020202020204" pitchFamily="34" charset="0"/>
            </a:endParaRPr>
          </a:p>
        </p:txBody>
      </p:sp>
    </p:spTree>
  </p:cSld>
  <p:clrMapOvr>
    <a:masterClrMapping/>
  </p:clrMapOvr>
</p:sld>
</file>

<file path=ppt/slides/slide361.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294914" name="Title 1"/>
          <p:cNvSpPr>
            <a:spLocks noGrp="1"/>
          </p:cNvSpPr>
          <p:nvPr>
            <p:ph type="title" idx="4294967295"/>
          </p:nvPr>
        </p:nvSpPr>
        <p:spPr/>
        <p:txBody>
          <a:bodyPr/>
          <a:lstStyle/>
          <a:p>
            <a:r>
              <a:rPr lang="en-US" dirty="0">
                <a:solidFill>
                  <a:schemeClr val="bg2"/>
                </a:solidFill>
                <a:ea typeface="ＭＳ Ｐゴシック" charset="0"/>
                <a:cs typeface="ＭＳ Ｐゴシック" charset="0"/>
              </a:rPr>
              <a:t>Black</a:t>
            </a:r>
          </a:p>
        </p:txBody>
      </p:sp>
    </p:spTree>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JO" sz="3200" dirty="0">
                <a:solidFill>
                  <a:srgbClr val="FFFFFF"/>
                </a:solidFill>
                <a:ea typeface="ＭＳ Ｐゴシック" charset="0"/>
                <a:cs typeface="Arial" panose="020B0604020202020204" pitchFamily="34" charset="0"/>
              </a:rPr>
              <a:t>مسح العهد القديم</a:t>
            </a:r>
            <a:r>
              <a:rPr lang="en-US" sz="3200" dirty="0">
                <a:solidFill>
                  <a:srgbClr val="FFFFFF"/>
                </a:solidFill>
                <a:ea typeface="ＭＳ Ｐゴシック" charset="0"/>
                <a:cs typeface="Arial" panose="020B0604020202020204" pitchFamily="34" charset="0"/>
              </a:rPr>
              <a:t>     at BibleStudyDownloads.org</a:t>
            </a:r>
            <a:endParaRPr lang="en-US" sz="1100" dirty="0">
              <a:solidFill>
                <a:srgbClr val="FFFFFF"/>
              </a:solidFill>
              <a:ea typeface="ＭＳ Ｐゴシック" charset="0"/>
              <a:cs typeface="Arial" panose="020B0604020202020204" pitchFamily="34"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0"/>
              </a:spcBef>
              <a:buFontTx/>
              <a:buNone/>
            </a:pPr>
            <a:r>
              <a:rPr kumimoji="0" lang="ar-JO" sz="4000" dirty="0">
                <a:solidFill>
                  <a:srgbClr val="FFFFFF"/>
                </a:solidFill>
                <a:latin typeface="Arial" panose="020B0604020202020204" pitchFamily="34" charset="0"/>
                <a:cs typeface="Arial" panose="020B0604020202020204" pitchFamily="34" charset="0"/>
              </a:rPr>
              <a:t>أحصل على هذا العرض التقديمي مجاناً</a:t>
            </a:r>
            <a:endParaRPr kumimoji="0" lang="en-US" sz="1400" dirty="0">
              <a:solidFill>
                <a:srgbClr val="FFFFFF"/>
              </a:solidFill>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64468450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2" descr="Whitcomb Char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561975"/>
            <a:ext cx="9144000" cy="6353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4627" name="Rectangle 3"/>
          <p:cNvSpPr>
            <a:spLocks noGrp="1" noChangeArrowheads="1"/>
          </p:cNvSpPr>
          <p:nvPr>
            <p:ph type="title"/>
          </p:nvPr>
        </p:nvSpPr>
        <p:spPr>
          <a:xfrm>
            <a:off x="611188" y="-76200"/>
            <a:ext cx="7618412" cy="685800"/>
          </a:xfrm>
        </p:spPr>
        <p:txBody>
          <a:bodyPr/>
          <a:lstStyle/>
          <a:p>
            <a:pPr algn="ctr">
              <a:defRPr/>
            </a:pPr>
            <a:r>
              <a:rPr kumimoji="0" lang="ar-JO" sz="3200" b="1" dirty="0">
                <a:solidFill>
                  <a:schemeClr val="tx1"/>
                </a:solidFill>
                <a:latin typeface="Arial" panose="020B0604020202020204" pitchFamily="34" charset="0"/>
                <a:ea typeface="ＭＳ Ｐゴシック" charset="0"/>
                <a:cs typeface="Arial" panose="020B0604020202020204" pitchFamily="34" charset="0"/>
              </a:rPr>
              <a:t>قائمة ملوك وأنبياء العهد القديم</a:t>
            </a:r>
            <a:endParaRPr kumimoji="0" lang="en-US" sz="32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158723" name="Text Box 4"/>
          <p:cNvSpPr txBox="1">
            <a:spLocks noChangeArrowheads="1"/>
          </p:cNvSpPr>
          <p:nvPr/>
        </p:nvSpPr>
        <p:spPr bwMode="auto">
          <a:xfrm>
            <a:off x="7391400" y="76200"/>
            <a:ext cx="1676400" cy="400050"/>
          </a:xfrm>
          <a:prstGeom prst="rect">
            <a:avLst/>
          </a:prstGeom>
          <a:noFill/>
          <a:ln w="9525">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232 و342</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 name="Rectangle 3">
            <a:extLst>
              <a:ext uri="{FF2B5EF4-FFF2-40B4-BE49-F238E27FC236}">
                <a16:creationId xmlns:a16="http://schemas.microsoft.com/office/drawing/2014/main" id="{421F667F-D503-504F-B7F6-72263B3D43DA}"/>
              </a:ext>
            </a:extLst>
          </p:cNvPr>
          <p:cNvSpPr txBox="1">
            <a:spLocks noChangeArrowheads="1"/>
          </p:cNvSpPr>
          <p:nvPr/>
        </p:nvSpPr>
        <p:spPr bwMode="auto">
          <a:xfrm>
            <a:off x="4144144" y="6368852"/>
            <a:ext cx="4999856" cy="546298"/>
          </a:xfrm>
          <a:prstGeom prst="rect">
            <a:avLst/>
          </a:prstGeom>
          <a:solidFill>
            <a:schemeClr val="accent4">
              <a:lumMod val="10000"/>
            </a:scheme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قائمة ملوك وأنبياء العهد القديم</a:t>
            </a:r>
            <a:endPar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John C. Whitcomb, 4</a:t>
            </a:r>
            <a:r>
              <a:rPr kumimoji="0" lang="en-US" sz="1100" b="1" i="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th</a:t>
            </a: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ed. (Winona Lake, IN: BMH Books, 1968), 2</a:t>
            </a:r>
            <a:endPar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66223138"/>
      </p:ext>
    </p:extLst>
  </p:cSld>
  <p:clrMapOvr>
    <a:masterClrMapping/>
  </p:clrMapOvr>
  <p:transition spd="med">
    <p:zoom dir="in"/>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2" descr="Whitcomb Chart"/>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458091" y="561975"/>
            <a:ext cx="9602091" cy="62960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4627" name="Rectangle 3"/>
          <p:cNvSpPr>
            <a:spLocks noGrp="1" noChangeArrowheads="1"/>
          </p:cNvSpPr>
          <p:nvPr>
            <p:ph type="title"/>
          </p:nvPr>
        </p:nvSpPr>
        <p:spPr>
          <a:xfrm>
            <a:off x="611188" y="-76200"/>
            <a:ext cx="7618412" cy="685800"/>
          </a:xfrm>
        </p:spPr>
        <p:txBody>
          <a:bodyPr/>
          <a:lstStyle/>
          <a:p>
            <a:pPr algn="ctr">
              <a:defRPr/>
            </a:pPr>
            <a:r>
              <a:rPr kumimoji="0" lang="ar-JO" sz="2400" b="1" dirty="0">
                <a:solidFill>
                  <a:schemeClr val="tx1"/>
                </a:solidFill>
                <a:latin typeface="Arial" panose="020B0604020202020204" pitchFamily="34" charset="0"/>
                <a:ea typeface="ＭＳ Ｐゴシック" charset="0"/>
                <a:cs typeface="Arial" panose="020B0604020202020204" pitchFamily="34" charset="0"/>
              </a:rPr>
              <a:t>قائمة ملوك وأنبياء العهد القديم</a:t>
            </a:r>
            <a:endParaRPr kumimoji="0" lang="en-US" sz="24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158723" name="Text Box 4"/>
          <p:cNvSpPr txBox="1">
            <a:spLocks noChangeArrowheads="1"/>
          </p:cNvSpPr>
          <p:nvPr/>
        </p:nvSpPr>
        <p:spPr bwMode="auto">
          <a:xfrm>
            <a:off x="7391400" y="76200"/>
            <a:ext cx="1676400" cy="400050"/>
          </a:xfrm>
          <a:prstGeom prst="rect">
            <a:avLst/>
          </a:prstGeom>
          <a:noFill/>
          <a:ln w="9525">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232 و342</a:t>
            </a:r>
            <a:endPar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5" name="Picture 2" descr="Whitcomb Chart"/>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b="-14489"/>
          <a:stretch/>
        </p:blipFill>
        <p:spPr bwMode="auto">
          <a:xfrm>
            <a:off x="5292080" y="5805264"/>
            <a:ext cx="3862638" cy="449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3">
            <a:extLst>
              <a:ext uri="{FF2B5EF4-FFF2-40B4-BE49-F238E27FC236}">
                <a16:creationId xmlns:a16="http://schemas.microsoft.com/office/drawing/2014/main" id="{332A7164-5DC7-AB4E-9921-4C2136836CEB}"/>
              </a:ext>
            </a:extLst>
          </p:cNvPr>
          <p:cNvSpPr txBox="1">
            <a:spLocks noChangeArrowheads="1"/>
          </p:cNvSpPr>
          <p:nvPr/>
        </p:nvSpPr>
        <p:spPr bwMode="auto">
          <a:xfrm>
            <a:off x="4932040" y="5739284"/>
            <a:ext cx="4211960" cy="489148"/>
          </a:xfrm>
          <a:prstGeom prst="rect">
            <a:avLst/>
          </a:prstGeom>
          <a:solidFill>
            <a:schemeClr val="accent4">
              <a:lumMod val="10000"/>
            </a:scheme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قائمة ملوك وأنبياء العهد القديم</a:t>
            </a:r>
            <a:endParaRPr kumimoji="0" lang="en-US" sz="1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John C. Whitcomb, 4</a:t>
            </a:r>
            <a:r>
              <a:rPr kumimoji="0" lang="en-US" sz="1000" b="1" i="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th</a:t>
            </a:r>
            <a:r>
              <a:rPr kumimoji="0" lang="en-US" sz="1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ed. (Winona Lake, IN: BMH Books, 1968), 2</a:t>
            </a:r>
            <a:endParaRPr kumimoji="0" lang="en-US" sz="12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84753210"/>
      </p:ext>
    </p:extLst>
  </p:cSld>
  <p:clrMapOvr>
    <a:masterClrMapping/>
  </p:clrMapOvr>
  <p:transition spd="med">
    <p:zoom dir="in"/>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55"/>
          <p:cNvSpPr>
            <a:spLocks noChangeArrowheads="1"/>
          </p:cNvSpPr>
          <p:nvPr/>
        </p:nvSpPr>
        <p:spPr bwMode="auto">
          <a:xfrm>
            <a:off x="0" y="1524000"/>
            <a:ext cx="44958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7762" name="Rectangle 56"/>
          <p:cNvSpPr>
            <a:spLocks noChangeArrowheads="1"/>
          </p:cNvSpPr>
          <p:nvPr/>
        </p:nvSpPr>
        <p:spPr bwMode="auto">
          <a:xfrm>
            <a:off x="4495800" y="1981200"/>
            <a:ext cx="46482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7763" name="Rectangle 57"/>
          <p:cNvSpPr>
            <a:spLocks noChangeArrowheads="1"/>
          </p:cNvSpPr>
          <p:nvPr/>
        </p:nvSpPr>
        <p:spPr bwMode="auto">
          <a:xfrm>
            <a:off x="4495800" y="1143000"/>
            <a:ext cx="4648200" cy="304800"/>
          </a:xfrm>
          <a:prstGeom prst="rect">
            <a:avLst/>
          </a:prstGeom>
          <a:solidFill>
            <a:srgbClr val="FF3300"/>
          </a:solidFill>
          <a:ln w="12700" cap="sq">
            <a:solidFill>
              <a:schemeClr val="tx1"/>
            </a:solidFill>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117764" name="Rectangle 58"/>
          <p:cNvSpPr>
            <a:spLocks noChangeArrowheads="1"/>
          </p:cNvSpPr>
          <p:nvPr/>
        </p:nvSpPr>
        <p:spPr bwMode="auto">
          <a:xfrm>
            <a:off x="0" y="4114800"/>
            <a:ext cx="91440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7765" name="Rectangle 59"/>
          <p:cNvSpPr>
            <a:spLocks noChangeArrowheads="1"/>
          </p:cNvSpPr>
          <p:nvPr/>
        </p:nvSpPr>
        <p:spPr bwMode="auto">
          <a:xfrm>
            <a:off x="0" y="3352800"/>
            <a:ext cx="4495800" cy="304800"/>
          </a:xfrm>
          <a:prstGeom prst="rect">
            <a:avLst/>
          </a:prstGeom>
          <a:solidFill>
            <a:srgbClr val="FF3300"/>
          </a:solidFill>
          <a:ln w="12700" cap="sq">
            <a:solidFill>
              <a:schemeClr val="tx1"/>
            </a:solidFill>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117766" name="Rectangle 60"/>
          <p:cNvSpPr>
            <a:spLocks noChangeArrowheads="1"/>
          </p:cNvSpPr>
          <p:nvPr/>
        </p:nvSpPr>
        <p:spPr bwMode="auto">
          <a:xfrm>
            <a:off x="3124200" y="5943600"/>
            <a:ext cx="60198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7767" name="Rectangle 61"/>
          <p:cNvSpPr>
            <a:spLocks noChangeArrowheads="1"/>
          </p:cNvSpPr>
          <p:nvPr/>
        </p:nvSpPr>
        <p:spPr bwMode="auto">
          <a:xfrm>
            <a:off x="0" y="5943600"/>
            <a:ext cx="16764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7768" name="Rectangle 3"/>
          <p:cNvSpPr>
            <a:spLocks noGrp="1" noChangeArrowheads="1"/>
          </p:cNvSpPr>
          <p:nvPr>
            <p:ph type="title"/>
          </p:nvPr>
        </p:nvSpPr>
        <p:spPr>
          <a:xfrm>
            <a:off x="215478" y="41471"/>
            <a:ext cx="8014122" cy="568128"/>
          </a:xfrm>
        </p:spPr>
        <p:txBody>
          <a:bodyPr/>
          <a:lstStyle/>
          <a:p>
            <a:pPr eaLnBrk="1" hangingPunct="1">
              <a:defRPr/>
            </a:pPr>
            <a:r>
              <a:rPr kumimoji="0" lang="ar-JO" sz="3200" b="1" dirty="0">
                <a:solidFill>
                  <a:schemeClr val="tx1"/>
                </a:solidFill>
                <a:effectLst>
                  <a:glow rad="139700">
                    <a:srgbClr val="FFFFFF">
                      <a:alpha val="75000"/>
                    </a:srgbClr>
                  </a:glow>
                </a:effectLst>
                <a:latin typeface="Arial" panose="020B0604020202020204" pitchFamily="34" charset="0"/>
                <a:ea typeface="ＭＳ Ｐゴシック" charset="0"/>
                <a:cs typeface="Arial" panose="020B0604020202020204" pitchFamily="34" charset="0"/>
              </a:rPr>
              <a:t>ملوك العهد القديم (بالرسومات)</a:t>
            </a:r>
            <a:endParaRPr kumimoji="0" lang="en-US" sz="3200" b="1" dirty="0">
              <a:solidFill>
                <a:schemeClr val="tx1"/>
              </a:solidFill>
              <a:effectLst>
                <a:glow rad="139700">
                  <a:srgbClr val="FFFFFF">
                    <a:alpha val="75000"/>
                  </a:srgbClr>
                </a:glow>
              </a:effectLst>
              <a:latin typeface="Arial" panose="020B0604020202020204" pitchFamily="34" charset="0"/>
              <a:ea typeface="ＭＳ Ｐゴシック" charset="0"/>
              <a:cs typeface="Arial" panose="020B0604020202020204" pitchFamily="34" charset="0"/>
            </a:endParaRPr>
          </a:p>
        </p:txBody>
      </p:sp>
      <p:sp>
        <p:nvSpPr>
          <p:cNvPr id="117769" name="Text Box 4"/>
          <p:cNvSpPr txBox="1">
            <a:spLocks noChangeArrowheads="1"/>
          </p:cNvSpPr>
          <p:nvPr/>
        </p:nvSpPr>
        <p:spPr bwMode="auto">
          <a:xfrm>
            <a:off x="7391400" y="76200"/>
            <a:ext cx="1676400" cy="46196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eaLnBrk="0" fontAlgn="base" hangingPunct="0">
              <a:spcBef>
                <a:spcPct val="0"/>
              </a:spcBef>
              <a:spcAft>
                <a:spcPct val="0"/>
              </a:spcAft>
              <a:defRPr sz="2400">
                <a:solidFill>
                  <a:schemeClr val="tx1"/>
                </a:solidFill>
                <a:latin typeface="Times" charset="0"/>
                <a:ea typeface="ＭＳ Ｐゴシック" charset="0"/>
              </a:defRPr>
            </a:lvl6pPr>
            <a:lvl7pPr marL="2971800" indent="-228600" eaLnBrk="0" fontAlgn="base" hangingPunct="0">
              <a:spcBef>
                <a:spcPct val="0"/>
              </a:spcBef>
              <a:spcAft>
                <a:spcPct val="0"/>
              </a:spcAft>
              <a:defRPr sz="2400">
                <a:solidFill>
                  <a:schemeClr val="tx1"/>
                </a:solidFill>
                <a:latin typeface="Times" charset="0"/>
                <a:ea typeface="ＭＳ Ｐゴシック" charset="0"/>
              </a:defRPr>
            </a:lvl7pPr>
            <a:lvl8pPr marL="3429000" indent="-228600" eaLnBrk="0" fontAlgn="base" hangingPunct="0">
              <a:spcBef>
                <a:spcPct val="0"/>
              </a:spcBef>
              <a:spcAft>
                <a:spcPct val="0"/>
              </a:spcAft>
              <a:defRPr sz="2400">
                <a:solidFill>
                  <a:schemeClr val="tx1"/>
                </a:solidFill>
                <a:latin typeface="Times" charset="0"/>
                <a:ea typeface="ＭＳ Ｐゴシック" charset="0"/>
              </a:defRPr>
            </a:lvl8pPr>
            <a:lvl9pPr marL="3886200" indent="-2286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rPr>
              <a:t>232 و342</a:t>
            </a:r>
            <a:endParaRPr kumimoji="0" lang="en-US" sz="24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164869" name="Text Box 5"/>
          <p:cNvSpPr txBox="1">
            <a:spLocks noChangeArrowheads="1"/>
          </p:cNvSpPr>
          <p:nvPr/>
        </p:nvSpPr>
        <p:spPr bwMode="auto">
          <a:xfrm rot="19866539">
            <a:off x="4579938"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يربعام</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0" name="Text Box 6"/>
          <p:cNvSpPr txBox="1">
            <a:spLocks noChangeArrowheads="1"/>
          </p:cNvSpPr>
          <p:nvPr/>
        </p:nvSpPr>
        <p:spPr bwMode="auto">
          <a:xfrm rot="19866539">
            <a:off x="5029200"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ناداب</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1" name="Text Box 7"/>
          <p:cNvSpPr txBox="1">
            <a:spLocks noChangeArrowheads="1"/>
          </p:cNvSpPr>
          <p:nvPr/>
        </p:nvSpPr>
        <p:spPr bwMode="auto">
          <a:xfrm rot="19866539">
            <a:off x="5500688"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بعشا</a:t>
            </a:r>
            <a:endParaRPr kumimoji="0" lang="en-US" sz="180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2" name="Text Box 8"/>
          <p:cNvSpPr txBox="1">
            <a:spLocks noChangeArrowheads="1"/>
          </p:cNvSpPr>
          <p:nvPr/>
        </p:nvSpPr>
        <p:spPr bwMode="auto">
          <a:xfrm rot="19866539">
            <a:off x="5943600" y="56495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أيلة</a:t>
            </a:r>
            <a:endParaRPr kumimoji="0" lang="en-US" sz="180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3" name="Text Box 9"/>
          <p:cNvSpPr txBox="1">
            <a:spLocks noChangeArrowheads="1"/>
          </p:cNvSpPr>
          <p:nvPr/>
        </p:nvSpPr>
        <p:spPr bwMode="auto">
          <a:xfrm rot="19866539">
            <a:off x="6362700"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زمري</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4" name="Text Box 10"/>
          <p:cNvSpPr txBox="1">
            <a:spLocks noChangeArrowheads="1"/>
          </p:cNvSpPr>
          <p:nvPr/>
        </p:nvSpPr>
        <p:spPr bwMode="auto">
          <a:xfrm rot="19866539">
            <a:off x="6783388" y="56495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عمري</a:t>
            </a:r>
            <a:endParaRPr kumimoji="0" lang="en-US" sz="180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5" name="Text Box 11"/>
          <p:cNvSpPr txBox="1">
            <a:spLocks noChangeArrowheads="1"/>
          </p:cNvSpPr>
          <p:nvPr/>
        </p:nvSpPr>
        <p:spPr bwMode="auto">
          <a:xfrm rot="19866539">
            <a:off x="7204075"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آخاب</a:t>
            </a:r>
            <a:endParaRPr kumimoji="0" lang="en-US" sz="180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6" name="Text Box 12"/>
          <p:cNvSpPr txBox="1">
            <a:spLocks noChangeArrowheads="1"/>
          </p:cNvSpPr>
          <p:nvPr/>
        </p:nvSpPr>
        <p:spPr bwMode="auto">
          <a:xfrm rot="19866539">
            <a:off x="7624763" y="56495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أخزيا</a:t>
            </a:r>
            <a:endParaRPr kumimoji="0" lang="en-US" sz="180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7" name="Text Box 13"/>
          <p:cNvSpPr txBox="1">
            <a:spLocks noChangeArrowheads="1"/>
          </p:cNvSpPr>
          <p:nvPr/>
        </p:nvSpPr>
        <p:spPr bwMode="auto">
          <a:xfrm rot="19866539">
            <a:off x="8045450"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يورام</a:t>
            </a:r>
            <a:endParaRPr kumimoji="0" lang="en-US" sz="180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8" name="Text Box 14"/>
          <p:cNvSpPr txBox="1">
            <a:spLocks noChangeArrowheads="1"/>
          </p:cNvSpPr>
          <p:nvPr/>
        </p:nvSpPr>
        <p:spPr bwMode="auto">
          <a:xfrm rot="19866539">
            <a:off x="4572000" y="1422351"/>
            <a:ext cx="1422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رحبعام</a:t>
            </a:r>
            <a:endPar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9" name="Text Box 15"/>
          <p:cNvSpPr txBox="1">
            <a:spLocks noChangeArrowheads="1"/>
          </p:cNvSpPr>
          <p:nvPr/>
        </p:nvSpPr>
        <p:spPr bwMode="auto">
          <a:xfrm rot="19866539">
            <a:off x="5257800" y="1454101"/>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أبيام</a:t>
            </a:r>
            <a:endPar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0" name="Text Box 16"/>
          <p:cNvSpPr txBox="1">
            <a:spLocks noChangeArrowheads="1"/>
          </p:cNvSpPr>
          <p:nvPr/>
        </p:nvSpPr>
        <p:spPr bwMode="auto">
          <a:xfrm rot="19866539">
            <a:off x="6092825" y="1408064"/>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آسا</a:t>
            </a:r>
            <a:endParaRPr kumimoji="0" lang="en-US"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1" name="Text Box 17"/>
          <p:cNvSpPr txBox="1">
            <a:spLocks noChangeArrowheads="1"/>
          </p:cNvSpPr>
          <p:nvPr/>
        </p:nvSpPr>
        <p:spPr bwMode="auto">
          <a:xfrm rot="19866539">
            <a:off x="7016750" y="1355676"/>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يهورام</a:t>
            </a:r>
            <a:endPar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2" name="Text Box 18"/>
          <p:cNvSpPr txBox="1">
            <a:spLocks noChangeArrowheads="1"/>
          </p:cNvSpPr>
          <p:nvPr/>
        </p:nvSpPr>
        <p:spPr bwMode="auto">
          <a:xfrm rot="19866539">
            <a:off x="7464425" y="1454101"/>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اخزيا</a:t>
            </a:r>
            <a:endPar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3" name="Text Box 19"/>
          <p:cNvSpPr txBox="1">
            <a:spLocks noChangeArrowheads="1"/>
          </p:cNvSpPr>
          <p:nvPr/>
        </p:nvSpPr>
        <p:spPr bwMode="auto">
          <a:xfrm rot="19866539">
            <a:off x="7885113" y="1454101"/>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عثليا</a:t>
            </a:r>
            <a:endPar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4" name="Text Box 20"/>
          <p:cNvSpPr txBox="1">
            <a:spLocks noChangeArrowheads="1"/>
          </p:cNvSpPr>
          <p:nvPr/>
        </p:nvSpPr>
        <p:spPr bwMode="auto">
          <a:xfrm rot="19866539">
            <a:off x="8382000" y="1544589"/>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يؤاش</a:t>
            </a:r>
            <a:endParaRPr kumimoji="0" lang="en-US"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5" name="Text Box 21"/>
          <p:cNvSpPr txBox="1">
            <a:spLocks noChangeArrowheads="1"/>
          </p:cNvSpPr>
          <p:nvPr/>
        </p:nvSpPr>
        <p:spPr bwMode="auto">
          <a:xfrm rot="19866539">
            <a:off x="8502650" y="56495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ياهو</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6" name="Text Box 22"/>
          <p:cNvSpPr txBox="1">
            <a:spLocks noChangeArrowheads="1"/>
          </p:cNvSpPr>
          <p:nvPr/>
        </p:nvSpPr>
        <p:spPr bwMode="auto">
          <a:xfrm rot="19866539">
            <a:off x="6477000" y="1377901"/>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يهوشافاط</a:t>
            </a:r>
            <a:endParaRPr kumimoji="0" lang="en-US"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7" name="Text Box 23"/>
          <p:cNvSpPr txBox="1">
            <a:spLocks noChangeArrowheads="1"/>
          </p:cNvSpPr>
          <p:nvPr/>
        </p:nvSpPr>
        <p:spPr bwMode="auto">
          <a:xfrm rot="19866539">
            <a:off x="793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ياهو</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8" name="Text Box 24"/>
          <p:cNvSpPr txBox="1">
            <a:spLocks noChangeArrowheads="1"/>
          </p:cNvSpPr>
          <p:nvPr/>
        </p:nvSpPr>
        <p:spPr bwMode="auto">
          <a:xfrm rot="19866539">
            <a:off x="4572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يهوأحاز</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9" name="Text Box 25"/>
          <p:cNvSpPr txBox="1">
            <a:spLocks noChangeArrowheads="1"/>
          </p:cNvSpPr>
          <p:nvPr/>
        </p:nvSpPr>
        <p:spPr bwMode="auto">
          <a:xfrm rot="19866539">
            <a:off x="92868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يهؤاش</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0" name="Text Box 26"/>
          <p:cNvSpPr txBox="1">
            <a:spLocks noChangeArrowheads="1"/>
          </p:cNvSpPr>
          <p:nvPr/>
        </p:nvSpPr>
        <p:spPr bwMode="auto">
          <a:xfrm rot="19866539">
            <a:off x="1371600" y="2825750"/>
            <a:ext cx="1641475"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يربعام 2</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1" name="Text Box 27"/>
          <p:cNvSpPr txBox="1">
            <a:spLocks noChangeArrowheads="1"/>
          </p:cNvSpPr>
          <p:nvPr/>
        </p:nvSpPr>
        <p:spPr bwMode="auto">
          <a:xfrm rot="19866539">
            <a:off x="1775210" y="2864335"/>
            <a:ext cx="16017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زكريا</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2" name="Text Box 28"/>
          <p:cNvSpPr txBox="1">
            <a:spLocks noChangeArrowheads="1"/>
          </p:cNvSpPr>
          <p:nvPr/>
        </p:nvSpPr>
        <p:spPr bwMode="auto">
          <a:xfrm rot="19866539">
            <a:off x="27432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منحيم</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3" name="Text Box 29"/>
          <p:cNvSpPr txBox="1">
            <a:spLocks noChangeArrowheads="1"/>
          </p:cNvSpPr>
          <p:nvPr/>
        </p:nvSpPr>
        <p:spPr bwMode="auto">
          <a:xfrm rot="19866539">
            <a:off x="324008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فقعيا</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4" name="Text Box 30"/>
          <p:cNvSpPr txBox="1">
            <a:spLocks noChangeArrowheads="1"/>
          </p:cNvSpPr>
          <p:nvPr/>
        </p:nvSpPr>
        <p:spPr bwMode="auto">
          <a:xfrm rot="19866539">
            <a:off x="3660775" y="2909888"/>
            <a:ext cx="1295400" cy="368300"/>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cs typeface="Arial" panose="020B0604020202020204" pitchFamily="34" charset="0"/>
              </a:rPr>
              <a:t>فقع</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164895" name="Text Box 31"/>
          <p:cNvSpPr txBox="1">
            <a:spLocks noChangeArrowheads="1"/>
          </p:cNvSpPr>
          <p:nvPr/>
        </p:nvSpPr>
        <p:spPr bwMode="auto">
          <a:xfrm rot="19866539">
            <a:off x="0" y="3595688"/>
            <a:ext cx="1422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يؤاش</a:t>
            </a:r>
            <a:endParaRPr kumimoji="0" lang="en-US"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6" name="Text Box 32"/>
          <p:cNvSpPr txBox="1">
            <a:spLocks noChangeArrowheads="1"/>
          </p:cNvSpPr>
          <p:nvPr/>
        </p:nvSpPr>
        <p:spPr bwMode="auto">
          <a:xfrm rot="19866539">
            <a:off x="1371600" y="362743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عمسيا</a:t>
            </a:r>
            <a:endParaRPr kumimoji="0" lang="en-US"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7" name="Text Box 33"/>
          <p:cNvSpPr txBox="1">
            <a:spLocks noChangeArrowheads="1"/>
          </p:cNvSpPr>
          <p:nvPr/>
        </p:nvSpPr>
        <p:spPr bwMode="auto">
          <a:xfrm rot="19866539">
            <a:off x="2511425" y="362743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عزيا</a:t>
            </a:r>
            <a:endParaRPr kumimoji="0" lang="en-US"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8" name="Text Box 34"/>
          <p:cNvSpPr txBox="1">
            <a:spLocks noChangeArrowheads="1"/>
          </p:cNvSpPr>
          <p:nvPr/>
        </p:nvSpPr>
        <p:spPr bwMode="auto">
          <a:xfrm rot="19866539">
            <a:off x="3932238" y="3529013"/>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آحاز</a:t>
            </a:r>
            <a:endPar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9" name="Text Box 35"/>
          <p:cNvSpPr txBox="1">
            <a:spLocks noChangeArrowheads="1"/>
          </p:cNvSpPr>
          <p:nvPr/>
        </p:nvSpPr>
        <p:spPr bwMode="auto">
          <a:xfrm rot="19866539">
            <a:off x="4913313" y="36560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حزقيا</a:t>
            </a:r>
            <a:endParaRPr kumimoji="0" lang="en-US"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0" name="Text Box 36"/>
          <p:cNvSpPr txBox="1">
            <a:spLocks noChangeArrowheads="1"/>
          </p:cNvSpPr>
          <p:nvPr/>
        </p:nvSpPr>
        <p:spPr bwMode="auto">
          <a:xfrm rot="19866539">
            <a:off x="6248400" y="36560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1" name="Text Box 37"/>
          <p:cNvSpPr txBox="1">
            <a:spLocks noChangeArrowheads="1"/>
          </p:cNvSpPr>
          <p:nvPr/>
        </p:nvSpPr>
        <p:spPr bwMode="auto">
          <a:xfrm rot="19866539">
            <a:off x="7086600" y="3748088"/>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آمون</a:t>
            </a:r>
            <a:endPar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2" name="Text Box 38"/>
          <p:cNvSpPr txBox="1">
            <a:spLocks noChangeArrowheads="1"/>
          </p:cNvSpPr>
          <p:nvPr/>
        </p:nvSpPr>
        <p:spPr bwMode="auto">
          <a:xfrm rot="19866539">
            <a:off x="3392488" y="3551238"/>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يوثام</a:t>
            </a:r>
            <a:endParaRPr kumimoji="0" lang="en-US"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3" name="Text Box 39"/>
          <p:cNvSpPr txBox="1">
            <a:spLocks noChangeArrowheads="1"/>
          </p:cNvSpPr>
          <p:nvPr/>
        </p:nvSpPr>
        <p:spPr bwMode="auto">
          <a:xfrm rot="19866539">
            <a:off x="22860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شلوم</a:t>
            </a:r>
            <a:endParaRPr kumimoji="0" lang="en-US" sz="180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4" name="Text Box 40"/>
          <p:cNvSpPr txBox="1">
            <a:spLocks noChangeArrowheads="1"/>
          </p:cNvSpPr>
          <p:nvPr/>
        </p:nvSpPr>
        <p:spPr bwMode="auto">
          <a:xfrm rot="19866539">
            <a:off x="40386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هوشع</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5" name="Text Box 41"/>
          <p:cNvSpPr txBox="1">
            <a:spLocks noChangeArrowheads="1"/>
          </p:cNvSpPr>
          <p:nvPr/>
        </p:nvSpPr>
        <p:spPr bwMode="auto">
          <a:xfrm rot="19866539">
            <a:off x="8001000" y="3748088"/>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يوشيا</a:t>
            </a:r>
            <a:endParaRPr kumimoji="0" lang="en-US"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6" name="Text Box 42"/>
          <p:cNvSpPr txBox="1">
            <a:spLocks noChangeArrowheads="1"/>
          </p:cNvSpPr>
          <p:nvPr/>
        </p:nvSpPr>
        <p:spPr bwMode="auto">
          <a:xfrm rot="19866539">
            <a:off x="-152400" y="54086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 آحاز</a:t>
            </a:r>
            <a:endPar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7" name="Text Box 43"/>
          <p:cNvSpPr txBox="1">
            <a:spLocks noChangeArrowheads="1"/>
          </p:cNvSpPr>
          <p:nvPr/>
        </p:nvSpPr>
        <p:spPr bwMode="auto">
          <a:xfrm rot="19866539">
            <a:off x="260350" y="5362575"/>
            <a:ext cx="14874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يهوياقيم</a:t>
            </a:r>
            <a:endPar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8" name="Text Box 44"/>
          <p:cNvSpPr txBox="1">
            <a:spLocks noChangeArrowheads="1"/>
          </p:cNvSpPr>
          <p:nvPr/>
        </p:nvSpPr>
        <p:spPr bwMode="auto">
          <a:xfrm rot="19866539">
            <a:off x="701675" y="5338763"/>
            <a:ext cx="1585913"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يهوياكين</a:t>
            </a:r>
            <a:endPar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9" name="Text Box 45"/>
          <p:cNvSpPr txBox="1">
            <a:spLocks noChangeArrowheads="1"/>
          </p:cNvSpPr>
          <p:nvPr/>
        </p:nvSpPr>
        <p:spPr bwMode="auto">
          <a:xfrm rot="19866539">
            <a:off x="1181100" y="5399088"/>
            <a:ext cx="13350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صدقيا</a:t>
            </a:r>
            <a:endPar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0" name="Text Box 46"/>
          <p:cNvSpPr txBox="1">
            <a:spLocks noChangeArrowheads="1"/>
          </p:cNvSpPr>
          <p:nvPr/>
        </p:nvSpPr>
        <p:spPr bwMode="auto">
          <a:xfrm rot="1479">
            <a:off x="2571730" y="972569"/>
            <a:ext cx="2076470" cy="369332"/>
          </a:xfrm>
          <a:prstGeom prst="rect">
            <a:avLst/>
          </a:prstGeom>
          <a:noFill/>
          <a:ln w="9525">
            <a:noFill/>
            <a:miter lim="800000"/>
            <a:headEnd/>
            <a:tailEnd/>
          </a:ln>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 ي أ آ ع ز أ ب ن ي </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1" name="Text Box 47"/>
          <p:cNvSpPr txBox="1">
            <a:spLocks noChangeArrowheads="1"/>
          </p:cNvSpPr>
          <p:nvPr/>
        </p:nvSpPr>
        <p:spPr bwMode="auto">
          <a:xfrm rot="1479">
            <a:off x="76200" y="4441997"/>
            <a:ext cx="22860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 آ م ح آ ي ع ع ي </a:t>
            </a:r>
            <a:endPar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2" name="Text Box 48"/>
          <p:cNvSpPr txBox="1">
            <a:spLocks noChangeArrowheads="1"/>
          </p:cNvSpPr>
          <p:nvPr/>
        </p:nvSpPr>
        <p:spPr bwMode="auto">
          <a:xfrm rot="1479">
            <a:off x="304800" y="2360613"/>
            <a:ext cx="18288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و</a:t>
            </a:r>
            <a:r>
              <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حاز</a:t>
            </a:r>
            <a:r>
              <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آش</a:t>
            </a:r>
            <a:r>
              <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2</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3" name="Text Box 49"/>
          <p:cNvSpPr txBox="1">
            <a:spLocks noChangeArrowheads="1"/>
          </p:cNvSpPr>
          <p:nvPr/>
        </p:nvSpPr>
        <p:spPr bwMode="auto">
          <a:xfrm rot="1479">
            <a:off x="2667000" y="2360613"/>
            <a:ext cx="18288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ه ف ف م ش ز</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4" name="Text Box 50"/>
          <p:cNvSpPr txBox="1">
            <a:spLocks noChangeArrowheads="1"/>
          </p:cNvSpPr>
          <p:nvPr/>
        </p:nvSpPr>
        <p:spPr bwMode="auto">
          <a:xfrm rot="1479">
            <a:off x="76200" y="4891088"/>
            <a:ext cx="29718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حاز</a:t>
            </a:r>
            <a:r>
              <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قيم كين</a:t>
            </a:r>
            <a:r>
              <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صد</a:t>
            </a:r>
            <a:endPar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5" name="Text Box 51"/>
          <p:cNvSpPr txBox="1">
            <a:spLocks noChangeArrowheads="1"/>
          </p:cNvSpPr>
          <p:nvPr/>
        </p:nvSpPr>
        <p:spPr bwMode="auto">
          <a:xfrm rot="1479">
            <a:off x="2590800" y="1827213"/>
            <a:ext cx="22860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 ع أ ي ي آ أ ر</a:t>
            </a:r>
            <a:endPar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6" name="Text Box 52"/>
          <p:cNvSpPr txBox="1">
            <a:spLocks noChangeArrowheads="1"/>
          </p:cNvSpPr>
          <p:nvPr/>
        </p:nvSpPr>
        <p:spPr bwMode="auto">
          <a:xfrm rot="1479">
            <a:off x="4680457" y="4720419"/>
            <a:ext cx="4463558" cy="369332"/>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rPr>
              <a:t>أسود</a:t>
            </a:r>
            <a:r>
              <a:rPr kumimoji="0" lang="ar-JO" sz="180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cs typeface="Arial" panose="020B0604020202020204" pitchFamily="34" charset="0"/>
              </a:rPr>
              <a:t>/ أزرق = 9 سلالات في إسرائيل</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7" name="Text Box 53"/>
          <p:cNvSpPr txBox="1">
            <a:spLocks noChangeArrowheads="1"/>
          </p:cNvSpPr>
          <p:nvPr/>
        </p:nvSpPr>
        <p:spPr bwMode="auto">
          <a:xfrm rot="1479">
            <a:off x="4680458" y="5103190"/>
            <a:ext cx="3070656" cy="369332"/>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12 ملك شرير في يهوذا</a:t>
            </a:r>
            <a:endPar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8" name="Text Box 54"/>
          <p:cNvSpPr txBox="1">
            <a:spLocks noChangeArrowheads="1"/>
          </p:cNvSpPr>
          <p:nvPr/>
        </p:nvSpPr>
        <p:spPr bwMode="auto">
          <a:xfrm rot="1479">
            <a:off x="4680458" y="5484190"/>
            <a:ext cx="3070656" cy="369332"/>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8 ملوك صالحين في يهوذا</a:t>
            </a:r>
            <a:endParaRPr kumimoji="0" lang="en-US"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61" name="Text Box 52"/>
          <p:cNvSpPr txBox="1">
            <a:spLocks noChangeArrowheads="1"/>
          </p:cNvSpPr>
          <p:nvPr/>
        </p:nvSpPr>
        <p:spPr bwMode="auto">
          <a:xfrm rot="1479">
            <a:off x="4680458" y="4365476"/>
            <a:ext cx="4276173" cy="368300"/>
          </a:xfrm>
          <a:prstGeom prst="rect">
            <a:avLst/>
          </a:prstGeom>
          <a:noFill/>
          <a:ln w="9525">
            <a:noFill/>
            <a:miter lim="800000"/>
            <a:headEnd/>
            <a:tailEnd/>
          </a:ln>
          <a:effectLst/>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19 ملك في إسرائيل (كلهم أشرار)</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62" name="Text Box 54"/>
          <p:cNvSpPr txBox="1">
            <a:spLocks noChangeArrowheads="1"/>
          </p:cNvSpPr>
          <p:nvPr/>
        </p:nvSpPr>
        <p:spPr bwMode="auto">
          <a:xfrm rot="1479">
            <a:off x="7740650" y="5159266"/>
            <a:ext cx="1152525" cy="646331"/>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cs typeface="Arial" panose="020B0604020202020204" pitchFamily="34" charset="0"/>
              </a:rPr>
              <a:t>سلالة   واحدة</a:t>
            </a:r>
            <a:endParaRPr kumimoji="0" lang="en-US" sz="1800" u="none" strike="noStrike" kern="1200" cap="none" spc="0" normalizeH="0" baseline="0" noProof="0" dirty="0">
              <a:ln>
                <a:noFill/>
              </a:ln>
              <a:solidFill>
                <a:srgbClr val="701A1F"/>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17822" name="Right Brace 1"/>
          <p:cNvSpPr>
            <a:spLocks/>
          </p:cNvSpPr>
          <p:nvPr/>
        </p:nvSpPr>
        <p:spPr bwMode="auto">
          <a:xfrm>
            <a:off x="7451725" y="5157788"/>
            <a:ext cx="288925" cy="647700"/>
          </a:xfrm>
          <a:prstGeom prst="rightBrace">
            <a:avLst>
              <a:gd name="adj1" fmla="val 8303"/>
              <a:gd name="adj2" fmla="val 50000"/>
            </a:avLst>
          </a:prstGeom>
          <a:noFill/>
          <a:ln w="38100">
            <a:solidFill>
              <a:schemeClr val="tx1"/>
            </a:solidFill>
            <a:round/>
            <a:headEnd/>
            <a:tailEnd/>
          </a:ln>
          <a:effectLst/>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64" name="Rectangle 3">
            <a:extLst>
              <a:ext uri="{FF2B5EF4-FFF2-40B4-BE49-F238E27FC236}">
                <a16:creationId xmlns:a16="http://schemas.microsoft.com/office/drawing/2014/main" id="{CFBA6687-B8ED-0943-A9EB-CC14C2BC69B5}"/>
              </a:ext>
            </a:extLst>
          </p:cNvPr>
          <p:cNvSpPr txBox="1">
            <a:spLocks noChangeArrowheads="1"/>
          </p:cNvSpPr>
          <p:nvPr/>
        </p:nvSpPr>
        <p:spPr bwMode="auto">
          <a:xfrm>
            <a:off x="4144144" y="6339086"/>
            <a:ext cx="4999856" cy="546298"/>
          </a:xfrm>
          <a:prstGeom prst="rect">
            <a:avLst/>
          </a:prstGeom>
          <a:solidFill>
            <a:srgbClr val="DADADA">
              <a:lumMod val="10000"/>
            </a:srgb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قائمة ملوك وأنبياء العهد القديم</a:t>
            </a:r>
            <a:endParaRPr kumimoji="0" lang="en-US" sz="18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John C. Whitcomb, 4</a:t>
            </a:r>
            <a:r>
              <a:rPr kumimoji="0" lang="en-US" sz="110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th</a:t>
            </a:r>
            <a:r>
              <a:rPr kumimoji="0" lang="en-US" sz="11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ed. (Winona Lake, IN: BMH Books, 1968), 2</a:t>
            </a:r>
            <a:endParaRPr kumimoji="0" lang="en-US" sz="16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74455575"/>
      </p:ext>
    </p:extLst>
  </p:cSld>
  <p:clrMapOvr>
    <a:masterClrMapping/>
  </p:clrMapOvr>
  <p:transition spd="med">
    <p:zoom dir="in"/>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64910"/>
                                        </p:tgtEl>
                                        <p:attrNameLst>
                                          <p:attrName>style.visibility</p:attrName>
                                        </p:attrNameLst>
                                      </p:cBhvr>
                                      <p:to>
                                        <p:strVal val="visible"/>
                                      </p:to>
                                    </p:set>
                                    <p:animEffect transition="in" filter="fade">
                                      <p:cBhvr>
                                        <p:cTn id="7" dur="500"/>
                                        <p:tgtEl>
                                          <p:spTgt spid="16491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64869"/>
                                        </p:tgtEl>
                                        <p:attrNameLst>
                                          <p:attrName>style.visibility</p:attrName>
                                        </p:attrNameLst>
                                      </p:cBhvr>
                                      <p:to>
                                        <p:strVal val="visible"/>
                                      </p:to>
                                    </p:set>
                                    <p:animEffect transition="in" filter="fade">
                                      <p:cBhvr>
                                        <p:cTn id="12" dur="500"/>
                                        <p:tgtEl>
                                          <p:spTgt spid="16486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164870"/>
                                        </p:tgtEl>
                                        <p:attrNameLst>
                                          <p:attrName>style.visibility</p:attrName>
                                        </p:attrNameLst>
                                      </p:cBhvr>
                                      <p:to>
                                        <p:strVal val="visible"/>
                                      </p:to>
                                    </p:set>
                                    <p:animEffect transition="in" filter="fade">
                                      <p:cBhvr>
                                        <p:cTn id="17" dur="500"/>
                                        <p:tgtEl>
                                          <p:spTgt spid="16487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164871"/>
                                        </p:tgtEl>
                                        <p:attrNameLst>
                                          <p:attrName>style.visibility</p:attrName>
                                        </p:attrNameLst>
                                      </p:cBhvr>
                                      <p:to>
                                        <p:strVal val="visible"/>
                                      </p:to>
                                    </p:set>
                                    <p:animEffect transition="in" filter="fade">
                                      <p:cBhvr>
                                        <p:cTn id="22" dur="500"/>
                                        <p:tgtEl>
                                          <p:spTgt spid="16487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nodeType="clickEffect">
                                  <p:stCondLst>
                                    <p:cond delay="0"/>
                                  </p:stCondLst>
                                  <p:childTnLst>
                                    <p:set>
                                      <p:cBhvr>
                                        <p:cTn id="26" dur="1" fill="hold">
                                          <p:stCondLst>
                                            <p:cond delay="0"/>
                                          </p:stCondLst>
                                        </p:cTn>
                                        <p:tgtEl>
                                          <p:spTgt spid="164872"/>
                                        </p:tgtEl>
                                        <p:attrNameLst>
                                          <p:attrName>style.visibility</p:attrName>
                                        </p:attrNameLst>
                                      </p:cBhvr>
                                      <p:to>
                                        <p:strVal val="visible"/>
                                      </p:to>
                                    </p:set>
                                    <p:animEffect transition="in" filter="fade">
                                      <p:cBhvr>
                                        <p:cTn id="27" dur="500"/>
                                        <p:tgtEl>
                                          <p:spTgt spid="16487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nodeType="clickEffect">
                                  <p:stCondLst>
                                    <p:cond delay="0"/>
                                  </p:stCondLst>
                                  <p:childTnLst>
                                    <p:set>
                                      <p:cBhvr>
                                        <p:cTn id="31" dur="1" fill="hold">
                                          <p:stCondLst>
                                            <p:cond delay="0"/>
                                          </p:stCondLst>
                                        </p:cTn>
                                        <p:tgtEl>
                                          <p:spTgt spid="164873"/>
                                        </p:tgtEl>
                                        <p:attrNameLst>
                                          <p:attrName>style.visibility</p:attrName>
                                        </p:attrNameLst>
                                      </p:cBhvr>
                                      <p:to>
                                        <p:strVal val="visible"/>
                                      </p:to>
                                    </p:set>
                                    <p:animEffect transition="in" filter="fade">
                                      <p:cBhvr>
                                        <p:cTn id="32" dur="500"/>
                                        <p:tgtEl>
                                          <p:spTgt spid="16487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nodeType="clickEffect">
                                  <p:stCondLst>
                                    <p:cond delay="0"/>
                                  </p:stCondLst>
                                  <p:childTnLst>
                                    <p:set>
                                      <p:cBhvr>
                                        <p:cTn id="36" dur="1" fill="hold">
                                          <p:stCondLst>
                                            <p:cond delay="0"/>
                                          </p:stCondLst>
                                        </p:cTn>
                                        <p:tgtEl>
                                          <p:spTgt spid="164874"/>
                                        </p:tgtEl>
                                        <p:attrNameLst>
                                          <p:attrName>style.visibility</p:attrName>
                                        </p:attrNameLst>
                                      </p:cBhvr>
                                      <p:to>
                                        <p:strVal val="visible"/>
                                      </p:to>
                                    </p:set>
                                    <p:animEffect transition="in" filter="fade">
                                      <p:cBhvr>
                                        <p:cTn id="37" dur="500"/>
                                        <p:tgtEl>
                                          <p:spTgt spid="164874"/>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nodeType="clickEffect">
                                  <p:stCondLst>
                                    <p:cond delay="0"/>
                                  </p:stCondLst>
                                  <p:childTnLst>
                                    <p:set>
                                      <p:cBhvr>
                                        <p:cTn id="41" dur="1" fill="hold">
                                          <p:stCondLst>
                                            <p:cond delay="0"/>
                                          </p:stCondLst>
                                        </p:cTn>
                                        <p:tgtEl>
                                          <p:spTgt spid="164875"/>
                                        </p:tgtEl>
                                        <p:attrNameLst>
                                          <p:attrName>style.visibility</p:attrName>
                                        </p:attrNameLst>
                                      </p:cBhvr>
                                      <p:to>
                                        <p:strVal val="visible"/>
                                      </p:to>
                                    </p:set>
                                    <p:animEffect transition="in" filter="fade">
                                      <p:cBhvr>
                                        <p:cTn id="42" dur="500"/>
                                        <p:tgtEl>
                                          <p:spTgt spid="164875"/>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nodeType="clickEffect">
                                  <p:stCondLst>
                                    <p:cond delay="0"/>
                                  </p:stCondLst>
                                  <p:childTnLst>
                                    <p:set>
                                      <p:cBhvr>
                                        <p:cTn id="46" dur="1" fill="hold">
                                          <p:stCondLst>
                                            <p:cond delay="0"/>
                                          </p:stCondLst>
                                        </p:cTn>
                                        <p:tgtEl>
                                          <p:spTgt spid="164876"/>
                                        </p:tgtEl>
                                        <p:attrNameLst>
                                          <p:attrName>style.visibility</p:attrName>
                                        </p:attrNameLst>
                                      </p:cBhvr>
                                      <p:to>
                                        <p:strVal val="visible"/>
                                      </p:to>
                                    </p:set>
                                    <p:animEffect transition="in" filter="fade">
                                      <p:cBhvr>
                                        <p:cTn id="47" dur="500"/>
                                        <p:tgtEl>
                                          <p:spTgt spid="16487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nodeType="clickEffect">
                                  <p:stCondLst>
                                    <p:cond delay="0"/>
                                  </p:stCondLst>
                                  <p:childTnLst>
                                    <p:set>
                                      <p:cBhvr>
                                        <p:cTn id="51" dur="1" fill="hold">
                                          <p:stCondLst>
                                            <p:cond delay="0"/>
                                          </p:stCondLst>
                                        </p:cTn>
                                        <p:tgtEl>
                                          <p:spTgt spid="164877"/>
                                        </p:tgtEl>
                                        <p:attrNameLst>
                                          <p:attrName>style.visibility</p:attrName>
                                        </p:attrNameLst>
                                      </p:cBhvr>
                                      <p:to>
                                        <p:strVal val="visible"/>
                                      </p:to>
                                    </p:set>
                                    <p:animEffect transition="in" filter="fade">
                                      <p:cBhvr>
                                        <p:cTn id="52" dur="500"/>
                                        <p:tgtEl>
                                          <p:spTgt spid="164877"/>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0" presetClass="entr" presetSubtype="0" fill="hold" nodeType="clickEffect">
                                  <p:stCondLst>
                                    <p:cond delay="0"/>
                                  </p:stCondLst>
                                  <p:childTnLst>
                                    <p:set>
                                      <p:cBhvr>
                                        <p:cTn id="56" dur="1" fill="hold">
                                          <p:stCondLst>
                                            <p:cond delay="0"/>
                                          </p:stCondLst>
                                        </p:cTn>
                                        <p:tgtEl>
                                          <p:spTgt spid="164885"/>
                                        </p:tgtEl>
                                        <p:attrNameLst>
                                          <p:attrName>style.visibility</p:attrName>
                                        </p:attrNameLst>
                                      </p:cBhvr>
                                      <p:to>
                                        <p:strVal val="visible"/>
                                      </p:to>
                                    </p:set>
                                    <p:animEffect transition="in" filter="fade">
                                      <p:cBhvr>
                                        <p:cTn id="57" dur="500"/>
                                        <p:tgtEl>
                                          <p:spTgt spid="164885"/>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nodeType="clickEffect">
                                  <p:stCondLst>
                                    <p:cond delay="0"/>
                                  </p:stCondLst>
                                  <p:childTnLst>
                                    <p:set>
                                      <p:cBhvr>
                                        <p:cTn id="61" dur="1" fill="hold">
                                          <p:stCondLst>
                                            <p:cond delay="0"/>
                                          </p:stCondLst>
                                        </p:cTn>
                                        <p:tgtEl>
                                          <p:spTgt spid="164915"/>
                                        </p:tgtEl>
                                        <p:attrNameLst>
                                          <p:attrName>style.visibility</p:attrName>
                                        </p:attrNameLst>
                                      </p:cBhvr>
                                      <p:to>
                                        <p:strVal val="visible"/>
                                      </p:to>
                                    </p:set>
                                    <p:animEffect transition="in" filter="fade">
                                      <p:cBhvr>
                                        <p:cTn id="62" dur="500"/>
                                        <p:tgtEl>
                                          <p:spTgt spid="164915"/>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10" presetClass="entr" presetSubtype="0" fill="hold" nodeType="clickEffect">
                                  <p:stCondLst>
                                    <p:cond delay="0"/>
                                  </p:stCondLst>
                                  <p:childTnLst>
                                    <p:set>
                                      <p:cBhvr>
                                        <p:cTn id="66" dur="1" fill="hold">
                                          <p:stCondLst>
                                            <p:cond delay="0"/>
                                          </p:stCondLst>
                                        </p:cTn>
                                        <p:tgtEl>
                                          <p:spTgt spid="164878"/>
                                        </p:tgtEl>
                                        <p:attrNameLst>
                                          <p:attrName>style.visibility</p:attrName>
                                        </p:attrNameLst>
                                      </p:cBhvr>
                                      <p:to>
                                        <p:strVal val="visible"/>
                                      </p:to>
                                    </p:set>
                                    <p:animEffect transition="in" filter="fade">
                                      <p:cBhvr>
                                        <p:cTn id="67" dur="500"/>
                                        <p:tgtEl>
                                          <p:spTgt spid="164878"/>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10" presetClass="entr" presetSubtype="0" fill="hold" nodeType="clickEffect">
                                  <p:stCondLst>
                                    <p:cond delay="0"/>
                                  </p:stCondLst>
                                  <p:childTnLst>
                                    <p:set>
                                      <p:cBhvr>
                                        <p:cTn id="71" dur="1" fill="hold">
                                          <p:stCondLst>
                                            <p:cond delay="0"/>
                                          </p:stCondLst>
                                        </p:cTn>
                                        <p:tgtEl>
                                          <p:spTgt spid="164879"/>
                                        </p:tgtEl>
                                        <p:attrNameLst>
                                          <p:attrName>style.visibility</p:attrName>
                                        </p:attrNameLst>
                                      </p:cBhvr>
                                      <p:to>
                                        <p:strVal val="visible"/>
                                      </p:to>
                                    </p:set>
                                    <p:animEffect transition="in" filter="fade">
                                      <p:cBhvr>
                                        <p:cTn id="72" dur="500"/>
                                        <p:tgtEl>
                                          <p:spTgt spid="164879"/>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10" presetClass="entr" presetSubtype="0" fill="hold" nodeType="clickEffect">
                                  <p:stCondLst>
                                    <p:cond delay="0"/>
                                  </p:stCondLst>
                                  <p:childTnLst>
                                    <p:set>
                                      <p:cBhvr>
                                        <p:cTn id="76" dur="1" fill="hold">
                                          <p:stCondLst>
                                            <p:cond delay="0"/>
                                          </p:stCondLst>
                                        </p:cTn>
                                        <p:tgtEl>
                                          <p:spTgt spid="164880"/>
                                        </p:tgtEl>
                                        <p:attrNameLst>
                                          <p:attrName>style.visibility</p:attrName>
                                        </p:attrNameLst>
                                      </p:cBhvr>
                                      <p:to>
                                        <p:strVal val="visible"/>
                                      </p:to>
                                    </p:set>
                                    <p:animEffect transition="in" filter="fade">
                                      <p:cBhvr>
                                        <p:cTn id="77" dur="500"/>
                                        <p:tgtEl>
                                          <p:spTgt spid="164880"/>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10" presetClass="entr" presetSubtype="0" fill="hold" nodeType="clickEffect">
                                  <p:stCondLst>
                                    <p:cond delay="0"/>
                                  </p:stCondLst>
                                  <p:childTnLst>
                                    <p:set>
                                      <p:cBhvr>
                                        <p:cTn id="81" dur="1" fill="hold">
                                          <p:stCondLst>
                                            <p:cond delay="0"/>
                                          </p:stCondLst>
                                        </p:cTn>
                                        <p:tgtEl>
                                          <p:spTgt spid="164886"/>
                                        </p:tgtEl>
                                        <p:attrNameLst>
                                          <p:attrName>style.visibility</p:attrName>
                                        </p:attrNameLst>
                                      </p:cBhvr>
                                      <p:to>
                                        <p:strVal val="visible"/>
                                      </p:to>
                                    </p:set>
                                    <p:animEffect transition="in" filter="fade">
                                      <p:cBhvr>
                                        <p:cTn id="82" dur="500"/>
                                        <p:tgtEl>
                                          <p:spTgt spid="164886"/>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10" presetClass="entr" presetSubtype="0" fill="hold" nodeType="clickEffect">
                                  <p:stCondLst>
                                    <p:cond delay="0"/>
                                  </p:stCondLst>
                                  <p:childTnLst>
                                    <p:set>
                                      <p:cBhvr>
                                        <p:cTn id="86" dur="1" fill="hold">
                                          <p:stCondLst>
                                            <p:cond delay="0"/>
                                          </p:stCondLst>
                                        </p:cTn>
                                        <p:tgtEl>
                                          <p:spTgt spid="164881"/>
                                        </p:tgtEl>
                                        <p:attrNameLst>
                                          <p:attrName>style.visibility</p:attrName>
                                        </p:attrNameLst>
                                      </p:cBhvr>
                                      <p:to>
                                        <p:strVal val="visible"/>
                                      </p:to>
                                    </p:set>
                                    <p:animEffect transition="in" filter="fade">
                                      <p:cBhvr>
                                        <p:cTn id="87" dur="500"/>
                                        <p:tgtEl>
                                          <p:spTgt spid="164881"/>
                                        </p:tgtEl>
                                      </p:cBhvr>
                                    </p:animEffect>
                                  </p:childTnLst>
                                </p:cTn>
                              </p:par>
                            </p:childTnLst>
                          </p:cTn>
                        </p:par>
                      </p:childTnLst>
                    </p:cTn>
                  </p:par>
                  <p:par>
                    <p:cTn id="88" fill="hold" nodeType="clickPar">
                      <p:stCondLst>
                        <p:cond delay="indefinite"/>
                      </p:stCondLst>
                      <p:childTnLst>
                        <p:par>
                          <p:cTn id="89" fill="hold" nodeType="withGroup">
                            <p:stCondLst>
                              <p:cond delay="0"/>
                            </p:stCondLst>
                            <p:childTnLst>
                              <p:par>
                                <p:cTn id="90" presetID="10" presetClass="entr" presetSubtype="0" fill="hold" nodeType="clickEffect">
                                  <p:stCondLst>
                                    <p:cond delay="0"/>
                                  </p:stCondLst>
                                  <p:childTnLst>
                                    <p:set>
                                      <p:cBhvr>
                                        <p:cTn id="91" dur="1" fill="hold">
                                          <p:stCondLst>
                                            <p:cond delay="0"/>
                                          </p:stCondLst>
                                        </p:cTn>
                                        <p:tgtEl>
                                          <p:spTgt spid="164882"/>
                                        </p:tgtEl>
                                        <p:attrNameLst>
                                          <p:attrName>style.visibility</p:attrName>
                                        </p:attrNameLst>
                                      </p:cBhvr>
                                      <p:to>
                                        <p:strVal val="visible"/>
                                      </p:to>
                                    </p:set>
                                    <p:animEffect transition="in" filter="fade">
                                      <p:cBhvr>
                                        <p:cTn id="92" dur="500"/>
                                        <p:tgtEl>
                                          <p:spTgt spid="164882"/>
                                        </p:tgtEl>
                                      </p:cBhvr>
                                    </p:animEffect>
                                  </p:childTnLst>
                                </p:cTn>
                              </p:par>
                            </p:childTnLst>
                          </p:cTn>
                        </p:par>
                      </p:childTnLst>
                    </p:cTn>
                  </p:par>
                  <p:par>
                    <p:cTn id="93" fill="hold" nodeType="clickPar">
                      <p:stCondLst>
                        <p:cond delay="indefinite"/>
                      </p:stCondLst>
                      <p:childTnLst>
                        <p:par>
                          <p:cTn id="94" fill="hold" nodeType="withGroup">
                            <p:stCondLst>
                              <p:cond delay="0"/>
                            </p:stCondLst>
                            <p:childTnLst>
                              <p:par>
                                <p:cTn id="95" presetID="10" presetClass="entr" presetSubtype="0" fill="hold" nodeType="clickEffect">
                                  <p:stCondLst>
                                    <p:cond delay="0"/>
                                  </p:stCondLst>
                                  <p:childTnLst>
                                    <p:set>
                                      <p:cBhvr>
                                        <p:cTn id="96" dur="1" fill="hold">
                                          <p:stCondLst>
                                            <p:cond delay="0"/>
                                          </p:stCondLst>
                                        </p:cTn>
                                        <p:tgtEl>
                                          <p:spTgt spid="164883"/>
                                        </p:tgtEl>
                                        <p:attrNameLst>
                                          <p:attrName>style.visibility</p:attrName>
                                        </p:attrNameLst>
                                      </p:cBhvr>
                                      <p:to>
                                        <p:strVal val="visible"/>
                                      </p:to>
                                    </p:set>
                                    <p:animEffect transition="in" filter="fade">
                                      <p:cBhvr>
                                        <p:cTn id="97" dur="500"/>
                                        <p:tgtEl>
                                          <p:spTgt spid="164883"/>
                                        </p:tgtEl>
                                      </p:cBhvr>
                                    </p:animEffect>
                                  </p:childTnLst>
                                </p:cTn>
                              </p:par>
                            </p:childTnLst>
                          </p:cTn>
                        </p:par>
                      </p:childTnLst>
                    </p:cTn>
                  </p:par>
                  <p:par>
                    <p:cTn id="98" fill="hold" nodeType="clickPar">
                      <p:stCondLst>
                        <p:cond delay="indefinite"/>
                      </p:stCondLst>
                      <p:childTnLst>
                        <p:par>
                          <p:cTn id="99" fill="hold" nodeType="withGroup">
                            <p:stCondLst>
                              <p:cond delay="0"/>
                            </p:stCondLst>
                            <p:childTnLst>
                              <p:par>
                                <p:cTn id="100" presetID="10" presetClass="entr" presetSubtype="0" fill="hold" nodeType="clickEffect">
                                  <p:stCondLst>
                                    <p:cond delay="0"/>
                                  </p:stCondLst>
                                  <p:childTnLst>
                                    <p:set>
                                      <p:cBhvr>
                                        <p:cTn id="101" dur="1" fill="hold">
                                          <p:stCondLst>
                                            <p:cond delay="0"/>
                                          </p:stCondLst>
                                        </p:cTn>
                                        <p:tgtEl>
                                          <p:spTgt spid="164884"/>
                                        </p:tgtEl>
                                        <p:attrNameLst>
                                          <p:attrName>style.visibility</p:attrName>
                                        </p:attrNameLst>
                                      </p:cBhvr>
                                      <p:to>
                                        <p:strVal val="visible"/>
                                      </p:to>
                                    </p:set>
                                    <p:animEffect transition="in" filter="fade">
                                      <p:cBhvr>
                                        <p:cTn id="102" dur="500"/>
                                        <p:tgtEl>
                                          <p:spTgt spid="164884"/>
                                        </p:tgtEl>
                                      </p:cBhvr>
                                    </p:animEffect>
                                  </p:childTnLst>
                                </p:cTn>
                              </p:par>
                            </p:childTnLst>
                          </p:cTn>
                        </p:par>
                      </p:childTnLst>
                    </p:cTn>
                  </p:par>
                  <p:par>
                    <p:cTn id="103" fill="hold">
                      <p:stCondLst>
                        <p:cond delay="indefinite"/>
                      </p:stCondLst>
                      <p:childTnLst>
                        <p:par>
                          <p:cTn id="104" fill="hold">
                            <p:stCondLst>
                              <p:cond delay="0"/>
                            </p:stCondLst>
                            <p:childTnLst>
                              <p:par>
                                <p:cTn id="105" presetID="10" presetClass="entr" presetSubtype="0" fill="hold" nodeType="clickEffect">
                                  <p:stCondLst>
                                    <p:cond delay="0"/>
                                  </p:stCondLst>
                                  <p:childTnLst>
                                    <p:set>
                                      <p:cBhvr>
                                        <p:cTn id="106" dur="1" fill="hold">
                                          <p:stCondLst>
                                            <p:cond delay="0"/>
                                          </p:stCondLst>
                                        </p:cTn>
                                        <p:tgtEl>
                                          <p:spTgt spid="164912"/>
                                        </p:tgtEl>
                                        <p:attrNameLst>
                                          <p:attrName>style.visibility</p:attrName>
                                        </p:attrNameLst>
                                      </p:cBhvr>
                                      <p:to>
                                        <p:strVal val="visible"/>
                                      </p:to>
                                    </p:set>
                                    <p:animEffect transition="in" filter="fade">
                                      <p:cBhvr>
                                        <p:cTn id="107" dur="500"/>
                                        <p:tgtEl>
                                          <p:spTgt spid="164912"/>
                                        </p:tgtEl>
                                      </p:cBhvr>
                                    </p:animEffect>
                                  </p:childTnLst>
                                </p:cTn>
                              </p:par>
                            </p:childTnLst>
                          </p:cTn>
                        </p:par>
                      </p:childTnLst>
                    </p:cTn>
                  </p:par>
                  <p:par>
                    <p:cTn id="108" fill="hold" nodeType="clickPar">
                      <p:stCondLst>
                        <p:cond delay="indefinite"/>
                      </p:stCondLst>
                      <p:childTnLst>
                        <p:par>
                          <p:cTn id="109" fill="hold" nodeType="withGroup">
                            <p:stCondLst>
                              <p:cond delay="0"/>
                            </p:stCondLst>
                            <p:childTnLst>
                              <p:par>
                                <p:cTn id="110" presetID="10" presetClass="entr" presetSubtype="0" fill="hold" nodeType="clickEffect">
                                  <p:stCondLst>
                                    <p:cond delay="0"/>
                                  </p:stCondLst>
                                  <p:childTnLst>
                                    <p:set>
                                      <p:cBhvr>
                                        <p:cTn id="111" dur="1" fill="hold">
                                          <p:stCondLst>
                                            <p:cond delay="0"/>
                                          </p:stCondLst>
                                        </p:cTn>
                                        <p:tgtEl>
                                          <p:spTgt spid="164887"/>
                                        </p:tgtEl>
                                        <p:attrNameLst>
                                          <p:attrName>style.visibility</p:attrName>
                                        </p:attrNameLst>
                                      </p:cBhvr>
                                      <p:to>
                                        <p:strVal val="visible"/>
                                      </p:to>
                                    </p:set>
                                    <p:animEffect transition="in" filter="fade">
                                      <p:cBhvr>
                                        <p:cTn id="112" dur="500"/>
                                        <p:tgtEl>
                                          <p:spTgt spid="164887"/>
                                        </p:tgtEl>
                                      </p:cBhvr>
                                    </p:animEffec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10" presetClass="entr" presetSubtype="0" fill="hold" nodeType="clickEffect">
                                  <p:stCondLst>
                                    <p:cond delay="0"/>
                                  </p:stCondLst>
                                  <p:childTnLst>
                                    <p:set>
                                      <p:cBhvr>
                                        <p:cTn id="116" dur="1" fill="hold">
                                          <p:stCondLst>
                                            <p:cond delay="0"/>
                                          </p:stCondLst>
                                        </p:cTn>
                                        <p:tgtEl>
                                          <p:spTgt spid="164888"/>
                                        </p:tgtEl>
                                        <p:attrNameLst>
                                          <p:attrName>style.visibility</p:attrName>
                                        </p:attrNameLst>
                                      </p:cBhvr>
                                      <p:to>
                                        <p:strVal val="visible"/>
                                      </p:to>
                                    </p:set>
                                    <p:animEffect transition="in" filter="fade">
                                      <p:cBhvr>
                                        <p:cTn id="117" dur="500"/>
                                        <p:tgtEl>
                                          <p:spTgt spid="164888"/>
                                        </p:tgtEl>
                                      </p:cBhvr>
                                    </p:animEffect>
                                  </p:childTnLst>
                                </p:cTn>
                              </p:par>
                            </p:childTnLst>
                          </p:cTn>
                        </p:par>
                      </p:childTnLst>
                    </p:cTn>
                  </p:par>
                  <p:par>
                    <p:cTn id="118" fill="hold" nodeType="clickPar">
                      <p:stCondLst>
                        <p:cond delay="indefinite"/>
                      </p:stCondLst>
                      <p:childTnLst>
                        <p:par>
                          <p:cTn id="119" fill="hold" nodeType="withGroup">
                            <p:stCondLst>
                              <p:cond delay="0"/>
                            </p:stCondLst>
                            <p:childTnLst>
                              <p:par>
                                <p:cTn id="120" presetID="10" presetClass="entr" presetSubtype="0" fill="hold" nodeType="clickEffect">
                                  <p:stCondLst>
                                    <p:cond delay="0"/>
                                  </p:stCondLst>
                                  <p:childTnLst>
                                    <p:set>
                                      <p:cBhvr>
                                        <p:cTn id="121" dur="1" fill="hold">
                                          <p:stCondLst>
                                            <p:cond delay="0"/>
                                          </p:stCondLst>
                                        </p:cTn>
                                        <p:tgtEl>
                                          <p:spTgt spid="164889"/>
                                        </p:tgtEl>
                                        <p:attrNameLst>
                                          <p:attrName>style.visibility</p:attrName>
                                        </p:attrNameLst>
                                      </p:cBhvr>
                                      <p:to>
                                        <p:strVal val="visible"/>
                                      </p:to>
                                    </p:set>
                                    <p:animEffect transition="in" filter="fade">
                                      <p:cBhvr>
                                        <p:cTn id="122" dur="500"/>
                                        <p:tgtEl>
                                          <p:spTgt spid="164889"/>
                                        </p:tgtEl>
                                      </p:cBhvr>
                                    </p:animEffec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10" presetClass="entr" presetSubtype="0" fill="hold" nodeType="clickEffect">
                                  <p:stCondLst>
                                    <p:cond delay="0"/>
                                  </p:stCondLst>
                                  <p:childTnLst>
                                    <p:set>
                                      <p:cBhvr>
                                        <p:cTn id="126" dur="1" fill="hold">
                                          <p:stCondLst>
                                            <p:cond delay="0"/>
                                          </p:stCondLst>
                                        </p:cTn>
                                        <p:tgtEl>
                                          <p:spTgt spid="164890"/>
                                        </p:tgtEl>
                                        <p:attrNameLst>
                                          <p:attrName>style.visibility</p:attrName>
                                        </p:attrNameLst>
                                      </p:cBhvr>
                                      <p:to>
                                        <p:strVal val="visible"/>
                                      </p:to>
                                    </p:set>
                                    <p:animEffect transition="in" filter="fade">
                                      <p:cBhvr>
                                        <p:cTn id="127" dur="500"/>
                                        <p:tgtEl>
                                          <p:spTgt spid="164890"/>
                                        </p:tgtEl>
                                      </p:cBhvr>
                                    </p:animEffect>
                                  </p:childTnLst>
                                </p:cTn>
                              </p:par>
                            </p:childTnLst>
                          </p:cTn>
                        </p:par>
                      </p:childTnLst>
                    </p:cTn>
                  </p:par>
                  <p:par>
                    <p:cTn id="128" fill="hold">
                      <p:stCondLst>
                        <p:cond delay="indefinite"/>
                      </p:stCondLst>
                      <p:childTnLst>
                        <p:par>
                          <p:cTn id="129" fill="hold">
                            <p:stCondLst>
                              <p:cond delay="0"/>
                            </p:stCondLst>
                            <p:childTnLst>
                              <p:par>
                                <p:cTn id="130" presetID="10" presetClass="entr" presetSubtype="0" fill="hold" nodeType="clickEffect">
                                  <p:stCondLst>
                                    <p:cond delay="0"/>
                                  </p:stCondLst>
                                  <p:childTnLst>
                                    <p:set>
                                      <p:cBhvr>
                                        <p:cTn id="131" dur="1" fill="hold">
                                          <p:stCondLst>
                                            <p:cond delay="0"/>
                                          </p:stCondLst>
                                        </p:cTn>
                                        <p:tgtEl>
                                          <p:spTgt spid="164913"/>
                                        </p:tgtEl>
                                        <p:attrNameLst>
                                          <p:attrName>style.visibility</p:attrName>
                                        </p:attrNameLst>
                                      </p:cBhvr>
                                      <p:to>
                                        <p:strVal val="visible"/>
                                      </p:to>
                                    </p:set>
                                    <p:animEffect transition="in" filter="fade">
                                      <p:cBhvr>
                                        <p:cTn id="132" dur="500"/>
                                        <p:tgtEl>
                                          <p:spTgt spid="164913"/>
                                        </p:tgtEl>
                                      </p:cBhvr>
                                    </p:animEffect>
                                  </p:childTnLst>
                                </p:cTn>
                              </p:par>
                            </p:childTnLst>
                          </p:cTn>
                        </p:par>
                      </p:childTnLst>
                    </p:cTn>
                  </p:par>
                  <p:par>
                    <p:cTn id="133" fill="hold" nodeType="clickPar">
                      <p:stCondLst>
                        <p:cond delay="indefinite"/>
                      </p:stCondLst>
                      <p:childTnLst>
                        <p:par>
                          <p:cTn id="134" fill="hold" nodeType="withGroup">
                            <p:stCondLst>
                              <p:cond delay="0"/>
                            </p:stCondLst>
                            <p:childTnLst>
                              <p:par>
                                <p:cTn id="135" presetID="10" presetClass="entr" presetSubtype="0" fill="hold" nodeType="clickEffect">
                                  <p:stCondLst>
                                    <p:cond delay="0"/>
                                  </p:stCondLst>
                                  <p:childTnLst>
                                    <p:set>
                                      <p:cBhvr>
                                        <p:cTn id="136" dur="1" fill="hold">
                                          <p:stCondLst>
                                            <p:cond delay="0"/>
                                          </p:stCondLst>
                                        </p:cTn>
                                        <p:tgtEl>
                                          <p:spTgt spid="164891"/>
                                        </p:tgtEl>
                                        <p:attrNameLst>
                                          <p:attrName>style.visibility</p:attrName>
                                        </p:attrNameLst>
                                      </p:cBhvr>
                                      <p:to>
                                        <p:strVal val="visible"/>
                                      </p:to>
                                    </p:set>
                                    <p:animEffect transition="in" filter="fade">
                                      <p:cBhvr>
                                        <p:cTn id="137" dur="500"/>
                                        <p:tgtEl>
                                          <p:spTgt spid="164891"/>
                                        </p:tgtEl>
                                      </p:cBhvr>
                                    </p:animEffect>
                                  </p:childTnLst>
                                </p:cTn>
                              </p:par>
                            </p:childTnLst>
                          </p:cTn>
                        </p:par>
                      </p:childTnLst>
                    </p:cTn>
                  </p:par>
                  <p:par>
                    <p:cTn id="138" fill="hold" nodeType="clickPar">
                      <p:stCondLst>
                        <p:cond delay="indefinite"/>
                      </p:stCondLst>
                      <p:childTnLst>
                        <p:par>
                          <p:cTn id="139" fill="hold" nodeType="withGroup">
                            <p:stCondLst>
                              <p:cond delay="0"/>
                            </p:stCondLst>
                            <p:childTnLst>
                              <p:par>
                                <p:cTn id="140" presetID="10" presetClass="entr" presetSubtype="0" fill="hold" nodeType="clickEffect">
                                  <p:stCondLst>
                                    <p:cond delay="0"/>
                                  </p:stCondLst>
                                  <p:childTnLst>
                                    <p:set>
                                      <p:cBhvr>
                                        <p:cTn id="141" dur="1" fill="hold">
                                          <p:stCondLst>
                                            <p:cond delay="0"/>
                                          </p:stCondLst>
                                        </p:cTn>
                                        <p:tgtEl>
                                          <p:spTgt spid="164903"/>
                                        </p:tgtEl>
                                        <p:attrNameLst>
                                          <p:attrName>style.visibility</p:attrName>
                                        </p:attrNameLst>
                                      </p:cBhvr>
                                      <p:to>
                                        <p:strVal val="visible"/>
                                      </p:to>
                                    </p:set>
                                    <p:animEffect transition="in" filter="fade">
                                      <p:cBhvr>
                                        <p:cTn id="142" dur="500"/>
                                        <p:tgtEl>
                                          <p:spTgt spid="164903"/>
                                        </p:tgtEl>
                                      </p:cBhvr>
                                    </p:animEffect>
                                  </p:childTnLst>
                                </p:cTn>
                              </p:par>
                            </p:childTnLst>
                          </p:cTn>
                        </p:par>
                      </p:childTnLst>
                    </p:cTn>
                  </p:par>
                  <p:par>
                    <p:cTn id="143" fill="hold" nodeType="clickPar">
                      <p:stCondLst>
                        <p:cond delay="indefinite"/>
                      </p:stCondLst>
                      <p:childTnLst>
                        <p:par>
                          <p:cTn id="144" fill="hold" nodeType="withGroup">
                            <p:stCondLst>
                              <p:cond delay="0"/>
                            </p:stCondLst>
                            <p:childTnLst>
                              <p:par>
                                <p:cTn id="145" presetID="10" presetClass="entr" presetSubtype="0" fill="hold" nodeType="clickEffect">
                                  <p:stCondLst>
                                    <p:cond delay="0"/>
                                  </p:stCondLst>
                                  <p:childTnLst>
                                    <p:set>
                                      <p:cBhvr>
                                        <p:cTn id="146" dur="1" fill="hold">
                                          <p:stCondLst>
                                            <p:cond delay="0"/>
                                          </p:stCondLst>
                                        </p:cTn>
                                        <p:tgtEl>
                                          <p:spTgt spid="164892"/>
                                        </p:tgtEl>
                                        <p:attrNameLst>
                                          <p:attrName>style.visibility</p:attrName>
                                        </p:attrNameLst>
                                      </p:cBhvr>
                                      <p:to>
                                        <p:strVal val="visible"/>
                                      </p:to>
                                    </p:set>
                                    <p:animEffect transition="in" filter="fade">
                                      <p:cBhvr>
                                        <p:cTn id="147" dur="500"/>
                                        <p:tgtEl>
                                          <p:spTgt spid="164892"/>
                                        </p:tgtEl>
                                      </p:cBhvr>
                                    </p:animEffect>
                                  </p:childTnLst>
                                </p:cTn>
                              </p:par>
                            </p:childTnLst>
                          </p:cTn>
                        </p:par>
                      </p:childTnLst>
                    </p:cTn>
                  </p:par>
                  <p:par>
                    <p:cTn id="148" fill="hold" nodeType="clickPar">
                      <p:stCondLst>
                        <p:cond delay="indefinite"/>
                      </p:stCondLst>
                      <p:childTnLst>
                        <p:par>
                          <p:cTn id="149" fill="hold" nodeType="withGroup">
                            <p:stCondLst>
                              <p:cond delay="0"/>
                            </p:stCondLst>
                            <p:childTnLst>
                              <p:par>
                                <p:cTn id="150" presetID="10" presetClass="entr" presetSubtype="0" fill="hold" nodeType="clickEffect">
                                  <p:stCondLst>
                                    <p:cond delay="0"/>
                                  </p:stCondLst>
                                  <p:childTnLst>
                                    <p:set>
                                      <p:cBhvr>
                                        <p:cTn id="151" dur="1" fill="hold">
                                          <p:stCondLst>
                                            <p:cond delay="0"/>
                                          </p:stCondLst>
                                        </p:cTn>
                                        <p:tgtEl>
                                          <p:spTgt spid="164893"/>
                                        </p:tgtEl>
                                        <p:attrNameLst>
                                          <p:attrName>style.visibility</p:attrName>
                                        </p:attrNameLst>
                                      </p:cBhvr>
                                      <p:to>
                                        <p:strVal val="visible"/>
                                      </p:to>
                                    </p:set>
                                    <p:animEffect transition="in" filter="fade">
                                      <p:cBhvr>
                                        <p:cTn id="152" dur="500"/>
                                        <p:tgtEl>
                                          <p:spTgt spid="164893"/>
                                        </p:tgtEl>
                                      </p:cBhvr>
                                    </p:animEffect>
                                  </p:childTnLst>
                                </p:cTn>
                              </p:par>
                            </p:childTnLst>
                          </p:cTn>
                        </p:par>
                      </p:childTnLst>
                    </p:cTn>
                  </p:par>
                  <p:par>
                    <p:cTn id="153" fill="hold" nodeType="clickPar">
                      <p:stCondLst>
                        <p:cond delay="indefinite"/>
                      </p:stCondLst>
                      <p:childTnLst>
                        <p:par>
                          <p:cTn id="154" fill="hold" nodeType="withGroup">
                            <p:stCondLst>
                              <p:cond delay="0"/>
                            </p:stCondLst>
                            <p:childTnLst>
                              <p:par>
                                <p:cTn id="155" presetID="10" presetClass="entr" presetSubtype="0" fill="hold" nodeType="clickEffect">
                                  <p:stCondLst>
                                    <p:cond delay="0"/>
                                  </p:stCondLst>
                                  <p:childTnLst>
                                    <p:set>
                                      <p:cBhvr>
                                        <p:cTn id="156" dur="1" fill="hold">
                                          <p:stCondLst>
                                            <p:cond delay="0"/>
                                          </p:stCondLst>
                                        </p:cTn>
                                        <p:tgtEl>
                                          <p:spTgt spid="164894"/>
                                        </p:tgtEl>
                                        <p:attrNameLst>
                                          <p:attrName>style.visibility</p:attrName>
                                        </p:attrNameLst>
                                      </p:cBhvr>
                                      <p:to>
                                        <p:strVal val="visible"/>
                                      </p:to>
                                    </p:set>
                                    <p:animEffect transition="in" filter="fade">
                                      <p:cBhvr>
                                        <p:cTn id="157" dur="500"/>
                                        <p:tgtEl>
                                          <p:spTgt spid="164894"/>
                                        </p:tgtEl>
                                      </p:cBhvr>
                                    </p:animEffect>
                                  </p:childTnLst>
                                </p:cTn>
                              </p:par>
                            </p:childTnLst>
                          </p:cTn>
                        </p:par>
                      </p:childTnLst>
                    </p:cTn>
                  </p:par>
                  <p:par>
                    <p:cTn id="158" fill="hold" nodeType="clickPar">
                      <p:stCondLst>
                        <p:cond delay="indefinite"/>
                      </p:stCondLst>
                      <p:childTnLst>
                        <p:par>
                          <p:cTn id="159" fill="hold" nodeType="withGroup">
                            <p:stCondLst>
                              <p:cond delay="0"/>
                            </p:stCondLst>
                            <p:childTnLst>
                              <p:par>
                                <p:cTn id="160" presetID="10" presetClass="entr" presetSubtype="0" fill="hold" nodeType="clickEffect">
                                  <p:stCondLst>
                                    <p:cond delay="0"/>
                                  </p:stCondLst>
                                  <p:childTnLst>
                                    <p:set>
                                      <p:cBhvr>
                                        <p:cTn id="161" dur="1" fill="hold">
                                          <p:stCondLst>
                                            <p:cond delay="0"/>
                                          </p:stCondLst>
                                        </p:cTn>
                                        <p:tgtEl>
                                          <p:spTgt spid="164904"/>
                                        </p:tgtEl>
                                        <p:attrNameLst>
                                          <p:attrName>style.visibility</p:attrName>
                                        </p:attrNameLst>
                                      </p:cBhvr>
                                      <p:to>
                                        <p:strVal val="visible"/>
                                      </p:to>
                                    </p:set>
                                    <p:animEffect transition="in" filter="fade">
                                      <p:cBhvr>
                                        <p:cTn id="162" dur="500"/>
                                        <p:tgtEl>
                                          <p:spTgt spid="164904"/>
                                        </p:tgtEl>
                                      </p:cBhvr>
                                    </p:animEffect>
                                  </p:childTnLst>
                                </p:cTn>
                              </p:par>
                            </p:childTnLst>
                          </p:cTn>
                        </p:par>
                      </p:childTnLst>
                    </p:cTn>
                  </p:par>
                  <p:par>
                    <p:cTn id="163" fill="hold">
                      <p:stCondLst>
                        <p:cond delay="indefinite"/>
                      </p:stCondLst>
                      <p:childTnLst>
                        <p:par>
                          <p:cTn id="164" fill="hold">
                            <p:stCondLst>
                              <p:cond delay="0"/>
                            </p:stCondLst>
                            <p:childTnLst>
                              <p:par>
                                <p:cTn id="165" presetID="10" presetClass="entr" presetSubtype="0" fill="hold" nodeType="clickEffect">
                                  <p:stCondLst>
                                    <p:cond delay="0"/>
                                  </p:stCondLst>
                                  <p:childTnLst>
                                    <p:set>
                                      <p:cBhvr>
                                        <p:cTn id="166" dur="1" fill="hold">
                                          <p:stCondLst>
                                            <p:cond delay="0"/>
                                          </p:stCondLst>
                                        </p:cTn>
                                        <p:tgtEl>
                                          <p:spTgt spid="164911"/>
                                        </p:tgtEl>
                                        <p:attrNameLst>
                                          <p:attrName>style.visibility</p:attrName>
                                        </p:attrNameLst>
                                      </p:cBhvr>
                                      <p:to>
                                        <p:strVal val="visible"/>
                                      </p:to>
                                    </p:set>
                                    <p:animEffect transition="in" filter="fade">
                                      <p:cBhvr>
                                        <p:cTn id="167" dur="500"/>
                                        <p:tgtEl>
                                          <p:spTgt spid="164911"/>
                                        </p:tgtEl>
                                      </p:cBhvr>
                                    </p:animEffect>
                                  </p:childTnLst>
                                </p:cTn>
                              </p:par>
                            </p:childTnLst>
                          </p:cTn>
                        </p:par>
                      </p:childTnLst>
                    </p:cTn>
                  </p:par>
                  <p:par>
                    <p:cTn id="168" fill="hold" nodeType="clickPar">
                      <p:stCondLst>
                        <p:cond delay="indefinite"/>
                      </p:stCondLst>
                      <p:childTnLst>
                        <p:par>
                          <p:cTn id="169" fill="hold" nodeType="withGroup">
                            <p:stCondLst>
                              <p:cond delay="0"/>
                            </p:stCondLst>
                            <p:childTnLst>
                              <p:par>
                                <p:cTn id="170" presetID="10" presetClass="entr" presetSubtype="0" fill="hold" nodeType="clickEffect">
                                  <p:stCondLst>
                                    <p:cond delay="0"/>
                                  </p:stCondLst>
                                  <p:childTnLst>
                                    <p:set>
                                      <p:cBhvr>
                                        <p:cTn id="171" dur="1" fill="hold">
                                          <p:stCondLst>
                                            <p:cond delay="0"/>
                                          </p:stCondLst>
                                        </p:cTn>
                                        <p:tgtEl>
                                          <p:spTgt spid="164895"/>
                                        </p:tgtEl>
                                        <p:attrNameLst>
                                          <p:attrName>style.visibility</p:attrName>
                                        </p:attrNameLst>
                                      </p:cBhvr>
                                      <p:to>
                                        <p:strVal val="visible"/>
                                      </p:to>
                                    </p:set>
                                    <p:animEffect transition="in" filter="fade">
                                      <p:cBhvr>
                                        <p:cTn id="172" dur="500"/>
                                        <p:tgtEl>
                                          <p:spTgt spid="164895"/>
                                        </p:tgtEl>
                                      </p:cBhvr>
                                    </p:animEffect>
                                  </p:childTnLst>
                                </p:cTn>
                              </p:par>
                            </p:childTnLst>
                          </p:cTn>
                        </p:par>
                      </p:childTnLst>
                    </p:cTn>
                  </p:par>
                  <p:par>
                    <p:cTn id="173" fill="hold" nodeType="clickPar">
                      <p:stCondLst>
                        <p:cond delay="indefinite"/>
                      </p:stCondLst>
                      <p:childTnLst>
                        <p:par>
                          <p:cTn id="174" fill="hold" nodeType="withGroup">
                            <p:stCondLst>
                              <p:cond delay="0"/>
                            </p:stCondLst>
                            <p:childTnLst>
                              <p:par>
                                <p:cTn id="175" presetID="10" presetClass="entr" presetSubtype="0" fill="hold" nodeType="clickEffect">
                                  <p:stCondLst>
                                    <p:cond delay="0"/>
                                  </p:stCondLst>
                                  <p:childTnLst>
                                    <p:set>
                                      <p:cBhvr>
                                        <p:cTn id="176" dur="1" fill="hold">
                                          <p:stCondLst>
                                            <p:cond delay="0"/>
                                          </p:stCondLst>
                                        </p:cTn>
                                        <p:tgtEl>
                                          <p:spTgt spid="164896"/>
                                        </p:tgtEl>
                                        <p:attrNameLst>
                                          <p:attrName>style.visibility</p:attrName>
                                        </p:attrNameLst>
                                      </p:cBhvr>
                                      <p:to>
                                        <p:strVal val="visible"/>
                                      </p:to>
                                    </p:set>
                                    <p:animEffect transition="in" filter="fade">
                                      <p:cBhvr>
                                        <p:cTn id="177" dur="500"/>
                                        <p:tgtEl>
                                          <p:spTgt spid="164896"/>
                                        </p:tgtEl>
                                      </p:cBhvr>
                                    </p:animEffect>
                                  </p:childTnLst>
                                </p:cTn>
                              </p:par>
                            </p:childTnLst>
                          </p:cTn>
                        </p:par>
                      </p:childTnLst>
                    </p:cTn>
                  </p:par>
                  <p:par>
                    <p:cTn id="178" fill="hold" nodeType="clickPar">
                      <p:stCondLst>
                        <p:cond delay="indefinite"/>
                      </p:stCondLst>
                      <p:childTnLst>
                        <p:par>
                          <p:cTn id="179" fill="hold" nodeType="withGroup">
                            <p:stCondLst>
                              <p:cond delay="0"/>
                            </p:stCondLst>
                            <p:childTnLst>
                              <p:par>
                                <p:cTn id="180" presetID="10" presetClass="entr" presetSubtype="0" fill="hold" nodeType="clickEffect">
                                  <p:stCondLst>
                                    <p:cond delay="0"/>
                                  </p:stCondLst>
                                  <p:childTnLst>
                                    <p:set>
                                      <p:cBhvr>
                                        <p:cTn id="181" dur="1" fill="hold">
                                          <p:stCondLst>
                                            <p:cond delay="0"/>
                                          </p:stCondLst>
                                        </p:cTn>
                                        <p:tgtEl>
                                          <p:spTgt spid="164897"/>
                                        </p:tgtEl>
                                        <p:attrNameLst>
                                          <p:attrName>style.visibility</p:attrName>
                                        </p:attrNameLst>
                                      </p:cBhvr>
                                      <p:to>
                                        <p:strVal val="visible"/>
                                      </p:to>
                                    </p:set>
                                    <p:animEffect transition="in" filter="fade">
                                      <p:cBhvr>
                                        <p:cTn id="182" dur="500"/>
                                        <p:tgtEl>
                                          <p:spTgt spid="164897"/>
                                        </p:tgtEl>
                                      </p:cBhvr>
                                    </p:animEffect>
                                  </p:childTnLst>
                                </p:cTn>
                              </p:par>
                            </p:childTnLst>
                          </p:cTn>
                        </p:par>
                      </p:childTnLst>
                    </p:cTn>
                  </p:par>
                  <p:par>
                    <p:cTn id="183" fill="hold" nodeType="clickPar">
                      <p:stCondLst>
                        <p:cond delay="indefinite"/>
                      </p:stCondLst>
                      <p:childTnLst>
                        <p:par>
                          <p:cTn id="184" fill="hold" nodeType="withGroup">
                            <p:stCondLst>
                              <p:cond delay="0"/>
                            </p:stCondLst>
                            <p:childTnLst>
                              <p:par>
                                <p:cTn id="185" presetID="10" presetClass="entr" presetSubtype="0" fill="hold" nodeType="clickEffect">
                                  <p:stCondLst>
                                    <p:cond delay="0"/>
                                  </p:stCondLst>
                                  <p:childTnLst>
                                    <p:set>
                                      <p:cBhvr>
                                        <p:cTn id="186" dur="1" fill="hold">
                                          <p:stCondLst>
                                            <p:cond delay="0"/>
                                          </p:stCondLst>
                                        </p:cTn>
                                        <p:tgtEl>
                                          <p:spTgt spid="164902"/>
                                        </p:tgtEl>
                                        <p:attrNameLst>
                                          <p:attrName>style.visibility</p:attrName>
                                        </p:attrNameLst>
                                      </p:cBhvr>
                                      <p:to>
                                        <p:strVal val="visible"/>
                                      </p:to>
                                    </p:set>
                                    <p:animEffect transition="in" filter="fade">
                                      <p:cBhvr>
                                        <p:cTn id="187" dur="500"/>
                                        <p:tgtEl>
                                          <p:spTgt spid="164902"/>
                                        </p:tgtEl>
                                      </p:cBhvr>
                                    </p:animEffect>
                                  </p:childTnLst>
                                </p:cTn>
                              </p:par>
                            </p:childTnLst>
                          </p:cTn>
                        </p:par>
                      </p:childTnLst>
                    </p:cTn>
                  </p:par>
                  <p:par>
                    <p:cTn id="188" fill="hold" nodeType="clickPar">
                      <p:stCondLst>
                        <p:cond delay="indefinite"/>
                      </p:stCondLst>
                      <p:childTnLst>
                        <p:par>
                          <p:cTn id="189" fill="hold" nodeType="withGroup">
                            <p:stCondLst>
                              <p:cond delay="0"/>
                            </p:stCondLst>
                            <p:childTnLst>
                              <p:par>
                                <p:cTn id="190" presetID="10" presetClass="entr" presetSubtype="0" fill="hold" nodeType="clickEffect">
                                  <p:stCondLst>
                                    <p:cond delay="0"/>
                                  </p:stCondLst>
                                  <p:childTnLst>
                                    <p:set>
                                      <p:cBhvr>
                                        <p:cTn id="191" dur="1" fill="hold">
                                          <p:stCondLst>
                                            <p:cond delay="0"/>
                                          </p:stCondLst>
                                        </p:cTn>
                                        <p:tgtEl>
                                          <p:spTgt spid="164898"/>
                                        </p:tgtEl>
                                        <p:attrNameLst>
                                          <p:attrName>style.visibility</p:attrName>
                                        </p:attrNameLst>
                                      </p:cBhvr>
                                      <p:to>
                                        <p:strVal val="visible"/>
                                      </p:to>
                                    </p:set>
                                    <p:animEffect transition="in" filter="fade">
                                      <p:cBhvr>
                                        <p:cTn id="192" dur="500"/>
                                        <p:tgtEl>
                                          <p:spTgt spid="164898"/>
                                        </p:tgtEl>
                                      </p:cBhvr>
                                    </p:animEffect>
                                  </p:childTnLst>
                                </p:cTn>
                              </p:par>
                            </p:childTnLst>
                          </p:cTn>
                        </p:par>
                      </p:childTnLst>
                    </p:cTn>
                  </p:par>
                  <p:par>
                    <p:cTn id="193" fill="hold" nodeType="clickPar">
                      <p:stCondLst>
                        <p:cond delay="indefinite"/>
                      </p:stCondLst>
                      <p:childTnLst>
                        <p:par>
                          <p:cTn id="194" fill="hold" nodeType="withGroup">
                            <p:stCondLst>
                              <p:cond delay="0"/>
                            </p:stCondLst>
                            <p:childTnLst>
                              <p:par>
                                <p:cTn id="195" presetID="10" presetClass="entr" presetSubtype="0" fill="hold" nodeType="clickEffect">
                                  <p:stCondLst>
                                    <p:cond delay="0"/>
                                  </p:stCondLst>
                                  <p:childTnLst>
                                    <p:set>
                                      <p:cBhvr>
                                        <p:cTn id="196" dur="1" fill="hold">
                                          <p:stCondLst>
                                            <p:cond delay="0"/>
                                          </p:stCondLst>
                                        </p:cTn>
                                        <p:tgtEl>
                                          <p:spTgt spid="164899"/>
                                        </p:tgtEl>
                                        <p:attrNameLst>
                                          <p:attrName>style.visibility</p:attrName>
                                        </p:attrNameLst>
                                      </p:cBhvr>
                                      <p:to>
                                        <p:strVal val="visible"/>
                                      </p:to>
                                    </p:set>
                                    <p:animEffect transition="in" filter="fade">
                                      <p:cBhvr>
                                        <p:cTn id="197" dur="500"/>
                                        <p:tgtEl>
                                          <p:spTgt spid="164899"/>
                                        </p:tgtEl>
                                      </p:cBhvr>
                                    </p:animEffect>
                                  </p:childTnLst>
                                </p:cTn>
                              </p:par>
                            </p:childTnLst>
                          </p:cTn>
                        </p:par>
                      </p:childTnLst>
                    </p:cTn>
                  </p:par>
                  <p:par>
                    <p:cTn id="198" fill="hold" nodeType="clickPar">
                      <p:stCondLst>
                        <p:cond delay="indefinite"/>
                      </p:stCondLst>
                      <p:childTnLst>
                        <p:par>
                          <p:cTn id="199" fill="hold" nodeType="withGroup">
                            <p:stCondLst>
                              <p:cond delay="0"/>
                            </p:stCondLst>
                            <p:childTnLst>
                              <p:par>
                                <p:cTn id="200" presetID="10" presetClass="entr" presetSubtype="0" fill="hold" nodeType="clickEffect">
                                  <p:stCondLst>
                                    <p:cond delay="0"/>
                                  </p:stCondLst>
                                  <p:childTnLst>
                                    <p:set>
                                      <p:cBhvr>
                                        <p:cTn id="201" dur="1" fill="hold">
                                          <p:stCondLst>
                                            <p:cond delay="0"/>
                                          </p:stCondLst>
                                        </p:cTn>
                                        <p:tgtEl>
                                          <p:spTgt spid="164900"/>
                                        </p:tgtEl>
                                        <p:attrNameLst>
                                          <p:attrName>style.visibility</p:attrName>
                                        </p:attrNameLst>
                                      </p:cBhvr>
                                      <p:to>
                                        <p:strVal val="visible"/>
                                      </p:to>
                                    </p:set>
                                    <p:animEffect transition="in" filter="fade">
                                      <p:cBhvr>
                                        <p:cTn id="202" dur="500"/>
                                        <p:tgtEl>
                                          <p:spTgt spid="164900"/>
                                        </p:tgtEl>
                                      </p:cBhvr>
                                    </p:animEffect>
                                  </p:childTnLst>
                                </p:cTn>
                              </p:par>
                            </p:childTnLst>
                          </p:cTn>
                        </p:par>
                      </p:childTnLst>
                    </p:cTn>
                  </p:par>
                  <p:par>
                    <p:cTn id="203" fill="hold" nodeType="clickPar">
                      <p:stCondLst>
                        <p:cond delay="indefinite"/>
                      </p:stCondLst>
                      <p:childTnLst>
                        <p:par>
                          <p:cTn id="204" fill="hold" nodeType="withGroup">
                            <p:stCondLst>
                              <p:cond delay="0"/>
                            </p:stCondLst>
                            <p:childTnLst>
                              <p:par>
                                <p:cTn id="205" presetID="10" presetClass="entr" presetSubtype="0" fill="hold" nodeType="clickEffect">
                                  <p:stCondLst>
                                    <p:cond delay="0"/>
                                  </p:stCondLst>
                                  <p:childTnLst>
                                    <p:set>
                                      <p:cBhvr>
                                        <p:cTn id="206" dur="1" fill="hold">
                                          <p:stCondLst>
                                            <p:cond delay="0"/>
                                          </p:stCondLst>
                                        </p:cTn>
                                        <p:tgtEl>
                                          <p:spTgt spid="164901"/>
                                        </p:tgtEl>
                                        <p:attrNameLst>
                                          <p:attrName>style.visibility</p:attrName>
                                        </p:attrNameLst>
                                      </p:cBhvr>
                                      <p:to>
                                        <p:strVal val="visible"/>
                                      </p:to>
                                    </p:set>
                                    <p:animEffect transition="in" filter="fade">
                                      <p:cBhvr>
                                        <p:cTn id="207" dur="500"/>
                                        <p:tgtEl>
                                          <p:spTgt spid="164901"/>
                                        </p:tgtEl>
                                      </p:cBhvr>
                                    </p:animEffect>
                                  </p:childTnLst>
                                </p:cTn>
                              </p:par>
                            </p:childTnLst>
                          </p:cTn>
                        </p:par>
                      </p:childTnLst>
                    </p:cTn>
                  </p:par>
                  <p:par>
                    <p:cTn id="208" fill="hold" nodeType="clickPar">
                      <p:stCondLst>
                        <p:cond delay="indefinite"/>
                      </p:stCondLst>
                      <p:childTnLst>
                        <p:par>
                          <p:cTn id="209" fill="hold" nodeType="withGroup">
                            <p:stCondLst>
                              <p:cond delay="0"/>
                            </p:stCondLst>
                            <p:childTnLst>
                              <p:par>
                                <p:cTn id="210" presetID="10" presetClass="entr" presetSubtype="0" fill="hold" nodeType="clickEffect">
                                  <p:stCondLst>
                                    <p:cond delay="0"/>
                                  </p:stCondLst>
                                  <p:childTnLst>
                                    <p:set>
                                      <p:cBhvr>
                                        <p:cTn id="211" dur="1" fill="hold">
                                          <p:stCondLst>
                                            <p:cond delay="0"/>
                                          </p:stCondLst>
                                        </p:cTn>
                                        <p:tgtEl>
                                          <p:spTgt spid="164905"/>
                                        </p:tgtEl>
                                        <p:attrNameLst>
                                          <p:attrName>style.visibility</p:attrName>
                                        </p:attrNameLst>
                                      </p:cBhvr>
                                      <p:to>
                                        <p:strVal val="visible"/>
                                      </p:to>
                                    </p:set>
                                    <p:animEffect transition="in" filter="fade">
                                      <p:cBhvr>
                                        <p:cTn id="212" dur="500"/>
                                        <p:tgtEl>
                                          <p:spTgt spid="164905"/>
                                        </p:tgtEl>
                                      </p:cBhvr>
                                    </p:animEffect>
                                  </p:childTnLst>
                                </p:cTn>
                              </p:par>
                            </p:childTnLst>
                          </p:cTn>
                        </p:par>
                      </p:childTnLst>
                    </p:cTn>
                  </p:par>
                  <p:par>
                    <p:cTn id="213" fill="hold">
                      <p:stCondLst>
                        <p:cond delay="indefinite"/>
                      </p:stCondLst>
                      <p:childTnLst>
                        <p:par>
                          <p:cTn id="214" fill="hold">
                            <p:stCondLst>
                              <p:cond delay="0"/>
                            </p:stCondLst>
                            <p:childTnLst>
                              <p:par>
                                <p:cTn id="215" presetID="10" presetClass="entr" presetSubtype="0" fill="hold" nodeType="clickEffect">
                                  <p:stCondLst>
                                    <p:cond delay="0"/>
                                  </p:stCondLst>
                                  <p:childTnLst>
                                    <p:set>
                                      <p:cBhvr>
                                        <p:cTn id="216" dur="1" fill="hold">
                                          <p:stCondLst>
                                            <p:cond delay="0"/>
                                          </p:stCondLst>
                                        </p:cTn>
                                        <p:tgtEl>
                                          <p:spTgt spid="164914"/>
                                        </p:tgtEl>
                                        <p:attrNameLst>
                                          <p:attrName>style.visibility</p:attrName>
                                        </p:attrNameLst>
                                      </p:cBhvr>
                                      <p:to>
                                        <p:strVal val="visible"/>
                                      </p:to>
                                    </p:set>
                                    <p:animEffect transition="in" filter="fade">
                                      <p:cBhvr>
                                        <p:cTn id="217" dur="500"/>
                                        <p:tgtEl>
                                          <p:spTgt spid="164914"/>
                                        </p:tgtEl>
                                      </p:cBhvr>
                                    </p:animEffect>
                                  </p:childTnLst>
                                </p:cTn>
                              </p:par>
                            </p:childTnLst>
                          </p:cTn>
                        </p:par>
                      </p:childTnLst>
                    </p:cTn>
                  </p:par>
                  <p:par>
                    <p:cTn id="218" fill="hold" nodeType="clickPar">
                      <p:stCondLst>
                        <p:cond delay="indefinite"/>
                      </p:stCondLst>
                      <p:childTnLst>
                        <p:par>
                          <p:cTn id="219" fill="hold" nodeType="withGroup">
                            <p:stCondLst>
                              <p:cond delay="0"/>
                            </p:stCondLst>
                            <p:childTnLst>
                              <p:par>
                                <p:cTn id="220" presetID="10" presetClass="entr" presetSubtype="0" fill="hold" nodeType="clickEffect">
                                  <p:stCondLst>
                                    <p:cond delay="0"/>
                                  </p:stCondLst>
                                  <p:childTnLst>
                                    <p:set>
                                      <p:cBhvr>
                                        <p:cTn id="221" dur="1" fill="hold">
                                          <p:stCondLst>
                                            <p:cond delay="0"/>
                                          </p:stCondLst>
                                        </p:cTn>
                                        <p:tgtEl>
                                          <p:spTgt spid="164906"/>
                                        </p:tgtEl>
                                        <p:attrNameLst>
                                          <p:attrName>style.visibility</p:attrName>
                                        </p:attrNameLst>
                                      </p:cBhvr>
                                      <p:to>
                                        <p:strVal val="visible"/>
                                      </p:to>
                                    </p:set>
                                    <p:animEffect transition="in" filter="fade">
                                      <p:cBhvr>
                                        <p:cTn id="222" dur="500"/>
                                        <p:tgtEl>
                                          <p:spTgt spid="164906"/>
                                        </p:tgtEl>
                                      </p:cBhvr>
                                    </p:animEffect>
                                  </p:childTnLst>
                                </p:cTn>
                              </p:par>
                            </p:childTnLst>
                          </p:cTn>
                        </p:par>
                      </p:childTnLst>
                    </p:cTn>
                  </p:par>
                  <p:par>
                    <p:cTn id="223" fill="hold" nodeType="clickPar">
                      <p:stCondLst>
                        <p:cond delay="indefinite"/>
                      </p:stCondLst>
                      <p:childTnLst>
                        <p:par>
                          <p:cTn id="224" fill="hold" nodeType="withGroup">
                            <p:stCondLst>
                              <p:cond delay="0"/>
                            </p:stCondLst>
                            <p:childTnLst>
                              <p:par>
                                <p:cTn id="225" presetID="10" presetClass="entr" presetSubtype="0" fill="hold" nodeType="clickEffect">
                                  <p:stCondLst>
                                    <p:cond delay="0"/>
                                  </p:stCondLst>
                                  <p:childTnLst>
                                    <p:set>
                                      <p:cBhvr>
                                        <p:cTn id="226" dur="1" fill="hold">
                                          <p:stCondLst>
                                            <p:cond delay="0"/>
                                          </p:stCondLst>
                                        </p:cTn>
                                        <p:tgtEl>
                                          <p:spTgt spid="164907"/>
                                        </p:tgtEl>
                                        <p:attrNameLst>
                                          <p:attrName>style.visibility</p:attrName>
                                        </p:attrNameLst>
                                      </p:cBhvr>
                                      <p:to>
                                        <p:strVal val="visible"/>
                                      </p:to>
                                    </p:set>
                                    <p:animEffect transition="in" filter="fade">
                                      <p:cBhvr>
                                        <p:cTn id="227" dur="500"/>
                                        <p:tgtEl>
                                          <p:spTgt spid="164907"/>
                                        </p:tgtEl>
                                      </p:cBhvr>
                                    </p:animEffect>
                                  </p:childTnLst>
                                </p:cTn>
                              </p:par>
                            </p:childTnLst>
                          </p:cTn>
                        </p:par>
                      </p:childTnLst>
                    </p:cTn>
                  </p:par>
                  <p:par>
                    <p:cTn id="228" fill="hold" nodeType="clickPar">
                      <p:stCondLst>
                        <p:cond delay="indefinite"/>
                      </p:stCondLst>
                      <p:childTnLst>
                        <p:par>
                          <p:cTn id="229" fill="hold" nodeType="withGroup">
                            <p:stCondLst>
                              <p:cond delay="0"/>
                            </p:stCondLst>
                            <p:childTnLst>
                              <p:par>
                                <p:cTn id="230" presetID="10" presetClass="entr" presetSubtype="0" fill="hold" nodeType="clickEffect">
                                  <p:stCondLst>
                                    <p:cond delay="0"/>
                                  </p:stCondLst>
                                  <p:childTnLst>
                                    <p:set>
                                      <p:cBhvr>
                                        <p:cTn id="231" dur="1" fill="hold">
                                          <p:stCondLst>
                                            <p:cond delay="0"/>
                                          </p:stCondLst>
                                        </p:cTn>
                                        <p:tgtEl>
                                          <p:spTgt spid="164908"/>
                                        </p:tgtEl>
                                        <p:attrNameLst>
                                          <p:attrName>style.visibility</p:attrName>
                                        </p:attrNameLst>
                                      </p:cBhvr>
                                      <p:to>
                                        <p:strVal val="visible"/>
                                      </p:to>
                                    </p:set>
                                    <p:animEffect transition="in" filter="fade">
                                      <p:cBhvr>
                                        <p:cTn id="232" dur="500"/>
                                        <p:tgtEl>
                                          <p:spTgt spid="164908"/>
                                        </p:tgtEl>
                                      </p:cBhvr>
                                    </p:animEffect>
                                  </p:childTnLst>
                                </p:cTn>
                              </p:par>
                            </p:childTnLst>
                          </p:cTn>
                        </p:par>
                      </p:childTnLst>
                    </p:cTn>
                  </p:par>
                  <p:par>
                    <p:cTn id="233" fill="hold" nodeType="clickPar">
                      <p:stCondLst>
                        <p:cond delay="indefinite"/>
                      </p:stCondLst>
                      <p:childTnLst>
                        <p:par>
                          <p:cTn id="234" fill="hold" nodeType="withGroup">
                            <p:stCondLst>
                              <p:cond delay="0"/>
                            </p:stCondLst>
                            <p:childTnLst>
                              <p:par>
                                <p:cTn id="235" presetID="10" presetClass="entr" presetSubtype="0" fill="hold" nodeType="clickEffect">
                                  <p:stCondLst>
                                    <p:cond delay="0"/>
                                  </p:stCondLst>
                                  <p:childTnLst>
                                    <p:set>
                                      <p:cBhvr>
                                        <p:cTn id="236" dur="1" fill="hold">
                                          <p:stCondLst>
                                            <p:cond delay="0"/>
                                          </p:stCondLst>
                                        </p:cTn>
                                        <p:tgtEl>
                                          <p:spTgt spid="164909"/>
                                        </p:tgtEl>
                                        <p:attrNameLst>
                                          <p:attrName>style.visibility</p:attrName>
                                        </p:attrNameLst>
                                      </p:cBhvr>
                                      <p:to>
                                        <p:strVal val="visible"/>
                                      </p:to>
                                    </p:set>
                                    <p:animEffect transition="in" filter="fade">
                                      <p:cBhvr>
                                        <p:cTn id="237" dur="500"/>
                                        <p:tgtEl>
                                          <p:spTgt spid="1649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الآية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1266511"/>
            <a:ext cx="9144000" cy="450864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ar-JO" sz="32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وأنت إن سلكت أمامي كما سلك داود أبوك وعملت حسب كل ما أمرتك به وحفظت فرائضي وأحكامي فإني أثبت كرسي ملكك كما عاهدت داود أباك قائلاً لا يعدم لك رجل يتسلط على إسرائيل</a:t>
            </a:r>
            <a:br>
              <a:rPr kumimoji="0" lang="en-US" sz="32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br>
            <a:r>
              <a:rPr kumimoji="0" lang="ar-JO" sz="32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(2 أخ 7 : 17 – 18)</a:t>
            </a:r>
            <a:endParaRPr kumimoji="0" lang="en-US" sz="40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a:t>
            </a:r>
            <a:endParaRPr kumimoji="0"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29041" y="65344"/>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defTabSz="457200" eaLnBrk="1" fontAlgn="auto" hangingPunct="1">
              <a:lnSpc>
                <a:spcPct val="100000"/>
              </a:lnSpc>
              <a:spcBef>
                <a:spcPts val="0"/>
              </a:spcBef>
              <a:spcAft>
                <a:spcPts val="0"/>
              </a:spcAft>
              <a:buFontTx/>
              <a:buNone/>
            </a:pPr>
            <a:r>
              <a:rPr kumimoji="0" lang="ar-JO" altLang="zh-CN"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rPr>
              <a:t>271</a:t>
            </a:r>
            <a:endParaRPr kumimoji="0" lang="en-US" altLang="zh-CN"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1432627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0"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1"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2"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3" name="Rectangle 6"/>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4"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5"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6" name="Rectangle 30"/>
          <p:cNvSpPr>
            <a:spLocks noGrp="1" noChangeArrowheads="1"/>
          </p:cNvSpPr>
          <p:nvPr>
            <p:ph type="ctrTitle"/>
          </p:nvPr>
        </p:nvSpPr>
        <p:spPr>
          <a:xfrm>
            <a:off x="1600200" y="0"/>
            <a:ext cx="6477000" cy="914400"/>
          </a:xfrm>
          <a:solidFill>
            <a:schemeClr val="bg2"/>
          </a:solidFill>
        </p:spPr>
        <p:txBody>
          <a:bodyPr/>
          <a:lstStyle/>
          <a:p>
            <a:pPr eaLnBrk="1" hangingPunct="1"/>
            <a:r>
              <a:rPr kumimoji="1" lang="ar-JO" sz="4000" b="1" dirty="0">
                <a:solidFill>
                  <a:schemeClr val="tx1"/>
                </a:solidFill>
                <a:latin typeface="Arial" panose="020B0604020202020204" pitchFamily="34" charset="0"/>
                <a:ea typeface="ＭＳ Ｐゴシック" charset="0"/>
                <a:cs typeface="Arial" panose="020B0604020202020204" pitchFamily="34" charset="0"/>
              </a:rPr>
              <a:t>الملوك الشماليون المبكرون</a:t>
            </a:r>
            <a:endParaRPr kumimoji="1" lang="en-US" sz="4000" b="1" dirty="0">
              <a:latin typeface="Arial" panose="020B0604020202020204" pitchFamily="34" charset="0"/>
              <a:ea typeface="ＭＳ Ｐゴシック" charset="0"/>
              <a:cs typeface="Arial" panose="020B0604020202020204" pitchFamily="34" charset="0"/>
            </a:endParaRPr>
          </a:p>
        </p:txBody>
      </p:sp>
      <p:sp>
        <p:nvSpPr>
          <p:cNvPr id="190497" name="Text Box 33"/>
          <p:cNvSpPr txBox="1">
            <a:spLocks noChangeArrowheads="1"/>
          </p:cNvSpPr>
          <p:nvPr/>
        </p:nvSpPr>
        <p:spPr bwMode="auto">
          <a:xfrm>
            <a:off x="7391400" y="76200"/>
            <a:ext cx="16764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232 و342</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498" name="Text Box 34"/>
          <p:cNvSpPr txBox="1">
            <a:spLocks noChangeArrowheads="1"/>
          </p:cNvSpPr>
          <p:nvPr/>
        </p:nvSpPr>
        <p:spPr bwMode="auto">
          <a:xfrm rot="19866539">
            <a:off x="404653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يربعام</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499" name="Text Box 35"/>
          <p:cNvSpPr txBox="1">
            <a:spLocks noChangeArrowheads="1"/>
          </p:cNvSpPr>
          <p:nvPr/>
        </p:nvSpPr>
        <p:spPr bwMode="auto">
          <a:xfrm rot="19866539">
            <a:off x="44958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ناداب</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0" name="Text Box 36"/>
          <p:cNvSpPr txBox="1">
            <a:spLocks noChangeArrowheads="1"/>
          </p:cNvSpPr>
          <p:nvPr/>
        </p:nvSpPr>
        <p:spPr bwMode="auto">
          <a:xfrm rot="19866539">
            <a:off x="542448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بعشا</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1" name="Text Box 37"/>
          <p:cNvSpPr txBox="1">
            <a:spLocks noChangeArrowheads="1"/>
          </p:cNvSpPr>
          <p:nvPr/>
        </p:nvSpPr>
        <p:spPr bwMode="auto">
          <a:xfrm rot="19866539">
            <a:off x="586740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أيلة</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2" name="Text Box 38"/>
          <p:cNvSpPr txBox="1">
            <a:spLocks noChangeArrowheads="1"/>
          </p:cNvSpPr>
          <p:nvPr/>
        </p:nvSpPr>
        <p:spPr bwMode="auto">
          <a:xfrm rot="19866539">
            <a:off x="62865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زمري</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3" name="Text Box 39"/>
          <p:cNvSpPr txBox="1">
            <a:spLocks noChangeArrowheads="1"/>
          </p:cNvSpPr>
          <p:nvPr/>
        </p:nvSpPr>
        <p:spPr bwMode="auto">
          <a:xfrm rot="19866539">
            <a:off x="6707188"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عمري</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4" name="Text Box 40"/>
          <p:cNvSpPr txBox="1">
            <a:spLocks noChangeArrowheads="1"/>
          </p:cNvSpPr>
          <p:nvPr/>
        </p:nvSpPr>
        <p:spPr bwMode="auto">
          <a:xfrm rot="19866539">
            <a:off x="7127875"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آخاب</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5" name="Text Box 41"/>
          <p:cNvSpPr txBox="1">
            <a:spLocks noChangeArrowheads="1"/>
          </p:cNvSpPr>
          <p:nvPr/>
        </p:nvSpPr>
        <p:spPr bwMode="auto">
          <a:xfrm rot="19866539">
            <a:off x="7548563"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أخزيا</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6" name="Text Box 42"/>
          <p:cNvSpPr txBox="1">
            <a:spLocks noChangeArrowheads="1"/>
          </p:cNvSpPr>
          <p:nvPr/>
        </p:nvSpPr>
        <p:spPr bwMode="auto">
          <a:xfrm rot="19866539">
            <a:off x="796925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يورام</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7" name="Text Box 43"/>
          <p:cNvSpPr txBox="1">
            <a:spLocks noChangeArrowheads="1"/>
          </p:cNvSpPr>
          <p:nvPr/>
        </p:nvSpPr>
        <p:spPr bwMode="auto">
          <a:xfrm rot="19866539">
            <a:off x="4038600" y="1933575"/>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رحبعام</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08" name="Text Box 44"/>
          <p:cNvSpPr txBox="1">
            <a:spLocks noChangeArrowheads="1"/>
          </p:cNvSpPr>
          <p:nvPr/>
        </p:nvSpPr>
        <p:spPr bwMode="auto">
          <a:xfrm rot="19866539">
            <a:off x="4724400"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أبيام</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09" name="Text Box 45"/>
          <p:cNvSpPr txBox="1">
            <a:spLocks noChangeArrowheads="1"/>
          </p:cNvSpPr>
          <p:nvPr/>
        </p:nvSpPr>
        <p:spPr bwMode="auto">
          <a:xfrm rot="19866539">
            <a:off x="6016625" y="19192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آسا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10" name="Text Box 46"/>
          <p:cNvSpPr txBox="1">
            <a:spLocks noChangeArrowheads="1"/>
          </p:cNvSpPr>
          <p:nvPr/>
        </p:nvSpPr>
        <p:spPr bwMode="auto">
          <a:xfrm rot="19866539">
            <a:off x="6940550" y="1866900"/>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يهورام</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11" name="Text Box 47"/>
          <p:cNvSpPr txBox="1">
            <a:spLocks noChangeArrowheads="1"/>
          </p:cNvSpPr>
          <p:nvPr/>
        </p:nvSpPr>
        <p:spPr bwMode="auto">
          <a:xfrm rot="19866539">
            <a:off x="7412182" y="2008224"/>
            <a:ext cx="12954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أخزيا</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12" name="Text Box 48"/>
          <p:cNvSpPr txBox="1">
            <a:spLocks noChangeArrowheads="1"/>
          </p:cNvSpPr>
          <p:nvPr/>
        </p:nvSpPr>
        <p:spPr bwMode="auto">
          <a:xfrm rot="19866539">
            <a:off x="7808913" y="197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عثليا</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13" name="Text Box 49"/>
          <p:cNvSpPr txBox="1">
            <a:spLocks noChangeArrowheads="1"/>
          </p:cNvSpPr>
          <p:nvPr/>
        </p:nvSpPr>
        <p:spPr bwMode="auto">
          <a:xfrm rot="19866539">
            <a:off x="8305800" y="2055813"/>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يؤاش</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14" name="Text Box 50"/>
          <p:cNvSpPr txBox="1">
            <a:spLocks noChangeArrowheads="1"/>
          </p:cNvSpPr>
          <p:nvPr/>
        </p:nvSpPr>
        <p:spPr bwMode="auto">
          <a:xfrm rot="19866539">
            <a:off x="842645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ياهو</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5" name="Text Box 51"/>
          <p:cNvSpPr txBox="1">
            <a:spLocks noChangeArrowheads="1"/>
          </p:cNvSpPr>
          <p:nvPr/>
        </p:nvSpPr>
        <p:spPr bwMode="auto">
          <a:xfrm rot="19866539">
            <a:off x="6339331" y="1777217"/>
            <a:ext cx="169545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يهوشافاط</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16" name="Text Box 52"/>
          <p:cNvSpPr txBox="1">
            <a:spLocks noChangeArrowheads="1"/>
          </p:cNvSpPr>
          <p:nvPr/>
        </p:nvSpPr>
        <p:spPr bwMode="auto">
          <a:xfrm rot="19866539">
            <a:off x="-68263" y="2909888"/>
            <a:ext cx="1295401"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ياهو</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7" name="Text Box 53"/>
          <p:cNvSpPr txBox="1">
            <a:spLocks noChangeArrowheads="1"/>
          </p:cNvSpPr>
          <p:nvPr/>
        </p:nvSpPr>
        <p:spPr bwMode="auto">
          <a:xfrm rot="19866539">
            <a:off x="3810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يهوأحاز</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8" name="Text Box 54"/>
          <p:cNvSpPr txBox="1">
            <a:spLocks noChangeArrowheads="1"/>
          </p:cNvSpPr>
          <p:nvPr/>
        </p:nvSpPr>
        <p:spPr bwMode="auto">
          <a:xfrm rot="19866539">
            <a:off x="8524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يهؤاش</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9" name="Text Box 55"/>
          <p:cNvSpPr txBox="1">
            <a:spLocks noChangeArrowheads="1"/>
          </p:cNvSpPr>
          <p:nvPr/>
        </p:nvSpPr>
        <p:spPr bwMode="auto">
          <a:xfrm rot="19866539">
            <a:off x="1295400" y="2825750"/>
            <a:ext cx="16414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يربعام 2</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0" name="Text Box 56"/>
          <p:cNvSpPr txBox="1">
            <a:spLocks noChangeArrowheads="1"/>
          </p:cNvSpPr>
          <p:nvPr/>
        </p:nvSpPr>
        <p:spPr bwMode="auto">
          <a:xfrm rot="19866539">
            <a:off x="1717675" y="2835275"/>
            <a:ext cx="16017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زكريا</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1" name="Text Box 57"/>
          <p:cNvSpPr txBox="1">
            <a:spLocks noChangeArrowheads="1"/>
          </p:cNvSpPr>
          <p:nvPr/>
        </p:nvSpPr>
        <p:spPr bwMode="auto">
          <a:xfrm rot="19866539">
            <a:off x="27432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منحيم</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2" name="Text Box 58"/>
          <p:cNvSpPr txBox="1">
            <a:spLocks noChangeArrowheads="1"/>
          </p:cNvSpPr>
          <p:nvPr/>
        </p:nvSpPr>
        <p:spPr bwMode="auto">
          <a:xfrm rot="19866539">
            <a:off x="32400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فقعيا</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3" name="Text Box 59"/>
          <p:cNvSpPr txBox="1">
            <a:spLocks noChangeArrowheads="1"/>
          </p:cNvSpPr>
          <p:nvPr/>
        </p:nvSpPr>
        <p:spPr bwMode="auto">
          <a:xfrm rot="19866539">
            <a:off x="3660775"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فقع</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4" name="Text Box 60"/>
          <p:cNvSpPr txBox="1">
            <a:spLocks noChangeArrowheads="1"/>
          </p:cNvSpPr>
          <p:nvPr/>
        </p:nvSpPr>
        <p:spPr bwMode="auto">
          <a:xfrm rot="19866539">
            <a:off x="0" y="3976688"/>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يؤاش</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5" name="Text Box 61"/>
          <p:cNvSpPr txBox="1">
            <a:spLocks noChangeArrowheads="1"/>
          </p:cNvSpPr>
          <p:nvPr/>
        </p:nvSpPr>
        <p:spPr bwMode="auto">
          <a:xfrm rot="19866539">
            <a:off x="1371600"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عمسيا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6" name="Text Box 62"/>
          <p:cNvSpPr txBox="1">
            <a:spLocks noChangeArrowheads="1"/>
          </p:cNvSpPr>
          <p:nvPr/>
        </p:nvSpPr>
        <p:spPr bwMode="auto">
          <a:xfrm rot="19866539">
            <a:off x="2511425"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عزيا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7" name="Text Box 63"/>
          <p:cNvSpPr txBox="1">
            <a:spLocks noChangeArrowheads="1"/>
          </p:cNvSpPr>
          <p:nvPr/>
        </p:nvSpPr>
        <p:spPr bwMode="auto">
          <a:xfrm rot="19866539">
            <a:off x="3932238" y="3910013"/>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آحاز</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28" name="Text Box 64"/>
          <p:cNvSpPr txBox="1">
            <a:spLocks noChangeArrowheads="1"/>
          </p:cNvSpPr>
          <p:nvPr/>
        </p:nvSpPr>
        <p:spPr bwMode="auto">
          <a:xfrm rot="19866539">
            <a:off x="4913313"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حزقيا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9" name="Text Box 65"/>
          <p:cNvSpPr txBox="1">
            <a:spLocks noChangeArrowheads="1"/>
          </p:cNvSpPr>
          <p:nvPr/>
        </p:nvSpPr>
        <p:spPr bwMode="auto">
          <a:xfrm rot="19866539">
            <a:off x="6248400"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منسى</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0" name="Text Box 66"/>
          <p:cNvSpPr txBox="1">
            <a:spLocks noChangeArrowheads="1"/>
          </p:cNvSpPr>
          <p:nvPr/>
        </p:nvSpPr>
        <p:spPr bwMode="auto">
          <a:xfrm rot="19866539">
            <a:off x="70866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آمون</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1" name="Text Box 67"/>
          <p:cNvSpPr txBox="1">
            <a:spLocks noChangeArrowheads="1"/>
          </p:cNvSpPr>
          <p:nvPr/>
        </p:nvSpPr>
        <p:spPr bwMode="auto">
          <a:xfrm rot="19866539">
            <a:off x="3392488" y="3932238"/>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يوثام</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32" name="Text Box 68"/>
          <p:cNvSpPr txBox="1">
            <a:spLocks noChangeArrowheads="1"/>
          </p:cNvSpPr>
          <p:nvPr/>
        </p:nvSpPr>
        <p:spPr bwMode="auto">
          <a:xfrm rot="19866539">
            <a:off x="2209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شلوم</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33" name="Text Box 69"/>
          <p:cNvSpPr txBox="1">
            <a:spLocks noChangeArrowheads="1"/>
          </p:cNvSpPr>
          <p:nvPr/>
        </p:nvSpPr>
        <p:spPr bwMode="auto">
          <a:xfrm rot="19866539">
            <a:off x="4114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هوشع</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34" name="Text Box 70"/>
          <p:cNvSpPr txBox="1">
            <a:spLocks noChangeArrowheads="1"/>
          </p:cNvSpPr>
          <p:nvPr/>
        </p:nvSpPr>
        <p:spPr bwMode="auto">
          <a:xfrm rot="19866539">
            <a:off x="80010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يوشيا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35" name="Text Box 71"/>
          <p:cNvSpPr txBox="1">
            <a:spLocks noChangeArrowheads="1"/>
          </p:cNvSpPr>
          <p:nvPr/>
        </p:nvSpPr>
        <p:spPr bwMode="auto">
          <a:xfrm rot="19866539">
            <a:off x="-76200" y="578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يهوآحاز</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6" name="Text Box 72"/>
          <p:cNvSpPr txBox="1">
            <a:spLocks noChangeArrowheads="1"/>
          </p:cNvSpPr>
          <p:nvPr/>
        </p:nvSpPr>
        <p:spPr bwMode="auto">
          <a:xfrm rot="19866539">
            <a:off x="412750" y="5743575"/>
            <a:ext cx="14874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يهوياقيم</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7" name="Text Box 73"/>
          <p:cNvSpPr txBox="1">
            <a:spLocks noChangeArrowheads="1"/>
          </p:cNvSpPr>
          <p:nvPr/>
        </p:nvSpPr>
        <p:spPr bwMode="auto">
          <a:xfrm rot="19866539">
            <a:off x="854075" y="5719763"/>
            <a:ext cx="1585913"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يهوياكين</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8" name="Text Box 74"/>
          <p:cNvSpPr txBox="1">
            <a:spLocks noChangeArrowheads="1"/>
          </p:cNvSpPr>
          <p:nvPr/>
        </p:nvSpPr>
        <p:spPr bwMode="auto">
          <a:xfrm rot="19866539">
            <a:off x="1408113" y="5780088"/>
            <a:ext cx="1335087"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صدقيا</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9" name="Text Box 75"/>
          <p:cNvSpPr txBox="1">
            <a:spLocks noChangeArrowheads="1"/>
          </p:cNvSpPr>
          <p:nvPr/>
        </p:nvSpPr>
        <p:spPr bwMode="auto">
          <a:xfrm rot="1479">
            <a:off x="4114799" y="1309246"/>
            <a:ext cx="2171745"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 ي أ آ ع ز أ ب ن ي</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0" name="Text Box 76"/>
          <p:cNvSpPr txBox="1">
            <a:spLocks noChangeArrowheads="1"/>
          </p:cNvSpPr>
          <p:nvPr/>
        </p:nvSpPr>
        <p:spPr bwMode="auto">
          <a:xfrm rot="1479">
            <a:off x="836613" y="4586288"/>
            <a:ext cx="22860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 آ م  ح آ ي  ع ع ي</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41" name="Text Box 77"/>
          <p:cNvSpPr txBox="1">
            <a:spLocks noChangeArrowheads="1"/>
          </p:cNvSpPr>
          <p:nvPr/>
        </p:nvSpPr>
        <p:spPr bwMode="auto">
          <a:xfrm rot="1479">
            <a:off x="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و</a:t>
            </a:r>
            <a:r>
              <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حاز</a:t>
            </a:r>
            <a:r>
              <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آش</a:t>
            </a:r>
            <a:r>
              <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2</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2" name="Text Box 78"/>
          <p:cNvSpPr txBox="1">
            <a:spLocks noChangeArrowheads="1"/>
          </p:cNvSpPr>
          <p:nvPr/>
        </p:nvSpPr>
        <p:spPr bwMode="auto">
          <a:xfrm rot="1479">
            <a:off x="236220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ه ف ف م ش ز</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3" name="Text Box 79"/>
          <p:cNvSpPr txBox="1">
            <a:spLocks noChangeArrowheads="1"/>
          </p:cNvSpPr>
          <p:nvPr/>
        </p:nvSpPr>
        <p:spPr bwMode="auto">
          <a:xfrm rot="1479">
            <a:off x="-76200" y="6338888"/>
            <a:ext cx="24399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حاز</a:t>
            </a:r>
            <a:r>
              <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 </a:t>
            </a: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قيم كين</a:t>
            </a:r>
            <a:r>
              <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 </a:t>
            </a: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صد </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44" name="Text Box 80"/>
          <p:cNvSpPr txBox="1">
            <a:spLocks noChangeArrowheads="1"/>
          </p:cNvSpPr>
          <p:nvPr/>
        </p:nvSpPr>
        <p:spPr bwMode="auto">
          <a:xfrm rot="1479">
            <a:off x="4114800" y="2436813"/>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 ع أ ي ي آ أ ر</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45" name="Text Box 81"/>
          <p:cNvSpPr txBox="1">
            <a:spLocks noChangeArrowheads="1"/>
          </p:cNvSpPr>
          <p:nvPr/>
        </p:nvSpPr>
        <p:spPr bwMode="auto">
          <a:xfrm rot="1479">
            <a:off x="4876800" y="4860925"/>
            <a:ext cx="28638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ملوك إسرائيل (جميعهم أشرار)</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6" name="Text Box 82"/>
          <p:cNvSpPr txBox="1">
            <a:spLocks noChangeArrowheads="1"/>
          </p:cNvSpPr>
          <p:nvPr/>
        </p:nvSpPr>
        <p:spPr bwMode="auto">
          <a:xfrm rot="1479">
            <a:off x="4876800" y="5484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ملوك أشرار في يهوذا</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47" name="Text Box 83"/>
          <p:cNvSpPr txBox="1">
            <a:spLocks noChangeArrowheads="1"/>
          </p:cNvSpPr>
          <p:nvPr/>
        </p:nvSpPr>
        <p:spPr bwMode="auto">
          <a:xfrm rot="1479">
            <a:off x="4876800" y="5865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ملوك صالحين في يهوذا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88" name="Line 84"/>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89" name="Line 85"/>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0" name="Line 86"/>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1" name="Line 87"/>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2" name="Line 88"/>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3" name="Line 89"/>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4" name="Line 90"/>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5" name="Line 91"/>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6" name="Right Brace 70"/>
          <p:cNvSpPr>
            <a:spLocks/>
          </p:cNvSpPr>
          <p:nvPr/>
        </p:nvSpPr>
        <p:spPr bwMode="auto">
          <a:xfrm>
            <a:off x="7359650" y="5589588"/>
            <a:ext cx="287338" cy="647700"/>
          </a:xfrm>
          <a:prstGeom prst="rightBrace">
            <a:avLst>
              <a:gd name="adj1" fmla="val 8349"/>
              <a:gd name="adj2" fmla="val 50000"/>
            </a:avLst>
          </a:prstGeom>
          <a:noFill/>
          <a:ln w="381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72" name="Text Box 70"/>
          <p:cNvSpPr txBox="1">
            <a:spLocks noChangeArrowheads="1"/>
          </p:cNvSpPr>
          <p:nvPr/>
        </p:nvSpPr>
        <p:spPr bwMode="auto">
          <a:xfrm>
            <a:off x="7667625" y="5591175"/>
            <a:ext cx="1265238" cy="646331"/>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سلالة        واحدة</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73" name="Text Box 70"/>
          <p:cNvSpPr txBox="1">
            <a:spLocks noChangeArrowheads="1"/>
          </p:cNvSpPr>
          <p:nvPr/>
        </p:nvSpPr>
        <p:spPr bwMode="auto">
          <a:xfrm>
            <a:off x="5219700" y="5157788"/>
            <a:ext cx="38893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خط من 9 سلالات في إسرائيل</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cxnSp>
        <p:nvCxnSpPr>
          <p:cNvPr id="380999" name="Straight Connector 2"/>
          <p:cNvCxnSpPr>
            <a:cxnSpLocks noChangeShapeType="1"/>
          </p:cNvCxnSpPr>
          <p:nvPr/>
        </p:nvCxnSpPr>
        <p:spPr bwMode="auto">
          <a:xfrm flipV="1">
            <a:off x="4932363" y="5300663"/>
            <a:ext cx="287337" cy="144462"/>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122365330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90498"/>
                                        </p:tgtEl>
                                        <p:attrNameLst>
                                          <p:attrName>style.visibility</p:attrName>
                                        </p:attrNameLst>
                                      </p:cBhvr>
                                      <p:to>
                                        <p:strVal val="visible"/>
                                      </p:to>
                                    </p:set>
                                    <p:animEffect transition="in" filter="fade">
                                      <p:cBhvr>
                                        <p:cTn id="7" dur="500"/>
                                        <p:tgtEl>
                                          <p:spTgt spid="19049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90499"/>
                                        </p:tgtEl>
                                        <p:attrNameLst>
                                          <p:attrName>style.visibility</p:attrName>
                                        </p:attrNameLst>
                                      </p:cBhvr>
                                      <p:to>
                                        <p:strVal val="visible"/>
                                      </p:to>
                                    </p:set>
                                    <p:animEffect transition="in" filter="fade">
                                      <p:cBhvr>
                                        <p:cTn id="12" dur="500"/>
                                        <p:tgtEl>
                                          <p:spTgt spid="19049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90500"/>
                                        </p:tgtEl>
                                        <p:attrNameLst>
                                          <p:attrName>style.visibility</p:attrName>
                                        </p:attrNameLst>
                                      </p:cBhvr>
                                      <p:to>
                                        <p:strVal val="visible"/>
                                      </p:to>
                                    </p:set>
                                    <p:animEffect transition="in" filter="fade">
                                      <p:cBhvr>
                                        <p:cTn id="17" dur="500"/>
                                        <p:tgtEl>
                                          <p:spTgt spid="19050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90501"/>
                                        </p:tgtEl>
                                        <p:attrNameLst>
                                          <p:attrName>style.visibility</p:attrName>
                                        </p:attrNameLst>
                                      </p:cBhvr>
                                      <p:to>
                                        <p:strVal val="visible"/>
                                      </p:to>
                                    </p:set>
                                    <p:animEffect transition="in" filter="fade">
                                      <p:cBhvr>
                                        <p:cTn id="22" dur="500"/>
                                        <p:tgtEl>
                                          <p:spTgt spid="19050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90502"/>
                                        </p:tgtEl>
                                        <p:attrNameLst>
                                          <p:attrName>style.visibility</p:attrName>
                                        </p:attrNameLst>
                                      </p:cBhvr>
                                      <p:to>
                                        <p:strVal val="visible"/>
                                      </p:to>
                                    </p:set>
                                    <p:animEffect transition="in" filter="fade">
                                      <p:cBhvr>
                                        <p:cTn id="27" dur="500"/>
                                        <p:tgtEl>
                                          <p:spTgt spid="19050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90503"/>
                                        </p:tgtEl>
                                        <p:attrNameLst>
                                          <p:attrName>style.visibility</p:attrName>
                                        </p:attrNameLst>
                                      </p:cBhvr>
                                      <p:to>
                                        <p:strVal val="visible"/>
                                      </p:to>
                                    </p:set>
                                    <p:animEffect transition="in" filter="fade">
                                      <p:cBhvr>
                                        <p:cTn id="32" dur="500"/>
                                        <p:tgtEl>
                                          <p:spTgt spid="19050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90504"/>
                                        </p:tgtEl>
                                        <p:attrNameLst>
                                          <p:attrName>style.visibility</p:attrName>
                                        </p:attrNameLst>
                                      </p:cBhvr>
                                      <p:to>
                                        <p:strVal val="visible"/>
                                      </p:to>
                                    </p:set>
                                    <p:animEffect transition="in" filter="fade">
                                      <p:cBhvr>
                                        <p:cTn id="37" dur="500"/>
                                        <p:tgtEl>
                                          <p:spTgt spid="190504"/>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90505"/>
                                        </p:tgtEl>
                                        <p:attrNameLst>
                                          <p:attrName>style.visibility</p:attrName>
                                        </p:attrNameLst>
                                      </p:cBhvr>
                                      <p:to>
                                        <p:strVal val="visible"/>
                                      </p:to>
                                    </p:set>
                                    <p:animEffect transition="in" filter="fade">
                                      <p:cBhvr>
                                        <p:cTn id="42" dur="500"/>
                                        <p:tgtEl>
                                          <p:spTgt spid="190505"/>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190506"/>
                                        </p:tgtEl>
                                        <p:attrNameLst>
                                          <p:attrName>style.visibility</p:attrName>
                                        </p:attrNameLst>
                                      </p:cBhvr>
                                      <p:to>
                                        <p:strVal val="visible"/>
                                      </p:to>
                                    </p:set>
                                    <p:animEffect transition="in" filter="fade">
                                      <p:cBhvr>
                                        <p:cTn id="47" dur="500"/>
                                        <p:tgtEl>
                                          <p:spTgt spid="19050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190514"/>
                                        </p:tgtEl>
                                        <p:attrNameLst>
                                          <p:attrName>style.visibility</p:attrName>
                                        </p:attrNameLst>
                                      </p:cBhvr>
                                      <p:to>
                                        <p:strVal val="visible"/>
                                      </p:to>
                                    </p:set>
                                    <p:animEffect transition="in" filter="fade">
                                      <p:cBhvr>
                                        <p:cTn id="52" dur="500"/>
                                        <p:tgtEl>
                                          <p:spTgt spid="190514"/>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190539"/>
                                        </p:tgtEl>
                                        <p:attrNameLst>
                                          <p:attrName>style.visibility</p:attrName>
                                        </p:attrNameLst>
                                      </p:cBhvr>
                                      <p:to>
                                        <p:strVal val="visible"/>
                                      </p:to>
                                    </p:set>
                                    <p:animEffect transition="in" filter="fade">
                                      <p:cBhvr>
                                        <p:cTn id="57" dur="500"/>
                                        <p:tgtEl>
                                          <p:spTgt spid="1905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0498" grpId="0" autoUpdateAnimBg="0"/>
      <p:bldP spid="190499" grpId="0" autoUpdateAnimBg="0"/>
      <p:bldP spid="190500" grpId="0" autoUpdateAnimBg="0"/>
      <p:bldP spid="190501" grpId="0" autoUpdateAnimBg="0"/>
      <p:bldP spid="190502" grpId="0" autoUpdateAnimBg="0"/>
      <p:bldP spid="190503" grpId="0" autoUpdateAnimBg="0"/>
      <p:bldP spid="190504" grpId="0" autoUpdateAnimBg="0"/>
      <p:bldP spid="190505" grpId="0" autoUpdateAnimBg="0"/>
      <p:bldP spid="190506" grpId="0" autoUpdateAnimBg="0"/>
      <p:bldP spid="190514" grpId="0" autoUpdateAnimBg="0"/>
      <p:bldP spid="190539" grpId="0" autoUpdateAnimBg="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0930"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0931"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0932"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0933" name="Rectangle 6"/>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0934"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0935"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0936" name="Rectangle 30"/>
          <p:cNvSpPr>
            <a:spLocks noGrp="1" noChangeArrowheads="1"/>
          </p:cNvSpPr>
          <p:nvPr>
            <p:ph type="ctrTitle"/>
          </p:nvPr>
        </p:nvSpPr>
        <p:spPr>
          <a:xfrm>
            <a:off x="1600200" y="0"/>
            <a:ext cx="6477000" cy="914400"/>
          </a:xfrm>
          <a:solidFill>
            <a:schemeClr val="bg2"/>
          </a:solidFill>
        </p:spPr>
        <p:txBody>
          <a:bodyPr/>
          <a:lstStyle/>
          <a:p>
            <a:pPr eaLnBrk="1" hangingPunct="1"/>
            <a:r>
              <a:rPr kumimoji="1" lang="ar-JO" sz="4000" b="1" dirty="0">
                <a:solidFill>
                  <a:schemeClr val="tx1"/>
                </a:solidFill>
                <a:latin typeface="Arial" panose="020B0604020202020204" pitchFamily="34" charset="0"/>
                <a:ea typeface="ＭＳ Ｐゴシック" charset="0"/>
                <a:cs typeface="Arial" panose="020B0604020202020204" pitchFamily="34" charset="0"/>
              </a:rPr>
              <a:t>الملوك الجنوبيون المبكرون</a:t>
            </a:r>
            <a:endParaRPr kumimoji="1" lang="en-US" sz="4000" b="1" dirty="0">
              <a:latin typeface="Arial" panose="020B0604020202020204" pitchFamily="34" charset="0"/>
              <a:ea typeface="ＭＳ Ｐゴシック" charset="0"/>
              <a:cs typeface="Arial" panose="020B0604020202020204" pitchFamily="34" charset="0"/>
            </a:endParaRPr>
          </a:p>
        </p:txBody>
      </p:sp>
      <p:sp>
        <p:nvSpPr>
          <p:cNvPr id="190497" name="Text Box 33"/>
          <p:cNvSpPr txBox="1">
            <a:spLocks noChangeArrowheads="1"/>
          </p:cNvSpPr>
          <p:nvPr/>
        </p:nvSpPr>
        <p:spPr bwMode="auto">
          <a:xfrm>
            <a:off x="7391400" y="76200"/>
            <a:ext cx="16764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232 و342</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190498" name="Text Box 34"/>
          <p:cNvSpPr txBox="1">
            <a:spLocks noChangeArrowheads="1"/>
          </p:cNvSpPr>
          <p:nvPr/>
        </p:nvSpPr>
        <p:spPr bwMode="auto">
          <a:xfrm rot="19866539">
            <a:off x="404653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يربعام</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499" name="Text Box 35"/>
          <p:cNvSpPr txBox="1">
            <a:spLocks noChangeArrowheads="1"/>
          </p:cNvSpPr>
          <p:nvPr/>
        </p:nvSpPr>
        <p:spPr bwMode="auto">
          <a:xfrm rot="19866539">
            <a:off x="44958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ناداب</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00" name="Text Box 36"/>
          <p:cNvSpPr txBox="1">
            <a:spLocks noChangeArrowheads="1"/>
          </p:cNvSpPr>
          <p:nvPr/>
        </p:nvSpPr>
        <p:spPr bwMode="auto">
          <a:xfrm rot="19866539">
            <a:off x="542448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بعشا</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01" name="Text Box 37"/>
          <p:cNvSpPr txBox="1">
            <a:spLocks noChangeArrowheads="1"/>
          </p:cNvSpPr>
          <p:nvPr/>
        </p:nvSpPr>
        <p:spPr bwMode="auto">
          <a:xfrm rot="19866539">
            <a:off x="586740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أيلة</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02" name="Text Box 38"/>
          <p:cNvSpPr txBox="1">
            <a:spLocks noChangeArrowheads="1"/>
          </p:cNvSpPr>
          <p:nvPr/>
        </p:nvSpPr>
        <p:spPr bwMode="auto">
          <a:xfrm rot="19866539">
            <a:off x="62865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زمري</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03" name="Text Box 39"/>
          <p:cNvSpPr txBox="1">
            <a:spLocks noChangeArrowheads="1"/>
          </p:cNvSpPr>
          <p:nvPr/>
        </p:nvSpPr>
        <p:spPr bwMode="auto">
          <a:xfrm rot="19866539">
            <a:off x="6707188"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عمري</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04" name="Text Box 40"/>
          <p:cNvSpPr txBox="1">
            <a:spLocks noChangeArrowheads="1"/>
          </p:cNvSpPr>
          <p:nvPr/>
        </p:nvSpPr>
        <p:spPr bwMode="auto">
          <a:xfrm rot="19866539">
            <a:off x="7127875"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آخاب</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05" name="Text Box 41"/>
          <p:cNvSpPr txBox="1">
            <a:spLocks noChangeArrowheads="1"/>
          </p:cNvSpPr>
          <p:nvPr/>
        </p:nvSpPr>
        <p:spPr bwMode="auto">
          <a:xfrm rot="19866539">
            <a:off x="7548563"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أخزيا</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06" name="Text Box 42"/>
          <p:cNvSpPr txBox="1">
            <a:spLocks noChangeArrowheads="1"/>
          </p:cNvSpPr>
          <p:nvPr/>
        </p:nvSpPr>
        <p:spPr bwMode="auto">
          <a:xfrm rot="19866539">
            <a:off x="796925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يورام</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07" name="Text Box 43"/>
          <p:cNvSpPr txBox="1">
            <a:spLocks noChangeArrowheads="1"/>
          </p:cNvSpPr>
          <p:nvPr/>
        </p:nvSpPr>
        <p:spPr bwMode="auto">
          <a:xfrm rot="19866539">
            <a:off x="4038600" y="1933575"/>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رحبعام</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endParaRPr>
          </a:p>
        </p:txBody>
      </p:sp>
      <p:sp>
        <p:nvSpPr>
          <p:cNvPr id="190508" name="Text Box 44"/>
          <p:cNvSpPr txBox="1">
            <a:spLocks noChangeArrowheads="1"/>
          </p:cNvSpPr>
          <p:nvPr/>
        </p:nvSpPr>
        <p:spPr bwMode="auto">
          <a:xfrm rot="19866539">
            <a:off x="4724400"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أبيام</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endParaRPr>
          </a:p>
        </p:txBody>
      </p:sp>
      <p:sp>
        <p:nvSpPr>
          <p:cNvPr id="190509" name="Text Box 45"/>
          <p:cNvSpPr txBox="1">
            <a:spLocks noChangeArrowheads="1"/>
          </p:cNvSpPr>
          <p:nvPr/>
        </p:nvSpPr>
        <p:spPr bwMode="auto">
          <a:xfrm rot="19866539">
            <a:off x="6016625" y="19192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آسا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190510" name="Text Box 46"/>
          <p:cNvSpPr txBox="1">
            <a:spLocks noChangeArrowheads="1"/>
          </p:cNvSpPr>
          <p:nvPr/>
        </p:nvSpPr>
        <p:spPr bwMode="auto">
          <a:xfrm rot="19866539">
            <a:off x="6940550" y="1866900"/>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يهورام</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endParaRPr>
          </a:p>
        </p:txBody>
      </p:sp>
      <p:sp>
        <p:nvSpPr>
          <p:cNvPr id="190511" name="Text Box 47"/>
          <p:cNvSpPr txBox="1">
            <a:spLocks noChangeArrowheads="1"/>
          </p:cNvSpPr>
          <p:nvPr/>
        </p:nvSpPr>
        <p:spPr bwMode="auto">
          <a:xfrm rot="19866539">
            <a:off x="7412182" y="2008224"/>
            <a:ext cx="12954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أخزيا</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endParaRPr>
          </a:p>
        </p:txBody>
      </p:sp>
      <p:sp>
        <p:nvSpPr>
          <p:cNvPr id="190512" name="Text Box 48"/>
          <p:cNvSpPr txBox="1">
            <a:spLocks noChangeArrowheads="1"/>
          </p:cNvSpPr>
          <p:nvPr/>
        </p:nvSpPr>
        <p:spPr bwMode="auto">
          <a:xfrm rot="19866539">
            <a:off x="7808913" y="197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عثليا</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endParaRPr>
          </a:p>
        </p:txBody>
      </p:sp>
      <p:sp>
        <p:nvSpPr>
          <p:cNvPr id="190513" name="Text Box 49"/>
          <p:cNvSpPr txBox="1">
            <a:spLocks noChangeArrowheads="1"/>
          </p:cNvSpPr>
          <p:nvPr/>
        </p:nvSpPr>
        <p:spPr bwMode="auto">
          <a:xfrm rot="19866539">
            <a:off x="8305800" y="2055813"/>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يؤاش</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190514" name="Text Box 50"/>
          <p:cNvSpPr txBox="1">
            <a:spLocks noChangeArrowheads="1"/>
          </p:cNvSpPr>
          <p:nvPr/>
        </p:nvSpPr>
        <p:spPr bwMode="auto">
          <a:xfrm rot="19866539">
            <a:off x="842645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ياهو</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15" name="Text Box 51"/>
          <p:cNvSpPr txBox="1">
            <a:spLocks noChangeArrowheads="1"/>
          </p:cNvSpPr>
          <p:nvPr/>
        </p:nvSpPr>
        <p:spPr bwMode="auto">
          <a:xfrm rot="19866539">
            <a:off x="6339331" y="1777217"/>
            <a:ext cx="169545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يهوشافاط</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190516" name="Text Box 52"/>
          <p:cNvSpPr txBox="1">
            <a:spLocks noChangeArrowheads="1"/>
          </p:cNvSpPr>
          <p:nvPr/>
        </p:nvSpPr>
        <p:spPr bwMode="auto">
          <a:xfrm rot="19866539">
            <a:off x="-68263" y="2909888"/>
            <a:ext cx="1295401"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ياهو</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17" name="Text Box 53"/>
          <p:cNvSpPr txBox="1">
            <a:spLocks noChangeArrowheads="1"/>
          </p:cNvSpPr>
          <p:nvPr/>
        </p:nvSpPr>
        <p:spPr bwMode="auto">
          <a:xfrm rot="19866539">
            <a:off x="3810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يهوأحاز</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18" name="Text Box 54"/>
          <p:cNvSpPr txBox="1">
            <a:spLocks noChangeArrowheads="1"/>
          </p:cNvSpPr>
          <p:nvPr/>
        </p:nvSpPr>
        <p:spPr bwMode="auto">
          <a:xfrm rot="19866539">
            <a:off x="8524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يهؤاش</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19" name="Text Box 55"/>
          <p:cNvSpPr txBox="1">
            <a:spLocks noChangeArrowheads="1"/>
          </p:cNvSpPr>
          <p:nvPr/>
        </p:nvSpPr>
        <p:spPr bwMode="auto">
          <a:xfrm rot="19866539">
            <a:off x="1295400" y="2825750"/>
            <a:ext cx="16414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يربعام 2</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20" name="Text Box 56"/>
          <p:cNvSpPr txBox="1">
            <a:spLocks noChangeArrowheads="1"/>
          </p:cNvSpPr>
          <p:nvPr/>
        </p:nvSpPr>
        <p:spPr bwMode="auto">
          <a:xfrm rot="19866539">
            <a:off x="1717675" y="2835275"/>
            <a:ext cx="16017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زكريا</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21" name="Text Box 57"/>
          <p:cNvSpPr txBox="1">
            <a:spLocks noChangeArrowheads="1"/>
          </p:cNvSpPr>
          <p:nvPr/>
        </p:nvSpPr>
        <p:spPr bwMode="auto">
          <a:xfrm rot="19866539">
            <a:off x="27432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منحيم</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22" name="Text Box 58"/>
          <p:cNvSpPr txBox="1">
            <a:spLocks noChangeArrowheads="1"/>
          </p:cNvSpPr>
          <p:nvPr/>
        </p:nvSpPr>
        <p:spPr bwMode="auto">
          <a:xfrm rot="19866539">
            <a:off x="32400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فقعيا</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23" name="Text Box 59"/>
          <p:cNvSpPr txBox="1">
            <a:spLocks noChangeArrowheads="1"/>
          </p:cNvSpPr>
          <p:nvPr/>
        </p:nvSpPr>
        <p:spPr bwMode="auto">
          <a:xfrm rot="19866539">
            <a:off x="3660775"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فقع</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24" name="Text Box 60"/>
          <p:cNvSpPr txBox="1">
            <a:spLocks noChangeArrowheads="1"/>
          </p:cNvSpPr>
          <p:nvPr/>
        </p:nvSpPr>
        <p:spPr bwMode="auto">
          <a:xfrm rot="19866539">
            <a:off x="0" y="3976688"/>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يؤاش</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190525" name="Text Box 61"/>
          <p:cNvSpPr txBox="1">
            <a:spLocks noChangeArrowheads="1"/>
          </p:cNvSpPr>
          <p:nvPr/>
        </p:nvSpPr>
        <p:spPr bwMode="auto">
          <a:xfrm rot="19866539">
            <a:off x="1371600"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عمسيا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190526" name="Text Box 62"/>
          <p:cNvSpPr txBox="1">
            <a:spLocks noChangeArrowheads="1"/>
          </p:cNvSpPr>
          <p:nvPr/>
        </p:nvSpPr>
        <p:spPr bwMode="auto">
          <a:xfrm rot="19866539">
            <a:off x="2511425"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عزيا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190527" name="Text Box 63"/>
          <p:cNvSpPr txBox="1">
            <a:spLocks noChangeArrowheads="1"/>
          </p:cNvSpPr>
          <p:nvPr/>
        </p:nvSpPr>
        <p:spPr bwMode="auto">
          <a:xfrm rot="19866539">
            <a:off x="3932238" y="3910013"/>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آحاز</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endParaRPr>
          </a:p>
        </p:txBody>
      </p:sp>
      <p:sp>
        <p:nvSpPr>
          <p:cNvPr id="190528" name="Text Box 64"/>
          <p:cNvSpPr txBox="1">
            <a:spLocks noChangeArrowheads="1"/>
          </p:cNvSpPr>
          <p:nvPr/>
        </p:nvSpPr>
        <p:spPr bwMode="auto">
          <a:xfrm rot="19866539">
            <a:off x="4913313"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حزقيا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190529" name="Text Box 65"/>
          <p:cNvSpPr txBox="1">
            <a:spLocks noChangeArrowheads="1"/>
          </p:cNvSpPr>
          <p:nvPr/>
        </p:nvSpPr>
        <p:spPr bwMode="auto">
          <a:xfrm rot="19866539">
            <a:off x="6248400"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منسى</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endParaRPr>
          </a:p>
        </p:txBody>
      </p:sp>
      <p:sp>
        <p:nvSpPr>
          <p:cNvPr id="190530" name="Text Box 66"/>
          <p:cNvSpPr txBox="1">
            <a:spLocks noChangeArrowheads="1"/>
          </p:cNvSpPr>
          <p:nvPr/>
        </p:nvSpPr>
        <p:spPr bwMode="auto">
          <a:xfrm rot="19866539">
            <a:off x="70866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آمون</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endParaRPr>
          </a:p>
        </p:txBody>
      </p:sp>
      <p:sp>
        <p:nvSpPr>
          <p:cNvPr id="190531" name="Text Box 67"/>
          <p:cNvSpPr txBox="1">
            <a:spLocks noChangeArrowheads="1"/>
          </p:cNvSpPr>
          <p:nvPr/>
        </p:nvSpPr>
        <p:spPr bwMode="auto">
          <a:xfrm rot="19866539">
            <a:off x="3392488" y="3932238"/>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يوثام</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190532" name="Text Box 68"/>
          <p:cNvSpPr txBox="1">
            <a:spLocks noChangeArrowheads="1"/>
          </p:cNvSpPr>
          <p:nvPr/>
        </p:nvSpPr>
        <p:spPr bwMode="auto">
          <a:xfrm rot="19866539">
            <a:off x="2209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شلوم</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33" name="Text Box 69"/>
          <p:cNvSpPr txBox="1">
            <a:spLocks noChangeArrowheads="1"/>
          </p:cNvSpPr>
          <p:nvPr/>
        </p:nvSpPr>
        <p:spPr bwMode="auto">
          <a:xfrm rot="19866539">
            <a:off x="4114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هوشع</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34" name="Text Box 70"/>
          <p:cNvSpPr txBox="1">
            <a:spLocks noChangeArrowheads="1"/>
          </p:cNvSpPr>
          <p:nvPr/>
        </p:nvSpPr>
        <p:spPr bwMode="auto">
          <a:xfrm rot="19866539">
            <a:off x="80010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يوشيا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190535" name="Text Box 71"/>
          <p:cNvSpPr txBox="1">
            <a:spLocks noChangeArrowheads="1"/>
          </p:cNvSpPr>
          <p:nvPr/>
        </p:nvSpPr>
        <p:spPr bwMode="auto">
          <a:xfrm rot="19866539">
            <a:off x="-76200" y="578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يهوآحاز</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endParaRPr>
          </a:p>
        </p:txBody>
      </p:sp>
      <p:sp>
        <p:nvSpPr>
          <p:cNvPr id="190536" name="Text Box 72"/>
          <p:cNvSpPr txBox="1">
            <a:spLocks noChangeArrowheads="1"/>
          </p:cNvSpPr>
          <p:nvPr/>
        </p:nvSpPr>
        <p:spPr bwMode="auto">
          <a:xfrm rot="19866539">
            <a:off x="412750" y="5743575"/>
            <a:ext cx="14874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يهوياقيم</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endParaRPr>
          </a:p>
        </p:txBody>
      </p:sp>
      <p:sp>
        <p:nvSpPr>
          <p:cNvPr id="190537" name="Text Box 73"/>
          <p:cNvSpPr txBox="1">
            <a:spLocks noChangeArrowheads="1"/>
          </p:cNvSpPr>
          <p:nvPr/>
        </p:nvSpPr>
        <p:spPr bwMode="auto">
          <a:xfrm rot="19866539">
            <a:off x="854075" y="5719763"/>
            <a:ext cx="1585913"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يهوياكين</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endParaRPr>
          </a:p>
        </p:txBody>
      </p:sp>
      <p:sp>
        <p:nvSpPr>
          <p:cNvPr id="190538" name="Text Box 74"/>
          <p:cNvSpPr txBox="1">
            <a:spLocks noChangeArrowheads="1"/>
          </p:cNvSpPr>
          <p:nvPr/>
        </p:nvSpPr>
        <p:spPr bwMode="auto">
          <a:xfrm rot="19866539">
            <a:off x="1408113" y="5780088"/>
            <a:ext cx="1335087"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صدقيا</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endParaRPr>
          </a:p>
        </p:txBody>
      </p:sp>
      <p:sp>
        <p:nvSpPr>
          <p:cNvPr id="190539" name="Text Box 75"/>
          <p:cNvSpPr txBox="1">
            <a:spLocks noChangeArrowheads="1"/>
          </p:cNvSpPr>
          <p:nvPr/>
        </p:nvSpPr>
        <p:spPr bwMode="auto">
          <a:xfrm rot="1479">
            <a:off x="4114799" y="1309246"/>
            <a:ext cx="2171745"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ي ي أ آ ع ز أ ب ن ي</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40" name="Text Box 76"/>
          <p:cNvSpPr txBox="1">
            <a:spLocks noChangeArrowheads="1"/>
          </p:cNvSpPr>
          <p:nvPr/>
        </p:nvSpPr>
        <p:spPr bwMode="auto">
          <a:xfrm rot="1479">
            <a:off x="836613" y="4586288"/>
            <a:ext cx="22860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ي آ م  ح آ ي  ع ع ي</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190541" name="Text Box 77"/>
          <p:cNvSpPr txBox="1">
            <a:spLocks noChangeArrowheads="1"/>
          </p:cNvSpPr>
          <p:nvPr/>
        </p:nvSpPr>
        <p:spPr bwMode="auto">
          <a:xfrm rot="1479">
            <a:off x="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و</a:t>
            </a:r>
            <a:r>
              <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a:t>
            </a: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حاز</a:t>
            </a:r>
            <a:r>
              <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a:t>
            </a: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آش</a:t>
            </a:r>
            <a:r>
              <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a:t>
            </a: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2</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42" name="Text Box 78"/>
          <p:cNvSpPr txBox="1">
            <a:spLocks noChangeArrowheads="1"/>
          </p:cNvSpPr>
          <p:nvPr/>
        </p:nvSpPr>
        <p:spPr bwMode="auto">
          <a:xfrm rot="1479">
            <a:off x="236220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ه ف ف م ش ز</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43" name="Text Box 79"/>
          <p:cNvSpPr txBox="1">
            <a:spLocks noChangeArrowheads="1"/>
          </p:cNvSpPr>
          <p:nvPr/>
        </p:nvSpPr>
        <p:spPr bwMode="auto">
          <a:xfrm rot="1479">
            <a:off x="-76200" y="6338888"/>
            <a:ext cx="24399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حاز</a:t>
            </a:r>
            <a:r>
              <a:rPr kumimoji="0" lang="en-US"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 </a:t>
            </a: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قيم كين</a:t>
            </a:r>
            <a:r>
              <a:rPr kumimoji="0" lang="en-US"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 </a:t>
            </a: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صد </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endParaRPr>
          </a:p>
        </p:txBody>
      </p:sp>
      <p:sp>
        <p:nvSpPr>
          <p:cNvPr id="190544" name="Text Box 80"/>
          <p:cNvSpPr txBox="1">
            <a:spLocks noChangeArrowheads="1"/>
          </p:cNvSpPr>
          <p:nvPr/>
        </p:nvSpPr>
        <p:spPr bwMode="auto">
          <a:xfrm rot="1479">
            <a:off x="4114800" y="2436813"/>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ي ع أ ي ي آ أ ر</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190545" name="Text Box 81"/>
          <p:cNvSpPr txBox="1">
            <a:spLocks noChangeArrowheads="1"/>
          </p:cNvSpPr>
          <p:nvPr/>
        </p:nvSpPr>
        <p:spPr bwMode="auto">
          <a:xfrm rot="1479">
            <a:off x="4876800" y="4860925"/>
            <a:ext cx="28638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ملوك إسرائيل (جميعهم أشرار)</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46" name="Text Box 82"/>
          <p:cNvSpPr txBox="1">
            <a:spLocks noChangeArrowheads="1"/>
          </p:cNvSpPr>
          <p:nvPr/>
        </p:nvSpPr>
        <p:spPr bwMode="auto">
          <a:xfrm rot="1479">
            <a:off x="4876800" y="5484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ملوك أشرار في يهوذا</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endParaRPr>
          </a:p>
        </p:txBody>
      </p:sp>
      <p:sp>
        <p:nvSpPr>
          <p:cNvPr id="190547" name="Text Box 83"/>
          <p:cNvSpPr txBox="1">
            <a:spLocks noChangeArrowheads="1"/>
          </p:cNvSpPr>
          <p:nvPr/>
        </p:nvSpPr>
        <p:spPr bwMode="auto">
          <a:xfrm rot="1479">
            <a:off x="4876800" y="5865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ملوك صالحين في يهوذا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0988" name="Line 84"/>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endParaRPr>
          </a:p>
        </p:txBody>
      </p:sp>
      <p:sp>
        <p:nvSpPr>
          <p:cNvPr id="380989" name="Line 85"/>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endParaRPr>
          </a:p>
        </p:txBody>
      </p:sp>
      <p:sp>
        <p:nvSpPr>
          <p:cNvPr id="380990" name="Line 86"/>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endParaRPr>
          </a:p>
        </p:txBody>
      </p:sp>
      <p:sp>
        <p:nvSpPr>
          <p:cNvPr id="380991" name="Line 87"/>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endParaRPr>
          </a:p>
        </p:txBody>
      </p:sp>
      <p:sp>
        <p:nvSpPr>
          <p:cNvPr id="380992" name="Line 88"/>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endParaRPr>
          </a:p>
        </p:txBody>
      </p:sp>
      <p:sp>
        <p:nvSpPr>
          <p:cNvPr id="380993" name="Line 89"/>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endParaRPr>
          </a:p>
        </p:txBody>
      </p:sp>
      <p:sp>
        <p:nvSpPr>
          <p:cNvPr id="380994" name="Line 90"/>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endParaRPr>
          </a:p>
        </p:txBody>
      </p:sp>
      <p:sp>
        <p:nvSpPr>
          <p:cNvPr id="380995" name="Line 91"/>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endParaRPr>
          </a:p>
        </p:txBody>
      </p:sp>
      <p:sp>
        <p:nvSpPr>
          <p:cNvPr id="380996" name="Right Brace 70"/>
          <p:cNvSpPr>
            <a:spLocks/>
          </p:cNvSpPr>
          <p:nvPr/>
        </p:nvSpPr>
        <p:spPr bwMode="auto">
          <a:xfrm>
            <a:off x="7359650" y="5589588"/>
            <a:ext cx="287338" cy="647700"/>
          </a:xfrm>
          <a:prstGeom prst="rightBrace">
            <a:avLst>
              <a:gd name="adj1" fmla="val 8349"/>
              <a:gd name="adj2" fmla="val 50000"/>
            </a:avLst>
          </a:prstGeom>
          <a:noFill/>
          <a:ln w="381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72" name="Text Box 70"/>
          <p:cNvSpPr txBox="1">
            <a:spLocks noChangeArrowheads="1"/>
          </p:cNvSpPr>
          <p:nvPr/>
        </p:nvSpPr>
        <p:spPr bwMode="auto">
          <a:xfrm>
            <a:off x="7667625" y="5591175"/>
            <a:ext cx="1265238" cy="646331"/>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سلالة        واحدة</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73" name="Text Box 70"/>
          <p:cNvSpPr txBox="1">
            <a:spLocks noChangeArrowheads="1"/>
          </p:cNvSpPr>
          <p:nvPr/>
        </p:nvSpPr>
        <p:spPr bwMode="auto">
          <a:xfrm>
            <a:off x="5219700" y="5157788"/>
            <a:ext cx="38893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خط من 9 سلالات في إسرائيل</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cxnSp>
        <p:nvCxnSpPr>
          <p:cNvPr id="380999" name="Straight Connector 2"/>
          <p:cNvCxnSpPr>
            <a:cxnSpLocks noChangeShapeType="1"/>
          </p:cNvCxnSpPr>
          <p:nvPr/>
        </p:nvCxnSpPr>
        <p:spPr bwMode="auto">
          <a:xfrm flipV="1">
            <a:off x="4932363" y="5300663"/>
            <a:ext cx="287337" cy="144462"/>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19644165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9050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9050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9050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9051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9051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9051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90512"/>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90513"/>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905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0507" grpId="0"/>
      <p:bldP spid="190508" grpId="0"/>
      <p:bldP spid="190509" grpId="0"/>
      <p:bldP spid="190510" grpId="0"/>
      <p:bldP spid="190511" grpId="0"/>
      <p:bldP spid="190512" grpId="0"/>
      <p:bldP spid="190513" grpId="0"/>
      <p:bldP spid="190515" grpId="0"/>
      <p:bldP spid="190544"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0"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1"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2"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3" name="Rectangle 6"/>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4"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5"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6" name="Rectangle 30"/>
          <p:cNvSpPr>
            <a:spLocks noGrp="1" noChangeArrowheads="1"/>
          </p:cNvSpPr>
          <p:nvPr>
            <p:ph type="ctrTitle"/>
          </p:nvPr>
        </p:nvSpPr>
        <p:spPr>
          <a:xfrm>
            <a:off x="1600200" y="0"/>
            <a:ext cx="6477000" cy="914400"/>
          </a:xfrm>
          <a:solidFill>
            <a:schemeClr val="bg2"/>
          </a:solidFill>
        </p:spPr>
        <p:txBody>
          <a:bodyPr/>
          <a:lstStyle/>
          <a:p>
            <a:pPr eaLnBrk="1" hangingPunct="1"/>
            <a:r>
              <a:rPr kumimoji="1" lang="ar-JO" sz="4000" b="1" dirty="0">
                <a:solidFill>
                  <a:schemeClr val="tx1"/>
                </a:solidFill>
                <a:latin typeface="Arial" panose="020B0604020202020204" pitchFamily="34" charset="0"/>
                <a:ea typeface="ＭＳ Ｐゴシック" charset="0"/>
                <a:cs typeface="Arial" panose="020B0604020202020204" pitchFamily="34" charset="0"/>
              </a:rPr>
              <a:t>الملوك الشماليون المتأخرون</a:t>
            </a:r>
            <a:endParaRPr kumimoji="1" lang="en-US" sz="4000" b="1" dirty="0">
              <a:latin typeface="Arial" panose="020B0604020202020204" pitchFamily="34" charset="0"/>
              <a:ea typeface="ＭＳ Ｐゴシック" charset="0"/>
              <a:cs typeface="Arial" panose="020B0604020202020204" pitchFamily="34" charset="0"/>
            </a:endParaRPr>
          </a:p>
        </p:txBody>
      </p:sp>
      <p:sp>
        <p:nvSpPr>
          <p:cNvPr id="190497" name="Text Box 33"/>
          <p:cNvSpPr txBox="1">
            <a:spLocks noChangeArrowheads="1"/>
          </p:cNvSpPr>
          <p:nvPr/>
        </p:nvSpPr>
        <p:spPr bwMode="auto">
          <a:xfrm>
            <a:off x="7391400" y="76200"/>
            <a:ext cx="16764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232 و342</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498" name="Text Box 34"/>
          <p:cNvSpPr txBox="1">
            <a:spLocks noChangeArrowheads="1"/>
          </p:cNvSpPr>
          <p:nvPr/>
        </p:nvSpPr>
        <p:spPr bwMode="auto">
          <a:xfrm rot="19866539">
            <a:off x="404653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يربعام</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499" name="Text Box 35"/>
          <p:cNvSpPr txBox="1">
            <a:spLocks noChangeArrowheads="1"/>
          </p:cNvSpPr>
          <p:nvPr/>
        </p:nvSpPr>
        <p:spPr bwMode="auto">
          <a:xfrm rot="19866539">
            <a:off x="44958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ناداب</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0" name="Text Box 36"/>
          <p:cNvSpPr txBox="1">
            <a:spLocks noChangeArrowheads="1"/>
          </p:cNvSpPr>
          <p:nvPr/>
        </p:nvSpPr>
        <p:spPr bwMode="auto">
          <a:xfrm rot="19866539">
            <a:off x="542448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بعشا</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1" name="Text Box 37"/>
          <p:cNvSpPr txBox="1">
            <a:spLocks noChangeArrowheads="1"/>
          </p:cNvSpPr>
          <p:nvPr/>
        </p:nvSpPr>
        <p:spPr bwMode="auto">
          <a:xfrm rot="19866539">
            <a:off x="586740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أيلة</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2" name="Text Box 38"/>
          <p:cNvSpPr txBox="1">
            <a:spLocks noChangeArrowheads="1"/>
          </p:cNvSpPr>
          <p:nvPr/>
        </p:nvSpPr>
        <p:spPr bwMode="auto">
          <a:xfrm rot="19866539">
            <a:off x="62865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زمري</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3" name="Text Box 39"/>
          <p:cNvSpPr txBox="1">
            <a:spLocks noChangeArrowheads="1"/>
          </p:cNvSpPr>
          <p:nvPr/>
        </p:nvSpPr>
        <p:spPr bwMode="auto">
          <a:xfrm rot="19866539">
            <a:off x="6707188"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عمري</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4" name="Text Box 40"/>
          <p:cNvSpPr txBox="1">
            <a:spLocks noChangeArrowheads="1"/>
          </p:cNvSpPr>
          <p:nvPr/>
        </p:nvSpPr>
        <p:spPr bwMode="auto">
          <a:xfrm rot="19866539">
            <a:off x="7127875"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آخاب</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5" name="Text Box 41"/>
          <p:cNvSpPr txBox="1">
            <a:spLocks noChangeArrowheads="1"/>
          </p:cNvSpPr>
          <p:nvPr/>
        </p:nvSpPr>
        <p:spPr bwMode="auto">
          <a:xfrm rot="19866539">
            <a:off x="7548563"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أخزيا</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6" name="Text Box 42"/>
          <p:cNvSpPr txBox="1">
            <a:spLocks noChangeArrowheads="1"/>
          </p:cNvSpPr>
          <p:nvPr/>
        </p:nvSpPr>
        <p:spPr bwMode="auto">
          <a:xfrm rot="19866539">
            <a:off x="796925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يورام</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7" name="Text Box 43"/>
          <p:cNvSpPr txBox="1">
            <a:spLocks noChangeArrowheads="1"/>
          </p:cNvSpPr>
          <p:nvPr/>
        </p:nvSpPr>
        <p:spPr bwMode="auto">
          <a:xfrm rot="19866539">
            <a:off x="4038600" y="1933575"/>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رحبعام</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08" name="Text Box 44"/>
          <p:cNvSpPr txBox="1">
            <a:spLocks noChangeArrowheads="1"/>
          </p:cNvSpPr>
          <p:nvPr/>
        </p:nvSpPr>
        <p:spPr bwMode="auto">
          <a:xfrm rot="19866539">
            <a:off x="4724400"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أبيام</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09" name="Text Box 45"/>
          <p:cNvSpPr txBox="1">
            <a:spLocks noChangeArrowheads="1"/>
          </p:cNvSpPr>
          <p:nvPr/>
        </p:nvSpPr>
        <p:spPr bwMode="auto">
          <a:xfrm rot="19866539">
            <a:off x="6016625" y="19192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آسا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10" name="Text Box 46"/>
          <p:cNvSpPr txBox="1">
            <a:spLocks noChangeArrowheads="1"/>
          </p:cNvSpPr>
          <p:nvPr/>
        </p:nvSpPr>
        <p:spPr bwMode="auto">
          <a:xfrm rot="19866539">
            <a:off x="6940550" y="1866900"/>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يهورام</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11" name="Text Box 47"/>
          <p:cNvSpPr txBox="1">
            <a:spLocks noChangeArrowheads="1"/>
          </p:cNvSpPr>
          <p:nvPr/>
        </p:nvSpPr>
        <p:spPr bwMode="auto">
          <a:xfrm rot="19866539">
            <a:off x="7412182" y="2008224"/>
            <a:ext cx="12954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أخزيا</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12" name="Text Box 48"/>
          <p:cNvSpPr txBox="1">
            <a:spLocks noChangeArrowheads="1"/>
          </p:cNvSpPr>
          <p:nvPr/>
        </p:nvSpPr>
        <p:spPr bwMode="auto">
          <a:xfrm rot="19866539">
            <a:off x="7808913" y="197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عثليا</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13" name="Text Box 49"/>
          <p:cNvSpPr txBox="1">
            <a:spLocks noChangeArrowheads="1"/>
          </p:cNvSpPr>
          <p:nvPr/>
        </p:nvSpPr>
        <p:spPr bwMode="auto">
          <a:xfrm rot="19866539">
            <a:off x="8305800" y="2055813"/>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يؤاش</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14" name="Text Box 50"/>
          <p:cNvSpPr txBox="1">
            <a:spLocks noChangeArrowheads="1"/>
          </p:cNvSpPr>
          <p:nvPr/>
        </p:nvSpPr>
        <p:spPr bwMode="auto">
          <a:xfrm rot="19866539">
            <a:off x="842645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ياهو</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5" name="Text Box 51"/>
          <p:cNvSpPr txBox="1">
            <a:spLocks noChangeArrowheads="1"/>
          </p:cNvSpPr>
          <p:nvPr/>
        </p:nvSpPr>
        <p:spPr bwMode="auto">
          <a:xfrm rot="19866539">
            <a:off x="6339331" y="1777217"/>
            <a:ext cx="169545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يهوشافاط</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16" name="Text Box 52"/>
          <p:cNvSpPr txBox="1">
            <a:spLocks noChangeArrowheads="1"/>
          </p:cNvSpPr>
          <p:nvPr/>
        </p:nvSpPr>
        <p:spPr bwMode="auto">
          <a:xfrm rot="19866539">
            <a:off x="-68263" y="2909888"/>
            <a:ext cx="1295401"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ياهو</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7" name="Text Box 53"/>
          <p:cNvSpPr txBox="1">
            <a:spLocks noChangeArrowheads="1"/>
          </p:cNvSpPr>
          <p:nvPr/>
        </p:nvSpPr>
        <p:spPr bwMode="auto">
          <a:xfrm rot="19866539">
            <a:off x="3810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يهوأحاز</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8" name="Text Box 54"/>
          <p:cNvSpPr txBox="1">
            <a:spLocks noChangeArrowheads="1"/>
          </p:cNvSpPr>
          <p:nvPr/>
        </p:nvSpPr>
        <p:spPr bwMode="auto">
          <a:xfrm rot="19866539">
            <a:off x="8524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يهؤاش</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9" name="Text Box 55"/>
          <p:cNvSpPr txBox="1">
            <a:spLocks noChangeArrowheads="1"/>
          </p:cNvSpPr>
          <p:nvPr/>
        </p:nvSpPr>
        <p:spPr bwMode="auto">
          <a:xfrm rot="19866539">
            <a:off x="1295400" y="2825750"/>
            <a:ext cx="16414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يربعام 2</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0" name="Text Box 56"/>
          <p:cNvSpPr txBox="1">
            <a:spLocks noChangeArrowheads="1"/>
          </p:cNvSpPr>
          <p:nvPr/>
        </p:nvSpPr>
        <p:spPr bwMode="auto">
          <a:xfrm rot="19866539">
            <a:off x="1717675" y="2835275"/>
            <a:ext cx="16017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زكريا</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1" name="Text Box 57"/>
          <p:cNvSpPr txBox="1">
            <a:spLocks noChangeArrowheads="1"/>
          </p:cNvSpPr>
          <p:nvPr/>
        </p:nvSpPr>
        <p:spPr bwMode="auto">
          <a:xfrm rot="19866539">
            <a:off x="27432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منحيم</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2" name="Text Box 58"/>
          <p:cNvSpPr txBox="1">
            <a:spLocks noChangeArrowheads="1"/>
          </p:cNvSpPr>
          <p:nvPr/>
        </p:nvSpPr>
        <p:spPr bwMode="auto">
          <a:xfrm rot="19866539">
            <a:off x="32400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فقعيا</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3" name="Text Box 59"/>
          <p:cNvSpPr txBox="1">
            <a:spLocks noChangeArrowheads="1"/>
          </p:cNvSpPr>
          <p:nvPr/>
        </p:nvSpPr>
        <p:spPr bwMode="auto">
          <a:xfrm rot="19866539">
            <a:off x="3660775"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فقع</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4" name="Text Box 60"/>
          <p:cNvSpPr txBox="1">
            <a:spLocks noChangeArrowheads="1"/>
          </p:cNvSpPr>
          <p:nvPr/>
        </p:nvSpPr>
        <p:spPr bwMode="auto">
          <a:xfrm rot="19866539">
            <a:off x="0" y="3976688"/>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يؤاش</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5" name="Text Box 61"/>
          <p:cNvSpPr txBox="1">
            <a:spLocks noChangeArrowheads="1"/>
          </p:cNvSpPr>
          <p:nvPr/>
        </p:nvSpPr>
        <p:spPr bwMode="auto">
          <a:xfrm rot="19866539">
            <a:off x="1371600"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عمسيا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6" name="Text Box 62"/>
          <p:cNvSpPr txBox="1">
            <a:spLocks noChangeArrowheads="1"/>
          </p:cNvSpPr>
          <p:nvPr/>
        </p:nvSpPr>
        <p:spPr bwMode="auto">
          <a:xfrm rot="19866539">
            <a:off x="2511425"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عزيا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7" name="Text Box 63"/>
          <p:cNvSpPr txBox="1">
            <a:spLocks noChangeArrowheads="1"/>
          </p:cNvSpPr>
          <p:nvPr/>
        </p:nvSpPr>
        <p:spPr bwMode="auto">
          <a:xfrm rot="19866539">
            <a:off x="3932238" y="3910013"/>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آحاز</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28" name="Text Box 64"/>
          <p:cNvSpPr txBox="1">
            <a:spLocks noChangeArrowheads="1"/>
          </p:cNvSpPr>
          <p:nvPr/>
        </p:nvSpPr>
        <p:spPr bwMode="auto">
          <a:xfrm rot="19866539">
            <a:off x="4913313"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حزقيا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9" name="Text Box 65"/>
          <p:cNvSpPr txBox="1">
            <a:spLocks noChangeArrowheads="1"/>
          </p:cNvSpPr>
          <p:nvPr/>
        </p:nvSpPr>
        <p:spPr bwMode="auto">
          <a:xfrm rot="19866539">
            <a:off x="6248400"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منسى</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0" name="Text Box 66"/>
          <p:cNvSpPr txBox="1">
            <a:spLocks noChangeArrowheads="1"/>
          </p:cNvSpPr>
          <p:nvPr/>
        </p:nvSpPr>
        <p:spPr bwMode="auto">
          <a:xfrm rot="19866539">
            <a:off x="70866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آمون</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1" name="Text Box 67"/>
          <p:cNvSpPr txBox="1">
            <a:spLocks noChangeArrowheads="1"/>
          </p:cNvSpPr>
          <p:nvPr/>
        </p:nvSpPr>
        <p:spPr bwMode="auto">
          <a:xfrm rot="19866539">
            <a:off x="3392488" y="3932238"/>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يوثام</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32" name="Text Box 68"/>
          <p:cNvSpPr txBox="1">
            <a:spLocks noChangeArrowheads="1"/>
          </p:cNvSpPr>
          <p:nvPr/>
        </p:nvSpPr>
        <p:spPr bwMode="auto">
          <a:xfrm rot="19866539">
            <a:off x="2209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شلوم</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33" name="Text Box 69"/>
          <p:cNvSpPr txBox="1">
            <a:spLocks noChangeArrowheads="1"/>
          </p:cNvSpPr>
          <p:nvPr/>
        </p:nvSpPr>
        <p:spPr bwMode="auto">
          <a:xfrm rot="19866539">
            <a:off x="4114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هوشع</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34" name="Text Box 70"/>
          <p:cNvSpPr txBox="1">
            <a:spLocks noChangeArrowheads="1"/>
          </p:cNvSpPr>
          <p:nvPr/>
        </p:nvSpPr>
        <p:spPr bwMode="auto">
          <a:xfrm rot="19866539">
            <a:off x="80010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يوشيا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35" name="Text Box 71"/>
          <p:cNvSpPr txBox="1">
            <a:spLocks noChangeArrowheads="1"/>
          </p:cNvSpPr>
          <p:nvPr/>
        </p:nvSpPr>
        <p:spPr bwMode="auto">
          <a:xfrm rot="19866539">
            <a:off x="-76200" y="578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يهوآحاز</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6" name="Text Box 72"/>
          <p:cNvSpPr txBox="1">
            <a:spLocks noChangeArrowheads="1"/>
          </p:cNvSpPr>
          <p:nvPr/>
        </p:nvSpPr>
        <p:spPr bwMode="auto">
          <a:xfrm rot="19866539">
            <a:off x="412750" y="5743575"/>
            <a:ext cx="14874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يهوياقيم</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7" name="Text Box 73"/>
          <p:cNvSpPr txBox="1">
            <a:spLocks noChangeArrowheads="1"/>
          </p:cNvSpPr>
          <p:nvPr/>
        </p:nvSpPr>
        <p:spPr bwMode="auto">
          <a:xfrm rot="19866539">
            <a:off x="854075" y="5719763"/>
            <a:ext cx="1585913"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يهوياكين</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8" name="Text Box 74"/>
          <p:cNvSpPr txBox="1">
            <a:spLocks noChangeArrowheads="1"/>
          </p:cNvSpPr>
          <p:nvPr/>
        </p:nvSpPr>
        <p:spPr bwMode="auto">
          <a:xfrm rot="19866539">
            <a:off x="1408113" y="5780088"/>
            <a:ext cx="1335087"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صدقيا</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9" name="Text Box 75"/>
          <p:cNvSpPr txBox="1">
            <a:spLocks noChangeArrowheads="1"/>
          </p:cNvSpPr>
          <p:nvPr/>
        </p:nvSpPr>
        <p:spPr bwMode="auto">
          <a:xfrm rot="1479">
            <a:off x="4114799" y="1309246"/>
            <a:ext cx="2171745"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 ي أ آ ع ز أ ب ن ي</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0" name="Text Box 76"/>
          <p:cNvSpPr txBox="1">
            <a:spLocks noChangeArrowheads="1"/>
          </p:cNvSpPr>
          <p:nvPr/>
        </p:nvSpPr>
        <p:spPr bwMode="auto">
          <a:xfrm rot="1479">
            <a:off x="836613" y="4586288"/>
            <a:ext cx="22860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 آ م  ح آ ي  ع ع ي</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41" name="Text Box 77"/>
          <p:cNvSpPr txBox="1">
            <a:spLocks noChangeArrowheads="1"/>
          </p:cNvSpPr>
          <p:nvPr/>
        </p:nvSpPr>
        <p:spPr bwMode="auto">
          <a:xfrm rot="1479">
            <a:off x="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و</a:t>
            </a:r>
            <a:r>
              <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حاز</a:t>
            </a:r>
            <a:r>
              <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آش</a:t>
            </a:r>
            <a:r>
              <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2</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2" name="Text Box 78"/>
          <p:cNvSpPr txBox="1">
            <a:spLocks noChangeArrowheads="1"/>
          </p:cNvSpPr>
          <p:nvPr/>
        </p:nvSpPr>
        <p:spPr bwMode="auto">
          <a:xfrm rot="1479">
            <a:off x="236220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ه ف ف م ش ز</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3" name="Text Box 79"/>
          <p:cNvSpPr txBox="1">
            <a:spLocks noChangeArrowheads="1"/>
          </p:cNvSpPr>
          <p:nvPr/>
        </p:nvSpPr>
        <p:spPr bwMode="auto">
          <a:xfrm rot="1479">
            <a:off x="-76200" y="6338888"/>
            <a:ext cx="24399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حاز</a:t>
            </a:r>
            <a:r>
              <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 </a:t>
            </a: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قيم كين</a:t>
            </a:r>
            <a:r>
              <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 </a:t>
            </a: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صد </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44" name="Text Box 80"/>
          <p:cNvSpPr txBox="1">
            <a:spLocks noChangeArrowheads="1"/>
          </p:cNvSpPr>
          <p:nvPr/>
        </p:nvSpPr>
        <p:spPr bwMode="auto">
          <a:xfrm rot="1479">
            <a:off x="4114800" y="2436813"/>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 ع أ ي ي آ أ ر</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45" name="Text Box 81"/>
          <p:cNvSpPr txBox="1">
            <a:spLocks noChangeArrowheads="1"/>
          </p:cNvSpPr>
          <p:nvPr/>
        </p:nvSpPr>
        <p:spPr bwMode="auto">
          <a:xfrm rot="1479">
            <a:off x="4876800" y="4860925"/>
            <a:ext cx="28638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ملوك إسرائيل (جميعهم أشرار)</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6" name="Text Box 82"/>
          <p:cNvSpPr txBox="1">
            <a:spLocks noChangeArrowheads="1"/>
          </p:cNvSpPr>
          <p:nvPr/>
        </p:nvSpPr>
        <p:spPr bwMode="auto">
          <a:xfrm rot="1479">
            <a:off x="4876800" y="5484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ملوك أشرار في يهوذا</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47" name="Text Box 83"/>
          <p:cNvSpPr txBox="1">
            <a:spLocks noChangeArrowheads="1"/>
          </p:cNvSpPr>
          <p:nvPr/>
        </p:nvSpPr>
        <p:spPr bwMode="auto">
          <a:xfrm rot="1479">
            <a:off x="4876800" y="5865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ملوك صالحين في يهوذا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88" name="Line 84"/>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89" name="Line 85"/>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0" name="Line 86"/>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1" name="Line 87"/>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2" name="Line 88"/>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3" name="Line 89"/>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4" name="Line 90"/>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5" name="Line 91"/>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6" name="Right Brace 70"/>
          <p:cNvSpPr>
            <a:spLocks/>
          </p:cNvSpPr>
          <p:nvPr/>
        </p:nvSpPr>
        <p:spPr bwMode="auto">
          <a:xfrm>
            <a:off x="7359650" y="5589588"/>
            <a:ext cx="287338" cy="647700"/>
          </a:xfrm>
          <a:prstGeom prst="rightBrace">
            <a:avLst>
              <a:gd name="adj1" fmla="val 8349"/>
              <a:gd name="adj2" fmla="val 50000"/>
            </a:avLst>
          </a:prstGeom>
          <a:noFill/>
          <a:ln w="381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72" name="Text Box 70"/>
          <p:cNvSpPr txBox="1">
            <a:spLocks noChangeArrowheads="1"/>
          </p:cNvSpPr>
          <p:nvPr/>
        </p:nvSpPr>
        <p:spPr bwMode="auto">
          <a:xfrm>
            <a:off x="7667625" y="5591175"/>
            <a:ext cx="1265238" cy="646331"/>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سلالة        واحدة</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73" name="Text Box 70"/>
          <p:cNvSpPr txBox="1">
            <a:spLocks noChangeArrowheads="1"/>
          </p:cNvSpPr>
          <p:nvPr/>
        </p:nvSpPr>
        <p:spPr bwMode="auto">
          <a:xfrm>
            <a:off x="5219700" y="5157788"/>
            <a:ext cx="38893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خط من 9 سلالات في إسرائيل</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cxnSp>
        <p:nvCxnSpPr>
          <p:cNvPr id="380999" name="Straight Connector 2"/>
          <p:cNvCxnSpPr>
            <a:cxnSpLocks noChangeShapeType="1"/>
          </p:cNvCxnSpPr>
          <p:nvPr/>
        </p:nvCxnSpPr>
        <p:spPr bwMode="auto">
          <a:xfrm flipV="1">
            <a:off x="4932363" y="5300663"/>
            <a:ext cx="287337" cy="144462"/>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38206376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9051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9051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9051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90519"/>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9052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9054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0516" grpId="0"/>
      <p:bldP spid="190517" grpId="0"/>
      <p:bldP spid="190518" grpId="0"/>
      <p:bldP spid="190519" grpId="0"/>
      <p:bldP spid="190520" grpId="0"/>
      <p:bldP spid="190541"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3"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4"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5"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6"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7" name="Rectangle 6"/>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8"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9"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60" name="Rectangle 9"/>
          <p:cNvSpPr>
            <a:spLocks noGrp="1" noChangeArrowheads="1"/>
          </p:cNvSpPr>
          <p:nvPr>
            <p:ph type="ctrTitle"/>
          </p:nvPr>
        </p:nvSpPr>
        <p:spPr>
          <a:xfrm>
            <a:off x="1600200" y="0"/>
            <a:ext cx="6477000" cy="914400"/>
          </a:xfrm>
          <a:solidFill>
            <a:schemeClr val="bg2"/>
          </a:solidFill>
        </p:spPr>
        <p:txBody>
          <a:bodyPr/>
          <a:lstStyle/>
          <a:p>
            <a:pPr eaLnBrk="1" hangingPunct="1"/>
            <a:r>
              <a:rPr kumimoji="1" lang="ar-JO" sz="4000" b="1" dirty="0">
                <a:solidFill>
                  <a:schemeClr val="tx1"/>
                </a:solidFill>
                <a:latin typeface="Arial" panose="020B0604020202020204" pitchFamily="34" charset="0"/>
                <a:ea typeface="ＭＳ Ｐゴシック" charset="0"/>
                <a:cs typeface="Arial" panose="020B0604020202020204" pitchFamily="34" charset="0"/>
              </a:rPr>
              <a:t>ملوك يهوذا المتأخرين</a:t>
            </a:r>
            <a:endParaRPr kumimoji="1" lang="en-US" sz="4000" b="1" dirty="0">
              <a:latin typeface="Arial" panose="020B0604020202020204" pitchFamily="34" charset="0"/>
              <a:ea typeface="ＭＳ Ｐゴシック" charset="0"/>
              <a:cs typeface="Arial" panose="020B0604020202020204" pitchFamily="34" charset="0"/>
            </a:endParaRPr>
          </a:p>
        </p:txBody>
      </p:sp>
      <p:sp>
        <p:nvSpPr>
          <p:cNvPr id="207882" name="Text Box 10"/>
          <p:cNvSpPr txBox="1">
            <a:spLocks noChangeArrowheads="1"/>
          </p:cNvSpPr>
          <p:nvPr/>
        </p:nvSpPr>
        <p:spPr bwMode="auto">
          <a:xfrm>
            <a:off x="7391400" y="76200"/>
            <a:ext cx="16764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232 و342</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883" name="Text Box 11"/>
          <p:cNvSpPr txBox="1">
            <a:spLocks noChangeArrowheads="1"/>
          </p:cNvSpPr>
          <p:nvPr/>
        </p:nvSpPr>
        <p:spPr bwMode="auto">
          <a:xfrm rot="19866539">
            <a:off x="4046538"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يربعام</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4" name="Text Box 12"/>
          <p:cNvSpPr txBox="1">
            <a:spLocks noChangeArrowheads="1"/>
          </p:cNvSpPr>
          <p:nvPr/>
        </p:nvSpPr>
        <p:spPr bwMode="auto">
          <a:xfrm rot="19866539">
            <a:off x="4495800"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ناداب</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5" name="Text Box 13"/>
          <p:cNvSpPr txBox="1">
            <a:spLocks noChangeArrowheads="1"/>
          </p:cNvSpPr>
          <p:nvPr/>
        </p:nvSpPr>
        <p:spPr bwMode="auto">
          <a:xfrm rot="19866539">
            <a:off x="5424488"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بعشا</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6" name="Text Box 14"/>
          <p:cNvSpPr txBox="1">
            <a:spLocks noChangeArrowheads="1"/>
          </p:cNvSpPr>
          <p:nvPr/>
        </p:nvSpPr>
        <p:spPr bwMode="auto">
          <a:xfrm rot="19866539">
            <a:off x="5867400" y="8058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أيلة</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7" name="Text Box 15"/>
          <p:cNvSpPr txBox="1">
            <a:spLocks noChangeArrowheads="1"/>
          </p:cNvSpPr>
          <p:nvPr/>
        </p:nvSpPr>
        <p:spPr bwMode="auto">
          <a:xfrm rot="19866539">
            <a:off x="6286500"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زمري</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8" name="Text Box 16"/>
          <p:cNvSpPr txBox="1">
            <a:spLocks noChangeArrowheads="1"/>
          </p:cNvSpPr>
          <p:nvPr/>
        </p:nvSpPr>
        <p:spPr bwMode="auto">
          <a:xfrm rot="19866539">
            <a:off x="6707188" y="8058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عمري</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9" name="Text Box 17"/>
          <p:cNvSpPr txBox="1">
            <a:spLocks noChangeArrowheads="1"/>
          </p:cNvSpPr>
          <p:nvPr/>
        </p:nvSpPr>
        <p:spPr bwMode="auto">
          <a:xfrm rot="19866539">
            <a:off x="7127875"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آخاب</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90" name="Text Box 18"/>
          <p:cNvSpPr txBox="1">
            <a:spLocks noChangeArrowheads="1"/>
          </p:cNvSpPr>
          <p:nvPr/>
        </p:nvSpPr>
        <p:spPr bwMode="auto">
          <a:xfrm rot="19866539">
            <a:off x="7548563" y="8058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اخزيا</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91" name="Text Box 19"/>
          <p:cNvSpPr txBox="1">
            <a:spLocks noChangeArrowheads="1"/>
          </p:cNvSpPr>
          <p:nvPr/>
        </p:nvSpPr>
        <p:spPr bwMode="auto">
          <a:xfrm rot="19866539">
            <a:off x="7969250"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يورام</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92" name="Text Box 20"/>
          <p:cNvSpPr txBox="1">
            <a:spLocks noChangeArrowheads="1"/>
          </p:cNvSpPr>
          <p:nvPr/>
        </p:nvSpPr>
        <p:spPr bwMode="auto">
          <a:xfrm rot="19866539">
            <a:off x="4038600" y="1886893"/>
            <a:ext cx="1422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رحبعام</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3" name="Text Box 21"/>
          <p:cNvSpPr txBox="1">
            <a:spLocks noChangeArrowheads="1"/>
          </p:cNvSpPr>
          <p:nvPr/>
        </p:nvSpPr>
        <p:spPr bwMode="auto">
          <a:xfrm rot="19866539">
            <a:off x="4724400" y="1918643"/>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أبيام</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4" name="Text Box 22"/>
          <p:cNvSpPr txBox="1">
            <a:spLocks noChangeArrowheads="1"/>
          </p:cNvSpPr>
          <p:nvPr/>
        </p:nvSpPr>
        <p:spPr bwMode="auto">
          <a:xfrm rot="19866539">
            <a:off x="6016625" y="18726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آسا</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895" name="Text Box 23"/>
          <p:cNvSpPr txBox="1">
            <a:spLocks noChangeArrowheads="1"/>
          </p:cNvSpPr>
          <p:nvPr/>
        </p:nvSpPr>
        <p:spPr bwMode="auto">
          <a:xfrm rot="19866539">
            <a:off x="6940550" y="1820218"/>
            <a:ext cx="169545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يهورام</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6" name="Text Box 24"/>
          <p:cNvSpPr txBox="1">
            <a:spLocks noChangeArrowheads="1"/>
          </p:cNvSpPr>
          <p:nvPr/>
        </p:nvSpPr>
        <p:spPr bwMode="auto">
          <a:xfrm rot="19866539">
            <a:off x="7427292" y="1989439"/>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أخزيا</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7" name="Text Box 25"/>
          <p:cNvSpPr txBox="1">
            <a:spLocks noChangeArrowheads="1"/>
          </p:cNvSpPr>
          <p:nvPr/>
        </p:nvSpPr>
        <p:spPr bwMode="auto">
          <a:xfrm rot="19866539">
            <a:off x="7808913" y="1932931"/>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عثليا</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8" name="Text Box 26"/>
          <p:cNvSpPr txBox="1">
            <a:spLocks noChangeArrowheads="1"/>
          </p:cNvSpPr>
          <p:nvPr/>
        </p:nvSpPr>
        <p:spPr bwMode="auto">
          <a:xfrm rot="19866539">
            <a:off x="8305800" y="2009131"/>
            <a:ext cx="914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يؤاش</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899" name="Text Box 27"/>
          <p:cNvSpPr txBox="1">
            <a:spLocks noChangeArrowheads="1"/>
          </p:cNvSpPr>
          <p:nvPr/>
        </p:nvSpPr>
        <p:spPr bwMode="auto">
          <a:xfrm rot="19866539">
            <a:off x="8426450" y="8058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ياهو</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0" name="Text Box 28"/>
          <p:cNvSpPr txBox="1">
            <a:spLocks noChangeArrowheads="1"/>
          </p:cNvSpPr>
          <p:nvPr/>
        </p:nvSpPr>
        <p:spPr bwMode="auto">
          <a:xfrm rot="19866539">
            <a:off x="6342750" y="1737249"/>
            <a:ext cx="169545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يهوشافاط</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01" name="Text Box 29"/>
          <p:cNvSpPr txBox="1">
            <a:spLocks noChangeArrowheads="1"/>
          </p:cNvSpPr>
          <p:nvPr/>
        </p:nvSpPr>
        <p:spPr bwMode="auto">
          <a:xfrm rot="19866539">
            <a:off x="-68263" y="2863206"/>
            <a:ext cx="1295401"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ياهو</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2" name="Text Box 30"/>
          <p:cNvSpPr txBox="1">
            <a:spLocks noChangeArrowheads="1"/>
          </p:cNvSpPr>
          <p:nvPr/>
        </p:nvSpPr>
        <p:spPr bwMode="auto">
          <a:xfrm rot="19866539">
            <a:off x="381000"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يهوأحاز</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3" name="Text Box 31"/>
          <p:cNvSpPr txBox="1">
            <a:spLocks noChangeArrowheads="1"/>
          </p:cNvSpPr>
          <p:nvPr/>
        </p:nvSpPr>
        <p:spPr bwMode="auto">
          <a:xfrm rot="19866539">
            <a:off x="852488"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يهوآش</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4" name="Text Box 32"/>
          <p:cNvSpPr txBox="1">
            <a:spLocks noChangeArrowheads="1"/>
          </p:cNvSpPr>
          <p:nvPr/>
        </p:nvSpPr>
        <p:spPr bwMode="auto">
          <a:xfrm rot="19866539">
            <a:off x="1295400" y="2779068"/>
            <a:ext cx="1641475"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يربعام الثاني</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5" name="Text Box 33"/>
          <p:cNvSpPr txBox="1">
            <a:spLocks noChangeArrowheads="1"/>
          </p:cNvSpPr>
          <p:nvPr/>
        </p:nvSpPr>
        <p:spPr bwMode="auto">
          <a:xfrm rot="19866539">
            <a:off x="1717675" y="2788593"/>
            <a:ext cx="1601788"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زكريا</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6" name="Text Box 34"/>
          <p:cNvSpPr txBox="1">
            <a:spLocks noChangeArrowheads="1"/>
          </p:cNvSpPr>
          <p:nvPr/>
        </p:nvSpPr>
        <p:spPr bwMode="auto">
          <a:xfrm rot="19866539">
            <a:off x="2743200"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منحيم</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7" name="Text Box 35"/>
          <p:cNvSpPr txBox="1">
            <a:spLocks noChangeArrowheads="1"/>
          </p:cNvSpPr>
          <p:nvPr/>
        </p:nvSpPr>
        <p:spPr bwMode="auto">
          <a:xfrm rot="19866539">
            <a:off x="3240088"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فقعيا</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8" name="Text Box 36"/>
          <p:cNvSpPr txBox="1">
            <a:spLocks noChangeArrowheads="1"/>
          </p:cNvSpPr>
          <p:nvPr/>
        </p:nvSpPr>
        <p:spPr bwMode="auto">
          <a:xfrm rot="19866539">
            <a:off x="3660775"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فقع</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9" name="Text Box 37"/>
          <p:cNvSpPr txBox="1">
            <a:spLocks noChangeArrowheads="1"/>
          </p:cNvSpPr>
          <p:nvPr/>
        </p:nvSpPr>
        <p:spPr bwMode="auto">
          <a:xfrm rot="19866539">
            <a:off x="0" y="3930006"/>
            <a:ext cx="1422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يؤاش</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0" name="Text Box 38"/>
          <p:cNvSpPr txBox="1">
            <a:spLocks noChangeArrowheads="1"/>
          </p:cNvSpPr>
          <p:nvPr/>
        </p:nvSpPr>
        <p:spPr bwMode="auto">
          <a:xfrm rot="19866539">
            <a:off x="1371600" y="396175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عمسيا</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1" name="Text Box 39"/>
          <p:cNvSpPr txBox="1">
            <a:spLocks noChangeArrowheads="1"/>
          </p:cNvSpPr>
          <p:nvPr/>
        </p:nvSpPr>
        <p:spPr bwMode="auto">
          <a:xfrm rot="19866539">
            <a:off x="2511425" y="396175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عزيا</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2" name="Text Box 40"/>
          <p:cNvSpPr txBox="1">
            <a:spLocks noChangeArrowheads="1"/>
          </p:cNvSpPr>
          <p:nvPr/>
        </p:nvSpPr>
        <p:spPr bwMode="auto">
          <a:xfrm rot="19866539">
            <a:off x="3932238" y="3863331"/>
            <a:ext cx="169545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آحاز</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13" name="Text Box 41"/>
          <p:cNvSpPr txBox="1">
            <a:spLocks noChangeArrowheads="1"/>
          </p:cNvSpPr>
          <p:nvPr/>
        </p:nvSpPr>
        <p:spPr bwMode="auto">
          <a:xfrm rot="19866539">
            <a:off x="4913313" y="3990331"/>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حزقيا</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4" name="Text Box 42"/>
          <p:cNvSpPr txBox="1">
            <a:spLocks noChangeArrowheads="1"/>
          </p:cNvSpPr>
          <p:nvPr/>
        </p:nvSpPr>
        <p:spPr bwMode="auto">
          <a:xfrm rot="19866539">
            <a:off x="6248400" y="3990331"/>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منسى</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15" name="Text Box 43"/>
          <p:cNvSpPr txBox="1">
            <a:spLocks noChangeArrowheads="1"/>
          </p:cNvSpPr>
          <p:nvPr/>
        </p:nvSpPr>
        <p:spPr bwMode="auto">
          <a:xfrm rot="19866539">
            <a:off x="7086600" y="4082406"/>
            <a:ext cx="914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آمون</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16" name="Text Box 44"/>
          <p:cNvSpPr txBox="1">
            <a:spLocks noChangeArrowheads="1"/>
          </p:cNvSpPr>
          <p:nvPr/>
        </p:nvSpPr>
        <p:spPr bwMode="auto">
          <a:xfrm rot="19866539">
            <a:off x="3392488" y="3885556"/>
            <a:ext cx="169545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يوثام</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7" name="Text Box 45"/>
          <p:cNvSpPr txBox="1">
            <a:spLocks noChangeArrowheads="1"/>
          </p:cNvSpPr>
          <p:nvPr/>
        </p:nvSpPr>
        <p:spPr bwMode="auto">
          <a:xfrm rot="19866539">
            <a:off x="2209800"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شلوم</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18" name="Text Box 46"/>
          <p:cNvSpPr txBox="1">
            <a:spLocks noChangeArrowheads="1"/>
          </p:cNvSpPr>
          <p:nvPr/>
        </p:nvSpPr>
        <p:spPr bwMode="auto">
          <a:xfrm rot="19866539">
            <a:off x="4114800"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هوشع</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19" name="Text Box 47"/>
          <p:cNvSpPr txBox="1">
            <a:spLocks noChangeArrowheads="1"/>
          </p:cNvSpPr>
          <p:nvPr/>
        </p:nvSpPr>
        <p:spPr bwMode="auto">
          <a:xfrm rot="19866539">
            <a:off x="8001000" y="4082406"/>
            <a:ext cx="914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يوشيا</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20" name="Text Box 48"/>
          <p:cNvSpPr txBox="1">
            <a:spLocks noChangeArrowheads="1"/>
          </p:cNvSpPr>
          <p:nvPr/>
        </p:nvSpPr>
        <p:spPr bwMode="auto">
          <a:xfrm rot="19866539">
            <a:off x="-76200" y="5742931"/>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يهوأحاز</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1" name="Text Box 49"/>
          <p:cNvSpPr txBox="1">
            <a:spLocks noChangeArrowheads="1"/>
          </p:cNvSpPr>
          <p:nvPr/>
        </p:nvSpPr>
        <p:spPr bwMode="auto">
          <a:xfrm rot="19866539">
            <a:off x="412750" y="5696893"/>
            <a:ext cx="1487488"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يهوياقيم</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2" name="Text Box 50"/>
          <p:cNvSpPr txBox="1">
            <a:spLocks noChangeArrowheads="1"/>
          </p:cNvSpPr>
          <p:nvPr/>
        </p:nvSpPr>
        <p:spPr bwMode="auto">
          <a:xfrm rot="19866539">
            <a:off x="854075" y="5673081"/>
            <a:ext cx="1585913"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يهوياكين</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3" name="Text Box 51"/>
          <p:cNvSpPr txBox="1">
            <a:spLocks noChangeArrowheads="1"/>
          </p:cNvSpPr>
          <p:nvPr/>
        </p:nvSpPr>
        <p:spPr bwMode="auto">
          <a:xfrm rot="19866539">
            <a:off x="1408113" y="5733406"/>
            <a:ext cx="1335087"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صدقيا</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4" name="Text Box 52"/>
          <p:cNvSpPr txBox="1">
            <a:spLocks noChangeArrowheads="1"/>
          </p:cNvSpPr>
          <p:nvPr/>
        </p:nvSpPr>
        <p:spPr bwMode="auto">
          <a:xfrm rot="1479">
            <a:off x="4114799" y="1078429"/>
            <a:ext cx="2243153" cy="830997"/>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 ي أ آ ع ز أ ب ن ي</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25" name="Text Box 53"/>
          <p:cNvSpPr txBox="1">
            <a:spLocks noChangeArrowheads="1"/>
          </p:cNvSpPr>
          <p:nvPr/>
        </p:nvSpPr>
        <p:spPr bwMode="auto">
          <a:xfrm rot="1479">
            <a:off x="836612" y="4437718"/>
            <a:ext cx="2815771"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 أ م  ح آ ي  ع ع ي</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26" name="Text Box 54"/>
          <p:cNvSpPr txBox="1">
            <a:spLocks noChangeArrowheads="1"/>
          </p:cNvSpPr>
          <p:nvPr/>
        </p:nvSpPr>
        <p:spPr bwMode="auto">
          <a:xfrm rot="1479">
            <a:off x="0" y="3320406"/>
            <a:ext cx="18288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و</a:t>
            </a:r>
            <a:r>
              <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حاز</a:t>
            </a:r>
            <a:r>
              <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آش</a:t>
            </a:r>
            <a:r>
              <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2</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27" name="Text Box 55"/>
          <p:cNvSpPr txBox="1">
            <a:spLocks noChangeArrowheads="1"/>
          </p:cNvSpPr>
          <p:nvPr/>
        </p:nvSpPr>
        <p:spPr bwMode="auto">
          <a:xfrm rot="1479">
            <a:off x="2362200" y="3320406"/>
            <a:ext cx="18288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ه ف ف م ش ز</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28" name="Text Box 56"/>
          <p:cNvSpPr txBox="1">
            <a:spLocks noChangeArrowheads="1"/>
          </p:cNvSpPr>
          <p:nvPr/>
        </p:nvSpPr>
        <p:spPr bwMode="auto">
          <a:xfrm rot="1479">
            <a:off x="-76200" y="6292206"/>
            <a:ext cx="2439988"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حاز</a:t>
            </a:r>
            <a:r>
              <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 </a:t>
            </a: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قيم كين </a:t>
            </a:r>
            <a:r>
              <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 </a:t>
            </a: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صد </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9" name="Text Box 57"/>
          <p:cNvSpPr txBox="1">
            <a:spLocks noChangeArrowheads="1"/>
          </p:cNvSpPr>
          <p:nvPr/>
        </p:nvSpPr>
        <p:spPr bwMode="auto">
          <a:xfrm rot="1479">
            <a:off x="4114800" y="2205465"/>
            <a:ext cx="1828800" cy="830997"/>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 ع أ ي ي آ أ ر </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09" name="Line 61"/>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0" name="Line 62"/>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1" name="Line 63"/>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2" name="Line 64"/>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3" name="Line 65"/>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4" name="Line 66"/>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5" name="Line 67"/>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6" name="Line 68"/>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69" name="Text Box 81"/>
          <p:cNvSpPr txBox="1">
            <a:spLocks noChangeArrowheads="1"/>
          </p:cNvSpPr>
          <p:nvPr/>
        </p:nvSpPr>
        <p:spPr bwMode="auto">
          <a:xfrm rot="1479">
            <a:off x="4876802" y="4806798"/>
            <a:ext cx="4267273"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ctr"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ملوك إسرائيل (جميعهم أشرار)</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70" name="Text Box 82"/>
          <p:cNvSpPr txBox="1">
            <a:spLocks noChangeArrowheads="1"/>
          </p:cNvSpPr>
          <p:nvPr/>
        </p:nvSpPr>
        <p:spPr bwMode="auto">
          <a:xfrm rot="1479">
            <a:off x="4876800" y="5438131"/>
            <a:ext cx="3581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ملوك أشرار في يهوذا</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71" name="Text Box 83"/>
          <p:cNvSpPr txBox="1">
            <a:spLocks noChangeArrowheads="1"/>
          </p:cNvSpPr>
          <p:nvPr/>
        </p:nvSpPr>
        <p:spPr bwMode="auto">
          <a:xfrm rot="1479">
            <a:off x="4876800" y="5819131"/>
            <a:ext cx="3581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ملوك صالحين في يهوذا</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20" name="Right Brace 71"/>
          <p:cNvSpPr>
            <a:spLocks/>
          </p:cNvSpPr>
          <p:nvPr/>
        </p:nvSpPr>
        <p:spPr bwMode="auto">
          <a:xfrm>
            <a:off x="7359650" y="5589588"/>
            <a:ext cx="287338" cy="647700"/>
          </a:xfrm>
          <a:prstGeom prst="rightBrace">
            <a:avLst>
              <a:gd name="adj1" fmla="val 8349"/>
              <a:gd name="adj2" fmla="val 50000"/>
            </a:avLst>
          </a:prstGeom>
          <a:noFill/>
          <a:ln w="381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73" name="Text Box 70"/>
          <p:cNvSpPr txBox="1">
            <a:spLocks noChangeArrowheads="1"/>
          </p:cNvSpPr>
          <p:nvPr/>
        </p:nvSpPr>
        <p:spPr bwMode="auto">
          <a:xfrm>
            <a:off x="7667625" y="5591175"/>
            <a:ext cx="1265238" cy="830997"/>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سلالة         واحدة</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74" name="Text Box 70"/>
          <p:cNvSpPr txBox="1">
            <a:spLocks noChangeArrowheads="1"/>
          </p:cNvSpPr>
          <p:nvPr/>
        </p:nvSpPr>
        <p:spPr bwMode="auto">
          <a:xfrm>
            <a:off x="5219700" y="5157788"/>
            <a:ext cx="3889375"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9 سلالات في إسرائيل</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cxnSp>
        <p:nvCxnSpPr>
          <p:cNvPr id="382023" name="Straight Connector 74"/>
          <p:cNvCxnSpPr>
            <a:cxnSpLocks noChangeShapeType="1"/>
          </p:cNvCxnSpPr>
          <p:nvPr/>
        </p:nvCxnSpPr>
        <p:spPr bwMode="auto">
          <a:xfrm flipV="1">
            <a:off x="4932363" y="5300663"/>
            <a:ext cx="287337" cy="144462"/>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2193640681"/>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0790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0791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0791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0791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07912"/>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07913"/>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07914"/>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07915"/>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207919"/>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2079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909" grpId="0"/>
      <p:bldP spid="207910" grpId="0"/>
      <p:bldP spid="207911" grpId="0"/>
      <p:bldP spid="207912" grpId="0"/>
      <p:bldP spid="207913" grpId="0"/>
      <p:bldP spid="207914" grpId="0"/>
      <p:bldP spid="207915" grpId="0"/>
      <p:bldP spid="207916" grpId="0"/>
      <p:bldP spid="207919" grpId="0"/>
      <p:bldP spid="207925"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3"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4"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5"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6"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7" name="Rectangle 6"/>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8"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9"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60" name="Rectangle 9"/>
          <p:cNvSpPr>
            <a:spLocks noGrp="1" noChangeArrowheads="1"/>
          </p:cNvSpPr>
          <p:nvPr>
            <p:ph type="ctrTitle"/>
          </p:nvPr>
        </p:nvSpPr>
        <p:spPr>
          <a:xfrm>
            <a:off x="1600200" y="0"/>
            <a:ext cx="6477000" cy="914400"/>
          </a:xfrm>
          <a:solidFill>
            <a:schemeClr val="bg2"/>
          </a:solidFill>
        </p:spPr>
        <p:txBody>
          <a:bodyPr/>
          <a:lstStyle/>
          <a:p>
            <a:pPr eaLnBrk="1" hangingPunct="1"/>
            <a:r>
              <a:rPr lang="ar-SA" sz="4000" b="1" dirty="0">
                <a:latin typeface="Arial" panose="020B0604020202020204" pitchFamily="34" charset="0"/>
                <a:cs typeface="Arial" panose="020B0604020202020204" pitchFamily="34" charset="0"/>
              </a:rPr>
              <a:t>ملوك يهوذا النهائيين </a:t>
            </a:r>
            <a:endParaRPr kumimoji="1" lang="en-US" sz="4000" b="1" dirty="0">
              <a:latin typeface="Arial" panose="020B0604020202020204" pitchFamily="34" charset="0"/>
              <a:ea typeface="ＭＳ Ｐゴシック" charset="0"/>
              <a:cs typeface="Arial" panose="020B0604020202020204" pitchFamily="34" charset="0"/>
            </a:endParaRPr>
          </a:p>
        </p:txBody>
      </p:sp>
      <p:sp>
        <p:nvSpPr>
          <p:cNvPr id="207882" name="Text Box 10"/>
          <p:cNvSpPr txBox="1">
            <a:spLocks noChangeArrowheads="1"/>
          </p:cNvSpPr>
          <p:nvPr/>
        </p:nvSpPr>
        <p:spPr bwMode="auto">
          <a:xfrm>
            <a:off x="7391400" y="76200"/>
            <a:ext cx="16764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232 و342</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883" name="Text Box 11"/>
          <p:cNvSpPr txBox="1">
            <a:spLocks noChangeArrowheads="1"/>
          </p:cNvSpPr>
          <p:nvPr/>
        </p:nvSpPr>
        <p:spPr bwMode="auto">
          <a:xfrm rot="19866539">
            <a:off x="4046538"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يربعام</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4" name="Text Box 12"/>
          <p:cNvSpPr txBox="1">
            <a:spLocks noChangeArrowheads="1"/>
          </p:cNvSpPr>
          <p:nvPr/>
        </p:nvSpPr>
        <p:spPr bwMode="auto">
          <a:xfrm rot="19866539">
            <a:off x="4495800"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ناداب</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5" name="Text Box 13"/>
          <p:cNvSpPr txBox="1">
            <a:spLocks noChangeArrowheads="1"/>
          </p:cNvSpPr>
          <p:nvPr/>
        </p:nvSpPr>
        <p:spPr bwMode="auto">
          <a:xfrm rot="19866539">
            <a:off x="5424488"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بعشا</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6" name="Text Box 14"/>
          <p:cNvSpPr txBox="1">
            <a:spLocks noChangeArrowheads="1"/>
          </p:cNvSpPr>
          <p:nvPr/>
        </p:nvSpPr>
        <p:spPr bwMode="auto">
          <a:xfrm rot="19866539">
            <a:off x="5867400" y="8058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أيلة</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7" name="Text Box 15"/>
          <p:cNvSpPr txBox="1">
            <a:spLocks noChangeArrowheads="1"/>
          </p:cNvSpPr>
          <p:nvPr/>
        </p:nvSpPr>
        <p:spPr bwMode="auto">
          <a:xfrm rot="19866539">
            <a:off x="6286500"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زمري</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8" name="Text Box 16"/>
          <p:cNvSpPr txBox="1">
            <a:spLocks noChangeArrowheads="1"/>
          </p:cNvSpPr>
          <p:nvPr/>
        </p:nvSpPr>
        <p:spPr bwMode="auto">
          <a:xfrm rot="19866539">
            <a:off x="6707188" y="8058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عمري</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9" name="Text Box 17"/>
          <p:cNvSpPr txBox="1">
            <a:spLocks noChangeArrowheads="1"/>
          </p:cNvSpPr>
          <p:nvPr/>
        </p:nvSpPr>
        <p:spPr bwMode="auto">
          <a:xfrm rot="19866539">
            <a:off x="7127875"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آخاب</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90" name="Text Box 18"/>
          <p:cNvSpPr txBox="1">
            <a:spLocks noChangeArrowheads="1"/>
          </p:cNvSpPr>
          <p:nvPr/>
        </p:nvSpPr>
        <p:spPr bwMode="auto">
          <a:xfrm rot="19866539">
            <a:off x="7548563" y="8058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اخزيا</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91" name="Text Box 19"/>
          <p:cNvSpPr txBox="1">
            <a:spLocks noChangeArrowheads="1"/>
          </p:cNvSpPr>
          <p:nvPr/>
        </p:nvSpPr>
        <p:spPr bwMode="auto">
          <a:xfrm rot="19866539">
            <a:off x="7969250"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يورام</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92" name="Text Box 20"/>
          <p:cNvSpPr txBox="1">
            <a:spLocks noChangeArrowheads="1"/>
          </p:cNvSpPr>
          <p:nvPr/>
        </p:nvSpPr>
        <p:spPr bwMode="auto">
          <a:xfrm rot="19866539">
            <a:off x="4038600" y="1886893"/>
            <a:ext cx="1422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رحبعام</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3" name="Text Box 21"/>
          <p:cNvSpPr txBox="1">
            <a:spLocks noChangeArrowheads="1"/>
          </p:cNvSpPr>
          <p:nvPr/>
        </p:nvSpPr>
        <p:spPr bwMode="auto">
          <a:xfrm rot="19866539">
            <a:off x="4724400" y="1918643"/>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أبيام</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4" name="Text Box 22"/>
          <p:cNvSpPr txBox="1">
            <a:spLocks noChangeArrowheads="1"/>
          </p:cNvSpPr>
          <p:nvPr/>
        </p:nvSpPr>
        <p:spPr bwMode="auto">
          <a:xfrm rot="19866539">
            <a:off x="6016625" y="18726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آسا</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895" name="Text Box 23"/>
          <p:cNvSpPr txBox="1">
            <a:spLocks noChangeArrowheads="1"/>
          </p:cNvSpPr>
          <p:nvPr/>
        </p:nvSpPr>
        <p:spPr bwMode="auto">
          <a:xfrm rot="19866539">
            <a:off x="6940550" y="1820218"/>
            <a:ext cx="169545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يهورام</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6" name="Text Box 24"/>
          <p:cNvSpPr txBox="1">
            <a:spLocks noChangeArrowheads="1"/>
          </p:cNvSpPr>
          <p:nvPr/>
        </p:nvSpPr>
        <p:spPr bwMode="auto">
          <a:xfrm rot="19866539">
            <a:off x="7427292" y="1989439"/>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أخزيا</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7" name="Text Box 25"/>
          <p:cNvSpPr txBox="1">
            <a:spLocks noChangeArrowheads="1"/>
          </p:cNvSpPr>
          <p:nvPr/>
        </p:nvSpPr>
        <p:spPr bwMode="auto">
          <a:xfrm rot="19866539">
            <a:off x="7808913" y="1932931"/>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عثليا</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8" name="Text Box 26"/>
          <p:cNvSpPr txBox="1">
            <a:spLocks noChangeArrowheads="1"/>
          </p:cNvSpPr>
          <p:nvPr/>
        </p:nvSpPr>
        <p:spPr bwMode="auto">
          <a:xfrm rot="19866539">
            <a:off x="8305800" y="2009131"/>
            <a:ext cx="914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يؤاش</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899" name="Text Box 27"/>
          <p:cNvSpPr txBox="1">
            <a:spLocks noChangeArrowheads="1"/>
          </p:cNvSpPr>
          <p:nvPr/>
        </p:nvSpPr>
        <p:spPr bwMode="auto">
          <a:xfrm rot="19866539">
            <a:off x="8426450" y="8058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ياهو</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0" name="Text Box 28"/>
          <p:cNvSpPr txBox="1">
            <a:spLocks noChangeArrowheads="1"/>
          </p:cNvSpPr>
          <p:nvPr/>
        </p:nvSpPr>
        <p:spPr bwMode="auto">
          <a:xfrm rot="19866539">
            <a:off x="6342750" y="1737249"/>
            <a:ext cx="169545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يهوشافاط</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01" name="Text Box 29"/>
          <p:cNvSpPr txBox="1">
            <a:spLocks noChangeArrowheads="1"/>
          </p:cNvSpPr>
          <p:nvPr/>
        </p:nvSpPr>
        <p:spPr bwMode="auto">
          <a:xfrm rot="19866539">
            <a:off x="-68263" y="2863206"/>
            <a:ext cx="1295401"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ياهو</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2" name="Text Box 30"/>
          <p:cNvSpPr txBox="1">
            <a:spLocks noChangeArrowheads="1"/>
          </p:cNvSpPr>
          <p:nvPr/>
        </p:nvSpPr>
        <p:spPr bwMode="auto">
          <a:xfrm rot="19866539">
            <a:off x="381000"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يهوأحاز</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3" name="Text Box 31"/>
          <p:cNvSpPr txBox="1">
            <a:spLocks noChangeArrowheads="1"/>
          </p:cNvSpPr>
          <p:nvPr/>
        </p:nvSpPr>
        <p:spPr bwMode="auto">
          <a:xfrm rot="19866539">
            <a:off x="852488"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يهوآش</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4" name="Text Box 32"/>
          <p:cNvSpPr txBox="1">
            <a:spLocks noChangeArrowheads="1"/>
          </p:cNvSpPr>
          <p:nvPr/>
        </p:nvSpPr>
        <p:spPr bwMode="auto">
          <a:xfrm rot="19866539">
            <a:off x="1295400" y="2779068"/>
            <a:ext cx="1641475"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يربعام الثاني</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5" name="Text Box 33"/>
          <p:cNvSpPr txBox="1">
            <a:spLocks noChangeArrowheads="1"/>
          </p:cNvSpPr>
          <p:nvPr/>
        </p:nvSpPr>
        <p:spPr bwMode="auto">
          <a:xfrm rot="19866539">
            <a:off x="1717675" y="2788593"/>
            <a:ext cx="1601788"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زكريا</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6" name="Text Box 34"/>
          <p:cNvSpPr txBox="1">
            <a:spLocks noChangeArrowheads="1"/>
          </p:cNvSpPr>
          <p:nvPr/>
        </p:nvSpPr>
        <p:spPr bwMode="auto">
          <a:xfrm rot="19866539">
            <a:off x="2743200"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منحيم</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7" name="Text Box 35"/>
          <p:cNvSpPr txBox="1">
            <a:spLocks noChangeArrowheads="1"/>
          </p:cNvSpPr>
          <p:nvPr/>
        </p:nvSpPr>
        <p:spPr bwMode="auto">
          <a:xfrm rot="19866539">
            <a:off x="3240088"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فقعيا</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8" name="Text Box 36"/>
          <p:cNvSpPr txBox="1">
            <a:spLocks noChangeArrowheads="1"/>
          </p:cNvSpPr>
          <p:nvPr/>
        </p:nvSpPr>
        <p:spPr bwMode="auto">
          <a:xfrm rot="19866539">
            <a:off x="3660775"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فقع</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9" name="Text Box 37"/>
          <p:cNvSpPr txBox="1">
            <a:spLocks noChangeArrowheads="1"/>
          </p:cNvSpPr>
          <p:nvPr/>
        </p:nvSpPr>
        <p:spPr bwMode="auto">
          <a:xfrm rot="19866539">
            <a:off x="0" y="3930006"/>
            <a:ext cx="1422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يؤاش</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0" name="Text Box 38"/>
          <p:cNvSpPr txBox="1">
            <a:spLocks noChangeArrowheads="1"/>
          </p:cNvSpPr>
          <p:nvPr/>
        </p:nvSpPr>
        <p:spPr bwMode="auto">
          <a:xfrm rot="19866539">
            <a:off x="1371600" y="396175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عمسيا</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1" name="Text Box 39"/>
          <p:cNvSpPr txBox="1">
            <a:spLocks noChangeArrowheads="1"/>
          </p:cNvSpPr>
          <p:nvPr/>
        </p:nvSpPr>
        <p:spPr bwMode="auto">
          <a:xfrm rot="19866539">
            <a:off x="2511425" y="396175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عزيا</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2" name="Text Box 40"/>
          <p:cNvSpPr txBox="1">
            <a:spLocks noChangeArrowheads="1"/>
          </p:cNvSpPr>
          <p:nvPr/>
        </p:nvSpPr>
        <p:spPr bwMode="auto">
          <a:xfrm rot="19866539">
            <a:off x="3932238" y="3863331"/>
            <a:ext cx="169545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آحاز</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13" name="Text Box 41"/>
          <p:cNvSpPr txBox="1">
            <a:spLocks noChangeArrowheads="1"/>
          </p:cNvSpPr>
          <p:nvPr/>
        </p:nvSpPr>
        <p:spPr bwMode="auto">
          <a:xfrm rot="19866539">
            <a:off x="4913313" y="3990331"/>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حزقيا</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4" name="Text Box 42"/>
          <p:cNvSpPr txBox="1">
            <a:spLocks noChangeArrowheads="1"/>
          </p:cNvSpPr>
          <p:nvPr/>
        </p:nvSpPr>
        <p:spPr bwMode="auto">
          <a:xfrm rot="19866539">
            <a:off x="6248400" y="3990331"/>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منسى</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15" name="Text Box 43"/>
          <p:cNvSpPr txBox="1">
            <a:spLocks noChangeArrowheads="1"/>
          </p:cNvSpPr>
          <p:nvPr/>
        </p:nvSpPr>
        <p:spPr bwMode="auto">
          <a:xfrm rot="19866539">
            <a:off x="7086600" y="4082406"/>
            <a:ext cx="914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آمون</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16" name="Text Box 44"/>
          <p:cNvSpPr txBox="1">
            <a:spLocks noChangeArrowheads="1"/>
          </p:cNvSpPr>
          <p:nvPr/>
        </p:nvSpPr>
        <p:spPr bwMode="auto">
          <a:xfrm rot="19866539">
            <a:off x="3392488" y="3885556"/>
            <a:ext cx="169545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يوثام</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7" name="Text Box 45"/>
          <p:cNvSpPr txBox="1">
            <a:spLocks noChangeArrowheads="1"/>
          </p:cNvSpPr>
          <p:nvPr/>
        </p:nvSpPr>
        <p:spPr bwMode="auto">
          <a:xfrm rot="19866539">
            <a:off x="2209800"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شلوم</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18" name="Text Box 46"/>
          <p:cNvSpPr txBox="1">
            <a:spLocks noChangeArrowheads="1"/>
          </p:cNvSpPr>
          <p:nvPr/>
        </p:nvSpPr>
        <p:spPr bwMode="auto">
          <a:xfrm rot="19866539">
            <a:off x="4114800"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هوشع</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19" name="Text Box 47"/>
          <p:cNvSpPr txBox="1">
            <a:spLocks noChangeArrowheads="1"/>
          </p:cNvSpPr>
          <p:nvPr/>
        </p:nvSpPr>
        <p:spPr bwMode="auto">
          <a:xfrm rot="19866539">
            <a:off x="8001000" y="4082406"/>
            <a:ext cx="914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يوشيا</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20" name="Text Box 48"/>
          <p:cNvSpPr txBox="1">
            <a:spLocks noChangeArrowheads="1"/>
          </p:cNvSpPr>
          <p:nvPr/>
        </p:nvSpPr>
        <p:spPr bwMode="auto">
          <a:xfrm rot="19866539">
            <a:off x="-76200" y="5742931"/>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يهوأحاز</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1" name="Text Box 49"/>
          <p:cNvSpPr txBox="1">
            <a:spLocks noChangeArrowheads="1"/>
          </p:cNvSpPr>
          <p:nvPr/>
        </p:nvSpPr>
        <p:spPr bwMode="auto">
          <a:xfrm rot="19866539">
            <a:off x="412750" y="5696893"/>
            <a:ext cx="1487488"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يهوياقيم</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2" name="Text Box 50"/>
          <p:cNvSpPr txBox="1">
            <a:spLocks noChangeArrowheads="1"/>
          </p:cNvSpPr>
          <p:nvPr/>
        </p:nvSpPr>
        <p:spPr bwMode="auto">
          <a:xfrm rot="19866539">
            <a:off x="854075" y="5673081"/>
            <a:ext cx="1585913"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يهوياكين</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3" name="Text Box 51"/>
          <p:cNvSpPr txBox="1">
            <a:spLocks noChangeArrowheads="1"/>
          </p:cNvSpPr>
          <p:nvPr/>
        </p:nvSpPr>
        <p:spPr bwMode="auto">
          <a:xfrm rot="19866539">
            <a:off x="1408113" y="5733406"/>
            <a:ext cx="1335087"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صدقيا</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4" name="Text Box 52"/>
          <p:cNvSpPr txBox="1">
            <a:spLocks noChangeArrowheads="1"/>
          </p:cNvSpPr>
          <p:nvPr/>
        </p:nvSpPr>
        <p:spPr bwMode="auto">
          <a:xfrm rot="1479">
            <a:off x="4114799" y="1078429"/>
            <a:ext cx="2243153" cy="830997"/>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 ي أ آ ع ز أ ب ن ي</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25" name="Text Box 53"/>
          <p:cNvSpPr txBox="1">
            <a:spLocks noChangeArrowheads="1"/>
          </p:cNvSpPr>
          <p:nvPr/>
        </p:nvSpPr>
        <p:spPr bwMode="auto">
          <a:xfrm rot="1479">
            <a:off x="836612" y="4437687"/>
            <a:ext cx="2668555"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 أ م  ح آ ي  ع ع ي</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26" name="Text Box 54"/>
          <p:cNvSpPr txBox="1">
            <a:spLocks noChangeArrowheads="1"/>
          </p:cNvSpPr>
          <p:nvPr/>
        </p:nvSpPr>
        <p:spPr bwMode="auto">
          <a:xfrm rot="1479">
            <a:off x="0" y="3320406"/>
            <a:ext cx="18288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و</a:t>
            </a:r>
            <a:r>
              <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حاز</a:t>
            </a:r>
            <a:r>
              <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آش</a:t>
            </a:r>
            <a:r>
              <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2</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27" name="Text Box 55"/>
          <p:cNvSpPr txBox="1">
            <a:spLocks noChangeArrowheads="1"/>
          </p:cNvSpPr>
          <p:nvPr/>
        </p:nvSpPr>
        <p:spPr bwMode="auto">
          <a:xfrm rot="1479">
            <a:off x="2362200" y="3320406"/>
            <a:ext cx="18288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ه ف ف م ش ز</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28" name="Text Box 56"/>
          <p:cNvSpPr txBox="1">
            <a:spLocks noChangeArrowheads="1"/>
          </p:cNvSpPr>
          <p:nvPr/>
        </p:nvSpPr>
        <p:spPr bwMode="auto">
          <a:xfrm rot="1479">
            <a:off x="-76200" y="6292206"/>
            <a:ext cx="2439988"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حاز</a:t>
            </a:r>
            <a:r>
              <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 </a:t>
            </a: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قيم كين </a:t>
            </a:r>
            <a:r>
              <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 </a:t>
            </a: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صد </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9" name="Text Box 57"/>
          <p:cNvSpPr txBox="1">
            <a:spLocks noChangeArrowheads="1"/>
          </p:cNvSpPr>
          <p:nvPr/>
        </p:nvSpPr>
        <p:spPr bwMode="auto">
          <a:xfrm rot="1479">
            <a:off x="4114800" y="2205465"/>
            <a:ext cx="1828800" cy="830997"/>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 ع أ ي ي آ أ ر </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09" name="Line 61"/>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0" name="Line 62"/>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1" name="Line 63"/>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2" name="Line 64"/>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3" name="Line 65"/>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4" name="Line 66"/>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5" name="Line 67"/>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6" name="Line 68"/>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69" name="Text Box 81"/>
          <p:cNvSpPr txBox="1">
            <a:spLocks noChangeArrowheads="1"/>
          </p:cNvSpPr>
          <p:nvPr/>
        </p:nvSpPr>
        <p:spPr bwMode="auto">
          <a:xfrm rot="1479">
            <a:off x="4876802" y="4806798"/>
            <a:ext cx="4267273"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ctr"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ملوك إسرائيل (جميعهم أشرار)</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70" name="Text Box 82"/>
          <p:cNvSpPr txBox="1">
            <a:spLocks noChangeArrowheads="1"/>
          </p:cNvSpPr>
          <p:nvPr/>
        </p:nvSpPr>
        <p:spPr bwMode="auto">
          <a:xfrm rot="1479">
            <a:off x="4876800" y="5438131"/>
            <a:ext cx="3581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ملوك أشرار في يهوذا</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71" name="Text Box 83"/>
          <p:cNvSpPr txBox="1">
            <a:spLocks noChangeArrowheads="1"/>
          </p:cNvSpPr>
          <p:nvPr/>
        </p:nvSpPr>
        <p:spPr bwMode="auto">
          <a:xfrm rot="1479">
            <a:off x="4876800" y="5819131"/>
            <a:ext cx="3581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ملوك صالحين في يهوذا</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20" name="Right Brace 71"/>
          <p:cNvSpPr>
            <a:spLocks/>
          </p:cNvSpPr>
          <p:nvPr/>
        </p:nvSpPr>
        <p:spPr bwMode="auto">
          <a:xfrm>
            <a:off x="7359650" y="5589588"/>
            <a:ext cx="287338" cy="647700"/>
          </a:xfrm>
          <a:prstGeom prst="rightBrace">
            <a:avLst>
              <a:gd name="adj1" fmla="val 8349"/>
              <a:gd name="adj2" fmla="val 50000"/>
            </a:avLst>
          </a:prstGeom>
          <a:noFill/>
          <a:ln w="381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73" name="Text Box 70"/>
          <p:cNvSpPr txBox="1">
            <a:spLocks noChangeArrowheads="1"/>
          </p:cNvSpPr>
          <p:nvPr/>
        </p:nvSpPr>
        <p:spPr bwMode="auto">
          <a:xfrm>
            <a:off x="7667625" y="5591175"/>
            <a:ext cx="1265238" cy="830997"/>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سلالة         واحدة</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74" name="Text Box 70"/>
          <p:cNvSpPr txBox="1">
            <a:spLocks noChangeArrowheads="1"/>
          </p:cNvSpPr>
          <p:nvPr/>
        </p:nvSpPr>
        <p:spPr bwMode="auto">
          <a:xfrm>
            <a:off x="5219700" y="5157788"/>
            <a:ext cx="3889375"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9 سلالات في إسرائيل</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cxnSp>
        <p:nvCxnSpPr>
          <p:cNvPr id="382023" name="Straight Connector 74"/>
          <p:cNvCxnSpPr>
            <a:cxnSpLocks noChangeShapeType="1"/>
          </p:cNvCxnSpPr>
          <p:nvPr/>
        </p:nvCxnSpPr>
        <p:spPr bwMode="auto">
          <a:xfrm flipV="1">
            <a:off x="4932363" y="5300663"/>
            <a:ext cx="287337" cy="144462"/>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4115505373"/>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07920"/>
                                        </p:tgtEl>
                                        <p:attrNameLst>
                                          <p:attrName>style.visibility</p:attrName>
                                        </p:attrNameLst>
                                      </p:cBhvr>
                                      <p:to>
                                        <p:strVal val="visible"/>
                                      </p:to>
                                    </p:set>
                                    <p:animEffect transition="in" filter="fade">
                                      <p:cBhvr>
                                        <p:cTn id="7" dur="500"/>
                                        <p:tgtEl>
                                          <p:spTgt spid="20792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07921"/>
                                        </p:tgtEl>
                                        <p:attrNameLst>
                                          <p:attrName>style.visibility</p:attrName>
                                        </p:attrNameLst>
                                      </p:cBhvr>
                                      <p:to>
                                        <p:strVal val="visible"/>
                                      </p:to>
                                    </p:set>
                                    <p:animEffect transition="in" filter="fade">
                                      <p:cBhvr>
                                        <p:cTn id="12" dur="500"/>
                                        <p:tgtEl>
                                          <p:spTgt spid="207921"/>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07922"/>
                                        </p:tgtEl>
                                        <p:attrNameLst>
                                          <p:attrName>style.visibility</p:attrName>
                                        </p:attrNameLst>
                                      </p:cBhvr>
                                      <p:to>
                                        <p:strVal val="visible"/>
                                      </p:to>
                                    </p:set>
                                    <p:animEffect transition="in" filter="fade">
                                      <p:cBhvr>
                                        <p:cTn id="17" dur="500"/>
                                        <p:tgtEl>
                                          <p:spTgt spid="20792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07923"/>
                                        </p:tgtEl>
                                        <p:attrNameLst>
                                          <p:attrName>style.visibility</p:attrName>
                                        </p:attrNameLst>
                                      </p:cBhvr>
                                      <p:to>
                                        <p:strVal val="visible"/>
                                      </p:to>
                                    </p:set>
                                    <p:animEffect transition="in" filter="fade">
                                      <p:cBhvr>
                                        <p:cTn id="22" dur="500"/>
                                        <p:tgtEl>
                                          <p:spTgt spid="207923"/>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07928"/>
                                        </p:tgtEl>
                                        <p:attrNameLst>
                                          <p:attrName>style.visibility</p:attrName>
                                        </p:attrNameLst>
                                      </p:cBhvr>
                                      <p:to>
                                        <p:strVal val="visible"/>
                                      </p:to>
                                    </p:set>
                                    <p:animEffect transition="in" filter="fade">
                                      <p:cBhvr>
                                        <p:cTn id="27" dur="500"/>
                                        <p:tgtEl>
                                          <p:spTgt spid="2079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920" grpId="0" autoUpdateAnimBg="0"/>
      <p:bldP spid="207921" grpId="0" autoUpdateAnimBg="0"/>
      <p:bldP spid="207922" grpId="0" autoUpdateAnimBg="0"/>
      <p:bldP spid="207923" grpId="0" autoUpdateAnimBg="0"/>
      <p:bldP spid="207928" grpId="0" autoUpdateAnimBg="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7073" name="Rectangle 3"/>
          <p:cNvSpPr>
            <a:spLocks noChangeArrowheads="1"/>
          </p:cNvSpPr>
          <p:nvPr/>
        </p:nvSpPr>
        <p:spPr bwMode="auto">
          <a:xfrm>
            <a:off x="0" y="17526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7074" name="Rectangle 4"/>
          <p:cNvSpPr>
            <a:spLocks noChangeArrowheads="1"/>
          </p:cNvSpPr>
          <p:nvPr/>
        </p:nvSpPr>
        <p:spPr bwMode="auto">
          <a:xfrm>
            <a:off x="4114800" y="22860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7075" name="Rectangle 5"/>
          <p:cNvSpPr>
            <a:spLocks noChangeArrowheads="1"/>
          </p:cNvSpPr>
          <p:nvPr/>
        </p:nvSpPr>
        <p:spPr bwMode="auto">
          <a:xfrm>
            <a:off x="4114800" y="1219200"/>
            <a:ext cx="50292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7076" name="Rectangle 6"/>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7077" name="Rectangle 7"/>
          <p:cNvSpPr>
            <a:spLocks noChangeArrowheads="1"/>
          </p:cNvSpPr>
          <p:nvPr/>
        </p:nvSpPr>
        <p:spPr bwMode="auto">
          <a:xfrm>
            <a:off x="0" y="3200400"/>
            <a:ext cx="36576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7078" name="Rectangle 8"/>
          <p:cNvSpPr>
            <a:spLocks noChangeArrowheads="1"/>
          </p:cNvSpPr>
          <p:nvPr/>
        </p:nvSpPr>
        <p:spPr bwMode="auto">
          <a:xfrm>
            <a:off x="3124200" y="6400800"/>
            <a:ext cx="6019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7079" name="Rectangle 9"/>
          <p:cNvSpPr>
            <a:spLocks noChangeArrowheads="1"/>
          </p:cNvSpPr>
          <p:nvPr/>
        </p:nvSpPr>
        <p:spPr bwMode="auto">
          <a:xfrm>
            <a:off x="0" y="6400800"/>
            <a:ext cx="167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7080" name="Text Box 10"/>
          <p:cNvSpPr txBox="1">
            <a:spLocks noChangeArrowheads="1"/>
          </p:cNvSpPr>
          <p:nvPr/>
        </p:nvSpPr>
        <p:spPr bwMode="auto">
          <a:xfrm>
            <a:off x="8382000"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342</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03" name="Rectangle 11"/>
          <p:cNvSpPr>
            <a:spLocks noChangeArrowheads="1"/>
          </p:cNvSpPr>
          <p:nvPr/>
        </p:nvSpPr>
        <p:spPr bwMode="auto">
          <a:xfrm>
            <a:off x="4038600" y="16002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931</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04" name="Rectangle 12"/>
          <p:cNvSpPr>
            <a:spLocks noChangeArrowheads="1"/>
          </p:cNvSpPr>
          <p:nvPr/>
        </p:nvSpPr>
        <p:spPr bwMode="auto">
          <a:xfrm>
            <a:off x="3581400" y="30480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722</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05" name="Rectangle 13"/>
          <p:cNvSpPr>
            <a:spLocks noChangeArrowheads="1"/>
          </p:cNvSpPr>
          <p:nvPr/>
        </p:nvSpPr>
        <p:spPr bwMode="auto">
          <a:xfrm>
            <a:off x="1524000" y="62484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586</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06" name="Rectangle 14"/>
          <p:cNvSpPr>
            <a:spLocks noChangeArrowheads="1"/>
          </p:cNvSpPr>
          <p:nvPr/>
        </p:nvSpPr>
        <p:spPr bwMode="auto">
          <a:xfrm>
            <a:off x="7467600" y="16764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عوبديا</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07" name="Rectangle 15"/>
          <p:cNvSpPr>
            <a:spLocks noChangeArrowheads="1"/>
          </p:cNvSpPr>
          <p:nvPr/>
        </p:nvSpPr>
        <p:spPr bwMode="auto">
          <a:xfrm>
            <a:off x="-76200" y="34290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يونان</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08" name="Rectangle 16"/>
          <p:cNvSpPr>
            <a:spLocks noChangeArrowheads="1"/>
          </p:cNvSpPr>
          <p:nvPr/>
        </p:nvSpPr>
        <p:spPr bwMode="auto">
          <a:xfrm>
            <a:off x="1143000" y="34290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عاموس</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09" name="Rectangle 17"/>
          <p:cNvSpPr>
            <a:spLocks noChangeArrowheads="1"/>
          </p:cNvSpPr>
          <p:nvPr/>
        </p:nvSpPr>
        <p:spPr bwMode="auto">
          <a:xfrm>
            <a:off x="2438400" y="34290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هوشع</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0" name="Rectangle 18"/>
          <p:cNvSpPr>
            <a:spLocks noChangeArrowheads="1"/>
          </p:cNvSpPr>
          <p:nvPr/>
        </p:nvSpPr>
        <p:spPr bwMode="auto">
          <a:xfrm>
            <a:off x="2743200" y="37719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أشعياء</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1" name="Rectangle 19"/>
          <p:cNvSpPr>
            <a:spLocks noChangeArrowheads="1"/>
          </p:cNvSpPr>
          <p:nvPr/>
        </p:nvSpPr>
        <p:spPr bwMode="auto">
          <a:xfrm>
            <a:off x="2971800" y="41148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ميخا</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2" name="Rectangle 20"/>
          <p:cNvSpPr>
            <a:spLocks noChangeArrowheads="1"/>
          </p:cNvSpPr>
          <p:nvPr/>
        </p:nvSpPr>
        <p:spPr bwMode="auto">
          <a:xfrm>
            <a:off x="5334000" y="40386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ناحوم</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3" name="Rectangle 21"/>
          <p:cNvSpPr>
            <a:spLocks noChangeArrowheads="1"/>
          </p:cNvSpPr>
          <p:nvPr/>
        </p:nvSpPr>
        <p:spPr bwMode="auto">
          <a:xfrm>
            <a:off x="6781800" y="4038600"/>
            <a:ext cx="20574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صفنيا</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4" name="Rectangle 22"/>
          <p:cNvSpPr>
            <a:spLocks noChangeArrowheads="1"/>
          </p:cNvSpPr>
          <p:nvPr/>
        </p:nvSpPr>
        <p:spPr bwMode="auto">
          <a:xfrm>
            <a:off x="-76200" y="5867400"/>
            <a:ext cx="20574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حبقوق</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5" name="Rectangle 23"/>
          <p:cNvSpPr>
            <a:spLocks noChangeArrowheads="1"/>
          </p:cNvSpPr>
          <p:nvPr/>
        </p:nvSpPr>
        <p:spPr bwMode="auto">
          <a:xfrm>
            <a:off x="-76200" y="54864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يوئيل</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7" name="Rectangle 25"/>
          <p:cNvSpPr>
            <a:spLocks noChangeArrowheads="1"/>
          </p:cNvSpPr>
          <p:nvPr/>
        </p:nvSpPr>
        <p:spPr bwMode="auto">
          <a:xfrm>
            <a:off x="533400" y="4800600"/>
            <a:ext cx="2057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إرميا</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8" name="Rectangle 26"/>
          <p:cNvSpPr>
            <a:spLocks noChangeArrowheads="1"/>
          </p:cNvSpPr>
          <p:nvPr/>
        </p:nvSpPr>
        <p:spPr bwMode="auto">
          <a:xfrm>
            <a:off x="1066800" y="5105400"/>
            <a:ext cx="25908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مراثي</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9" name="Rectangle 27"/>
          <p:cNvSpPr>
            <a:spLocks noChangeArrowheads="1"/>
          </p:cNvSpPr>
          <p:nvPr/>
        </p:nvSpPr>
        <p:spPr bwMode="auto">
          <a:xfrm>
            <a:off x="1447800" y="5486400"/>
            <a:ext cx="15240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دانيال</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20" name="Rectangle 28"/>
          <p:cNvSpPr>
            <a:spLocks noChangeArrowheads="1"/>
          </p:cNvSpPr>
          <p:nvPr/>
        </p:nvSpPr>
        <p:spPr bwMode="auto">
          <a:xfrm>
            <a:off x="1828800" y="5867400"/>
            <a:ext cx="152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حزقيال</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21" name="Rectangle 29"/>
          <p:cNvSpPr>
            <a:spLocks noChangeArrowheads="1"/>
          </p:cNvSpPr>
          <p:nvPr/>
        </p:nvSpPr>
        <p:spPr bwMode="auto">
          <a:xfrm>
            <a:off x="3657600" y="5524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حجي</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22" name="Rectangle 30"/>
          <p:cNvSpPr>
            <a:spLocks noChangeArrowheads="1"/>
          </p:cNvSpPr>
          <p:nvPr/>
        </p:nvSpPr>
        <p:spPr bwMode="auto">
          <a:xfrm>
            <a:off x="3657600" y="5867400"/>
            <a:ext cx="1905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زكريا</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23" name="Rectangle 31"/>
          <p:cNvSpPr>
            <a:spLocks noChangeArrowheads="1"/>
          </p:cNvSpPr>
          <p:nvPr/>
        </p:nvSpPr>
        <p:spPr bwMode="auto">
          <a:xfrm>
            <a:off x="6248400" y="58674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ملاخي</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87101" name="Rectangle 32"/>
          <p:cNvSpPr>
            <a:spLocks noGrp="1" noChangeArrowheads="1"/>
          </p:cNvSpPr>
          <p:nvPr>
            <p:ph type="ctrTitle"/>
          </p:nvPr>
        </p:nvSpPr>
        <p:spPr>
          <a:xfrm>
            <a:off x="1600200" y="0"/>
            <a:ext cx="6477000" cy="914400"/>
          </a:xfrm>
          <a:solidFill>
            <a:schemeClr val="bg2"/>
          </a:solidFill>
        </p:spPr>
        <p:txBody>
          <a:bodyPr/>
          <a:lstStyle/>
          <a:p>
            <a:pPr eaLnBrk="1" hangingPunct="1"/>
            <a:r>
              <a:rPr kumimoji="1" lang="en-US" sz="4000" b="1" dirty="0">
                <a:solidFill>
                  <a:srgbClr val="000000"/>
                </a:solidFill>
                <a:latin typeface="Arial" panose="020B0604020202020204" pitchFamily="34" charset="0"/>
                <a:ea typeface="ＭＳ Ｐゴシック" charset="0"/>
                <a:cs typeface="Arial" panose="020B0604020202020204" pitchFamily="34" charset="0"/>
              </a:rPr>
              <a:t>Placing the Prophets</a:t>
            </a:r>
            <a:endParaRPr kumimoji="1" lang="en-US" sz="4000" b="1" dirty="0">
              <a:latin typeface="Arial" panose="020B0604020202020204" pitchFamily="34" charset="0"/>
              <a:ea typeface="ＭＳ Ｐゴシック" charset="0"/>
              <a:cs typeface="Arial" panose="020B0604020202020204" pitchFamily="34" charset="0"/>
            </a:endParaRPr>
          </a:p>
        </p:txBody>
      </p:sp>
      <p:sp>
        <p:nvSpPr>
          <p:cNvPr id="387102" name="Rectangle 33"/>
          <p:cNvSpPr>
            <a:spLocks noChangeArrowheads="1"/>
          </p:cNvSpPr>
          <p:nvPr/>
        </p:nvSpPr>
        <p:spPr bwMode="auto">
          <a:xfrm>
            <a:off x="0" y="762000"/>
            <a:ext cx="20574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1" lang="ar-JO" sz="2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تواريخ مفتاحية</a:t>
            </a:r>
            <a:endParaRPr kumimoji="1" lang="en-US" sz="2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7103" name="WordArt 35"/>
          <p:cNvSpPr>
            <a:spLocks noChangeArrowheads="1" noChangeShapeType="1" noTextEdit="1"/>
          </p:cNvSpPr>
          <p:nvPr/>
        </p:nvSpPr>
        <p:spPr bwMode="auto">
          <a:xfrm>
            <a:off x="2362200" y="84138"/>
            <a:ext cx="4876800" cy="906462"/>
          </a:xfrm>
          <a:prstGeom prst="rect">
            <a:avLst/>
          </a:prstGeom>
        </p:spPr>
        <p:txBody>
          <a:bodyPr wrap="none" fromWordArt="1">
            <a:prstTxWarp prst="textTriangle">
              <a:avLst>
                <a:gd name="adj" fmla="val 50000"/>
              </a:avLst>
            </a:prstTxWarp>
            <a:scene3d>
              <a:camera prst="legacyObliqueTopLeft"/>
              <a:lightRig rig="legacyNormal3" dir="r"/>
            </a:scene3d>
            <a:sp3d extrusionH="201600" prstMaterial="legacyMatte">
              <a:extrusionClr>
                <a:srgbClr val="0066CC"/>
              </a:extrusionClr>
            </a:sp3d>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u="none" strike="noStrike" kern="10" cap="none" spc="0" normalizeH="0" baseline="0" noProof="0" dirty="0">
                <a:ln w="9525">
                  <a:round/>
                  <a:headEnd/>
                  <a:tailEnd/>
                </a:ln>
                <a:gradFill rotWithShape="1">
                  <a:gsLst>
                    <a:gs pos="0">
                      <a:srgbClr val="FFFFCC"/>
                    </a:gs>
                    <a:gs pos="100000">
                      <a:srgbClr val="FF9999"/>
                    </a:gs>
                  </a:gsLst>
                  <a:lin ang="5400000" scaled="1"/>
                </a:gradFill>
                <a:effectLst/>
                <a:uLnTx/>
                <a:uFillTx/>
                <a:latin typeface="Arial" panose="020B0604020202020204" pitchFamily="34" charset="0"/>
                <a:ea typeface="Arial"/>
                <a:cs typeface="Arial" panose="020B0604020202020204" pitchFamily="34" charset="0"/>
              </a:rPr>
              <a:t>ترتيب الأنبياء</a:t>
            </a:r>
            <a:endParaRPr kumimoji="0" lang="en-US" sz="3200" u="none" strike="noStrike" kern="10" cap="none" spc="0" normalizeH="0" baseline="0" noProof="0" dirty="0">
              <a:ln w="9525">
                <a:round/>
                <a:headEnd/>
                <a:tailEnd/>
              </a:ln>
              <a:gradFill rotWithShape="1">
                <a:gsLst>
                  <a:gs pos="0">
                    <a:srgbClr val="FFFFCC"/>
                  </a:gs>
                  <a:gs pos="100000">
                    <a:srgbClr val="FF9999"/>
                  </a:gs>
                </a:gsLst>
                <a:lin ang="5400000" scaled="1"/>
              </a:gradFill>
              <a:effectLst/>
              <a:uLnTx/>
              <a:uFillTx/>
              <a:latin typeface="Arial" panose="020B0604020202020204" pitchFamily="34" charset="0"/>
              <a:ea typeface="Arial"/>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8203"/>
                                        </p:tgtEl>
                                        <p:attrNameLst>
                                          <p:attrName>style.visibility</p:attrName>
                                        </p:attrNameLst>
                                      </p:cBhvr>
                                      <p:to>
                                        <p:strVal val="visible"/>
                                      </p:to>
                                    </p:set>
                                    <p:anim calcmode="lin" valueType="num">
                                      <p:cBhvr additive="base">
                                        <p:cTn id="7" dur="500" fill="hold"/>
                                        <p:tgtEl>
                                          <p:spTgt spid="8203"/>
                                        </p:tgtEl>
                                        <p:attrNameLst>
                                          <p:attrName>ppt_x</p:attrName>
                                        </p:attrNameLst>
                                      </p:cBhvr>
                                      <p:tavLst>
                                        <p:tav tm="0">
                                          <p:val>
                                            <p:strVal val="0-#ppt_w/2"/>
                                          </p:val>
                                        </p:tav>
                                        <p:tav tm="100000">
                                          <p:val>
                                            <p:strVal val="#ppt_x"/>
                                          </p:val>
                                        </p:tav>
                                      </p:tavLst>
                                    </p:anim>
                                    <p:anim calcmode="lin" valueType="num">
                                      <p:cBhvr additive="base">
                                        <p:cTn id="8" dur="500" fill="hold"/>
                                        <p:tgtEl>
                                          <p:spTgt spid="820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8204"/>
                                        </p:tgtEl>
                                        <p:attrNameLst>
                                          <p:attrName>style.visibility</p:attrName>
                                        </p:attrNameLst>
                                      </p:cBhvr>
                                      <p:to>
                                        <p:strVal val="visible"/>
                                      </p:to>
                                    </p:set>
                                    <p:anim calcmode="lin" valueType="num">
                                      <p:cBhvr additive="base">
                                        <p:cTn id="13" dur="500" fill="hold"/>
                                        <p:tgtEl>
                                          <p:spTgt spid="8204"/>
                                        </p:tgtEl>
                                        <p:attrNameLst>
                                          <p:attrName>ppt_x</p:attrName>
                                        </p:attrNameLst>
                                      </p:cBhvr>
                                      <p:tavLst>
                                        <p:tav tm="0">
                                          <p:val>
                                            <p:strVal val="0-#ppt_w/2"/>
                                          </p:val>
                                        </p:tav>
                                        <p:tav tm="100000">
                                          <p:val>
                                            <p:strVal val="#ppt_x"/>
                                          </p:val>
                                        </p:tav>
                                      </p:tavLst>
                                    </p:anim>
                                    <p:anim calcmode="lin" valueType="num">
                                      <p:cBhvr additive="base">
                                        <p:cTn id="14" dur="500" fill="hold"/>
                                        <p:tgtEl>
                                          <p:spTgt spid="8204"/>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8205"/>
                                        </p:tgtEl>
                                        <p:attrNameLst>
                                          <p:attrName>style.visibility</p:attrName>
                                        </p:attrNameLst>
                                      </p:cBhvr>
                                      <p:to>
                                        <p:strVal val="visible"/>
                                      </p:to>
                                    </p:set>
                                    <p:anim calcmode="lin" valueType="num">
                                      <p:cBhvr additive="base">
                                        <p:cTn id="19" dur="500" fill="hold"/>
                                        <p:tgtEl>
                                          <p:spTgt spid="8205"/>
                                        </p:tgtEl>
                                        <p:attrNameLst>
                                          <p:attrName>ppt_x</p:attrName>
                                        </p:attrNameLst>
                                      </p:cBhvr>
                                      <p:tavLst>
                                        <p:tav tm="0">
                                          <p:val>
                                            <p:strVal val="0-#ppt_w/2"/>
                                          </p:val>
                                        </p:tav>
                                        <p:tav tm="100000">
                                          <p:val>
                                            <p:strVal val="#ppt_x"/>
                                          </p:val>
                                        </p:tav>
                                      </p:tavLst>
                                    </p:anim>
                                    <p:anim calcmode="lin" valueType="num">
                                      <p:cBhvr additive="base">
                                        <p:cTn id="20" dur="500" fill="hold"/>
                                        <p:tgtEl>
                                          <p:spTgt spid="8205"/>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8206"/>
                                        </p:tgtEl>
                                        <p:attrNameLst>
                                          <p:attrName>style.visibility</p:attrName>
                                        </p:attrNameLst>
                                      </p:cBhvr>
                                      <p:to>
                                        <p:strVal val="visible"/>
                                      </p:to>
                                    </p:set>
                                    <p:anim calcmode="lin" valueType="num">
                                      <p:cBhvr additive="base">
                                        <p:cTn id="25" dur="500" fill="hold"/>
                                        <p:tgtEl>
                                          <p:spTgt spid="8206"/>
                                        </p:tgtEl>
                                        <p:attrNameLst>
                                          <p:attrName>ppt_x</p:attrName>
                                        </p:attrNameLst>
                                      </p:cBhvr>
                                      <p:tavLst>
                                        <p:tav tm="0">
                                          <p:val>
                                            <p:strVal val="0-#ppt_w/2"/>
                                          </p:val>
                                        </p:tav>
                                        <p:tav tm="100000">
                                          <p:val>
                                            <p:strVal val="#ppt_x"/>
                                          </p:val>
                                        </p:tav>
                                      </p:tavLst>
                                    </p:anim>
                                    <p:anim calcmode="lin" valueType="num">
                                      <p:cBhvr additive="base">
                                        <p:cTn id="26" dur="500" fill="hold"/>
                                        <p:tgtEl>
                                          <p:spTgt spid="8206"/>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8207"/>
                                        </p:tgtEl>
                                        <p:attrNameLst>
                                          <p:attrName>style.visibility</p:attrName>
                                        </p:attrNameLst>
                                      </p:cBhvr>
                                      <p:to>
                                        <p:strVal val="visible"/>
                                      </p:to>
                                    </p:set>
                                    <p:anim calcmode="lin" valueType="num">
                                      <p:cBhvr additive="base">
                                        <p:cTn id="31" dur="500" fill="hold"/>
                                        <p:tgtEl>
                                          <p:spTgt spid="8207"/>
                                        </p:tgtEl>
                                        <p:attrNameLst>
                                          <p:attrName>ppt_x</p:attrName>
                                        </p:attrNameLst>
                                      </p:cBhvr>
                                      <p:tavLst>
                                        <p:tav tm="0">
                                          <p:val>
                                            <p:strVal val="0-#ppt_w/2"/>
                                          </p:val>
                                        </p:tav>
                                        <p:tav tm="100000">
                                          <p:val>
                                            <p:strVal val="#ppt_x"/>
                                          </p:val>
                                        </p:tav>
                                      </p:tavLst>
                                    </p:anim>
                                    <p:anim calcmode="lin" valueType="num">
                                      <p:cBhvr additive="base">
                                        <p:cTn id="32" dur="500" fill="hold"/>
                                        <p:tgtEl>
                                          <p:spTgt spid="8207"/>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8208"/>
                                        </p:tgtEl>
                                        <p:attrNameLst>
                                          <p:attrName>style.visibility</p:attrName>
                                        </p:attrNameLst>
                                      </p:cBhvr>
                                      <p:to>
                                        <p:strVal val="visible"/>
                                      </p:to>
                                    </p:set>
                                    <p:anim calcmode="lin" valueType="num">
                                      <p:cBhvr additive="base">
                                        <p:cTn id="37" dur="500" fill="hold"/>
                                        <p:tgtEl>
                                          <p:spTgt spid="8208"/>
                                        </p:tgtEl>
                                        <p:attrNameLst>
                                          <p:attrName>ppt_x</p:attrName>
                                        </p:attrNameLst>
                                      </p:cBhvr>
                                      <p:tavLst>
                                        <p:tav tm="0">
                                          <p:val>
                                            <p:strVal val="0-#ppt_w/2"/>
                                          </p:val>
                                        </p:tav>
                                        <p:tav tm="100000">
                                          <p:val>
                                            <p:strVal val="#ppt_x"/>
                                          </p:val>
                                        </p:tav>
                                      </p:tavLst>
                                    </p:anim>
                                    <p:anim calcmode="lin" valueType="num">
                                      <p:cBhvr additive="base">
                                        <p:cTn id="38" dur="500" fill="hold"/>
                                        <p:tgtEl>
                                          <p:spTgt spid="8208"/>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8209"/>
                                        </p:tgtEl>
                                        <p:attrNameLst>
                                          <p:attrName>style.visibility</p:attrName>
                                        </p:attrNameLst>
                                      </p:cBhvr>
                                      <p:to>
                                        <p:strVal val="visible"/>
                                      </p:to>
                                    </p:set>
                                    <p:anim calcmode="lin" valueType="num">
                                      <p:cBhvr additive="base">
                                        <p:cTn id="43" dur="500" fill="hold"/>
                                        <p:tgtEl>
                                          <p:spTgt spid="8209"/>
                                        </p:tgtEl>
                                        <p:attrNameLst>
                                          <p:attrName>ppt_x</p:attrName>
                                        </p:attrNameLst>
                                      </p:cBhvr>
                                      <p:tavLst>
                                        <p:tav tm="0">
                                          <p:val>
                                            <p:strVal val="0-#ppt_w/2"/>
                                          </p:val>
                                        </p:tav>
                                        <p:tav tm="100000">
                                          <p:val>
                                            <p:strVal val="#ppt_x"/>
                                          </p:val>
                                        </p:tav>
                                      </p:tavLst>
                                    </p:anim>
                                    <p:anim calcmode="lin" valueType="num">
                                      <p:cBhvr additive="base">
                                        <p:cTn id="44" dur="500" fill="hold"/>
                                        <p:tgtEl>
                                          <p:spTgt spid="8209"/>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8210"/>
                                        </p:tgtEl>
                                        <p:attrNameLst>
                                          <p:attrName>style.visibility</p:attrName>
                                        </p:attrNameLst>
                                      </p:cBhvr>
                                      <p:to>
                                        <p:strVal val="visible"/>
                                      </p:to>
                                    </p:set>
                                    <p:anim calcmode="lin" valueType="num">
                                      <p:cBhvr additive="base">
                                        <p:cTn id="49" dur="500" fill="hold"/>
                                        <p:tgtEl>
                                          <p:spTgt spid="8210"/>
                                        </p:tgtEl>
                                        <p:attrNameLst>
                                          <p:attrName>ppt_x</p:attrName>
                                        </p:attrNameLst>
                                      </p:cBhvr>
                                      <p:tavLst>
                                        <p:tav tm="0">
                                          <p:val>
                                            <p:strVal val="0-#ppt_w/2"/>
                                          </p:val>
                                        </p:tav>
                                        <p:tav tm="100000">
                                          <p:val>
                                            <p:strVal val="#ppt_x"/>
                                          </p:val>
                                        </p:tav>
                                      </p:tavLst>
                                    </p:anim>
                                    <p:anim calcmode="lin" valueType="num">
                                      <p:cBhvr additive="base">
                                        <p:cTn id="50" dur="500" fill="hold"/>
                                        <p:tgtEl>
                                          <p:spTgt spid="8210"/>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8211"/>
                                        </p:tgtEl>
                                        <p:attrNameLst>
                                          <p:attrName>style.visibility</p:attrName>
                                        </p:attrNameLst>
                                      </p:cBhvr>
                                      <p:to>
                                        <p:strVal val="visible"/>
                                      </p:to>
                                    </p:set>
                                    <p:anim calcmode="lin" valueType="num">
                                      <p:cBhvr additive="base">
                                        <p:cTn id="55" dur="500" fill="hold"/>
                                        <p:tgtEl>
                                          <p:spTgt spid="8211"/>
                                        </p:tgtEl>
                                        <p:attrNameLst>
                                          <p:attrName>ppt_x</p:attrName>
                                        </p:attrNameLst>
                                      </p:cBhvr>
                                      <p:tavLst>
                                        <p:tav tm="0">
                                          <p:val>
                                            <p:strVal val="0-#ppt_w/2"/>
                                          </p:val>
                                        </p:tav>
                                        <p:tav tm="100000">
                                          <p:val>
                                            <p:strVal val="#ppt_x"/>
                                          </p:val>
                                        </p:tav>
                                      </p:tavLst>
                                    </p:anim>
                                    <p:anim calcmode="lin" valueType="num">
                                      <p:cBhvr additive="base">
                                        <p:cTn id="56" dur="500" fill="hold"/>
                                        <p:tgtEl>
                                          <p:spTgt spid="8211"/>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8212"/>
                                        </p:tgtEl>
                                        <p:attrNameLst>
                                          <p:attrName>style.visibility</p:attrName>
                                        </p:attrNameLst>
                                      </p:cBhvr>
                                      <p:to>
                                        <p:strVal val="visible"/>
                                      </p:to>
                                    </p:set>
                                    <p:anim calcmode="lin" valueType="num">
                                      <p:cBhvr additive="base">
                                        <p:cTn id="61" dur="500" fill="hold"/>
                                        <p:tgtEl>
                                          <p:spTgt spid="8212"/>
                                        </p:tgtEl>
                                        <p:attrNameLst>
                                          <p:attrName>ppt_x</p:attrName>
                                        </p:attrNameLst>
                                      </p:cBhvr>
                                      <p:tavLst>
                                        <p:tav tm="0">
                                          <p:val>
                                            <p:strVal val="0-#ppt_w/2"/>
                                          </p:val>
                                        </p:tav>
                                        <p:tav tm="100000">
                                          <p:val>
                                            <p:strVal val="#ppt_x"/>
                                          </p:val>
                                        </p:tav>
                                      </p:tavLst>
                                    </p:anim>
                                    <p:anim calcmode="lin" valueType="num">
                                      <p:cBhvr additive="base">
                                        <p:cTn id="62" dur="500" fill="hold"/>
                                        <p:tgtEl>
                                          <p:spTgt spid="8212"/>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8213"/>
                                        </p:tgtEl>
                                        <p:attrNameLst>
                                          <p:attrName>style.visibility</p:attrName>
                                        </p:attrNameLst>
                                      </p:cBhvr>
                                      <p:to>
                                        <p:strVal val="visible"/>
                                      </p:to>
                                    </p:set>
                                    <p:anim calcmode="lin" valueType="num">
                                      <p:cBhvr additive="base">
                                        <p:cTn id="67" dur="500" fill="hold"/>
                                        <p:tgtEl>
                                          <p:spTgt spid="8213"/>
                                        </p:tgtEl>
                                        <p:attrNameLst>
                                          <p:attrName>ppt_x</p:attrName>
                                        </p:attrNameLst>
                                      </p:cBhvr>
                                      <p:tavLst>
                                        <p:tav tm="0">
                                          <p:val>
                                            <p:strVal val="0-#ppt_w/2"/>
                                          </p:val>
                                        </p:tav>
                                        <p:tav tm="100000">
                                          <p:val>
                                            <p:strVal val="#ppt_x"/>
                                          </p:val>
                                        </p:tav>
                                      </p:tavLst>
                                    </p:anim>
                                    <p:anim calcmode="lin" valueType="num">
                                      <p:cBhvr additive="base">
                                        <p:cTn id="68" dur="500" fill="hold"/>
                                        <p:tgtEl>
                                          <p:spTgt spid="8213"/>
                                        </p:tgtEl>
                                        <p:attrNameLst>
                                          <p:attrName>ppt_y</p:attrName>
                                        </p:attrNameLst>
                                      </p:cBhvr>
                                      <p:tavLst>
                                        <p:tav tm="0">
                                          <p:val>
                                            <p:strVal val="#ppt_y"/>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8215"/>
                                        </p:tgtEl>
                                        <p:attrNameLst>
                                          <p:attrName>style.visibility</p:attrName>
                                        </p:attrNameLst>
                                      </p:cBhvr>
                                      <p:to>
                                        <p:strVal val="visible"/>
                                      </p:to>
                                    </p:set>
                                    <p:anim calcmode="lin" valueType="num">
                                      <p:cBhvr additive="base">
                                        <p:cTn id="73" dur="500" fill="hold"/>
                                        <p:tgtEl>
                                          <p:spTgt spid="8215"/>
                                        </p:tgtEl>
                                        <p:attrNameLst>
                                          <p:attrName>ppt_x</p:attrName>
                                        </p:attrNameLst>
                                      </p:cBhvr>
                                      <p:tavLst>
                                        <p:tav tm="0">
                                          <p:val>
                                            <p:strVal val="0-#ppt_w/2"/>
                                          </p:val>
                                        </p:tav>
                                        <p:tav tm="100000">
                                          <p:val>
                                            <p:strVal val="#ppt_x"/>
                                          </p:val>
                                        </p:tav>
                                      </p:tavLst>
                                    </p:anim>
                                    <p:anim calcmode="lin" valueType="num">
                                      <p:cBhvr additive="base">
                                        <p:cTn id="74" dur="500" fill="hold"/>
                                        <p:tgtEl>
                                          <p:spTgt spid="8215"/>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8214"/>
                                        </p:tgtEl>
                                        <p:attrNameLst>
                                          <p:attrName>style.visibility</p:attrName>
                                        </p:attrNameLst>
                                      </p:cBhvr>
                                      <p:to>
                                        <p:strVal val="visible"/>
                                      </p:to>
                                    </p:set>
                                    <p:anim calcmode="lin" valueType="num">
                                      <p:cBhvr additive="base">
                                        <p:cTn id="79" dur="500" fill="hold"/>
                                        <p:tgtEl>
                                          <p:spTgt spid="8214"/>
                                        </p:tgtEl>
                                        <p:attrNameLst>
                                          <p:attrName>ppt_x</p:attrName>
                                        </p:attrNameLst>
                                      </p:cBhvr>
                                      <p:tavLst>
                                        <p:tav tm="0">
                                          <p:val>
                                            <p:strVal val="0-#ppt_w/2"/>
                                          </p:val>
                                        </p:tav>
                                        <p:tav tm="100000">
                                          <p:val>
                                            <p:strVal val="#ppt_x"/>
                                          </p:val>
                                        </p:tav>
                                      </p:tavLst>
                                    </p:anim>
                                    <p:anim calcmode="lin" valueType="num">
                                      <p:cBhvr additive="base">
                                        <p:cTn id="80" dur="500" fill="hold"/>
                                        <p:tgtEl>
                                          <p:spTgt spid="8214"/>
                                        </p:tgtEl>
                                        <p:attrNameLst>
                                          <p:attrName>ppt_y</p:attrName>
                                        </p:attrNameLst>
                                      </p:cBhvr>
                                      <p:tavLst>
                                        <p:tav tm="0">
                                          <p:val>
                                            <p:strVal val="#ppt_y"/>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8217"/>
                                        </p:tgtEl>
                                        <p:attrNameLst>
                                          <p:attrName>style.visibility</p:attrName>
                                        </p:attrNameLst>
                                      </p:cBhvr>
                                      <p:to>
                                        <p:strVal val="visible"/>
                                      </p:to>
                                    </p:set>
                                    <p:anim calcmode="lin" valueType="num">
                                      <p:cBhvr additive="base">
                                        <p:cTn id="85" dur="500" fill="hold"/>
                                        <p:tgtEl>
                                          <p:spTgt spid="8217"/>
                                        </p:tgtEl>
                                        <p:attrNameLst>
                                          <p:attrName>ppt_x</p:attrName>
                                        </p:attrNameLst>
                                      </p:cBhvr>
                                      <p:tavLst>
                                        <p:tav tm="0">
                                          <p:val>
                                            <p:strVal val="0-#ppt_w/2"/>
                                          </p:val>
                                        </p:tav>
                                        <p:tav tm="100000">
                                          <p:val>
                                            <p:strVal val="#ppt_x"/>
                                          </p:val>
                                        </p:tav>
                                      </p:tavLst>
                                    </p:anim>
                                    <p:anim calcmode="lin" valueType="num">
                                      <p:cBhvr additive="base">
                                        <p:cTn id="86" dur="500" fill="hold"/>
                                        <p:tgtEl>
                                          <p:spTgt spid="8217"/>
                                        </p:tgtEl>
                                        <p:attrNameLst>
                                          <p:attrName>ppt_y</p:attrName>
                                        </p:attrNameLst>
                                      </p:cBhvr>
                                      <p:tavLst>
                                        <p:tav tm="0">
                                          <p:val>
                                            <p:strVal val="#ppt_y"/>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8" fill="hold" grpId="0" nodeType="clickEffect">
                                  <p:stCondLst>
                                    <p:cond delay="0"/>
                                  </p:stCondLst>
                                  <p:childTnLst>
                                    <p:set>
                                      <p:cBhvr>
                                        <p:cTn id="90" dur="1" fill="hold">
                                          <p:stCondLst>
                                            <p:cond delay="0"/>
                                          </p:stCondLst>
                                        </p:cTn>
                                        <p:tgtEl>
                                          <p:spTgt spid="8218"/>
                                        </p:tgtEl>
                                        <p:attrNameLst>
                                          <p:attrName>style.visibility</p:attrName>
                                        </p:attrNameLst>
                                      </p:cBhvr>
                                      <p:to>
                                        <p:strVal val="visible"/>
                                      </p:to>
                                    </p:set>
                                    <p:anim calcmode="lin" valueType="num">
                                      <p:cBhvr additive="base">
                                        <p:cTn id="91" dur="500" fill="hold"/>
                                        <p:tgtEl>
                                          <p:spTgt spid="8218"/>
                                        </p:tgtEl>
                                        <p:attrNameLst>
                                          <p:attrName>ppt_x</p:attrName>
                                        </p:attrNameLst>
                                      </p:cBhvr>
                                      <p:tavLst>
                                        <p:tav tm="0">
                                          <p:val>
                                            <p:strVal val="0-#ppt_w/2"/>
                                          </p:val>
                                        </p:tav>
                                        <p:tav tm="100000">
                                          <p:val>
                                            <p:strVal val="#ppt_x"/>
                                          </p:val>
                                        </p:tav>
                                      </p:tavLst>
                                    </p:anim>
                                    <p:anim calcmode="lin" valueType="num">
                                      <p:cBhvr additive="base">
                                        <p:cTn id="92" dur="500" fill="hold"/>
                                        <p:tgtEl>
                                          <p:spTgt spid="8218"/>
                                        </p:tgtEl>
                                        <p:attrNameLst>
                                          <p:attrName>ppt_y</p:attrName>
                                        </p:attrNameLst>
                                      </p:cBhvr>
                                      <p:tavLst>
                                        <p:tav tm="0">
                                          <p:val>
                                            <p:strVal val="#ppt_y"/>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8" fill="hold" grpId="0" nodeType="clickEffect">
                                  <p:stCondLst>
                                    <p:cond delay="0"/>
                                  </p:stCondLst>
                                  <p:childTnLst>
                                    <p:set>
                                      <p:cBhvr>
                                        <p:cTn id="96" dur="1" fill="hold">
                                          <p:stCondLst>
                                            <p:cond delay="0"/>
                                          </p:stCondLst>
                                        </p:cTn>
                                        <p:tgtEl>
                                          <p:spTgt spid="8219"/>
                                        </p:tgtEl>
                                        <p:attrNameLst>
                                          <p:attrName>style.visibility</p:attrName>
                                        </p:attrNameLst>
                                      </p:cBhvr>
                                      <p:to>
                                        <p:strVal val="visible"/>
                                      </p:to>
                                    </p:set>
                                    <p:anim calcmode="lin" valueType="num">
                                      <p:cBhvr additive="base">
                                        <p:cTn id="97" dur="500" fill="hold"/>
                                        <p:tgtEl>
                                          <p:spTgt spid="8219"/>
                                        </p:tgtEl>
                                        <p:attrNameLst>
                                          <p:attrName>ppt_x</p:attrName>
                                        </p:attrNameLst>
                                      </p:cBhvr>
                                      <p:tavLst>
                                        <p:tav tm="0">
                                          <p:val>
                                            <p:strVal val="0-#ppt_w/2"/>
                                          </p:val>
                                        </p:tav>
                                        <p:tav tm="100000">
                                          <p:val>
                                            <p:strVal val="#ppt_x"/>
                                          </p:val>
                                        </p:tav>
                                      </p:tavLst>
                                    </p:anim>
                                    <p:anim calcmode="lin" valueType="num">
                                      <p:cBhvr additive="base">
                                        <p:cTn id="98" dur="500" fill="hold"/>
                                        <p:tgtEl>
                                          <p:spTgt spid="8219"/>
                                        </p:tgtEl>
                                        <p:attrNameLst>
                                          <p:attrName>ppt_y</p:attrName>
                                        </p:attrNameLst>
                                      </p:cBhvr>
                                      <p:tavLst>
                                        <p:tav tm="0">
                                          <p:val>
                                            <p:strVal val="#ppt_y"/>
                                          </p:val>
                                        </p:tav>
                                        <p:tav tm="100000">
                                          <p:val>
                                            <p:strVal val="#ppt_y"/>
                                          </p:val>
                                        </p:tav>
                                      </p:tavLst>
                                    </p:anim>
                                  </p:childTnLst>
                                </p:cTn>
                              </p:par>
                            </p:childTnLst>
                          </p:cTn>
                        </p:par>
                      </p:childTnLst>
                    </p:cTn>
                  </p:par>
                  <p:par>
                    <p:cTn id="99" fill="hold" nodeType="clickPar">
                      <p:stCondLst>
                        <p:cond delay="indefinite"/>
                      </p:stCondLst>
                      <p:childTnLst>
                        <p:par>
                          <p:cTn id="100" fill="hold" nodeType="withGroup">
                            <p:stCondLst>
                              <p:cond delay="0"/>
                            </p:stCondLst>
                            <p:childTnLst>
                              <p:par>
                                <p:cTn id="101" presetID="2" presetClass="entr" presetSubtype="8" fill="hold" grpId="0" nodeType="clickEffect">
                                  <p:stCondLst>
                                    <p:cond delay="0"/>
                                  </p:stCondLst>
                                  <p:childTnLst>
                                    <p:set>
                                      <p:cBhvr>
                                        <p:cTn id="102" dur="1" fill="hold">
                                          <p:stCondLst>
                                            <p:cond delay="0"/>
                                          </p:stCondLst>
                                        </p:cTn>
                                        <p:tgtEl>
                                          <p:spTgt spid="8220"/>
                                        </p:tgtEl>
                                        <p:attrNameLst>
                                          <p:attrName>style.visibility</p:attrName>
                                        </p:attrNameLst>
                                      </p:cBhvr>
                                      <p:to>
                                        <p:strVal val="visible"/>
                                      </p:to>
                                    </p:set>
                                    <p:anim calcmode="lin" valueType="num">
                                      <p:cBhvr additive="base">
                                        <p:cTn id="103" dur="500" fill="hold"/>
                                        <p:tgtEl>
                                          <p:spTgt spid="8220"/>
                                        </p:tgtEl>
                                        <p:attrNameLst>
                                          <p:attrName>ppt_x</p:attrName>
                                        </p:attrNameLst>
                                      </p:cBhvr>
                                      <p:tavLst>
                                        <p:tav tm="0">
                                          <p:val>
                                            <p:strVal val="0-#ppt_w/2"/>
                                          </p:val>
                                        </p:tav>
                                        <p:tav tm="100000">
                                          <p:val>
                                            <p:strVal val="#ppt_x"/>
                                          </p:val>
                                        </p:tav>
                                      </p:tavLst>
                                    </p:anim>
                                    <p:anim calcmode="lin" valueType="num">
                                      <p:cBhvr additive="base">
                                        <p:cTn id="104" dur="500" fill="hold"/>
                                        <p:tgtEl>
                                          <p:spTgt spid="8220"/>
                                        </p:tgtEl>
                                        <p:attrNameLst>
                                          <p:attrName>ppt_y</p:attrName>
                                        </p:attrNameLst>
                                      </p:cBhvr>
                                      <p:tavLst>
                                        <p:tav tm="0">
                                          <p:val>
                                            <p:strVal val="#ppt_y"/>
                                          </p:val>
                                        </p:tav>
                                        <p:tav tm="100000">
                                          <p:val>
                                            <p:strVal val="#ppt_y"/>
                                          </p:val>
                                        </p:tav>
                                      </p:tavLst>
                                    </p:anim>
                                  </p:childTnLst>
                                </p:cTn>
                              </p:par>
                            </p:childTnLst>
                          </p:cTn>
                        </p:par>
                      </p:childTnLst>
                    </p:cTn>
                  </p:par>
                  <p:par>
                    <p:cTn id="105" fill="hold" nodeType="clickPar">
                      <p:stCondLst>
                        <p:cond delay="indefinite"/>
                      </p:stCondLst>
                      <p:childTnLst>
                        <p:par>
                          <p:cTn id="106" fill="hold" nodeType="withGroup">
                            <p:stCondLst>
                              <p:cond delay="0"/>
                            </p:stCondLst>
                            <p:childTnLst>
                              <p:par>
                                <p:cTn id="107" presetID="2" presetClass="entr" presetSubtype="8" fill="hold" grpId="0" nodeType="clickEffect">
                                  <p:stCondLst>
                                    <p:cond delay="0"/>
                                  </p:stCondLst>
                                  <p:childTnLst>
                                    <p:set>
                                      <p:cBhvr>
                                        <p:cTn id="108" dur="1" fill="hold">
                                          <p:stCondLst>
                                            <p:cond delay="0"/>
                                          </p:stCondLst>
                                        </p:cTn>
                                        <p:tgtEl>
                                          <p:spTgt spid="8221"/>
                                        </p:tgtEl>
                                        <p:attrNameLst>
                                          <p:attrName>style.visibility</p:attrName>
                                        </p:attrNameLst>
                                      </p:cBhvr>
                                      <p:to>
                                        <p:strVal val="visible"/>
                                      </p:to>
                                    </p:set>
                                    <p:anim calcmode="lin" valueType="num">
                                      <p:cBhvr additive="base">
                                        <p:cTn id="109" dur="500" fill="hold"/>
                                        <p:tgtEl>
                                          <p:spTgt spid="8221"/>
                                        </p:tgtEl>
                                        <p:attrNameLst>
                                          <p:attrName>ppt_x</p:attrName>
                                        </p:attrNameLst>
                                      </p:cBhvr>
                                      <p:tavLst>
                                        <p:tav tm="0">
                                          <p:val>
                                            <p:strVal val="0-#ppt_w/2"/>
                                          </p:val>
                                        </p:tav>
                                        <p:tav tm="100000">
                                          <p:val>
                                            <p:strVal val="#ppt_x"/>
                                          </p:val>
                                        </p:tav>
                                      </p:tavLst>
                                    </p:anim>
                                    <p:anim calcmode="lin" valueType="num">
                                      <p:cBhvr additive="base">
                                        <p:cTn id="110" dur="500" fill="hold"/>
                                        <p:tgtEl>
                                          <p:spTgt spid="8221"/>
                                        </p:tgtEl>
                                        <p:attrNameLst>
                                          <p:attrName>ppt_y</p:attrName>
                                        </p:attrNameLst>
                                      </p:cBhvr>
                                      <p:tavLst>
                                        <p:tav tm="0">
                                          <p:val>
                                            <p:strVal val="#ppt_y"/>
                                          </p:val>
                                        </p:tav>
                                        <p:tav tm="100000">
                                          <p:val>
                                            <p:strVal val="#ppt_y"/>
                                          </p:val>
                                        </p:tav>
                                      </p:tavLst>
                                    </p:anim>
                                  </p:childTnLst>
                                </p:cTn>
                              </p:par>
                            </p:childTnLst>
                          </p:cTn>
                        </p:par>
                      </p:childTnLst>
                    </p:cTn>
                  </p:par>
                  <p:par>
                    <p:cTn id="111" fill="hold" nodeType="clickPar">
                      <p:stCondLst>
                        <p:cond delay="indefinite"/>
                      </p:stCondLst>
                      <p:childTnLst>
                        <p:par>
                          <p:cTn id="112" fill="hold" nodeType="withGroup">
                            <p:stCondLst>
                              <p:cond delay="0"/>
                            </p:stCondLst>
                            <p:childTnLst>
                              <p:par>
                                <p:cTn id="113" presetID="2" presetClass="entr" presetSubtype="8" fill="hold" grpId="0" nodeType="clickEffect">
                                  <p:stCondLst>
                                    <p:cond delay="0"/>
                                  </p:stCondLst>
                                  <p:childTnLst>
                                    <p:set>
                                      <p:cBhvr>
                                        <p:cTn id="114" dur="1" fill="hold">
                                          <p:stCondLst>
                                            <p:cond delay="0"/>
                                          </p:stCondLst>
                                        </p:cTn>
                                        <p:tgtEl>
                                          <p:spTgt spid="8222"/>
                                        </p:tgtEl>
                                        <p:attrNameLst>
                                          <p:attrName>style.visibility</p:attrName>
                                        </p:attrNameLst>
                                      </p:cBhvr>
                                      <p:to>
                                        <p:strVal val="visible"/>
                                      </p:to>
                                    </p:set>
                                    <p:anim calcmode="lin" valueType="num">
                                      <p:cBhvr additive="base">
                                        <p:cTn id="115" dur="500" fill="hold"/>
                                        <p:tgtEl>
                                          <p:spTgt spid="8222"/>
                                        </p:tgtEl>
                                        <p:attrNameLst>
                                          <p:attrName>ppt_x</p:attrName>
                                        </p:attrNameLst>
                                      </p:cBhvr>
                                      <p:tavLst>
                                        <p:tav tm="0">
                                          <p:val>
                                            <p:strVal val="0-#ppt_w/2"/>
                                          </p:val>
                                        </p:tav>
                                        <p:tav tm="100000">
                                          <p:val>
                                            <p:strVal val="#ppt_x"/>
                                          </p:val>
                                        </p:tav>
                                      </p:tavLst>
                                    </p:anim>
                                    <p:anim calcmode="lin" valueType="num">
                                      <p:cBhvr additive="base">
                                        <p:cTn id="116" dur="500" fill="hold"/>
                                        <p:tgtEl>
                                          <p:spTgt spid="8222"/>
                                        </p:tgtEl>
                                        <p:attrNameLst>
                                          <p:attrName>ppt_y</p:attrName>
                                        </p:attrNameLst>
                                      </p:cBhvr>
                                      <p:tavLst>
                                        <p:tav tm="0">
                                          <p:val>
                                            <p:strVal val="#ppt_y"/>
                                          </p:val>
                                        </p:tav>
                                        <p:tav tm="100000">
                                          <p:val>
                                            <p:strVal val="#ppt_y"/>
                                          </p:val>
                                        </p:tav>
                                      </p:tavLst>
                                    </p:anim>
                                  </p:childTnLst>
                                </p:cTn>
                              </p:par>
                            </p:childTnLst>
                          </p:cTn>
                        </p:par>
                      </p:childTnLst>
                    </p:cTn>
                  </p:par>
                  <p:par>
                    <p:cTn id="117" fill="hold" nodeType="clickPar">
                      <p:stCondLst>
                        <p:cond delay="indefinite"/>
                      </p:stCondLst>
                      <p:childTnLst>
                        <p:par>
                          <p:cTn id="118" fill="hold" nodeType="withGroup">
                            <p:stCondLst>
                              <p:cond delay="0"/>
                            </p:stCondLst>
                            <p:childTnLst>
                              <p:par>
                                <p:cTn id="119" presetID="2" presetClass="entr" presetSubtype="8" fill="hold" grpId="0" nodeType="clickEffect">
                                  <p:stCondLst>
                                    <p:cond delay="0"/>
                                  </p:stCondLst>
                                  <p:childTnLst>
                                    <p:set>
                                      <p:cBhvr>
                                        <p:cTn id="120" dur="1" fill="hold">
                                          <p:stCondLst>
                                            <p:cond delay="0"/>
                                          </p:stCondLst>
                                        </p:cTn>
                                        <p:tgtEl>
                                          <p:spTgt spid="8223"/>
                                        </p:tgtEl>
                                        <p:attrNameLst>
                                          <p:attrName>style.visibility</p:attrName>
                                        </p:attrNameLst>
                                      </p:cBhvr>
                                      <p:to>
                                        <p:strVal val="visible"/>
                                      </p:to>
                                    </p:set>
                                    <p:anim calcmode="lin" valueType="num">
                                      <p:cBhvr additive="base">
                                        <p:cTn id="121" dur="500" fill="hold"/>
                                        <p:tgtEl>
                                          <p:spTgt spid="8223"/>
                                        </p:tgtEl>
                                        <p:attrNameLst>
                                          <p:attrName>ppt_x</p:attrName>
                                        </p:attrNameLst>
                                      </p:cBhvr>
                                      <p:tavLst>
                                        <p:tav tm="0">
                                          <p:val>
                                            <p:strVal val="0-#ppt_w/2"/>
                                          </p:val>
                                        </p:tav>
                                        <p:tav tm="100000">
                                          <p:val>
                                            <p:strVal val="#ppt_x"/>
                                          </p:val>
                                        </p:tav>
                                      </p:tavLst>
                                    </p:anim>
                                    <p:anim calcmode="lin" valueType="num">
                                      <p:cBhvr additive="base">
                                        <p:cTn id="122" dur="500" fill="hold"/>
                                        <p:tgtEl>
                                          <p:spTgt spid="822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03" grpId="0" autoUpdateAnimBg="0"/>
      <p:bldP spid="8204" grpId="0" autoUpdateAnimBg="0"/>
      <p:bldP spid="8205" grpId="0" autoUpdateAnimBg="0"/>
      <p:bldP spid="8206" grpId="0" autoUpdateAnimBg="0"/>
      <p:bldP spid="8207" grpId="0" autoUpdateAnimBg="0"/>
      <p:bldP spid="8208" grpId="0" autoUpdateAnimBg="0"/>
      <p:bldP spid="8209" grpId="0" autoUpdateAnimBg="0"/>
      <p:bldP spid="8210" grpId="0" autoUpdateAnimBg="0"/>
      <p:bldP spid="8211" grpId="0" autoUpdateAnimBg="0"/>
      <p:bldP spid="8212" grpId="0" autoUpdateAnimBg="0"/>
      <p:bldP spid="8213" grpId="0" autoUpdateAnimBg="0"/>
      <p:bldP spid="8214" grpId="0" autoUpdateAnimBg="0"/>
      <p:bldP spid="8215" grpId="0" autoUpdateAnimBg="0"/>
      <p:bldP spid="8217" grpId="0" autoUpdateAnimBg="0"/>
      <p:bldP spid="8218" grpId="0" autoUpdateAnimBg="0"/>
      <p:bldP spid="8219" grpId="0" autoUpdateAnimBg="0"/>
      <p:bldP spid="8220" grpId="0" autoUpdateAnimBg="0"/>
      <p:bldP spid="8221" grpId="0" autoUpdateAnimBg="0"/>
      <p:bldP spid="8222" grpId="0" autoUpdateAnimBg="0"/>
      <p:bldP spid="8223" grpId="0" autoUpdateAnimBg="0"/>
    </p:bldLst>
  </p:timing>
</p:sld>
</file>

<file path=ppt/slides/slide46.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49186" name="Rectangle 2"/>
          <p:cNvSpPr>
            <a:spLocks noGrp="1" noChangeArrowheads="1"/>
          </p:cNvSpPr>
          <p:nvPr>
            <p:ph type="title"/>
          </p:nvPr>
        </p:nvSpPr>
        <p:spPr>
          <a:xfrm>
            <a:off x="1116013" y="0"/>
            <a:ext cx="6911975" cy="836613"/>
          </a:xfrm>
          <a:solidFill>
            <a:schemeClr val="tx1"/>
          </a:solidFill>
          <a:ln cap="flat">
            <a:solidFill>
              <a:schemeClr val="tx1"/>
            </a:solidFill>
            <a:miter lim="800000"/>
            <a:headEnd/>
            <a:tailEnd/>
          </a:ln>
        </p:spPr>
        <p:txBody>
          <a:bodyPr/>
          <a:lstStyle/>
          <a:p>
            <a:pPr eaLnBrk="1" hangingPunct="1"/>
            <a:r>
              <a:rPr lang="ar-JO" b="1" dirty="0">
                <a:solidFill>
                  <a:srgbClr val="FFFFFF"/>
                </a:solidFill>
                <a:latin typeface="Arial" panose="020B0604020202020204" pitchFamily="34" charset="0"/>
                <a:ea typeface="ＭＳ Ｐゴシック" charset="0"/>
                <a:cs typeface="Arial" panose="020B0604020202020204" pitchFamily="34" charset="0"/>
              </a:rPr>
              <a:t>التاريخ</a:t>
            </a:r>
            <a:endParaRPr lang="en-US"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49187" name="Text Box 3"/>
          <p:cNvSpPr txBox="1">
            <a:spLocks noChangeArrowheads="1"/>
          </p:cNvSpPr>
          <p:nvPr/>
        </p:nvSpPr>
        <p:spPr bwMode="auto">
          <a:xfrm>
            <a:off x="7715272" y="71438"/>
            <a:ext cx="1357291" cy="6937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0" indent="-457200" algn="r" defTabSz="914400" rtl="0" eaLnBrk="1" fontAlgn="base" latinLnBrk="0" hangingPunct="1">
              <a:lnSpc>
                <a:spcPct val="10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250  264</a:t>
            </a:r>
          </a:p>
        </p:txBody>
      </p:sp>
      <p:sp>
        <p:nvSpPr>
          <p:cNvPr id="349188" name="Rectangle 4"/>
          <p:cNvSpPr>
            <a:spLocks noChangeArrowheads="1"/>
          </p:cNvSpPr>
          <p:nvPr/>
        </p:nvSpPr>
        <p:spPr bwMode="auto">
          <a:xfrm>
            <a:off x="152400" y="1919288"/>
            <a:ext cx="828675"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89" name="Rectangle 5"/>
          <p:cNvSpPr>
            <a:spLocks noChangeArrowheads="1"/>
          </p:cNvSpPr>
          <p:nvPr/>
        </p:nvSpPr>
        <p:spPr bwMode="auto">
          <a:xfrm>
            <a:off x="981075" y="1919288"/>
            <a:ext cx="1155700"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0" name="Rectangle 6"/>
          <p:cNvSpPr>
            <a:spLocks noChangeArrowheads="1"/>
          </p:cNvSpPr>
          <p:nvPr/>
        </p:nvSpPr>
        <p:spPr bwMode="auto">
          <a:xfrm>
            <a:off x="7926388" y="1919288"/>
            <a:ext cx="2012950"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1" name="Rectangle 7"/>
          <p:cNvSpPr>
            <a:spLocks noChangeArrowheads="1"/>
          </p:cNvSpPr>
          <p:nvPr/>
        </p:nvSpPr>
        <p:spPr bwMode="auto">
          <a:xfrm>
            <a:off x="76200" y="3486150"/>
            <a:ext cx="828675"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الأسفار</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2" name="Rectangle 8"/>
          <p:cNvSpPr>
            <a:spLocks noChangeArrowheads="1"/>
          </p:cNvSpPr>
          <p:nvPr/>
        </p:nvSpPr>
        <p:spPr bwMode="auto">
          <a:xfrm>
            <a:off x="7716838" y="2982590"/>
            <a:ext cx="2341562"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3" name="Rectangle 9"/>
          <p:cNvSpPr>
            <a:spLocks noChangeArrowheads="1"/>
          </p:cNvSpPr>
          <p:nvPr/>
        </p:nvSpPr>
        <p:spPr bwMode="auto">
          <a:xfrm>
            <a:off x="76200" y="4122738"/>
            <a:ext cx="828675"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الملوك</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4" name="Rectangle 10"/>
          <p:cNvSpPr>
            <a:spLocks noChangeArrowheads="1"/>
          </p:cNvSpPr>
          <p:nvPr/>
        </p:nvSpPr>
        <p:spPr bwMode="auto">
          <a:xfrm>
            <a:off x="981075" y="4122738"/>
            <a:ext cx="1155700"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شاول</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5" name="Rectangle 11"/>
          <p:cNvSpPr>
            <a:spLocks noChangeArrowheads="1"/>
          </p:cNvSpPr>
          <p:nvPr/>
        </p:nvSpPr>
        <p:spPr bwMode="auto">
          <a:xfrm>
            <a:off x="2136775" y="4122738"/>
            <a:ext cx="1036638"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داود</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6" name="Rectangle 12"/>
          <p:cNvSpPr>
            <a:spLocks noChangeArrowheads="1"/>
          </p:cNvSpPr>
          <p:nvPr/>
        </p:nvSpPr>
        <p:spPr bwMode="auto">
          <a:xfrm>
            <a:off x="2915816" y="4122738"/>
            <a:ext cx="2573337"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سليمان-أخزيا</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7" name="Rectangle 13"/>
          <p:cNvSpPr>
            <a:spLocks noChangeArrowheads="1"/>
          </p:cNvSpPr>
          <p:nvPr/>
        </p:nvSpPr>
        <p:spPr bwMode="auto">
          <a:xfrm>
            <a:off x="4932040" y="4122738"/>
            <a:ext cx="2221682"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أخزيا-صدقيا</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8" name="Rectangle 14"/>
          <p:cNvSpPr>
            <a:spLocks noChangeArrowheads="1"/>
          </p:cNvSpPr>
          <p:nvPr/>
        </p:nvSpPr>
        <p:spPr bwMode="auto">
          <a:xfrm>
            <a:off x="7239000" y="3762375"/>
            <a:ext cx="2341563"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9" name="Rectangle 15"/>
          <p:cNvSpPr>
            <a:spLocks noChangeArrowheads="1"/>
          </p:cNvSpPr>
          <p:nvPr/>
        </p:nvSpPr>
        <p:spPr bwMode="auto">
          <a:xfrm>
            <a:off x="76200" y="4797425"/>
            <a:ext cx="828675"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التواريخ</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200" name="Rectangle 16"/>
          <p:cNvSpPr>
            <a:spLocks noChangeArrowheads="1"/>
          </p:cNvSpPr>
          <p:nvPr/>
        </p:nvSpPr>
        <p:spPr bwMode="auto">
          <a:xfrm>
            <a:off x="981075" y="4797425"/>
            <a:ext cx="1155700"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1043</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201" name="Rectangle 17"/>
          <p:cNvSpPr>
            <a:spLocks noChangeArrowheads="1"/>
          </p:cNvSpPr>
          <p:nvPr/>
        </p:nvSpPr>
        <p:spPr bwMode="auto">
          <a:xfrm>
            <a:off x="2136775" y="4797425"/>
            <a:ext cx="1036638"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1011</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202" name="Rectangle 18"/>
          <p:cNvSpPr>
            <a:spLocks noChangeArrowheads="1"/>
          </p:cNvSpPr>
          <p:nvPr/>
        </p:nvSpPr>
        <p:spPr bwMode="auto">
          <a:xfrm>
            <a:off x="2987824" y="4797425"/>
            <a:ext cx="2570163"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97</a:t>
            </a: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931</a:t>
            </a: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852</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203" name="Rectangle 19"/>
          <p:cNvSpPr>
            <a:spLocks noChangeArrowheads="1"/>
          </p:cNvSpPr>
          <p:nvPr/>
        </p:nvSpPr>
        <p:spPr bwMode="auto">
          <a:xfrm>
            <a:off x="5219526" y="4797425"/>
            <a:ext cx="2016770"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852</a:t>
            </a:r>
            <a:r>
              <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722</a:t>
            </a:r>
            <a:r>
              <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586</a:t>
            </a:r>
            <a:r>
              <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560</a:t>
            </a: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204" name="Rectangle 20"/>
          <p:cNvSpPr>
            <a:spLocks noChangeArrowheads="1"/>
          </p:cNvSpPr>
          <p:nvPr/>
        </p:nvSpPr>
        <p:spPr bwMode="auto">
          <a:xfrm>
            <a:off x="7832725" y="4797425"/>
            <a:ext cx="625475"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538</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205" name="Rectangle 21"/>
          <p:cNvSpPr>
            <a:spLocks noChangeArrowheads="1"/>
          </p:cNvSpPr>
          <p:nvPr/>
        </p:nvSpPr>
        <p:spPr bwMode="auto">
          <a:xfrm>
            <a:off x="7875588" y="4797425"/>
            <a:ext cx="1585912"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206" name="Rectangle 22"/>
          <p:cNvSpPr>
            <a:spLocks noChangeArrowheads="1"/>
          </p:cNvSpPr>
          <p:nvPr/>
        </p:nvSpPr>
        <p:spPr bwMode="auto">
          <a:xfrm>
            <a:off x="76200" y="5834063"/>
            <a:ext cx="828675"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المملكة</a:t>
            </a: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207" name="Rectangle 23"/>
          <p:cNvSpPr>
            <a:spLocks noChangeArrowheads="1"/>
          </p:cNvSpPr>
          <p:nvPr/>
        </p:nvSpPr>
        <p:spPr bwMode="auto">
          <a:xfrm>
            <a:off x="981075" y="5834063"/>
            <a:ext cx="1797050"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متحدة</a:t>
            </a: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p>
        </p:txBody>
      </p:sp>
      <p:sp>
        <p:nvSpPr>
          <p:cNvPr id="349208" name="Rectangle 24"/>
          <p:cNvSpPr>
            <a:spLocks noChangeArrowheads="1"/>
          </p:cNvSpPr>
          <p:nvPr/>
        </p:nvSpPr>
        <p:spPr bwMode="auto">
          <a:xfrm>
            <a:off x="2778125" y="5834063"/>
            <a:ext cx="3811588"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متحدة</a:t>
            </a: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p:txBody>
      </p:sp>
      <p:sp>
        <p:nvSpPr>
          <p:cNvPr id="349209" name="Rectangle 25"/>
          <p:cNvSpPr>
            <a:spLocks noChangeArrowheads="1"/>
          </p:cNvSpPr>
          <p:nvPr/>
        </p:nvSpPr>
        <p:spPr bwMode="auto">
          <a:xfrm>
            <a:off x="6589713" y="5834063"/>
            <a:ext cx="833437"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7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باقية</a:t>
            </a:r>
            <a:endParaRPr kumimoji="0" lang="en-US" sz="17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210" name="Rectangle 26"/>
          <p:cNvSpPr>
            <a:spLocks noChangeArrowheads="1"/>
          </p:cNvSpPr>
          <p:nvPr/>
        </p:nvSpPr>
        <p:spPr bwMode="auto">
          <a:xfrm>
            <a:off x="7423150" y="5834063"/>
            <a:ext cx="2217738"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عائدة</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349211" name="Group 33"/>
          <p:cNvGrpSpPr>
            <a:grpSpLocks/>
          </p:cNvGrpSpPr>
          <p:nvPr/>
        </p:nvGrpSpPr>
        <p:grpSpPr bwMode="auto">
          <a:xfrm>
            <a:off x="762000" y="3486150"/>
            <a:ext cx="1274763" cy="806450"/>
            <a:chOff x="444" y="518"/>
            <a:chExt cx="683" cy="403"/>
          </a:xfrm>
        </p:grpSpPr>
        <p:sp>
          <p:nvSpPr>
            <p:cNvPr id="349230" name="Rectangle 34"/>
            <p:cNvSpPr>
              <a:spLocks noChangeArrowheads="1"/>
            </p:cNvSpPr>
            <p:nvPr/>
          </p:nvSpPr>
          <p:spPr bwMode="auto">
            <a:xfrm>
              <a:off x="476" y="518"/>
              <a:ext cx="619" cy="403"/>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1     صموئيل</a:t>
              </a:r>
              <a:endParaRPr kumimoji="0" lang="en-US"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sp>
          <p:nvSpPr>
            <p:cNvPr id="349231" name="Rectangle 35"/>
            <p:cNvSpPr>
              <a:spLocks noChangeArrowheads="1"/>
            </p:cNvSpPr>
            <p:nvPr/>
          </p:nvSpPr>
          <p:spPr bwMode="auto">
            <a:xfrm>
              <a:off x="444" y="518"/>
              <a:ext cx="68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349212" name="Rectangle 36"/>
          <p:cNvSpPr>
            <a:spLocks noChangeArrowheads="1"/>
          </p:cNvSpPr>
          <p:nvPr/>
        </p:nvSpPr>
        <p:spPr bwMode="auto">
          <a:xfrm>
            <a:off x="2058740" y="3486150"/>
            <a:ext cx="1173163" cy="80645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2      صموئيل</a:t>
            </a:r>
            <a:endParaRPr kumimoji="0" lang="en-US"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sp>
        <p:nvSpPr>
          <p:cNvPr id="349213" name="Rectangle 37"/>
          <p:cNvSpPr>
            <a:spLocks noChangeArrowheads="1"/>
          </p:cNvSpPr>
          <p:nvPr/>
        </p:nvSpPr>
        <p:spPr bwMode="auto">
          <a:xfrm>
            <a:off x="2066925" y="3486150"/>
            <a:ext cx="1223963"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349214" name="Group 38"/>
          <p:cNvGrpSpPr>
            <a:grpSpLocks/>
          </p:cNvGrpSpPr>
          <p:nvPr/>
        </p:nvGrpSpPr>
        <p:grpSpPr bwMode="auto">
          <a:xfrm>
            <a:off x="3253880" y="3486150"/>
            <a:ext cx="1878632" cy="806450"/>
            <a:chOff x="1747" y="518"/>
            <a:chExt cx="1443" cy="403"/>
          </a:xfrm>
        </p:grpSpPr>
        <p:sp>
          <p:nvSpPr>
            <p:cNvPr id="124967" name="Rectangle 39"/>
            <p:cNvSpPr>
              <a:spLocks noChangeArrowheads="1"/>
            </p:cNvSpPr>
            <p:nvPr/>
          </p:nvSpPr>
          <p:spPr bwMode="auto">
            <a:xfrm>
              <a:off x="1779" y="518"/>
              <a:ext cx="1379"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1</a:t>
              </a:r>
              <a:br>
                <a:rPr kumimoji="0" lang="en-US"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br>
              <a:r>
                <a:rPr kumimoji="0" lang="ar-JO"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الملوك</a:t>
              </a:r>
              <a:endParaRPr kumimoji="0" lang="en-US" sz="2400" u="none" strike="noStrike" kern="1200" cap="none" spc="0" normalizeH="0" baseline="0" noProof="0" dirty="0">
                <a:ln>
                  <a:noFill/>
                </a:ln>
                <a:solidFill>
                  <a:srgbClr val="FEFDE3"/>
                </a:solidFill>
                <a:effectLst/>
                <a:uLnTx/>
                <a:uFillTx/>
                <a:latin typeface="Arial" panose="020B0604020202020204" pitchFamily="34" charset="0"/>
                <a:ea typeface="Times New Roman" charset="0"/>
                <a:cs typeface="Arial" panose="020B0604020202020204" pitchFamily="34" charset="0"/>
              </a:endParaRPr>
            </a:p>
          </p:txBody>
        </p:sp>
        <p:sp>
          <p:nvSpPr>
            <p:cNvPr id="349229" name="Rectangle 40"/>
            <p:cNvSpPr>
              <a:spLocks noChangeArrowheads="1"/>
            </p:cNvSpPr>
            <p:nvPr/>
          </p:nvSpPr>
          <p:spPr bwMode="auto">
            <a:xfrm>
              <a:off x="1747" y="518"/>
              <a:ext cx="144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49215" name="Group 41"/>
          <p:cNvGrpSpPr>
            <a:grpSpLocks/>
          </p:cNvGrpSpPr>
          <p:nvPr/>
        </p:nvGrpSpPr>
        <p:grpSpPr bwMode="auto">
          <a:xfrm>
            <a:off x="5076056" y="3486150"/>
            <a:ext cx="1855912" cy="806450"/>
            <a:chOff x="3190" y="518"/>
            <a:chExt cx="895" cy="403"/>
          </a:xfrm>
        </p:grpSpPr>
        <p:sp>
          <p:nvSpPr>
            <p:cNvPr id="124970" name="Rectangle 42"/>
            <p:cNvSpPr>
              <a:spLocks noChangeArrowheads="1"/>
            </p:cNvSpPr>
            <p:nvPr/>
          </p:nvSpPr>
          <p:spPr bwMode="auto">
            <a:xfrm>
              <a:off x="3222" y="518"/>
              <a:ext cx="833"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2</a:t>
              </a:r>
              <a:br>
                <a:rPr kumimoji="0" lang="en-US"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br>
              <a:r>
                <a:rPr kumimoji="0" lang="ar-JO"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الملوك</a:t>
              </a:r>
              <a:endParaRPr kumimoji="0" lang="en-US" sz="2400" u="none" strike="noStrike" kern="1200" cap="none" spc="0" normalizeH="0" baseline="0" noProof="0" dirty="0">
                <a:ln>
                  <a:noFill/>
                </a:ln>
                <a:solidFill>
                  <a:srgbClr val="FEFDE3"/>
                </a:solidFill>
                <a:effectLst/>
                <a:uLnTx/>
                <a:uFillTx/>
                <a:latin typeface="Arial" panose="020B0604020202020204" pitchFamily="34" charset="0"/>
                <a:ea typeface="Times New Roman" charset="0"/>
                <a:cs typeface="Arial" panose="020B0604020202020204" pitchFamily="34" charset="0"/>
              </a:endParaRPr>
            </a:p>
          </p:txBody>
        </p:sp>
        <p:sp>
          <p:nvSpPr>
            <p:cNvPr id="349227" name="Rectangle 43"/>
            <p:cNvSpPr>
              <a:spLocks noChangeArrowheads="1"/>
            </p:cNvSpPr>
            <p:nvPr/>
          </p:nvSpPr>
          <p:spPr bwMode="auto">
            <a:xfrm>
              <a:off x="3190" y="518"/>
              <a:ext cx="895"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pic>
        <p:nvPicPr>
          <p:cNvPr id="124972" name="Picture 44"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295400" y="5500688"/>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4973" name="Picture 45"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133600" y="5500688"/>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4974" name="Picture 46" descr="j0297763"/>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7030863" y="5424488"/>
            <a:ext cx="925513" cy="88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4975" name="AutoShape 47"/>
          <p:cNvSpPr>
            <a:spLocks noChangeArrowheads="1"/>
          </p:cNvSpPr>
          <p:nvPr/>
        </p:nvSpPr>
        <p:spPr bwMode="auto">
          <a:xfrm>
            <a:off x="6421263" y="5500688"/>
            <a:ext cx="304800" cy="457200"/>
          </a:xfrm>
          <a:prstGeom prst="downArrow">
            <a:avLst>
              <a:gd name="adj1" fmla="val 50000"/>
              <a:gd name="adj2" fmla="val 37500"/>
            </a:avLst>
          </a:prstGeom>
          <a:solidFill>
            <a:srgbClr val="FF00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24976" name="AutoShape 48"/>
          <p:cNvSpPr>
            <a:spLocks noChangeArrowheads="1"/>
          </p:cNvSpPr>
          <p:nvPr/>
        </p:nvSpPr>
        <p:spPr bwMode="auto">
          <a:xfrm>
            <a:off x="6802263" y="5805488"/>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24977" name="AutoShape 49"/>
          <p:cNvSpPr>
            <a:spLocks noChangeArrowheads="1"/>
          </p:cNvSpPr>
          <p:nvPr/>
        </p:nvSpPr>
        <p:spPr bwMode="auto">
          <a:xfrm rot="10800000">
            <a:off x="7991475" y="5805488"/>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124978" name="Picture 50" descr="j0295577"/>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657600" y="5254625"/>
            <a:ext cx="1447800" cy="1373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4979" name="Picture 51"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971800" y="5500688"/>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2" name="Rectangle 5"/>
          <p:cNvSpPr>
            <a:spLocks noChangeArrowheads="1"/>
          </p:cNvSpPr>
          <p:nvPr/>
        </p:nvSpPr>
        <p:spPr bwMode="auto">
          <a:xfrm>
            <a:off x="33338" y="1125538"/>
            <a:ext cx="9003158" cy="14393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r" defTabSz="914400" rtl="1" eaLnBrk="1" fontAlgn="base" latinLnBrk="0" hangingPunct="1">
              <a:lnSpc>
                <a:spcPct val="90000"/>
              </a:lnSpc>
              <a:spcBef>
                <a:spcPct val="20000"/>
              </a:spcBef>
              <a:spcAft>
                <a:spcPct val="0"/>
              </a:spcAft>
              <a:buClrTx/>
              <a:buSzTx/>
              <a:buFont typeface="Wingdings" charset="0"/>
              <a:buChar char="Ø"/>
              <a:tabLst/>
              <a:defRPr/>
            </a:pPr>
            <a:r>
              <a:rPr kumimoji="0" lang="ar-JO"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يغطي الملوك الأول 120 سنة : من 971 قبل الميلاد مع تتويج سليمان إلى 852 قبل الميلاد في عهد أخزيا. يمثل عام 931 أهم تاريخ انقسمت فيه مملكة سليمان إلى دولة إسرائيل الشمالية ومملكة يهوذا الجنوبية بعد وفاته.</a:t>
            </a:r>
            <a:endParaRPr kumimoji="0" lang="en-US" altLang="zh-CN"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349225" name="Picture 9" descr="BD04919_"/>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150813" y="-127000"/>
            <a:ext cx="1338263" cy="1320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48" name="Group 33"/>
          <p:cNvGrpSpPr>
            <a:grpSpLocks/>
          </p:cNvGrpSpPr>
          <p:nvPr/>
        </p:nvGrpSpPr>
        <p:grpSpPr bwMode="auto">
          <a:xfrm>
            <a:off x="755576" y="2622550"/>
            <a:ext cx="1274763" cy="806450"/>
            <a:chOff x="444" y="518"/>
            <a:chExt cx="683" cy="403"/>
          </a:xfrm>
        </p:grpSpPr>
        <p:sp>
          <p:nvSpPr>
            <p:cNvPr id="49" name="Rectangle 34"/>
            <p:cNvSpPr>
              <a:spLocks noChangeArrowheads="1"/>
            </p:cNvSpPr>
            <p:nvPr/>
          </p:nvSpPr>
          <p:spPr bwMode="auto">
            <a:xfrm>
              <a:off x="476" y="518"/>
              <a:ext cx="619" cy="403"/>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1</a:t>
              </a:r>
              <a:br>
                <a:rPr kumimoji="0" lang="en-US" sz="20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br>
              <a:r>
                <a:rPr kumimoji="0" lang="ar-JO" sz="20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الممالك</a:t>
              </a:r>
              <a:endParaRPr kumimoji="0" lang="en-US" sz="20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sp>
          <p:nvSpPr>
            <p:cNvPr id="50" name="Rectangle 35"/>
            <p:cNvSpPr>
              <a:spLocks noChangeArrowheads="1"/>
            </p:cNvSpPr>
            <p:nvPr/>
          </p:nvSpPr>
          <p:spPr bwMode="auto">
            <a:xfrm>
              <a:off x="444" y="518"/>
              <a:ext cx="68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51" name="Rectangle 36"/>
          <p:cNvSpPr>
            <a:spLocks noChangeArrowheads="1"/>
          </p:cNvSpPr>
          <p:nvPr/>
        </p:nvSpPr>
        <p:spPr bwMode="auto">
          <a:xfrm>
            <a:off x="2052316" y="2622550"/>
            <a:ext cx="1173163" cy="80645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2</a:t>
            </a:r>
            <a:br>
              <a:rPr kumimoji="0" lang="en-US" sz="18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br>
            <a:r>
              <a:rPr kumimoji="0" lang="ar-JO" sz="18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الممالك</a:t>
            </a:r>
            <a:endParaRPr kumimoji="0" lang="en-US" sz="18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grpSp>
        <p:nvGrpSpPr>
          <p:cNvPr id="53" name="Group 38"/>
          <p:cNvGrpSpPr>
            <a:grpSpLocks/>
          </p:cNvGrpSpPr>
          <p:nvPr/>
        </p:nvGrpSpPr>
        <p:grpSpPr bwMode="auto">
          <a:xfrm>
            <a:off x="3247456" y="2622550"/>
            <a:ext cx="1878632" cy="806450"/>
            <a:chOff x="1747" y="518"/>
            <a:chExt cx="1443" cy="403"/>
          </a:xfrm>
        </p:grpSpPr>
        <p:sp>
          <p:nvSpPr>
            <p:cNvPr id="54" name="Rectangle 39"/>
            <p:cNvSpPr>
              <a:spLocks noChangeArrowheads="1"/>
            </p:cNvSpPr>
            <p:nvPr/>
          </p:nvSpPr>
          <p:spPr bwMode="auto">
            <a:xfrm>
              <a:off x="1779" y="518"/>
              <a:ext cx="1379"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3</a:t>
              </a:r>
              <a:br>
                <a:rPr kumimoji="0" lang="en-US" sz="20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br>
              <a:r>
                <a:rPr kumimoji="0" lang="ar-JO" sz="20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الممالك</a:t>
              </a:r>
              <a:endParaRPr kumimoji="0" lang="en-US" sz="2000" u="none" strike="noStrike" kern="1200" cap="none" spc="0" normalizeH="0" baseline="0" noProof="0" dirty="0">
                <a:ln>
                  <a:noFill/>
                </a:ln>
                <a:solidFill>
                  <a:srgbClr val="FEFDE3"/>
                </a:solidFill>
                <a:effectLst/>
                <a:uLnTx/>
                <a:uFillTx/>
                <a:latin typeface="Arial" panose="020B0604020202020204" pitchFamily="34" charset="0"/>
                <a:ea typeface="Times New Roman" charset="0"/>
                <a:cs typeface="Arial" panose="020B0604020202020204" pitchFamily="34" charset="0"/>
              </a:endParaRPr>
            </a:p>
          </p:txBody>
        </p:sp>
        <p:sp>
          <p:nvSpPr>
            <p:cNvPr id="55" name="Rectangle 40"/>
            <p:cNvSpPr>
              <a:spLocks noChangeArrowheads="1"/>
            </p:cNvSpPr>
            <p:nvPr/>
          </p:nvSpPr>
          <p:spPr bwMode="auto">
            <a:xfrm>
              <a:off x="1747" y="518"/>
              <a:ext cx="144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56" name="Group 41"/>
          <p:cNvGrpSpPr>
            <a:grpSpLocks/>
          </p:cNvGrpSpPr>
          <p:nvPr/>
        </p:nvGrpSpPr>
        <p:grpSpPr bwMode="auto">
          <a:xfrm>
            <a:off x="5076056" y="2622550"/>
            <a:ext cx="1855912" cy="806450"/>
            <a:chOff x="3190" y="518"/>
            <a:chExt cx="895" cy="403"/>
          </a:xfrm>
        </p:grpSpPr>
        <p:sp>
          <p:nvSpPr>
            <p:cNvPr id="57" name="Rectangle 42"/>
            <p:cNvSpPr>
              <a:spLocks noChangeArrowheads="1"/>
            </p:cNvSpPr>
            <p:nvPr/>
          </p:nvSpPr>
          <p:spPr bwMode="auto">
            <a:xfrm>
              <a:off x="3222" y="518"/>
              <a:ext cx="833"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4</a:t>
              </a:r>
              <a:br>
                <a:rPr kumimoji="0" lang="en-US" sz="20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br>
              <a:r>
                <a:rPr kumimoji="0" lang="ar-JO" sz="20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الممالك</a:t>
              </a:r>
              <a:endParaRPr kumimoji="0" lang="en-US" sz="2000" u="none" strike="noStrike" kern="1200" cap="none" spc="0" normalizeH="0" baseline="0" noProof="0" dirty="0">
                <a:ln>
                  <a:noFill/>
                </a:ln>
                <a:solidFill>
                  <a:srgbClr val="FEFDE3"/>
                </a:solidFill>
                <a:effectLst/>
                <a:uLnTx/>
                <a:uFillTx/>
                <a:latin typeface="Arial" panose="020B0604020202020204" pitchFamily="34" charset="0"/>
                <a:ea typeface="Times New Roman" charset="0"/>
                <a:cs typeface="Arial" panose="020B0604020202020204" pitchFamily="34" charset="0"/>
              </a:endParaRPr>
            </a:p>
          </p:txBody>
        </p:sp>
        <p:sp>
          <p:nvSpPr>
            <p:cNvPr id="58" name="Rectangle 43"/>
            <p:cNvSpPr>
              <a:spLocks noChangeArrowheads="1"/>
            </p:cNvSpPr>
            <p:nvPr/>
          </p:nvSpPr>
          <p:spPr bwMode="auto">
            <a:xfrm>
              <a:off x="3190" y="518"/>
              <a:ext cx="895"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59" name="Rectangle 7"/>
          <p:cNvSpPr>
            <a:spLocks noChangeArrowheads="1"/>
          </p:cNvSpPr>
          <p:nvPr/>
        </p:nvSpPr>
        <p:spPr bwMode="auto">
          <a:xfrm>
            <a:off x="0" y="2708920"/>
            <a:ext cx="828675"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جيروم</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33262953"/>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ntr" presetSubtype="16" fill="hold" nodeType="afterEffect">
                                  <p:stCondLst>
                                    <p:cond delay="0"/>
                                  </p:stCondLst>
                                  <p:childTnLst>
                                    <p:set>
                                      <p:cBhvr>
                                        <p:cTn id="6" dur="1" fill="hold">
                                          <p:stCondLst>
                                            <p:cond delay="0"/>
                                          </p:stCondLst>
                                        </p:cTn>
                                        <p:tgtEl>
                                          <p:spTgt spid="124972"/>
                                        </p:tgtEl>
                                        <p:attrNameLst>
                                          <p:attrName>style.visibility</p:attrName>
                                        </p:attrNameLst>
                                      </p:cBhvr>
                                      <p:to>
                                        <p:strVal val="visible"/>
                                      </p:to>
                                    </p:set>
                                    <p:animEffect transition="in" filter="diamond(in)">
                                      <p:cBhvr>
                                        <p:cTn id="7" dur="3000"/>
                                        <p:tgtEl>
                                          <p:spTgt spid="124972"/>
                                        </p:tgtEl>
                                      </p:cBhvr>
                                    </p:animEffect>
                                  </p:childTnLst>
                                </p:cTn>
                              </p:par>
                            </p:childTnLst>
                          </p:cTn>
                        </p:par>
                        <p:par>
                          <p:cTn id="8" fill="hold" nodeType="afterGroup">
                            <p:stCondLst>
                              <p:cond delay="3000"/>
                            </p:stCondLst>
                            <p:childTnLst>
                              <p:par>
                                <p:cTn id="9" presetID="8" presetClass="entr" presetSubtype="16" fill="hold" nodeType="afterEffect">
                                  <p:stCondLst>
                                    <p:cond delay="0"/>
                                  </p:stCondLst>
                                  <p:childTnLst>
                                    <p:set>
                                      <p:cBhvr>
                                        <p:cTn id="10" dur="1" fill="hold">
                                          <p:stCondLst>
                                            <p:cond delay="0"/>
                                          </p:stCondLst>
                                        </p:cTn>
                                        <p:tgtEl>
                                          <p:spTgt spid="124973"/>
                                        </p:tgtEl>
                                        <p:attrNameLst>
                                          <p:attrName>style.visibility</p:attrName>
                                        </p:attrNameLst>
                                      </p:cBhvr>
                                      <p:to>
                                        <p:strVal val="visible"/>
                                      </p:to>
                                    </p:set>
                                    <p:animEffect transition="in" filter="diamond(in)">
                                      <p:cBhvr>
                                        <p:cTn id="11" dur="3000"/>
                                        <p:tgtEl>
                                          <p:spTgt spid="124973"/>
                                        </p:tgtEl>
                                      </p:cBhvr>
                                    </p:animEffect>
                                  </p:childTnLst>
                                </p:cTn>
                              </p:par>
                            </p:childTnLst>
                          </p:cTn>
                        </p:par>
                        <p:par>
                          <p:cTn id="12" fill="hold" nodeType="afterGroup">
                            <p:stCondLst>
                              <p:cond delay="6000"/>
                            </p:stCondLst>
                            <p:childTnLst>
                              <p:par>
                                <p:cTn id="13" presetID="8" presetClass="entr" presetSubtype="16" fill="hold" nodeType="afterEffect">
                                  <p:stCondLst>
                                    <p:cond delay="0"/>
                                  </p:stCondLst>
                                  <p:childTnLst>
                                    <p:set>
                                      <p:cBhvr>
                                        <p:cTn id="14" dur="1" fill="hold">
                                          <p:stCondLst>
                                            <p:cond delay="0"/>
                                          </p:stCondLst>
                                        </p:cTn>
                                        <p:tgtEl>
                                          <p:spTgt spid="124979"/>
                                        </p:tgtEl>
                                        <p:attrNameLst>
                                          <p:attrName>style.visibility</p:attrName>
                                        </p:attrNameLst>
                                      </p:cBhvr>
                                      <p:to>
                                        <p:strVal val="visible"/>
                                      </p:to>
                                    </p:set>
                                    <p:animEffect transition="in" filter="diamond(in)">
                                      <p:cBhvr>
                                        <p:cTn id="15" dur="3000"/>
                                        <p:tgtEl>
                                          <p:spTgt spid="124979"/>
                                        </p:tgtEl>
                                      </p:cBhvr>
                                    </p:animEffect>
                                  </p:childTnLst>
                                </p:cTn>
                              </p:par>
                            </p:childTnLst>
                          </p:cTn>
                        </p:par>
                        <p:par>
                          <p:cTn id="16" fill="hold" nodeType="afterGroup">
                            <p:stCondLst>
                              <p:cond delay="9000"/>
                            </p:stCondLst>
                            <p:childTnLst>
                              <p:par>
                                <p:cTn id="17" presetID="8" presetClass="entr" presetSubtype="16" fill="hold" nodeType="afterEffect">
                                  <p:stCondLst>
                                    <p:cond delay="0"/>
                                  </p:stCondLst>
                                  <p:childTnLst>
                                    <p:set>
                                      <p:cBhvr>
                                        <p:cTn id="18" dur="1" fill="hold">
                                          <p:stCondLst>
                                            <p:cond delay="0"/>
                                          </p:stCondLst>
                                        </p:cTn>
                                        <p:tgtEl>
                                          <p:spTgt spid="124978"/>
                                        </p:tgtEl>
                                        <p:attrNameLst>
                                          <p:attrName>style.visibility</p:attrName>
                                        </p:attrNameLst>
                                      </p:cBhvr>
                                      <p:to>
                                        <p:strVal val="visible"/>
                                      </p:to>
                                    </p:set>
                                    <p:animEffect transition="in" filter="diamond(in)">
                                      <p:cBhvr>
                                        <p:cTn id="19" dur="3000"/>
                                        <p:tgtEl>
                                          <p:spTgt spid="124978"/>
                                        </p:tgtEl>
                                      </p:cBhvr>
                                    </p:animEffect>
                                  </p:childTnLst>
                                </p:cTn>
                              </p:par>
                            </p:childTnLst>
                          </p:cTn>
                        </p:par>
                        <p:par>
                          <p:cTn id="20" fill="hold" nodeType="afterGroup">
                            <p:stCondLst>
                              <p:cond delay="12000"/>
                            </p:stCondLst>
                            <p:childTnLst>
                              <p:par>
                                <p:cTn id="21" presetID="8" presetClass="entr" presetSubtype="16" fill="hold" grpId="0" nodeType="afterEffect">
                                  <p:stCondLst>
                                    <p:cond delay="0"/>
                                  </p:stCondLst>
                                  <p:childTnLst>
                                    <p:set>
                                      <p:cBhvr>
                                        <p:cTn id="22" dur="1" fill="hold">
                                          <p:stCondLst>
                                            <p:cond delay="0"/>
                                          </p:stCondLst>
                                        </p:cTn>
                                        <p:tgtEl>
                                          <p:spTgt spid="124975"/>
                                        </p:tgtEl>
                                        <p:attrNameLst>
                                          <p:attrName>style.visibility</p:attrName>
                                        </p:attrNameLst>
                                      </p:cBhvr>
                                      <p:to>
                                        <p:strVal val="visible"/>
                                      </p:to>
                                    </p:set>
                                    <p:animEffect transition="in" filter="diamond(in)">
                                      <p:cBhvr>
                                        <p:cTn id="23" dur="3000"/>
                                        <p:tgtEl>
                                          <p:spTgt spid="124975"/>
                                        </p:tgtEl>
                                      </p:cBhvr>
                                    </p:animEffect>
                                  </p:childTnLst>
                                </p:cTn>
                              </p:par>
                            </p:childTnLst>
                          </p:cTn>
                        </p:par>
                        <p:par>
                          <p:cTn id="24" fill="hold" nodeType="afterGroup">
                            <p:stCondLst>
                              <p:cond delay="15000"/>
                            </p:stCondLst>
                            <p:childTnLst>
                              <p:par>
                                <p:cTn id="25" presetID="8" presetClass="entr" presetSubtype="16" fill="hold" grpId="0" nodeType="afterEffect">
                                  <p:stCondLst>
                                    <p:cond delay="0"/>
                                  </p:stCondLst>
                                  <p:childTnLst>
                                    <p:set>
                                      <p:cBhvr>
                                        <p:cTn id="26" dur="1" fill="hold">
                                          <p:stCondLst>
                                            <p:cond delay="0"/>
                                          </p:stCondLst>
                                        </p:cTn>
                                        <p:tgtEl>
                                          <p:spTgt spid="124976"/>
                                        </p:tgtEl>
                                        <p:attrNameLst>
                                          <p:attrName>style.visibility</p:attrName>
                                        </p:attrNameLst>
                                      </p:cBhvr>
                                      <p:to>
                                        <p:strVal val="visible"/>
                                      </p:to>
                                    </p:set>
                                    <p:animEffect transition="in" filter="diamond(in)">
                                      <p:cBhvr>
                                        <p:cTn id="27" dur="3000"/>
                                        <p:tgtEl>
                                          <p:spTgt spid="124976"/>
                                        </p:tgtEl>
                                      </p:cBhvr>
                                    </p:animEffect>
                                  </p:childTnLst>
                                </p:cTn>
                              </p:par>
                            </p:childTnLst>
                          </p:cTn>
                        </p:par>
                        <p:par>
                          <p:cTn id="28" fill="hold" nodeType="afterGroup">
                            <p:stCondLst>
                              <p:cond delay="18000"/>
                            </p:stCondLst>
                            <p:childTnLst>
                              <p:par>
                                <p:cTn id="29" presetID="8" presetClass="entr" presetSubtype="16" fill="hold" nodeType="afterEffect">
                                  <p:stCondLst>
                                    <p:cond delay="0"/>
                                  </p:stCondLst>
                                  <p:childTnLst>
                                    <p:set>
                                      <p:cBhvr>
                                        <p:cTn id="30" dur="1" fill="hold">
                                          <p:stCondLst>
                                            <p:cond delay="0"/>
                                          </p:stCondLst>
                                        </p:cTn>
                                        <p:tgtEl>
                                          <p:spTgt spid="124974"/>
                                        </p:tgtEl>
                                        <p:attrNameLst>
                                          <p:attrName>style.visibility</p:attrName>
                                        </p:attrNameLst>
                                      </p:cBhvr>
                                      <p:to>
                                        <p:strVal val="visible"/>
                                      </p:to>
                                    </p:set>
                                    <p:animEffect transition="in" filter="diamond(in)">
                                      <p:cBhvr>
                                        <p:cTn id="31" dur="3000"/>
                                        <p:tgtEl>
                                          <p:spTgt spid="124974"/>
                                        </p:tgtEl>
                                      </p:cBhvr>
                                    </p:animEffect>
                                  </p:childTnLst>
                                </p:cTn>
                              </p:par>
                            </p:childTnLst>
                          </p:cTn>
                        </p:par>
                        <p:par>
                          <p:cTn id="32" fill="hold" nodeType="afterGroup">
                            <p:stCondLst>
                              <p:cond delay="21000"/>
                            </p:stCondLst>
                            <p:childTnLst>
                              <p:par>
                                <p:cTn id="33" presetID="8" presetClass="entr" presetSubtype="16" fill="hold" grpId="0" nodeType="afterEffect">
                                  <p:stCondLst>
                                    <p:cond delay="0"/>
                                  </p:stCondLst>
                                  <p:childTnLst>
                                    <p:set>
                                      <p:cBhvr>
                                        <p:cTn id="34" dur="1" fill="hold">
                                          <p:stCondLst>
                                            <p:cond delay="0"/>
                                          </p:stCondLst>
                                        </p:cTn>
                                        <p:tgtEl>
                                          <p:spTgt spid="124977"/>
                                        </p:tgtEl>
                                        <p:attrNameLst>
                                          <p:attrName>style.visibility</p:attrName>
                                        </p:attrNameLst>
                                      </p:cBhvr>
                                      <p:to>
                                        <p:strVal val="visible"/>
                                      </p:to>
                                    </p:set>
                                    <p:animEffect transition="in" filter="diamond(in)">
                                      <p:cBhvr>
                                        <p:cTn id="35" dur="3000"/>
                                        <p:tgtEl>
                                          <p:spTgt spid="124977"/>
                                        </p:tgtEl>
                                      </p:cBhvr>
                                    </p:animEffect>
                                  </p:childTnLst>
                                </p:cTn>
                              </p:par>
                            </p:childTnLst>
                          </p:cTn>
                        </p:par>
                      </p:childTnLst>
                    </p:cTn>
                  </p:par>
                  <p:par>
                    <p:cTn id="36" fill="hold">
                      <p:stCondLst>
                        <p:cond delay="indefinite"/>
                      </p:stCondLst>
                      <p:childTnLst>
                        <p:par>
                          <p:cTn id="37" fill="hold">
                            <p:stCondLst>
                              <p:cond delay="0"/>
                            </p:stCondLst>
                            <p:childTnLst>
                              <p:par>
                                <p:cTn id="38" presetID="1" presetClass="entr" presetSubtype="0" fill="hold" grpId="0" nodeType="clickEffect">
                                  <p:stCondLst>
                                    <p:cond delay="0"/>
                                  </p:stCondLst>
                                  <p:childTnLst>
                                    <p:set>
                                      <p:cBhvr>
                                        <p:cTn id="39" dur="1" fill="hold">
                                          <p:stCondLst>
                                            <p:cond delay="0"/>
                                          </p:stCondLst>
                                        </p:cTn>
                                        <p:tgtEl>
                                          <p:spTgt spid="59"/>
                                        </p:tgtEl>
                                        <p:attrNameLst>
                                          <p:attrName>style.visibility</p:attrName>
                                        </p:attrNameLst>
                                      </p:cBhvr>
                                      <p:to>
                                        <p:strVal val="visible"/>
                                      </p:to>
                                    </p:set>
                                  </p:childTnLst>
                                </p:cTn>
                              </p:par>
                            </p:childTnLst>
                          </p:cTn>
                        </p:par>
                      </p:childTnLst>
                    </p:cTn>
                  </p:par>
                  <p:par>
                    <p:cTn id="40" fill="hold">
                      <p:stCondLst>
                        <p:cond delay="indefinite"/>
                      </p:stCondLst>
                      <p:childTnLst>
                        <p:par>
                          <p:cTn id="41" fill="hold">
                            <p:stCondLst>
                              <p:cond delay="0"/>
                            </p:stCondLst>
                            <p:childTnLst>
                              <p:par>
                                <p:cTn id="42" presetID="1" presetClass="entr" presetSubtype="0" fill="hold" nodeType="clickEffect">
                                  <p:stCondLst>
                                    <p:cond delay="0"/>
                                  </p:stCondLst>
                                  <p:childTnLst>
                                    <p:set>
                                      <p:cBhvr>
                                        <p:cTn id="43" dur="1" fill="hold">
                                          <p:stCondLst>
                                            <p:cond delay="0"/>
                                          </p:stCondLst>
                                        </p:cTn>
                                        <p:tgtEl>
                                          <p:spTgt spid="48"/>
                                        </p:tgtEl>
                                        <p:attrNameLst>
                                          <p:attrName>style.visibility</p:attrName>
                                        </p:attrNameLst>
                                      </p:cBhvr>
                                      <p:to>
                                        <p:strVal val="visible"/>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grpId="0" nodeType="clickEffect">
                                  <p:stCondLst>
                                    <p:cond delay="0"/>
                                  </p:stCondLst>
                                  <p:childTnLst>
                                    <p:set>
                                      <p:cBhvr>
                                        <p:cTn id="47" dur="1" fill="hold">
                                          <p:stCondLst>
                                            <p:cond delay="0"/>
                                          </p:stCondLst>
                                        </p:cTn>
                                        <p:tgtEl>
                                          <p:spTgt spid="51"/>
                                        </p:tgtEl>
                                        <p:attrNameLst>
                                          <p:attrName>style.visibility</p:attrName>
                                        </p:attrNameLst>
                                      </p:cBhvr>
                                      <p:to>
                                        <p:strVal val="visible"/>
                                      </p:to>
                                    </p:set>
                                  </p:childTnLst>
                                </p:cTn>
                              </p:par>
                            </p:childTnLst>
                          </p:cTn>
                        </p:par>
                      </p:childTnLst>
                    </p:cTn>
                  </p:par>
                  <p:par>
                    <p:cTn id="48" fill="hold">
                      <p:stCondLst>
                        <p:cond delay="indefinite"/>
                      </p:stCondLst>
                      <p:childTnLst>
                        <p:par>
                          <p:cTn id="49" fill="hold">
                            <p:stCondLst>
                              <p:cond delay="0"/>
                            </p:stCondLst>
                            <p:childTnLst>
                              <p:par>
                                <p:cTn id="50" presetID="1" presetClass="entr" presetSubtype="0" fill="hold" nodeType="clickEffect">
                                  <p:stCondLst>
                                    <p:cond delay="0"/>
                                  </p:stCondLst>
                                  <p:childTnLst>
                                    <p:set>
                                      <p:cBhvr>
                                        <p:cTn id="51" dur="1" fill="hold">
                                          <p:stCondLst>
                                            <p:cond delay="0"/>
                                          </p:stCondLst>
                                        </p:cTn>
                                        <p:tgtEl>
                                          <p:spTgt spid="53"/>
                                        </p:tgtEl>
                                        <p:attrNameLst>
                                          <p:attrName>style.visibility</p:attrName>
                                        </p:attrNameLst>
                                      </p:cBhvr>
                                      <p:to>
                                        <p:strVal val="visible"/>
                                      </p:to>
                                    </p:set>
                                  </p:childTnLst>
                                </p:cTn>
                              </p:par>
                            </p:childTnLst>
                          </p:cTn>
                        </p:par>
                      </p:childTnLst>
                    </p:cTn>
                  </p:par>
                  <p:par>
                    <p:cTn id="52" fill="hold">
                      <p:stCondLst>
                        <p:cond delay="indefinite"/>
                      </p:stCondLst>
                      <p:childTnLst>
                        <p:par>
                          <p:cTn id="53" fill="hold">
                            <p:stCondLst>
                              <p:cond delay="0"/>
                            </p:stCondLst>
                            <p:childTnLst>
                              <p:par>
                                <p:cTn id="54" presetID="1" presetClass="entr" presetSubtype="0" fill="hold" nodeType="clickEffect">
                                  <p:stCondLst>
                                    <p:cond delay="0"/>
                                  </p:stCondLst>
                                  <p:childTnLst>
                                    <p:set>
                                      <p:cBhvr>
                                        <p:cTn id="55" dur="1" fill="hold">
                                          <p:stCondLst>
                                            <p:cond delay="0"/>
                                          </p:stCondLst>
                                        </p:cTn>
                                        <p:tgtEl>
                                          <p:spTgt spid="56"/>
                                        </p:tgtEl>
                                        <p:attrNameLst>
                                          <p:attrName>style.visibility</p:attrName>
                                        </p:attrNameLst>
                                      </p:cBhvr>
                                      <p:to>
                                        <p:strVal val="visible"/>
                                      </p:to>
                                    </p:set>
                                  </p:childTnLst>
                                </p:cTn>
                              </p:par>
                            </p:childTnLst>
                          </p:cTn>
                        </p:par>
                      </p:childTnLst>
                    </p:cTn>
                  </p:par>
                  <p:par>
                    <p:cTn id="56" fill="hold">
                      <p:stCondLst>
                        <p:cond delay="indefinite"/>
                      </p:stCondLst>
                      <p:childTnLst>
                        <p:par>
                          <p:cTn id="57" fill="hold">
                            <p:stCondLst>
                              <p:cond delay="0"/>
                            </p:stCondLst>
                            <p:childTnLst>
                              <p:par>
                                <p:cTn id="58" presetID="2" presetClass="entr" presetSubtype="8" fill="hold" grpId="0" nodeType="clickEffect">
                                  <p:stCondLst>
                                    <p:cond delay="0"/>
                                  </p:stCondLst>
                                  <p:childTnLst>
                                    <p:set>
                                      <p:cBhvr>
                                        <p:cTn id="59" dur="1" fill="hold">
                                          <p:stCondLst>
                                            <p:cond delay="0"/>
                                          </p:stCondLst>
                                        </p:cTn>
                                        <p:tgtEl>
                                          <p:spTgt spid="52">
                                            <p:txEl>
                                              <p:pRg st="0" end="0"/>
                                            </p:txEl>
                                          </p:spTgt>
                                        </p:tgtEl>
                                        <p:attrNameLst>
                                          <p:attrName>style.visibility</p:attrName>
                                        </p:attrNameLst>
                                      </p:cBhvr>
                                      <p:to>
                                        <p:strVal val="visible"/>
                                      </p:to>
                                    </p:set>
                                    <p:anim calcmode="lin" valueType="num">
                                      <p:cBhvr additive="base">
                                        <p:cTn id="60" dur="5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61" dur="5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975" grpId="0" animBg="1"/>
      <p:bldP spid="124976" grpId="0" animBg="1"/>
      <p:bldP spid="124977" grpId="0" animBg="1"/>
      <p:bldP spid="52" grpId="0" build="p" autoUpdateAnimBg="0"/>
      <p:bldP spid="51" grpId="0" animBg="1"/>
      <p:bldP spid="59" grpId="0"/>
    </p:bldLst>
  </p:timing>
</p:sld>
</file>

<file path=ppt/slides/slide47.xml><?xml version="1.0" encoding="utf-8"?>
<p:sld xmlns:a="http://schemas.openxmlformats.org/drawingml/2006/main" xmlns:r="http://schemas.openxmlformats.org/officeDocument/2006/relationships" xmlns:p="http://schemas.openxmlformats.org/presentationml/2006/main" showMasterSp="0" showMasterPhAnim="0">
  <p:cSld>
    <p:bg>
      <p:bgPr>
        <a:solidFill>
          <a:schemeClr val="bg2"/>
        </a:solidFill>
        <a:effectLst/>
      </p:bgPr>
    </p:bg>
    <p:spTree>
      <p:nvGrpSpPr>
        <p:cNvPr id="1" name=""/>
        <p:cNvGrpSpPr/>
        <p:nvPr/>
      </p:nvGrpSpPr>
      <p:grpSpPr>
        <a:xfrm>
          <a:off x="0" y="0"/>
          <a:ext cx="0" cy="0"/>
          <a:chOff x="0" y="0"/>
          <a:chExt cx="0" cy="0"/>
        </a:xfrm>
      </p:grpSpPr>
      <p:sp>
        <p:nvSpPr>
          <p:cNvPr id="273410" name="Rectangle 2"/>
          <p:cNvSpPr>
            <a:spLocks noGrp="1" noChangeArrowheads="1"/>
          </p:cNvSpPr>
          <p:nvPr>
            <p:ph type="title"/>
          </p:nvPr>
        </p:nvSpPr>
        <p:spPr>
          <a:xfrm>
            <a:off x="0" y="0"/>
            <a:ext cx="8316416" cy="533400"/>
          </a:xfrm>
        </p:spPr>
        <p:txBody>
          <a:bodyPr/>
          <a:lstStyle/>
          <a:p>
            <a:r>
              <a:rPr lang="ar-JO" sz="4000" dirty="0">
                <a:solidFill>
                  <a:schemeClr val="tx1"/>
                </a:solidFill>
                <a:ea typeface="ＭＳ Ｐゴシック" charset="0"/>
              </a:rPr>
              <a:t>1 أخبار الأيام مقابل 2 أخبار الأيام</a:t>
            </a:r>
            <a:endParaRPr lang="en-US" sz="4000" dirty="0">
              <a:solidFill>
                <a:schemeClr val="tx1"/>
              </a:solidFill>
              <a:ea typeface="ＭＳ Ｐゴシック" charset="0"/>
            </a:endParaRPr>
          </a:p>
        </p:txBody>
      </p:sp>
      <p:sp>
        <p:nvSpPr>
          <p:cNvPr id="273411" name="Text Box 4"/>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273</a:t>
            </a:r>
            <a:endParaRPr kumimoji="0" lang="en-US" dirty="0">
              <a:solidFill>
                <a:srgbClr val="FFFFFF"/>
              </a:solidFill>
              <a:latin typeface="Arial" panose="020B0604020202020204" pitchFamily="34" charset="0"/>
              <a:cs typeface="Arial" panose="020B0604020202020204" pitchFamily="34" charset="0"/>
            </a:endParaRPr>
          </a:p>
        </p:txBody>
      </p:sp>
      <p:grpSp>
        <p:nvGrpSpPr>
          <p:cNvPr id="2" name="Group 168"/>
          <p:cNvGrpSpPr>
            <a:grpSpLocks/>
          </p:cNvGrpSpPr>
          <p:nvPr/>
        </p:nvGrpSpPr>
        <p:grpSpPr bwMode="auto">
          <a:xfrm>
            <a:off x="0" y="1143000"/>
            <a:ext cx="9144000" cy="5697538"/>
            <a:chOff x="967" y="960"/>
            <a:chExt cx="4793" cy="3397"/>
          </a:xfrm>
        </p:grpSpPr>
        <p:grpSp>
          <p:nvGrpSpPr>
            <p:cNvPr id="273414" name="Group 90"/>
            <p:cNvGrpSpPr>
              <a:grpSpLocks/>
            </p:cNvGrpSpPr>
            <p:nvPr/>
          </p:nvGrpSpPr>
          <p:grpSpPr bwMode="auto">
            <a:xfrm>
              <a:off x="967" y="960"/>
              <a:ext cx="973" cy="326"/>
              <a:chOff x="0" y="0"/>
              <a:chExt cx="735" cy="422"/>
            </a:xfrm>
          </p:grpSpPr>
          <p:sp>
            <p:nvSpPr>
              <p:cNvPr id="273520" name="Rectangle 89"/>
              <p:cNvSpPr>
                <a:spLocks noChangeArrowheads="1"/>
              </p:cNvSpPr>
              <p:nvPr/>
            </p:nvSpPr>
            <p:spPr bwMode="auto">
              <a:xfrm>
                <a:off x="0" y="0"/>
                <a:ext cx="735" cy="422"/>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3521" name="Group 88"/>
              <p:cNvGrpSpPr>
                <a:grpSpLocks/>
              </p:cNvGrpSpPr>
              <p:nvPr/>
            </p:nvGrpSpPr>
            <p:grpSpPr bwMode="auto">
              <a:xfrm>
                <a:off x="0" y="0"/>
                <a:ext cx="735" cy="422"/>
                <a:chOff x="0" y="0"/>
                <a:chExt cx="735" cy="422"/>
              </a:xfrm>
            </p:grpSpPr>
            <p:sp>
              <p:nvSpPr>
                <p:cNvPr id="273522" name="Rectangle 47"/>
                <p:cNvSpPr>
                  <a:spLocks noChangeArrowheads="1"/>
                </p:cNvSpPr>
                <p:nvPr/>
              </p:nvSpPr>
              <p:spPr bwMode="auto">
                <a:xfrm>
                  <a:off x="32" y="0"/>
                  <a:ext cx="671" cy="422"/>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p:txBody>
            </p:sp>
            <p:sp>
              <p:nvSpPr>
                <p:cNvPr id="273523" name="Rectangle 87"/>
                <p:cNvSpPr>
                  <a:spLocks noChangeArrowheads="1"/>
                </p:cNvSpPr>
                <p:nvPr/>
              </p:nvSpPr>
              <p:spPr bwMode="auto">
                <a:xfrm>
                  <a:off x="0" y="0"/>
                  <a:ext cx="735" cy="422"/>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3415" name="Group 92"/>
            <p:cNvGrpSpPr>
              <a:grpSpLocks/>
            </p:cNvGrpSpPr>
            <p:nvPr/>
          </p:nvGrpSpPr>
          <p:grpSpPr bwMode="auto">
            <a:xfrm>
              <a:off x="1938" y="960"/>
              <a:ext cx="1854" cy="326"/>
              <a:chOff x="735" y="0"/>
              <a:chExt cx="1387" cy="422"/>
            </a:xfrm>
          </p:grpSpPr>
          <p:sp>
            <p:nvSpPr>
              <p:cNvPr id="273518" name="Rectangle 48"/>
              <p:cNvSpPr>
                <a:spLocks noChangeArrowheads="1"/>
              </p:cNvSpPr>
              <p:nvPr/>
            </p:nvSpPr>
            <p:spPr bwMode="auto">
              <a:xfrm>
                <a:off x="767" y="0"/>
                <a:ext cx="1323"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1 أخبار الأيام</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519" name="Rectangle 91"/>
              <p:cNvSpPr>
                <a:spLocks noChangeArrowheads="1"/>
              </p:cNvSpPr>
              <p:nvPr/>
            </p:nvSpPr>
            <p:spPr bwMode="auto">
              <a:xfrm>
                <a:off x="735" y="0"/>
                <a:ext cx="1387" cy="422"/>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16" name="Group 94"/>
            <p:cNvGrpSpPr>
              <a:grpSpLocks/>
            </p:cNvGrpSpPr>
            <p:nvPr/>
          </p:nvGrpSpPr>
          <p:grpSpPr bwMode="auto">
            <a:xfrm>
              <a:off x="3791" y="960"/>
              <a:ext cx="1969" cy="326"/>
              <a:chOff x="2122" y="0"/>
              <a:chExt cx="1982" cy="422"/>
            </a:xfrm>
          </p:grpSpPr>
          <p:sp>
            <p:nvSpPr>
              <p:cNvPr id="273516" name="Rectangle 49"/>
              <p:cNvSpPr>
                <a:spLocks noChangeArrowheads="1"/>
              </p:cNvSpPr>
              <p:nvPr/>
            </p:nvSpPr>
            <p:spPr bwMode="auto">
              <a:xfrm>
                <a:off x="2154" y="0"/>
                <a:ext cx="191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 أخبار الأيام</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517" name="Rectangle 93"/>
              <p:cNvSpPr>
                <a:spLocks noChangeArrowheads="1"/>
              </p:cNvSpPr>
              <p:nvPr/>
            </p:nvSpPr>
            <p:spPr bwMode="auto">
              <a:xfrm>
                <a:off x="2122" y="0"/>
                <a:ext cx="1982" cy="422"/>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17" name="Group 98"/>
            <p:cNvGrpSpPr>
              <a:grpSpLocks/>
            </p:cNvGrpSpPr>
            <p:nvPr/>
          </p:nvGrpSpPr>
          <p:grpSpPr bwMode="auto">
            <a:xfrm>
              <a:off x="967" y="1286"/>
              <a:ext cx="973" cy="401"/>
              <a:chOff x="731" y="422"/>
              <a:chExt cx="735" cy="518"/>
            </a:xfrm>
          </p:grpSpPr>
          <p:sp>
            <p:nvSpPr>
              <p:cNvPr id="273512" name="Rectangle 97"/>
              <p:cNvSpPr>
                <a:spLocks noChangeArrowheads="1"/>
              </p:cNvSpPr>
              <p:nvPr/>
            </p:nvSpPr>
            <p:spPr bwMode="auto">
              <a:xfrm>
                <a:off x="731" y="422"/>
                <a:ext cx="735" cy="518"/>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3513" name="Group 96"/>
              <p:cNvGrpSpPr>
                <a:grpSpLocks/>
              </p:cNvGrpSpPr>
              <p:nvPr/>
            </p:nvGrpSpPr>
            <p:grpSpPr bwMode="auto">
              <a:xfrm>
                <a:off x="731" y="422"/>
                <a:ext cx="735" cy="518"/>
                <a:chOff x="731" y="422"/>
                <a:chExt cx="735" cy="518"/>
              </a:xfrm>
            </p:grpSpPr>
            <p:sp>
              <p:nvSpPr>
                <p:cNvPr id="273514" name="Rectangle 52"/>
                <p:cNvSpPr>
                  <a:spLocks noChangeArrowheads="1"/>
                </p:cNvSpPr>
                <p:nvPr/>
              </p:nvSpPr>
              <p:spPr bwMode="auto">
                <a:xfrm>
                  <a:off x="763" y="422"/>
                  <a:ext cx="671" cy="518"/>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000000"/>
                      </a:solidFill>
                      <a:latin typeface="Arial" panose="020B0604020202020204" pitchFamily="34" charset="0"/>
                      <a:ea typeface="SimSun" charset="0"/>
                      <a:cs typeface="Arial" panose="020B0604020202020204" pitchFamily="34" charset="0"/>
                    </a:rPr>
                    <a:t>التاريخ المغطى</a:t>
                  </a:r>
                  <a:endParaRPr kumimoji="0" lang="en-US" altLang="zh-CN" dirty="0">
                    <a:solidFill>
                      <a:srgbClr val="000000"/>
                    </a:solidFill>
                    <a:latin typeface="Arial" panose="020B0604020202020204" pitchFamily="34" charset="0"/>
                    <a:ea typeface="SimSun" charset="0"/>
                    <a:cs typeface="Arial" panose="020B0604020202020204" pitchFamily="34" charset="0"/>
                  </a:endParaRPr>
                </a:p>
              </p:txBody>
            </p:sp>
            <p:sp>
              <p:nvSpPr>
                <p:cNvPr id="273515" name="Rectangle 95"/>
                <p:cNvSpPr>
                  <a:spLocks noChangeArrowheads="1"/>
                </p:cNvSpPr>
                <p:nvPr/>
              </p:nvSpPr>
              <p:spPr bwMode="auto">
                <a:xfrm>
                  <a:off x="731" y="422"/>
                  <a:ext cx="735" cy="51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3418" name="Group 100"/>
            <p:cNvGrpSpPr>
              <a:grpSpLocks/>
            </p:cNvGrpSpPr>
            <p:nvPr/>
          </p:nvGrpSpPr>
          <p:grpSpPr bwMode="auto">
            <a:xfrm>
              <a:off x="1940" y="1286"/>
              <a:ext cx="1852" cy="401"/>
              <a:chOff x="1466" y="422"/>
              <a:chExt cx="1400" cy="518"/>
            </a:xfrm>
          </p:grpSpPr>
          <p:sp>
            <p:nvSpPr>
              <p:cNvPr id="273510" name="Rectangle 53"/>
              <p:cNvSpPr>
                <a:spLocks noChangeArrowheads="1"/>
              </p:cNvSpPr>
              <p:nvPr/>
            </p:nvSpPr>
            <p:spPr bwMode="auto">
              <a:xfrm>
                <a:off x="1498" y="422"/>
                <a:ext cx="1336"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الخليقة حتى تتويج سليمان</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511" name="Rectangle 99"/>
              <p:cNvSpPr>
                <a:spLocks noChangeArrowheads="1"/>
              </p:cNvSpPr>
              <p:nvPr/>
            </p:nvSpPr>
            <p:spPr bwMode="auto">
              <a:xfrm>
                <a:off x="1466" y="422"/>
                <a:ext cx="1400" cy="51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19" name="Group 102"/>
            <p:cNvGrpSpPr>
              <a:grpSpLocks/>
            </p:cNvGrpSpPr>
            <p:nvPr/>
          </p:nvGrpSpPr>
          <p:grpSpPr bwMode="auto">
            <a:xfrm>
              <a:off x="3792" y="1286"/>
              <a:ext cx="1968" cy="401"/>
              <a:chOff x="2866" y="422"/>
              <a:chExt cx="1487" cy="518"/>
            </a:xfrm>
          </p:grpSpPr>
          <p:sp>
            <p:nvSpPr>
              <p:cNvPr id="273508" name="Rectangle 54"/>
              <p:cNvSpPr>
                <a:spLocks noChangeArrowheads="1"/>
              </p:cNvSpPr>
              <p:nvPr/>
            </p:nvSpPr>
            <p:spPr bwMode="auto">
              <a:xfrm>
                <a:off x="2898" y="422"/>
                <a:ext cx="1423"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سليمان حتى الرجوع من السبي</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509" name="Rectangle 101"/>
              <p:cNvSpPr>
                <a:spLocks noChangeArrowheads="1"/>
              </p:cNvSpPr>
              <p:nvPr/>
            </p:nvSpPr>
            <p:spPr bwMode="auto">
              <a:xfrm>
                <a:off x="2866" y="422"/>
                <a:ext cx="1487" cy="51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20" name="Group 106"/>
            <p:cNvGrpSpPr>
              <a:grpSpLocks/>
            </p:cNvGrpSpPr>
            <p:nvPr/>
          </p:nvGrpSpPr>
          <p:grpSpPr bwMode="auto">
            <a:xfrm>
              <a:off x="967" y="1687"/>
              <a:ext cx="973" cy="311"/>
              <a:chOff x="731" y="940"/>
              <a:chExt cx="735" cy="403"/>
            </a:xfrm>
          </p:grpSpPr>
          <p:sp>
            <p:nvSpPr>
              <p:cNvPr id="273504" name="Rectangle 105"/>
              <p:cNvSpPr>
                <a:spLocks noChangeArrowheads="1"/>
              </p:cNvSpPr>
              <p:nvPr/>
            </p:nvSpPr>
            <p:spPr bwMode="auto">
              <a:xfrm>
                <a:off x="731" y="940"/>
                <a:ext cx="735" cy="403"/>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3505" name="Group 104"/>
              <p:cNvGrpSpPr>
                <a:grpSpLocks/>
              </p:cNvGrpSpPr>
              <p:nvPr/>
            </p:nvGrpSpPr>
            <p:grpSpPr bwMode="auto">
              <a:xfrm>
                <a:off x="731" y="940"/>
                <a:ext cx="735" cy="403"/>
                <a:chOff x="731" y="940"/>
                <a:chExt cx="735" cy="403"/>
              </a:xfrm>
            </p:grpSpPr>
            <p:sp>
              <p:nvSpPr>
                <p:cNvPr id="273506" name="Rectangle 56"/>
                <p:cNvSpPr>
                  <a:spLocks noChangeArrowheads="1"/>
                </p:cNvSpPr>
                <p:nvPr/>
              </p:nvSpPr>
              <p:spPr bwMode="auto">
                <a:xfrm>
                  <a:off x="763" y="940"/>
                  <a:ext cx="671" cy="403"/>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80000"/>
                    </a:lnSpc>
                    <a:spcBef>
                      <a:spcPct val="0"/>
                    </a:spcBef>
                    <a:buFontTx/>
                    <a:buNone/>
                  </a:pPr>
                  <a:r>
                    <a:rPr kumimoji="0" lang="ar-JO" altLang="zh-CN" dirty="0">
                      <a:solidFill>
                        <a:srgbClr val="000000"/>
                      </a:solidFill>
                      <a:latin typeface="Arial" panose="020B0604020202020204" pitchFamily="34" charset="0"/>
                      <a:ea typeface="SimSun" charset="0"/>
                      <a:cs typeface="Arial" panose="020B0604020202020204" pitchFamily="34" charset="0"/>
                    </a:rPr>
                    <a:t>الفترة الزمنية المغطاة</a:t>
                  </a:r>
                  <a:endParaRPr kumimoji="0" lang="en-US" altLang="zh-CN" dirty="0">
                    <a:solidFill>
                      <a:srgbClr val="000000"/>
                    </a:solidFill>
                    <a:latin typeface="Arial" panose="020B0604020202020204" pitchFamily="34" charset="0"/>
                    <a:ea typeface="SimSun" charset="0"/>
                    <a:cs typeface="Arial" panose="020B0604020202020204" pitchFamily="34" charset="0"/>
                  </a:endParaRPr>
                </a:p>
              </p:txBody>
            </p:sp>
            <p:sp>
              <p:nvSpPr>
                <p:cNvPr id="273507" name="Rectangle 103"/>
                <p:cNvSpPr>
                  <a:spLocks noChangeArrowheads="1"/>
                </p:cNvSpPr>
                <p:nvPr/>
              </p:nvSpPr>
              <p:spPr bwMode="auto">
                <a:xfrm>
                  <a:off x="731" y="940"/>
                  <a:ext cx="735"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3421" name="Group 108"/>
            <p:cNvGrpSpPr>
              <a:grpSpLocks/>
            </p:cNvGrpSpPr>
            <p:nvPr/>
          </p:nvGrpSpPr>
          <p:grpSpPr bwMode="auto">
            <a:xfrm>
              <a:off x="1940" y="1687"/>
              <a:ext cx="1852" cy="311"/>
              <a:chOff x="1466" y="940"/>
              <a:chExt cx="1400" cy="403"/>
            </a:xfrm>
          </p:grpSpPr>
          <p:sp>
            <p:nvSpPr>
              <p:cNvPr id="273502" name="Rectangle 57"/>
              <p:cNvSpPr>
                <a:spLocks noChangeArrowheads="1"/>
              </p:cNvSpPr>
              <p:nvPr/>
            </p:nvSpPr>
            <p:spPr bwMode="auto">
              <a:xfrm>
                <a:off x="1498" y="940"/>
                <a:ext cx="133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4143-971 ق.م</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503" name="Rectangle 107"/>
              <p:cNvSpPr>
                <a:spLocks noChangeArrowheads="1"/>
              </p:cNvSpPr>
              <p:nvPr/>
            </p:nvSpPr>
            <p:spPr bwMode="auto">
              <a:xfrm>
                <a:off x="1466" y="940"/>
                <a:ext cx="1400"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22" name="Group 110"/>
            <p:cNvGrpSpPr>
              <a:grpSpLocks/>
            </p:cNvGrpSpPr>
            <p:nvPr/>
          </p:nvGrpSpPr>
          <p:grpSpPr bwMode="auto">
            <a:xfrm>
              <a:off x="3792" y="1687"/>
              <a:ext cx="1968" cy="311"/>
              <a:chOff x="2866" y="940"/>
              <a:chExt cx="1487" cy="403"/>
            </a:xfrm>
          </p:grpSpPr>
          <p:sp>
            <p:nvSpPr>
              <p:cNvPr id="273500" name="Rectangle 58"/>
              <p:cNvSpPr>
                <a:spLocks noChangeArrowheads="1"/>
              </p:cNvSpPr>
              <p:nvPr/>
            </p:nvSpPr>
            <p:spPr bwMode="auto">
              <a:xfrm>
                <a:off x="2898" y="940"/>
                <a:ext cx="142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971-538 ق.م</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501" name="Rectangle 109"/>
              <p:cNvSpPr>
                <a:spLocks noChangeArrowheads="1"/>
              </p:cNvSpPr>
              <p:nvPr/>
            </p:nvSpPr>
            <p:spPr bwMode="auto">
              <a:xfrm>
                <a:off x="2866" y="940"/>
                <a:ext cx="1487"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23" name="Group 114"/>
            <p:cNvGrpSpPr>
              <a:grpSpLocks/>
            </p:cNvGrpSpPr>
            <p:nvPr/>
          </p:nvGrpSpPr>
          <p:grpSpPr bwMode="auto">
            <a:xfrm>
              <a:off x="967" y="1998"/>
              <a:ext cx="973" cy="312"/>
              <a:chOff x="731" y="1343"/>
              <a:chExt cx="735" cy="403"/>
            </a:xfrm>
          </p:grpSpPr>
          <p:sp>
            <p:nvSpPr>
              <p:cNvPr id="273496" name="Rectangle 113"/>
              <p:cNvSpPr>
                <a:spLocks noChangeArrowheads="1"/>
              </p:cNvSpPr>
              <p:nvPr/>
            </p:nvSpPr>
            <p:spPr bwMode="auto">
              <a:xfrm>
                <a:off x="731" y="1343"/>
                <a:ext cx="735" cy="403"/>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3497" name="Group 112"/>
              <p:cNvGrpSpPr>
                <a:grpSpLocks/>
              </p:cNvGrpSpPr>
              <p:nvPr/>
            </p:nvGrpSpPr>
            <p:grpSpPr bwMode="auto">
              <a:xfrm>
                <a:off x="731" y="1343"/>
                <a:ext cx="735" cy="403"/>
                <a:chOff x="731" y="1343"/>
                <a:chExt cx="735" cy="403"/>
              </a:xfrm>
            </p:grpSpPr>
            <p:sp>
              <p:nvSpPr>
                <p:cNvPr id="273498" name="Rectangle 60"/>
                <p:cNvSpPr>
                  <a:spLocks noChangeArrowheads="1"/>
                </p:cNvSpPr>
                <p:nvPr/>
              </p:nvSpPr>
              <p:spPr bwMode="auto">
                <a:xfrm>
                  <a:off x="763" y="1343"/>
                  <a:ext cx="671" cy="403"/>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000000"/>
                      </a:solidFill>
                      <a:latin typeface="Arial" panose="020B0604020202020204" pitchFamily="34" charset="0"/>
                      <a:ea typeface="SimSun" charset="0"/>
                      <a:cs typeface="Arial" panose="020B0604020202020204" pitchFamily="34" charset="0"/>
                    </a:rPr>
                    <a:t>عدد السنين</a:t>
                  </a:r>
                  <a:endParaRPr kumimoji="0" lang="en-US" altLang="zh-CN" dirty="0">
                    <a:solidFill>
                      <a:srgbClr val="000000"/>
                    </a:solidFill>
                    <a:latin typeface="Arial" panose="020B0604020202020204" pitchFamily="34" charset="0"/>
                    <a:ea typeface="SimSun" charset="0"/>
                    <a:cs typeface="Arial" panose="020B0604020202020204" pitchFamily="34" charset="0"/>
                  </a:endParaRPr>
                </a:p>
              </p:txBody>
            </p:sp>
            <p:sp>
              <p:nvSpPr>
                <p:cNvPr id="273499" name="Rectangle 111"/>
                <p:cNvSpPr>
                  <a:spLocks noChangeArrowheads="1"/>
                </p:cNvSpPr>
                <p:nvPr/>
              </p:nvSpPr>
              <p:spPr bwMode="auto">
                <a:xfrm>
                  <a:off x="731" y="1343"/>
                  <a:ext cx="735"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3424" name="Group 116"/>
            <p:cNvGrpSpPr>
              <a:grpSpLocks/>
            </p:cNvGrpSpPr>
            <p:nvPr/>
          </p:nvGrpSpPr>
          <p:grpSpPr bwMode="auto">
            <a:xfrm>
              <a:off x="1940" y="1998"/>
              <a:ext cx="1852" cy="312"/>
              <a:chOff x="1466" y="1343"/>
              <a:chExt cx="1400" cy="403"/>
            </a:xfrm>
          </p:grpSpPr>
          <p:sp>
            <p:nvSpPr>
              <p:cNvPr id="273494" name="Rectangle 61"/>
              <p:cNvSpPr>
                <a:spLocks noChangeArrowheads="1"/>
              </p:cNvSpPr>
              <p:nvPr/>
            </p:nvSpPr>
            <p:spPr bwMode="auto">
              <a:xfrm>
                <a:off x="1498" y="1343"/>
                <a:ext cx="133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3172 سنة</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495" name="Rectangle 115"/>
              <p:cNvSpPr>
                <a:spLocks noChangeArrowheads="1"/>
              </p:cNvSpPr>
              <p:nvPr/>
            </p:nvSpPr>
            <p:spPr bwMode="auto">
              <a:xfrm>
                <a:off x="1466" y="1343"/>
                <a:ext cx="1400"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25" name="Group 118"/>
            <p:cNvGrpSpPr>
              <a:grpSpLocks/>
            </p:cNvGrpSpPr>
            <p:nvPr/>
          </p:nvGrpSpPr>
          <p:grpSpPr bwMode="auto">
            <a:xfrm>
              <a:off x="3792" y="1998"/>
              <a:ext cx="1968" cy="312"/>
              <a:chOff x="2866" y="1343"/>
              <a:chExt cx="1487" cy="403"/>
            </a:xfrm>
          </p:grpSpPr>
          <p:sp>
            <p:nvSpPr>
              <p:cNvPr id="273492" name="Rectangle 62"/>
              <p:cNvSpPr>
                <a:spLocks noChangeArrowheads="1"/>
              </p:cNvSpPr>
              <p:nvPr/>
            </p:nvSpPr>
            <p:spPr bwMode="auto">
              <a:xfrm>
                <a:off x="2898" y="1343"/>
                <a:ext cx="142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433 سنة</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493" name="Rectangle 117"/>
              <p:cNvSpPr>
                <a:spLocks noChangeArrowheads="1"/>
              </p:cNvSpPr>
              <p:nvPr/>
            </p:nvSpPr>
            <p:spPr bwMode="auto">
              <a:xfrm>
                <a:off x="2866" y="1343"/>
                <a:ext cx="1487"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26" name="Group 122"/>
            <p:cNvGrpSpPr>
              <a:grpSpLocks/>
            </p:cNvGrpSpPr>
            <p:nvPr/>
          </p:nvGrpSpPr>
          <p:grpSpPr bwMode="auto">
            <a:xfrm>
              <a:off x="967" y="2310"/>
              <a:ext cx="973" cy="311"/>
              <a:chOff x="731" y="1746"/>
              <a:chExt cx="735" cy="403"/>
            </a:xfrm>
          </p:grpSpPr>
          <p:sp>
            <p:nvSpPr>
              <p:cNvPr id="273488" name="Rectangle 121"/>
              <p:cNvSpPr>
                <a:spLocks noChangeArrowheads="1"/>
              </p:cNvSpPr>
              <p:nvPr/>
            </p:nvSpPr>
            <p:spPr bwMode="auto">
              <a:xfrm>
                <a:off x="731" y="1746"/>
                <a:ext cx="735" cy="403"/>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3489" name="Group 120"/>
              <p:cNvGrpSpPr>
                <a:grpSpLocks/>
              </p:cNvGrpSpPr>
              <p:nvPr/>
            </p:nvGrpSpPr>
            <p:grpSpPr bwMode="auto">
              <a:xfrm>
                <a:off x="731" y="1746"/>
                <a:ext cx="735" cy="403"/>
                <a:chOff x="731" y="1746"/>
                <a:chExt cx="735" cy="403"/>
              </a:xfrm>
            </p:grpSpPr>
            <p:sp>
              <p:nvSpPr>
                <p:cNvPr id="273490" name="Rectangle 64"/>
                <p:cNvSpPr>
                  <a:spLocks noChangeArrowheads="1"/>
                </p:cNvSpPr>
                <p:nvPr/>
              </p:nvSpPr>
              <p:spPr bwMode="auto">
                <a:xfrm>
                  <a:off x="763" y="1746"/>
                  <a:ext cx="671" cy="403"/>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000000"/>
                      </a:solidFill>
                      <a:latin typeface="Arial" panose="020B0604020202020204" pitchFamily="34" charset="0"/>
                      <a:ea typeface="SimSun" charset="0"/>
                      <a:cs typeface="Arial" panose="020B0604020202020204" pitchFamily="34" charset="0"/>
                    </a:rPr>
                    <a:t>الملوك</a:t>
                  </a:r>
                  <a:endParaRPr kumimoji="0" lang="en-US" altLang="zh-CN" dirty="0">
                    <a:solidFill>
                      <a:srgbClr val="000000"/>
                    </a:solidFill>
                    <a:latin typeface="Arial" panose="020B0604020202020204" pitchFamily="34" charset="0"/>
                    <a:ea typeface="SimSun" charset="0"/>
                    <a:cs typeface="Arial" panose="020B0604020202020204" pitchFamily="34" charset="0"/>
                  </a:endParaRPr>
                </a:p>
              </p:txBody>
            </p:sp>
            <p:sp>
              <p:nvSpPr>
                <p:cNvPr id="273491" name="Rectangle 119"/>
                <p:cNvSpPr>
                  <a:spLocks noChangeArrowheads="1"/>
                </p:cNvSpPr>
                <p:nvPr/>
              </p:nvSpPr>
              <p:spPr bwMode="auto">
                <a:xfrm>
                  <a:off x="731" y="1746"/>
                  <a:ext cx="735"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3427" name="Group 124"/>
            <p:cNvGrpSpPr>
              <a:grpSpLocks/>
            </p:cNvGrpSpPr>
            <p:nvPr/>
          </p:nvGrpSpPr>
          <p:grpSpPr bwMode="auto">
            <a:xfrm>
              <a:off x="1940" y="2310"/>
              <a:ext cx="1852" cy="311"/>
              <a:chOff x="1466" y="1746"/>
              <a:chExt cx="1400" cy="403"/>
            </a:xfrm>
          </p:grpSpPr>
          <p:sp>
            <p:nvSpPr>
              <p:cNvPr id="273486" name="Rectangle 65"/>
              <p:cNvSpPr>
                <a:spLocks noChangeArrowheads="1"/>
              </p:cNvSpPr>
              <p:nvPr/>
            </p:nvSpPr>
            <p:spPr bwMode="auto">
              <a:xfrm>
                <a:off x="1498" y="1746"/>
                <a:ext cx="133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شاول-داود (ملكين)</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487" name="Rectangle 123"/>
              <p:cNvSpPr>
                <a:spLocks noChangeArrowheads="1"/>
              </p:cNvSpPr>
              <p:nvPr/>
            </p:nvSpPr>
            <p:spPr bwMode="auto">
              <a:xfrm>
                <a:off x="1466" y="1746"/>
                <a:ext cx="1400"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28" name="Group 126"/>
            <p:cNvGrpSpPr>
              <a:grpSpLocks/>
            </p:cNvGrpSpPr>
            <p:nvPr/>
          </p:nvGrpSpPr>
          <p:grpSpPr bwMode="auto">
            <a:xfrm>
              <a:off x="3792" y="2310"/>
              <a:ext cx="1968" cy="311"/>
              <a:chOff x="2866" y="1746"/>
              <a:chExt cx="1487" cy="403"/>
            </a:xfrm>
          </p:grpSpPr>
          <p:sp>
            <p:nvSpPr>
              <p:cNvPr id="273484" name="Rectangle 66"/>
              <p:cNvSpPr>
                <a:spLocks noChangeArrowheads="1"/>
              </p:cNvSpPr>
              <p:nvPr/>
            </p:nvSpPr>
            <p:spPr bwMode="auto">
              <a:xfrm>
                <a:off x="2898" y="1746"/>
                <a:ext cx="142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سليمان-صدقيا (21 ملك)</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485" name="Rectangle 125"/>
              <p:cNvSpPr>
                <a:spLocks noChangeArrowheads="1"/>
              </p:cNvSpPr>
              <p:nvPr/>
            </p:nvSpPr>
            <p:spPr bwMode="auto">
              <a:xfrm>
                <a:off x="2866" y="1746"/>
                <a:ext cx="1487"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29" name="Group 130"/>
            <p:cNvGrpSpPr>
              <a:grpSpLocks/>
            </p:cNvGrpSpPr>
            <p:nvPr/>
          </p:nvGrpSpPr>
          <p:grpSpPr bwMode="auto">
            <a:xfrm>
              <a:off x="967" y="2621"/>
              <a:ext cx="973" cy="312"/>
              <a:chOff x="731" y="2149"/>
              <a:chExt cx="735" cy="403"/>
            </a:xfrm>
          </p:grpSpPr>
          <p:sp>
            <p:nvSpPr>
              <p:cNvPr id="273480" name="Rectangle 129"/>
              <p:cNvSpPr>
                <a:spLocks noChangeArrowheads="1"/>
              </p:cNvSpPr>
              <p:nvPr/>
            </p:nvSpPr>
            <p:spPr bwMode="auto">
              <a:xfrm>
                <a:off x="731" y="2149"/>
                <a:ext cx="735" cy="403"/>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3481" name="Group 128"/>
              <p:cNvGrpSpPr>
                <a:grpSpLocks/>
              </p:cNvGrpSpPr>
              <p:nvPr/>
            </p:nvGrpSpPr>
            <p:grpSpPr bwMode="auto">
              <a:xfrm>
                <a:off x="731" y="2149"/>
                <a:ext cx="735" cy="403"/>
                <a:chOff x="731" y="2149"/>
                <a:chExt cx="735" cy="403"/>
              </a:xfrm>
            </p:grpSpPr>
            <p:sp>
              <p:nvSpPr>
                <p:cNvPr id="273482" name="Rectangle 68"/>
                <p:cNvSpPr>
                  <a:spLocks noChangeArrowheads="1"/>
                </p:cNvSpPr>
                <p:nvPr/>
              </p:nvSpPr>
              <p:spPr bwMode="auto">
                <a:xfrm>
                  <a:off x="763" y="2149"/>
                  <a:ext cx="671" cy="403"/>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000000"/>
                      </a:solidFill>
                      <a:latin typeface="Arial" panose="020B0604020202020204" pitchFamily="34" charset="0"/>
                      <a:ea typeface="SimSun" charset="0"/>
                      <a:cs typeface="Arial" panose="020B0604020202020204" pitchFamily="34" charset="0"/>
                    </a:rPr>
                    <a:t>عدد الإصحاحات</a:t>
                  </a:r>
                  <a:endParaRPr kumimoji="0" lang="en-US" altLang="zh-CN" dirty="0">
                    <a:solidFill>
                      <a:srgbClr val="000000"/>
                    </a:solidFill>
                    <a:latin typeface="Arial" panose="020B0604020202020204" pitchFamily="34" charset="0"/>
                    <a:ea typeface="SimSun" charset="0"/>
                    <a:cs typeface="Arial" panose="020B0604020202020204" pitchFamily="34" charset="0"/>
                  </a:endParaRPr>
                </a:p>
              </p:txBody>
            </p:sp>
            <p:sp>
              <p:nvSpPr>
                <p:cNvPr id="273483" name="Rectangle 127"/>
                <p:cNvSpPr>
                  <a:spLocks noChangeArrowheads="1"/>
                </p:cNvSpPr>
                <p:nvPr/>
              </p:nvSpPr>
              <p:spPr bwMode="auto">
                <a:xfrm>
                  <a:off x="731" y="2149"/>
                  <a:ext cx="735"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3430" name="Group 132"/>
            <p:cNvGrpSpPr>
              <a:grpSpLocks/>
            </p:cNvGrpSpPr>
            <p:nvPr/>
          </p:nvGrpSpPr>
          <p:grpSpPr bwMode="auto">
            <a:xfrm>
              <a:off x="1940" y="2621"/>
              <a:ext cx="1852" cy="312"/>
              <a:chOff x="1466" y="2149"/>
              <a:chExt cx="1400" cy="403"/>
            </a:xfrm>
          </p:grpSpPr>
          <p:sp>
            <p:nvSpPr>
              <p:cNvPr id="273478" name="Rectangle 69"/>
              <p:cNvSpPr>
                <a:spLocks noChangeArrowheads="1"/>
              </p:cNvSpPr>
              <p:nvPr/>
            </p:nvSpPr>
            <p:spPr bwMode="auto">
              <a:xfrm>
                <a:off x="1498" y="2149"/>
                <a:ext cx="133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29</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479" name="Rectangle 131"/>
              <p:cNvSpPr>
                <a:spLocks noChangeArrowheads="1"/>
              </p:cNvSpPr>
              <p:nvPr/>
            </p:nvSpPr>
            <p:spPr bwMode="auto">
              <a:xfrm>
                <a:off x="1466" y="2149"/>
                <a:ext cx="1400"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31" name="Group 134"/>
            <p:cNvGrpSpPr>
              <a:grpSpLocks/>
            </p:cNvGrpSpPr>
            <p:nvPr/>
          </p:nvGrpSpPr>
          <p:grpSpPr bwMode="auto">
            <a:xfrm>
              <a:off x="3792" y="2621"/>
              <a:ext cx="1968" cy="312"/>
              <a:chOff x="2866" y="2149"/>
              <a:chExt cx="1487" cy="403"/>
            </a:xfrm>
          </p:grpSpPr>
          <p:sp>
            <p:nvSpPr>
              <p:cNvPr id="273476" name="Rectangle 70"/>
              <p:cNvSpPr>
                <a:spLocks noChangeArrowheads="1"/>
              </p:cNvSpPr>
              <p:nvPr/>
            </p:nvSpPr>
            <p:spPr bwMode="auto">
              <a:xfrm>
                <a:off x="2898" y="2149"/>
                <a:ext cx="142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36</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477" name="Rectangle 133"/>
              <p:cNvSpPr>
                <a:spLocks noChangeArrowheads="1"/>
              </p:cNvSpPr>
              <p:nvPr/>
            </p:nvSpPr>
            <p:spPr bwMode="auto">
              <a:xfrm>
                <a:off x="2866" y="2149"/>
                <a:ext cx="1487"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32" name="Group 138"/>
            <p:cNvGrpSpPr>
              <a:grpSpLocks/>
            </p:cNvGrpSpPr>
            <p:nvPr/>
          </p:nvGrpSpPr>
          <p:grpSpPr bwMode="auto">
            <a:xfrm>
              <a:off x="967" y="2933"/>
              <a:ext cx="973" cy="400"/>
              <a:chOff x="731" y="2552"/>
              <a:chExt cx="735" cy="518"/>
            </a:xfrm>
          </p:grpSpPr>
          <p:sp>
            <p:nvSpPr>
              <p:cNvPr id="273472" name="Rectangle 137"/>
              <p:cNvSpPr>
                <a:spLocks noChangeArrowheads="1"/>
              </p:cNvSpPr>
              <p:nvPr/>
            </p:nvSpPr>
            <p:spPr bwMode="auto">
              <a:xfrm>
                <a:off x="731" y="2552"/>
                <a:ext cx="735" cy="518"/>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3473" name="Group 136"/>
              <p:cNvGrpSpPr>
                <a:grpSpLocks/>
              </p:cNvGrpSpPr>
              <p:nvPr/>
            </p:nvGrpSpPr>
            <p:grpSpPr bwMode="auto">
              <a:xfrm>
                <a:off x="731" y="2552"/>
                <a:ext cx="735" cy="518"/>
                <a:chOff x="731" y="2552"/>
                <a:chExt cx="735" cy="518"/>
              </a:xfrm>
            </p:grpSpPr>
            <p:sp>
              <p:nvSpPr>
                <p:cNvPr id="273474" name="Rectangle 72"/>
                <p:cNvSpPr>
                  <a:spLocks noChangeArrowheads="1"/>
                </p:cNvSpPr>
                <p:nvPr/>
              </p:nvSpPr>
              <p:spPr bwMode="auto">
                <a:xfrm>
                  <a:off x="763" y="2552"/>
                  <a:ext cx="671" cy="518"/>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000000"/>
                      </a:solidFill>
                      <a:latin typeface="Arial" panose="020B0604020202020204" pitchFamily="34" charset="0"/>
                      <a:ea typeface="SimSun" charset="0"/>
                      <a:cs typeface="Arial" panose="020B0604020202020204" pitchFamily="34" charset="0"/>
                    </a:rPr>
                    <a:t>المحتوى العام</a:t>
                  </a:r>
                  <a:endParaRPr kumimoji="0" lang="en-US" altLang="zh-CN" dirty="0">
                    <a:solidFill>
                      <a:srgbClr val="000000"/>
                    </a:solidFill>
                    <a:latin typeface="Arial" panose="020B0604020202020204" pitchFamily="34" charset="0"/>
                    <a:ea typeface="SimSun" charset="0"/>
                    <a:cs typeface="Arial" panose="020B0604020202020204" pitchFamily="34" charset="0"/>
                  </a:endParaRPr>
                </a:p>
              </p:txBody>
            </p:sp>
            <p:sp>
              <p:nvSpPr>
                <p:cNvPr id="273475" name="Rectangle 135"/>
                <p:cNvSpPr>
                  <a:spLocks noChangeArrowheads="1"/>
                </p:cNvSpPr>
                <p:nvPr/>
              </p:nvSpPr>
              <p:spPr bwMode="auto">
                <a:xfrm>
                  <a:off x="731" y="2552"/>
                  <a:ext cx="735" cy="51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3433" name="Group 140"/>
            <p:cNvGrpSpPr>
              <a:grpSpLocks/>
            </p:cNvGrpSpPr>
            <p:nvPr/>
          </p:nvGrpSpPr>
          <p:grpSpPr bwMode="auto">
            <a:xfrm>
              <a:off x="1940" y="2933"/>
              <a:ext cx="1852" cy="400"/>
              <a:chOff x="1466" y="2552"/>
              <a:chExt cx="1400" cy="518"/>
            </a:xfrm>
          </p:grpSpPr>
          <p:sp>
            <p:nvSpPr>
              <p:cNvPr id="273470" name="Rectangle 73"/>
              <p:cNvSpPr>
                <a:spLocks noChangeArrowheads="1"/>
              </p:cNvSpPr>
              <p:nvPr/>
            </p:nvSpPr>
            <p:spPr bwMode="auto">
              <a:xfrm>
                <a:off x="1498" y="2552"/>
                <a:ext cx="1336"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نجاح المملكة الداوودية</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471" name="Rectangle 139"/>
              <p:cNvSpPr>
                <a:spLocks noChangeArrowheads="1"/>
              </p:cNvSpPr>
              <p:nvPr/>
            </p:nvSpPr>
            <p:spPr bwMode="auto">
              <a:xfrm>
                <a:off x="1466" y="2552"/>
                <a:ext cx="1400" cy="51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34" name="Group 142"/>
            <p:cNvGrpSpPr>
              <a:grpSpLocks/>
            </p:cNvGrpSpPr>
            <p:nvPr/>
          </p:nvGrpSpPr>
          <p:grpSpPr bwMode="auto">
            <a:xfrm>
              <a:off x="3792" y="2933"/>
              <a:ext cx="1968" cy="400"/>
              <a:chOff x="2866" y="2552"/>
              <a:chExt cx="1487" cy="518"/>
            </a:xfrm>
          </p:grpSpPr>
          <p:sp>
            <p:nvSpPr>
              <p:cNvPr id="273468" name="Rectangle 74"/>
              <p:cNvSpPr>
                <a:spLocks noChangeArrowheads="1"/>
              </p:cNvSpPr>
              <p:nvPr/>
            </p:nvSpPr>
            <p:spPr bwMode="auto">
              <a:xfrm>
                <a:off x="2898" y="2552"/>
                <a:ext cx="1423"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نجاح المملكة الداوودية (مستمر)</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469" name="Rectangle 141"/>
              <p:cNvSpPr>
                <a:spLocks noChangeArrowheads="1"/>
              </p:cNvSpPr>
              <p:nvPr/>
            </p:nvSpPr>
            <p:spPr bwMode="auto">
              <a:xfrm>
                <a:off x="2866" y="2552"/>
                <a:ext cx="1487" cy="51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35" name="Group 146"/>
            <p:cNvGrpSpPr>
              <a:grpSpLocks/>
            </p:cNvGrpSpPr>
            <p:nvPr/>
          </p:nvGrpSpPr>
          <p:grpSpPr bwMode="auto">
            <a:xfrm>
              <a:off x="967" y="3333"/>
              <a:ext cx="973" cy="312"/>
              <a:chOff x="731" y="3070"/>
              <a:chExt cx="735" cy="403"/>
            </a:xfrm>
          </p:grpSpPr>
          <p:sp>
            <p:nvSpPr>
              <p:cNvPr id="273464" name="Rectangle 145"/>
              <p:cNvSpPr>
                <a:spLocks noChangeArrowheads="1"/>
              </p:cNvSpPr>
              <p:nvPr/>
            </p:nvSpPr>
            <p:spPr bwMode="auto">
              <a:xfrm>
                <a:off x="731" y="3070"/>
                <a:ext cx="735" cy="403"/>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3465" name="Group 144"/>
              <p:cNvGrpSpPr>
                <a:grpSpLocks/>
              </p:cNvGrpSpPr>
              <p:nvPr/>
            </p:nvGrpSpPr>
            <p:grpSpPr bwMode="auto">
              <a:xfrm>
                <a:off x="731" y="3070"/>
                <a:ext cx="735" cy="403"/>
                <a:chOff x="731" y="3070"/>
                <a:chExt cx="735" cy="403"/>
              </a:xfrm>
            </p:grpSpPr>
            <p:sp>
              <p:nvSpPr>
                <p:cNvPr id="273466" name="Rectangle 76"/>
                <p:cNvSpPr>
                  <a:spLocks noChangeArrowheads="1"/>
                </p:cNvSpPr>
                <p:nvPr/>
              </p:nvSpPr>
              <p:spPr bwMode="auto">
                <a:xfrm>
                  <a:off x="763" y="3070"/>
                  <a:ext cx="671" cy="403"/>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000000"/>
                      </a:solidFill>
                      <a:latin typeface="Arial" panose="020B0604020202020204" pitchFamily="34" charset="0"/>
                      <a:ea typeface="SimSun" charset="0"/>
                      <a:cs typeface="Arial" panose="020B0604020202020204" pitchFamily="34" charset="0"/>
                    </a:rPr>
                    <a:t>الدينونات</a:t>
                  </a:r>
                  <a:endParaRPr kumimoji="0" lang="en-US" altLang="zh-CN" dirty="0">
                    <a:solidFill>
                      <a:srgbClr val="000000"/>
                    </a:solidFill>
                    <a:latin typeface="Arial" panose="020B0604020202020204" pitchFamily="34" charset="0"/>
                    <a:ea typeface="SimSun" charset="0"/>
                    <a:cs typeface="Arial" panose="020B0604020202020204" pitchFamily="34" charset="0"/>
                  </a:endParaRPr>
                </a:p>
              </p:txBody>
            </p:sp>
            <p:sp>
              <p:nvSpPr>
                <p:cNvPr id="273467" name="Rectangle 143"/>
                <p:cNvSpPr>
                  <a:spLocks noChangeArrowheads="1"/>
                </p:cNvSpPr>
                <p:nvPr/>
              </p:nvSpPr>
              <p:spPr bwMode="auto">
                <a:xfrm>
                  <a:off x="731" y="3070"/>
                  <a:ext cx="735"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3436" name="Group 148"/>
            <p:cNvGrpSpPr>
              <a:grpSpLocks/>
            </p:cNvGrpSpPr>
            <p:nvPr/>
          </p:nvGrpSpPr>
          <p:grpSpPr bwMode="auto">
            <a:xfrm>
              <a:off x="1940" y="3333"/>
              <a:ext cx="1852" cy="312"/>
              <a:chOff x="1466" y="3070"/>
              <a:chExt cx="1400" cy="403"/>
            </a:xfrm>
          </p:grpSpPr>
          <p:sp>
            <p:nvSpPr>
              <p:cNvPr id="273462" name="Rectangle 77"/>
              <p:cNvSpPr>
                <a:spLocks noChangeArrowheads="1"/>
              </p:cNvSpPr>
              <p:nvPr/>
            </p:nvSpPr>
            <p:spPr bwMode="auto">
              <a:xfrm>
                <a:off x="1498" y="3070"/>
                <a:ext cx="133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لا دينونات رئيسية</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463" name="Rectangle 147"/>
              <p:cNvSpPr>
                <a:spLocks noChangeArrowheads="1"/>
              </p:cNvSpPr>
              <p:nvPr/>
            </p:nvSpPr>
            <p:spPr bwMode="auto">
              <a:xfrm>
                <a:off x="1466" y="3070"/>
                <a:ext cx="1400"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37" name="Group 150"/>
            <p:cNvGrpSpPr>
              <a:grpSpLocks/>
            </p:cNvGrpSpPr>
            <p:nvPr/>
          </p:nvGrpSpPr>
          <p:grpSpPr bwMode="auto">
            <a:xfrm>
              <a:off x="3792" y="3333"/>
              <a:ext cx="1968" cy="312"/>
              <a:chOff x="2866" y="3070"/>
              <a:chExt cx="1487" cy="403"/>
            </a:xfrm>
          </p:grpSpPr>
          <p:sp>
            <p:nvSpPr>
              <p:cNvPr id="273460" name="Rectangle 78"/>
              <p:cNvSpPr>
                <a:spLocks noChangeArrowheads="1"/>
              </p:cNvSpPr>
              <p:nvPr/>
            </p:nvSpPr>
            <p:spPr bwMode="auto">
              <a:xfrm>
                <a:off x="2898" y="3070"/>
                <a:ext cx="142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يهوذا (586 ق.م)</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461" name="Rectangle 149"/>
              <p:cNvSpPr>
                <a:spLocks noChangeArrowheads="1"/>
              </p:cNvSpPr>
              <p:nvPr/>
            </p:nvSpPr>
            <p:spPr bwMode="auto">
              <a:xfrm>
                <a:off x="2866" y="3070"/>
                <a:ext cx="1487"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38" name="Group 154"/>
            <p:cNvGrpSpPr>
              <a:grpSpLocks/>
            </p:cNvGrpSpPr>
            <p:nvPr/>
          </p:nvGrpSpPr>
          <p:grpSpPr bwMode="auto">
            <a:xfrm>
              <a:off x="967" y="3645"/>
              <a:ext cx="973" cy="312"/>
              <a:chOff x="731" y="3473"/>
              <a:chExt cx="735" cy="403"/>
            </a:xfrm>
          </p:grpSpPr>
          <p:sp>
            <p:nvSpPr>
              <p:cNvPr id="273456" name="Rectangle 153"/>
              <p:cNvSpPr>
                <a:spLocks noChangeArrowheads="1"/>
              </p:cNvSpPr>
              <p:nvPr/>
            </p:nvSpPr>
            <p:spPr bwMode="auto">
              <a:xfrm>
                <a:off x="731" y="3473"/>
                <a:ext cx="735" cy="403"/>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3457" name="Group 152"/>
              <p:cNvGrpSpPr>
                <a:grpSpLocks/>
              </p:cNvGrpSpPr>
              <p:nvPr/>
            </p:nvGrpSpPr>
            <p:grpSpPr bwMode="auto">
              <a:xfrm>
                <a:off x="731" y="3473"/>
                <a:ext cx="735" cy="403"/>
                <a:chOff x="731" y="3473"/>
                <a:chExt cx="735" cy="403"/>
              </a:xfrm>
            </p:grpSpPr>
            <p:sp>
              <p:nvSpPr>
                <p:cNvPr id="273458" name="Rectangle 80"/>
                <p:cNvSpPr>
                  <a:spLocks noChangeArrowheads="1"/>
                </p:cNvSpPr>
                <p:nvPr/>
              </p:nvSpPr>
              <p:spPr bwMode="auto">
                <a:xfrm>
                  <a:off x="763" y="3473"/>
                  <a:ext cx="671" cy="403"/>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000000"/>
                      </a:solidFill>
                      <a:latin typeface="Arial" panose="020B0604020202020204" pitchFamily="34" charset="0"/>
                      <a:ea typeface="SimSun" charset="0"/>
                      <a:cs typeface="Arial" panose="020B0604020202020204" pitchFamily="34" charset="0"/>
                    </a:rPr>
                    <a:t>الهيكل</a:t>
                  </a:r>
                  <a:endParaRPr kumimoji="0" lang="en-US" altLang="zh-CN" dirty="0">
                    <a:solidFill>
                      <a:srgbClr val="000000"/>
                    </a:solidFill>
                    <a:latin typeface="Arial" panose="020B0604020202020204" pitchFamily="34" charset="0"/>
                    <a:ea typeface="SimSun" charset="0"/>
                    <a:cs typeface="Arial" panose="020B0604020202020204" pitchFamily="34" charset="0"/>
                  </a:endParaRPr>
                </a:p>
              </p:txBody>
            </p:sp>
            <p:sp>
              <p:nvSpPr>
                <p:cNvPr id="273459" name="Rectangle 151"/>
                <p:cNvSpPr>
                  <a:spLocks noChangeArrowheads="1"/>
                </p:cNvSpPr>
                <p:nvPr/>
              </p:nvSpPr>
              <p:spPr bwMode="auto">
                <a:xfrm>
                  <a:off x="731" y="3473"/>
                  <a:ext cx="735"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3439" name="Group 156"/>
            <p:cNvGrpSpPr>
              <a:grpSpLocks/>
            </p:cNvGrpSpPr>
            <p:nvPr/>
          </p:nvGrpSpPr>
          <p:grpSpPr bwMode="auto">
            <a:xfrm>
              <a:off x="1940" y="3645"/>
              <a:ext cx="1852" cy="312"/>
              <a:chOff x="1466" y="3473"/>
              <a:chExt cx="1400" cy="403"/>
            </a:xfrm>
          </p:grpSpPr>
          <p:sp>
            <p:nvSpPr>
              <p:cNvPr id="273454" name="Rectangle 81"/>
              <p:cNvSpPr>
                <a:spLocks noChangeArrowheads="1"/>
              </p:cNvSpPr>
              <p:nvPr/>
            </p:nvSpPr>
            <p:spPr bwMode="auto">
              <a:xfrm>
                <a:off x="1498" y="3473"/>
                <a:ext cx="133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التحضير للبناء</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455" name="Rectangle 155"/>
              <p:cNvSpPr>
                <a:spLocks noChangeArrowheads="1"/>
              </p:cNvSpPr>
              <p:nvPr/>
            </p:nvSpPr>
            <p:spPr bwMode="auto">
              <a:xfrm>
                <a:off x="1466" y="3473"/>
                <a:ext cx="1400"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40" name="Group 158"/>
            <p:cNvGrpSpPr>
              <a:grpSpLocks/>
            </p:cNvGrpSpPr>
            <p:nvPr/>
          </p:nvGrpSpPr>
          <p:grpSpPr bwMode="auto">
            <a:xfrm>
              <a:off x="3792" y="3645"/>
              <a:ext cx="1968" cy="312"/>
              <a:chOff x="2866" y="3473"/>
              <a:chExt cx="1487" cy="403"/>
            </a:xfrm>
          </p:grpSpPr>
          <p:sp>
            <p:nvSpPr>
              <p:cNvPr id="273452" name="Rectangle 82"/>
              <p:cNvSpPr>
                <a:spLocks noChangeArrowheads="1"/>
              </p:cNvSpPr>
              <p:nvPr/>
            </p:nvSpPr>
            <p:spPr bwMode="auto">
              <a:xfrm>
                <a:off x="2898" y="3473"/>
                <a:ext cx="142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بني ثم تدمر بعد 380 سنة</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453" name="Rectangle 157"/>
              <p:cNvSpPr>
                <a:spLocks noChangeArrowheads="1"/>
              </p:cNvSpPr>
              <p:nvPr/>
            </p:nvSpPr>
            <p:spPr bwMode="auto">
              <a:xfrm>
                <a:off x="2866" y="3473"/>
                <a:ext cx="1487"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41" name="Group 162"/>
            <p:cNvGrpSpPr>
              <a:grpSpLocks/>
            </p:cNvGrpSpPr>
            <p:nvPr/>
          </p:nvGrpSpPr>
          <p:grpSpPr bwMode="auto">
            <a:xfrm>
              <a:off x="967" y="3957"/>
              <a:ext cx="973" cy="400"/>
              <a:chOff x="731" y="3876"/>
              <a:chExt cx="735" cy="518"/>
            </a:xfrm>
          </p:grpSpPr>
          <p:sp>
            <p:nvSpPr>
              <p:cNvPr id="273448" name="Rectangle 161"/>
              <p:cNvSpPr>
                <a:spLocks noChangeArrowheads="1"/>
              </p:cNvSpPr>
              <p:nvPr/>
            </p:nvSpPr>
            <p:spPr bwMode="auto">
              <a:xfrm>
                <a:off x="731" y="3876"/>
                <a:ext cx="735" cy="518"/>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3449" name="Group 160"/>
              <p:cNvGrpSpPr>
                <a:grpSpLocks/>
              </p:cNvGrpSpPr>
              <p:nvPr/>
            </p:nvGrpSpPr>
            <p:grpSpPr bwMode="auto">
              <a:xfrm>
                <a:off x="731" y="3876"/>
                <a:ext cx="735" cy="518"/>
                <a:chOff x="731" y="3876"/>
                <a:chExt cx="735" cy="518"/>
              </a:xfrm>
            </p:grpSpPr>
            <p:sp>
              <p:nvSpPr>
                <p:cNvPr id="273450" name="Rectangle 84"/>
                <p:cNvSpPr>
                  <a:spLocks noChangeArrowheads="1"/>
                </p:cNvSpPr>
                <p:nvPr/>
              </p:nvSpPr>
              <p:spPr bwMode="auto">
                <a:xfrm>
                  <a:off x="763" y="3876"/>
                  <a:ext cx="671" cy="518"/>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000000"/>
                      </a:solidFill>
                      <a:latin typeface="Arial" panose="020B0604020202020204" pitchFamily="34" charset="0"/>
                      <a:ea typeface="SimSun" charset="0"/>
                      <a:cs typeface="Arial" panose="020B0604020202020204" pitchFamily="34" charset="0"/>
                    </a:rPr>
                    <a:t>البداية والنهاية</a:t>
                  </a:r>
                  <a:endParaRPr kumimoji="0" lang="en-US" altLang="zh-CN" dirty="0">
                    <a:solidFill>
                      <a:srgbClr val="000000"/>
                    </a:solidFill>
                    <a:latin typeface="Arial" panose="020B0604020202020204" pitchFamily="34" charset="0"/>
                    <a:ea typeface="SimSun" charset="0"/>
                    <a:cs typeface="Arial" panose="020B0604020202020204" pitchFamily="34" charset="0"/>
                  </a:endParaRPr>
                </a:p>
              </p:txBody>
            </p:sp>
            <p:sp>
              <p:nvSpPr>
                <p:cNvPr id="273451" name="Rectangle 159"/>
                <p:cNvSpPr>
                  <a:spLocks noChangeArrowheads="1"/>
                </p:cNvSpPr>
                <p:nvPr/>
              </p:nvSpPr>
              <p:spPr bwMode="auto">
                <a:xfrm>
                  <a:off x="731" y="3876"/>
                  <a:ext cx="735" cy="51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3442" name="Group 164"/>
            <p:cNvGrpSpPr>
              <a:grpSpLocks/>
            </p:cNvGrpSpPr>
            <p:nvPr/>
          </p:nvGrpSpPr>
          <p:grpSpPr bwMode="auto">
            <a:xfrm>
              <a:off x="1940" y="3957"/>
              <a:ext cx="1852" cy="400"/>
              <a:chOff x="1466" y="3876"/>
              <a:chExt cx="1400" cy="518"/>
            </a:xfrm>
          </p:grpSpPr>
          <p:sp>
            <p:nvSpPr>
              <p:cNvPr id="273446" name="Rectangle 85"/>
              <p:cNvSpPr>
                <a:spLocks noChangeArrowheads="1"/>
              </p:cNvSpPr>
              <p:nvPr/>
            </p:nvSpPr>
            <p:spPr bwMode="auto">
              <a:xfrm>
                <a:off x="1498" y="3876"/>
                <a:ext cx="1336"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يبدأ بالأنساب وطاعة داود</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447" name="Rectangle 163"/>
              <p:cNvSpPr>
                <a:spLocks noChangeArrowheads="1"/>
              </p:cNvSpPr>
              <p:nvPr/>
            </p:nvSpPr>
            <p:spPr bwMode="auto">
              <a:xfrm>
                <a:off x="1466" y="3876"/>
                <a:ext cx="1400" cy="51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43" name="Group 166"/>
            <p:cNvGrpSpPr>
              <a:grpSpLocks/>
            </p:cNvGrpSpPr>
            <p:nvPr/>
          </p:nvGrpSpPr>
          <p:grpSpPr bwMode="auto">
            <a:xfrm>
              <a:off x="3792" y="3957"/>
              <a:ext cx="1968" cy="400"/>
              <a:chOff x="2866" y="3876"/>
              <a:chExt cx="1487" cy="518"/>
            </a:xfrm>
          </p:grpSpPr>
          <p:sp>
            <p:nvSpPr>
              <p:cNvPr id="273444" name="Rectangle 86"/>
              <p:cNvSpPr>
                <a:spLocks noChangeArrowheads="1"/>
              </p:cNvSpPr>
              <p:nvPr/>
            </p:nvSpPr>
            <p:spPr bwMode="auto">
              <a:xfrm>
                <a:off x="2898" y="3876"/>
                <a:ext cx="1423"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ينتهي بدينونة الملوك الداووديين العصاة</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445" name="Rectangle 165"/>
              <p:cNvSpPr>
                <a:spLocks noChangeArrowheads="1"/>
              </p:cNvSpPr>
              <p:nvPr/>
            </p:nvSpPr>
            <p:spPr bwMode="auto">
              <a:xfrm>
                <a:off x="2866" y="3876"/>
                <a:ext cx="1487" cy="51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sp>
        <p:nvSpPr>
          <p:cNvPr id="116" name="Rectangle 3"/>
          <p:cNvSpPr txBox="1">
            <a:spLocks noChangeArrowheads="1"/>
          </p:cNvSpPr>
          <p:nvPr/>
        </p:nvSpPr>
        <p:spPr bwMode="auto">
          <a:xfrm>
            <a:off x="0" y="642918"/>
            <a:ext cx="9144000" cy="533400"/>
          </a:xfrm>
          <a:prstGeom prst="rect">
            <a:avLst/>
          </a:prstGeom>
          <a:solidFill>
            <a:srgbClr val="660066"/>
          </a:solidFill>
          <a:ln w="9525">
            <a:noFill/>
            <a:miter lim="800000"/>
            <a:headEnd/>
            <a:tailEnd/>
          </a:ln>
        </p:spPr>
        <p:txBody>
          <a:bodyPr lIns="92075" tIns="46038" rIns="92075" bIns="46038"/>
          <a:lstStyle/>
          <a:p>
            <a:pPr marL="342900" indent="-342900" algn="ctr">
              <a:lnSpc>
                <a:spcPct val="100000"/>
              </a:lnSpc>
              <a:buFontTx/>
              <a:buNone/>
              <a:defRPr/>
            </a:pPr>
            <a:r>
              <a:rPr lang="ar-JO" altLang="zh-CN" kern="0" dirty="0">
                <a:solidFill>
                  <a:srgbClr val="FFFFFF"/>
                </a:solidFill>
                <a:latin typeface="Arial" panose="020B0604020202020204" pitchFamily="34" charset="0"/>
                <a:ea typeface="SimSun" pitchFamily="2" charset="-122"/>
                <a:cs typeface="Arial" panose="020B0604020202020204" pitchFamily="34" charset="0"/>
              </a:rPr>
              <a:t>بعض التباين بين سفري أخبار الأيام قد يكون مفيداً</a:t>
            </a:r>
            <a:endParaRPr lang="en-US" altLang="zh-CN" kern="0" dirty="0">
              <a:solidFill>
                <a:srgbClr val="FFFFFF"/>
              </a:solidFill>
              <a:latin typeface="Arial" panose="020B0604020202020204" pitchFamily="34" charset="0"/>
              <a:ea typeface="SimSun" pitchFamily="2" charset="-122"/>
              <a:cs typeface="Arial" panose="020B0604020202020204" pitchFamily="34" charset="0"/>
            </a:endParaRPr>
          </a:p>
        </p:txBody>
      </p:sp>
    </p:spTree>
    <p:extLst>
      <p:ext uri="{BB962C8B-B14F-4D97-AF65-F5344CB8AC3E}">
        <p14:creationId xmlns:p14="http://schemas.microsoft.com/office/powerpoint/2010/main" val="3178679052"/>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ox(i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7" name="Rectangle 2" descr="Green marble"/>
          <p:cNvSpPr>
            <a:spLocks noChangeArrowheads="1"/>
          </p:cNvSpPr>
          <p:nvPr/>
        </p:nvSpPr>
        <p:spPr bwMode="auto">
          <a:xfrm>
            <a:off x="-76200" y="0"/>
            <a:ext cx="92202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sz="2000" dirty="0">
              <a:solidFill>
                <a:srgbClr val="000000"/>
              </a:solidFill>
              <a:latin typeface="Arial" panose="020B0604020202020204" pitchFamily="34" charset="0"/>
              <a:cs typeface="Arial" panose="020B0604020202020204" pitchFamily="34" charset="0"/>
            </a:endParaRPr>
          </a:p>
        </p:txBody>
      </p:sp>
      <p:grpSp>
        <p:nvGrpSpPr>
          <p:cNvPr id="96258" name="Group 3"/>
          <p:cNvGrpSpPr>
            <a:grpSpLocks/>
          </p:cNvGrpSpPr>
          <p:nvPr/>
        </p:nvGrpSpPr>
        <p:grpSpPr bwMode="auto">
          <a:xfrm>
            <a:off x="2401888" y="4597400"/>
            <a:ext cx="74612" cy="1570038"/>
            <a:chOff x="2352" y="3120"/>
            <a:chExt cx="48" cy="864"/>
          </a:xfrm>
        </p:grpSpPr>
        <p:sp>
          <p:nvSpPr>
            <p:cNvPr id="93188" name="Line 4"/>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grpSp>
          <p:nvGrpSpPr>
            <p:cNvPr id="96288" name="Group 5"/>
            <p:cNvGrpSpPr>
              <a:grpSpLocks/>
            </p:cNvGrpSpPr>
            <p:nvPr/>
          </p:nvGrpSpPr>
          <p:grpSpPr bwMode="auto">
            <a:xfrm>
              <a:off x="2352" y="3120"/>
              <a:ext cx="48" cy="432"/>
              <a:chOff x="2016" y="3120"/>
              <a:chExt cx="0" cy="864"/>
            </a:xfrm>
          </p:grpSpPr>
          <p:sp>
            <p:nvSpPr>
              <p:cNvPr id="93190" name="Line 6"/>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3191" name="Line 7"/>
              <p:cNvSpPr>
                <a:spLocks noChangeShapeType="1"/>
              </p:cNvSpPr>
              <p:nvPr/>
            </p:nvSpPr>
            <p:spPr bwMode="auto">
              <a:xfrm>
                <a:off x="2016" y="3553"/>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grpSp>
      </p:grpSp>
      <p:sp>
        <p:nvSpPr>
          <p:cNvPr id="93192" name="Line 8"/>
          <p:cNvSpPr>
            <a:spLocks noChangeShapeType="1"/>
          </p:cNvSpPr>
          <p:nvPr/>
        </p:nvSpPr>
        <p:spPr bwMode="auto">
          <a:xfrm flipH="1">
            <a:off x="533400" y="1612900"/>
            <a:ext cx="723900" cy="299243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3193" name="Text Box 9"/>
          <p:cNvSpPr txBox="1">
            <a:spLocks noChangeArrowheads="1"/>
          </p:cNvSpPr>
          <p:nvPr/>
        </p:nvSpPr>
        <p:spPr bwMode="auto">
          <a:xfrm>
            <a:off x="1295400" y="76200"/>
            <a:ext cx="71628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لو أن شعبي</a:t>
            </a:r>
            <a:endParaRPr kumimoji="0" lang="en-US" sz="3600" dirty="0">
              <a:solidFill>
                <a:srgbClr val="FFFFFF"/>
              </a:solidFill>
              <a:latin typeface="Arial" panose="020B0604020202020204" pitchFamily="34" charset="0"/>
              <a:cs typeface="Arial" panose="020B0604020202020204" pitchFamily="34" charset="0"/>
            </a:endParaRPr>
          </a:p>
        </p:txBody>
      </p:sp>
      <p:sp>
        <p:nvSpPr>
          <p:cNvPr id="93194" name="Text Box 10"/>
          <p:cNvSpPr txBox="1">
            <a:spLocks noChangeArrowheads="1"/>
          </p:cNvSpPr>
          <p:nvPr/>
        </p:nvSpPr>
        <p:spPr bwMode="auto">
          <a:xfrm rot="17026340">
            <a:off x="301625" y="2869555"/>
            <a:ext cx="308610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سيادة الله 1-9</a:t>
            </a:r>
            <a:endParaRPr kumimoji="0" lang="en-US" dirty="0">
              <a:solidFill>
                <a:srgbClr val="FFFFFF"/>
              </a:solidFill>
              <a:latin typeface="Arial" panose="020B0604020202020204" pitchFamily="34" charset="0"/>
              <a:cs typeface="Arial" panose="020B0604020202020204" pitchFamily="34" charset="0"/>
            </a:endParaRPr>
          </a:p>
        </p:txBody>
      </p:sp>
      <p:sp>
        <p:nvSpPr>
          <p:cNvPr id="93195" name="Text Box 11"/>
          <p:cNvSpPr txBox="1">
            <a:spLocks noChangeArrowheads="1"/>
          </p:cNvSpPr>
          <p:nvPr/>
        </p:nvSpPr>
        <p:spPr bwMode="auto">
          <a:xfrm>
            <a:off x="381000" y="4567238"/>
            <a:ext cx="21717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سجل النسب</a:t>
            </a:r>
            <a:endParaRPr kumimoji="0" lang="en-US" dirty="0">
              <a:solidFill>
                <a:srgbClr val="FFFFFF"/>
              </a:solidFill>
              <a:latin typeface="Arial" panose="020B0604020202020204" pitchFamily="34" charset="0"/>
              <a:cs typeface="Arial" panose="020B0604020202020204" pitchFamily="34" charset="0"/>
            </a:endParaRPr>
          </a:p>
        </p:txBody>
      </p:sp>
      <p:sp>
        <p:nvSpPr>
          <p:cNvPr id="93196" name="Text Box 12"/>
          <p:cNvSpPr txBox="1">
            <a:spLocks noChangeArrowheads="1"/>
          </p:cNvSpPr>
          <p:nvPr/>
        </p:nvSpPr>
        <p:spPr bwMode="auto">
          <a:xfrm rot="17044704">
            <a:off x="4064000" y="2786063"/>
            <a:ext cx="2722563"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2800" dirty="0">
                <a:solidFill>
                  <a:srgbClr val="FFFF00"/>
                </a:solidFill>
                <a:latin typeface="Arial" panose="020B0604020202020204" pitchFamily="34" charset="0"/>
                <a:cs typeface="Arial" panose="020B0604020202020204" pitchFamily="34" charset="0"/>
              </a:rPr>
              <a:t>سليمان 1-9</a:t>
            </a:r>
            <a:endParaRPr kumimoji="0" lang="en-US" sz="2800" dirty="0">
              <a:solidFill>
                <a:srgbClr val="FFFF00"/>
              </a:solidFill>
              <a:latin typeface="Arial" panose="020B0604020202020204" pitchFamily="34" charset="0"/>
              <a:cs typeface="Arial" panose="020B0604020202020204" pitchFamily="34" charset="0"/>
            </a:endParaRPr>
          </a:p>
        </p:txBody>
      </p:sp>
      <p:sp>
        <p:nvSpPr>
          <p:cNvPr id="93197" name="Line 13"/>
          <p:cNvSpPr>
            <a:spLocks noChangeShapeType="1"/>
          </p:cNvSpPr>
          <p:nvPr/>
        </p:nvSpPr>
        <p:spPr bwMode="auto">
          <a:xfrm flipV="1">
            <a:off x="4879975" y="977900"/>
            <a:ext cx="1588" cy="64293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3198" name="Line 14"/>
          <p:cNvSpPr>
            <a:spLocks noChangeShapeType="1"/>
          </p:cNvSpPr>
          <p:nvPr/>
        </p:nvSpPr>
        <p:spPr bwMode="auto">
          <a:xfrm flipH="1">
            <a:off x="24003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3199" name="Line 15"/>
          <p:cNvSpPr>
            <a:spLocks noChangeShapeType="1"/>
          </p:cNvSpPr>
          <p:nvPr/>
        </p:nvSpPr>
        <p:spPr bwMode="auto">
          <a:xfrm flipH="1">
            <a:off x="41529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3200" name="Line 16"/>
          <p:cNvSpPr>
            <a:spLocks noChangeShapeType="1"/>
          </p:cNvSpPr>
          <p:nvPr/>
        </p:nvSpPr>
        <p:spPr bwMode="auto">
          <a:xfrm flipH="1">
            <a:off x="59436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3201" name="Line 17"/>
          <p:cNvSpPr>
            <a:spLocks noChangeShapeType="1"/>
          </p:cNvSpPr>
          <p:nvPr/>
        </p:nvSpPr>
        <p:spPr bwMode="auto">
          <a:xfrm flipH="1">
            <a:off x="78105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3202" name="Rectangle 18"/>
          <p:cNvSpPr>
            <a:spLocks noChangeArrowheads="1"/>
          </p:cNvSpPr>
          <p:nvPr/>
        </p:nvSpPr>
        <p:spPr bwMode="auto">
          <a:xfrm>
            <a:off x="533400" y="510063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3203" name="Text Box 19"/>
          <p:cNvSpPr txBox="1">
            <a:spLocks noChangeArrowheads="1"/>
          </p:cNvSpPr>
          <p:nvPr/>
        </p:nvSpPr>
        <p:spPr bwMode="auto">
          <a:xfrm>
            <a:off x="3562350" y="5054600"/>
            <a:ext cx="15621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2800" dirty="0">
                <a:solidFill>
                  <a:srgbClr val="FFFFFF"/>
                </a:solidFill>
                <a:latin typeface="Arial" panose="020B0604020202020204" pitchFamily="34" charset="0"/>
                <a:cs typeface="Arial" panose="020B0604020202020204" pitchFamily="34" charset="0"/>
              </a:rPr>
              <a:t>وحدة</a:t>
            </a:r>
            <a:endParaRPr kumimoji="0" lang="en-US" sz="2800" dirty="0">
              <a:solidFill>
                <a:srgbClr val="FFFFFF"/>
              </a:solidFill>
              <a:latin typeface="Arial" panose="020B0604020202020204" pitchFamily="34" charset="0"/>
              <a:cs typeface="Arial" panose="020B0604020202020204" pitchFamily="34" charset="0"/>
            </a:endParaRPr>
          </a:p>
        </p:txBody>
      </p:sp>
      <p:sp>
        <p:nvSpPr>
          <p:cNvPr id="93204" name="Text Box 20"/>
          <p:cNvSpPr txBox="1">
            <a:spLocks noChangeArrowheads="1"/>
          </p:cNvSpPr>
          <p:nvPr/>
        </p:nvSpPr>
        <p:spPr bwMode="auto">
          <a:xfrm>
            <a:off x="533400" y="5602288"/>
            <a:ext cx="18288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4143-1011</a:t>
            </a:r>
            <a:endParaRPr kumimoji="0" lang="en-US" dirty="0">
              <a:solidFill>
                <a:srgbClr val="FFFFFF"/>
              </a:solidFill>
              <a:latin typeface="Arial" panose="020B0604020202020204" pitchFamily="34" charset="0"/>
              <a:cs typeface="Arial" panose="020B0604020202020204" pitchFamily="34" charset="0"/>
            </a:endParaRPr>
          </a:p>
        </p:txBody>
      </p:sp>
      <p:sp>
        <p:nvSpPr>
          <p:cNvPr id="93205" name="Rectangle 21"/>
          <p:cNvSpPr>
            <a:spLocks noChangeArrowheads="1"/>
          </p:cNvSpPr>
          <p:nvPr/>
        </p:nvSpPr>
        <p:spPr bwMode="auto">
          <a:xfrm>
            <a:off x="533400" y="561498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3206" name="Rectangle 22"/>
          <p:cNvSpPr>
            <a:spLocks noChangeArrowheads="1"/>
          </p:cNvSpPr>
          <p:nvPr/>
        </p:nvSpPr>
        <p:spPr bwMode="auto">
          <a:xfrm>
            <a:off x="533400" y="458628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lgn="ctr" eaLnBrk="1" hangingPunct="1">
              <a:lnSpc>
                <a:spcPct val="100000"/>
              </a:lnSpc>
              <a:spcBef>
                <a:spcPct val="0"/>
              </a:spcBef>
              <a:buFontTx/>
              <a:buNone/>
              <a:defRPr/>
            </a:pPr>
            <a:endParaRPr kumimoji="0" lang="en-US" sz="2000" u="sng" dirty="0">
              <a:solidFill>
                <a:srgbClr val="000000"/>
              </a:solidFill>
              <a:latin typeface="Arial" panose="020B0604020202020204" pitchFamily="34" charset="0"/>
              <a:cs typeface="Arial" panose="020B0604020202020204" pitchFamily="34" charset="0"/>
            </a:endParaRPr>
          </a:p>
        </p:txBody>
      </p:sp>
      <p:grpSp>
        <p:nvGrpSpPr>
          <p:cNvPr id="96274" name="Group 23"/>
          <p:cNvGrpSpPr>
            <a:grpSpLocks/>
          </p:cNvGrpSpPr>
          <p:nvPr/>
        </p:nvGrpSpPr>
        <p:grpSpPr bwMode="auto">
          <a:xfrm>
            <a:off x="5945188" y="5100638"/>
            <a:ext cx="74612" cy="1071562"/>
            <a:chOff x="2352" y="3120"/>
            <a:chExt cx="48" cy="864"/>
          </a:xfrm>
        </p:grpSpPr>
        <p:sp>
          <p:nvSpPr>
            <p:cNvPr id="93208" name="Line 24"/>
            <p:cNvSpPr>
              <a:spLocks noChangeShapeType="1"/>
            </p:cNvSpPr>
            <p:nvPr/>
          </p:nvSpPr>
          <p:spPr bwMode="auto">
            <a:xfrm>
              <a:off x="2352"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grpSp>
          <p:nvGrpSpPr>
            <p:cNvPr id="96284" name="Group 25"/>
            <p:cNvGrpSpPr>
              <a:grpSpLocks/>
            </p:cNvGrpSpPr>
            <p:nvPr/>
          </p:nvGrpSpPr>
          <p:grpSpPr bwMode="auto">
            <a:xfrm>
              <a:off x="2352" y="3120"/>
              <a:ext cx="48" cy="432"/>
              <a:chOff x="2016" y="3120"/>
              <a:chExt cx="0" cy="864"/>
            </a:xfrm>
          </p:grpSpPr>
          <p:sp>
            <p:nvSpPr>
              <p:cNvPr id="93210" name="Line 26"/>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3211" name="Line 27"/>
              <p:cNvSpPr>
                <a:spLocks noChangeShapeType="1"/>
              </p:cNvSpPr>
              <p:nvPr/>
            </p:nvSpPr>
            <p:spPr bwMode="auto">
              <a:xfrm>
                <a:off x="2016" y="3553"/>
                <a:ext cx="0" cy="44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grpSp>
      </p:grpSp>
      <p:sp>
        <p:nvSpPr>
          <p:cNvPr id="93212" name="Rectangle 28"/>
          <p:cNvSpPr>
            <a:spLocks noChangeArrowheads="1"/>
          </p:cNvSpPr>
          <p:nvPr/>
        </p:nvSpPr>
        <p:spPr bwMode="auto">
          <a:xfrm>
            <a:off x="1276350" y="1009650"/>
            <a:ext cx="7258050" cy="585788"/>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3213" name="Text Box 29"/>
          <p:cNvSpPr txBox="1">
            <a:spLocks noChangeArrowheads="1"/>
          </p:cNvSpPr>
          <p:nvPr/>
        </p:nvSpPr>
        <p:spPr bwMode="auto">
          <a:xfrm>
            <a:off x="1447800" y="909638"/>
            <a:ext cx="3095625"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1 أخبار الأيام</a:t>
            </a:r>
            <a:endParaRPr kumimoji="0" lang="en-US" sz="3600" dirty="0">
              <a:solidFill>
                <a:srgbClr val="FFFFFF"/>
              </a:solidFill>
              <a:latin typeface="Arial" panose="020B0604020202020204" pitchFamily="34" charset="0"/>
              <a:cs typeface="Arial" panose="020B0604020202020204" pitchFamily="34" charset="0"/>
            </a:endParaRPr>
          </a:p>
        </p:txBody>
      </p:sp>
      <p:sp>
        <p:nvSpPr>
          <p:cNvPr id="93214" name="Text Box 30"/>
          <p:cNvSpPr txBox="1">
            <a:spLocks noChangeArrowheads="1"/>
          </p:cNvSpPr>
          <p:nvPr/>
        </p:nvSpPr>
        <p:spPr bwMode="auto">
          <a:xfrm rot="17026340">
            <a:off x="2193925" y="2796530"/>
            <a:ext cx="304800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خدمة داود 10-29</a:t>
            </a:r>
            <a:endParaRPr kumimoji="0" lang="en-US" dirty="0">
              <a:solidFill>
                <a:srgbClr val="FFFFFF"/>
              </a:solidFill>
              <a:latin typeface="Arial" panose="020B0604020202020204" pitchFamily="34" charset="0"/>
              <a:cs typeface="Arial" panose="020B0604020202020204" pitchFamily="34" charset="0"/>
            </a:endParaRPr>
          </a:p>
        </p:txBody>
      </p:sp>
      <p:sp>
        <p:nvSpPr>
          <p:cNvPr id="93215" name="Text Box 31"/>
          <p:cNvSpPr txBox="1">
            <a:spLocks noChangeArrowheads="1"/>
          </p:cNvSpPr>
          <p:nvPr/>
        </p:nvSpPr>
        <p:spPr bwMode="auto">
          <a:xfrm>
            <a:off x="5133975" y="909638"/>
            <a:ext cx="3095625"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3600" dirty="0">
                <a:solidFill>
                  <a:srgbClr val="FFFF00"/>
                </a:solidFill>
                <a:latin typeface="Arial" panose="020B0604020202020204" pitchFamily="34" charset="0"/>
                <a:cs typeface="Arial" panose="020B0604020202020204" pitchFamily="34" charset="0"/>
              </a:rPr>
              <a:t>2 أخبار الأيام</a:t>
            </a:r>
            <a:endParaRPr kumimoji="0" lang="en-US" sz="3600" dirty="0">
              <a:solidFill>
                <a:srgbClr val="FFFF00"/>
              </a:solidFill>
              <a:latin typeface="Arial" panose="020B0604020202020204" pitchFamily="34" charset="0"/>
              <a:cs typeface="Arial" panose="020B0604020202020204" pitchFamily="34" charset="0"/>
            </a:endParaRPr>
          </a:p>
        </p:txBody>
      </p:sp>
      <p:sp>
        <p:nvSpPr>
          <p:cNvPr id="93216" name="Text Box 32"/>
          <p:cNvSpPr txBox="1">
            <a:spLocks noChangeArrowheads="1"/>
          </p:cNvSpPr>
          <p:nvPr/>
        </p:nvSpPr>
        <p:spPr bwMode="auto">
          <a:xfrm>
            <a:off x="3962400" y="4567238"/>
            <a:ext cx="21717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تاريخ</a:t>
            </a:r>
            <a:endParaRPr kumimoji="0" lang="en-US" dirty="0">
              <a:solidFill>
                <a:srgbClr val="FFFFFF"/>
              </a:solidFill>
              <a:latin typeface="Arial" panose="020B0604020202020204" pitchFamily="34" charset="0"/>
              <a:cs typeface="Arial" panose="020B0604020202020204" pitchFamily="34" charset="0"/>
            </a:endParaRPr>
          </a:p>
        </p:txBody>
      </p:sp>
      <p:sp>
        <p:nvSpPr>
          <p:cNvPr id="93217" name="Text Box 33"/>
          <p:cNvSpPr txBox="1">
            <a:spLocks noChangeArrowheads="1"/>
          </p:cNvSpPr>
          <p:nvPr/>
        </p:nvSpPr>
        <p:spPr bwMode="auto">
          <a:xfrm>
            <a:off x="3429000" y="5603875"/>
            <a:ext cx="18288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1011-931</a:t>
            </a:r>
            <a:endParaRPr kumimoji="0" lang="en-US" dirty="0">
              <a:solidFill>
                <a:srgbClr val="FFFFFF"/>
              </a:solidFill>
              <a:latin typeface="Arial" panose="020B0604020202020204" pitchFamily="34" charset="0"/>
              <a:cs typeface="Arial" panose="020B0604020202020204" pitchFamily="34" charset="0"/>
            </a:endParaRPr>
          </a:p>
        </p:txBody>
      </p:sp>
      <p:sp>
        <p:nvSpPr>
          <p:cNvPr id="93218" name="Text Box 34"/>
          <p:cNvSpPr txBox="1">
            <a:spLocks noChangeArrowheads="1"/>
          </p:cNvSpPr>
          <p:nvPr/>
        </p:nvSpPr>
        <p:spPr bwMode="auto">
          <a:xfrm>
            <a:off x="533400" y="5054600"/>
            <a:ext cx="19050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2800" dirty="0">
                <a:solidFill>
                  <a:srgbClr val="FFFFFF"/>
                </a:solidFill>
                <a:latin typeface="Arial" panose="020B0604020202020204" pitchFamily="34" charset="0"/>
                <a:cs typeface="Arial" panose="020B0604020202020204" pitchFamily="34" charset="0"/>
              </a:rPr>
              <a:t>تحضير</a:t>
            </a:r>
            <a:endParaRPr kumimoji="0" lang="en-US" sz="2800" dirty="0">
              <a:solidFill>
                <a:srgbClr val="FFFFFF"/>
              </a:solidFill>
              <a:latin typeface="Arial" panose="020B0604020202020204" pitchFamily="34" charset="0"/>
              <a:cs typeface="Arial" panose="020B0604020202020204" pitchFamily="34" charset="0"/>
            </a:endParaRPr>
          </a:p>
        </p:txBody>
      </p:sp>
      <p:sp>
        <p:nvSpPr>
          <p:cNvPr id="35" name="Title 34"/>
          <p:cNvSpPr>
            <a:spLocks noGrp="1"/>
          </p:cNvSpPr>
          <p:nvPr>
            <p:ph type="title" idx="4294967295"/>
          </p:nvPr>
        </p:nvSpPr>
        <p:spPr>
          <a:xfrm>
            <a:off x="0" y="0"/>
            <a:ext cx="3124200" cy="685800"/>
          </a:xfrm>
        </p:spPr>
        <p:txBody>
          <a:bodyPr/>
          <a:lstStyle/>
          <a:p>
            <a:pPr algn="l">
              <a:defRPr/>
            </a:pPr>
            <a:r>
              <a:rPr lang="ar-JO" sz="3600" b="1" dirty="0">
                <a:solidFill>
                  <a:srgbClr val="FFFFFF"/>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rPr>
              <a:t>سليمان</a:t>
            </a:r>
            <a:endParaRPr lang="en-US" sz="3600" b="1" dirty="0">
              <a:solidFill>
                <a:srgbClr val="FFFFFF"/>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82319227"/>
      </p:ext>
    </p:extLst>
  </p:cSld>
  <p:clrMapOvr>
    <a:masterClrMapping/>
  </p:clrMapOvr>
  <p:transition spd="med">
    <p:randomBar dir="vert"/>
  </p:transition>
</p:sld>
</file>

<file path=ppt/slides/slide49.xml><?xml version="1.0" encoding="utf-8"?>
<p:sld xmlns:a="http://schemas.openxmlformats.org/drawingml/2006/main" xmlns:r="http://schemas.openxmlformats.org/officeDocument/2006/relationships" xmlns:p="http://schemas.openxmlformats.org/presentationml/2006/main" showMasterSp="0" showMasterPhAnim="0">
  <p:cSld>
    <p:bg>
      <p:bgPr>
        <a:solidFill>
          <a:schemeClr val="bg1"/>
        </a:solidFill>
        <a:effectLst/>
      </p:bgPr>
    </p:bg>
    <p:spTree>
      <p:nvGrpSpPr>
        <p:cNvPr id="1" name=""/>
        <p:cNvGrpSpPr/>
        <p:nvPr/>
      </p:nvGrpSpPr>
      <p:grpSpPr>
        <a:xfrm>
          <a:off x="0" y="0"/>
          <a:ext cx="0" cy="0"/>
          <a:chOff x="0" y="0"/>
          <a:chExt cx="0" cy="0"/>
        </a:xfrm>
      </p:grpSpPr>
      <p:sp>
        <p:nvSpPr>
          <p:cNvPr id="272386" name="Rectangle 2" descr="Green marble"/>
          <p:cNvSpPr>
            <a:spLocks noGrp="1" noChangeArrowheads="1"/>
          </p:cNvSpPr>
          <p:nvPr>
            <p:ph type="title"/>
          </p:nvPr>
        </p:nvSpPr>
        <p:spPr>
          <a:xfrm>
            <a:off x="1371600" y="76200"/>
            <a:ext cx="6477000" cy="609600"/>
          </a:xfrm>
          <a:blipFill dpi="0" rotWithShape="1">
            <a:blip r:embed="rId3"/>
            <a:srcRect/>
            <a:tile tx="0" ty="0" sx="100000" sy="100000" flip="none" algn="tl"/>
          </a:blipFill>
          <a:ln>
            <a:solidFill>
              <a:schemeClr val="tx1"/>
            </a:solidFill>
            <a:miter lim="800000"/>
            <a:headEnd/>
            <a:tailEnd/>
          </a:ln>
        </p:spPr>
        <p:txBody>
          <a:bodyPr/>
          <a:lstStyle/>
          <a:p>
            <a:pPr eaLnBrk="1" hangingPunct="1"/>
            <a:r>
              <a:rPr kumimoji="1" lang="ar-JO" dirty="0">
                <a:solidFill>
                  <a:srgbClr val="FFFFFF"/>
                </a:solidFill>
                <a:ea typeface="ＭＳ Ｐゴシック" charset="0"/>
              </a:rPr>
              <a:t>لماذا يوجد سجلين</a:t>
            </a:r>
            <a:endParaRPr kumimoji="1" lang="en-US" dirty="0">
              <a:solidFill>
                <a:srgbClr val="FFFFFF"/>
              </a:solidFill>
              <a:ea typeface="ＭＳ Ｐゴシック" charset="0"/>
            </a:endParaRPr>
          </a:p>
        </p:txBody>
      </p:sp>
      <p:grpSp>
        <p:nvGrpSpPr>
          <p:cNvPr id="272387" name="Group 4"/>
          <p:cNvGrpSpPr>
            <a:grpSpLocks/>
          </p:cNvGrpSpPr>
          <p:nvPr/>
        </p:nvGrpSpPr>
        <p:grpSpPr bwMode="auto">
          <a:xfrm>
            <a:off x="0" y="1828800"/>
            <a:ext cx="9144000" cy="5029200"/>
            <a:chOff x="0" y="0"/>
            <a:chExt cx="3792" cy="5815"/>
          </a:xfrm>
        </p:grpSpPr>
        <p:grpSp>
          <p:nvGrpSpPr>
            <p:cNvPr id="272392" name="Group 5"/>
            <p:cNvGrpSpPr>
              <a:grpSpLocks/>
            </p:cNvGrpSpPr>
            <p:nvPr/>
          </p:nvGrpSpPr>
          <p:grpSpPr bwMode="auto">
            <a:xfrm>
              <a:off x="0" y="0"/>
              <a:ext cx="744" cy="461"/>
              <a:chOff x="0" y="0"/>
              <a:chExt cx="744" cy="461"/>
            </a:xfrm>
          </p:grpSpPr>
          <p:sp>
            <p:nvSpPr>
              <p:cNvPr id="272546" name="Rectangle 6"/>
              <p:cNvSpPr>
                <a:spLocks noChangeArrowheads="1"/>
              </p:cNvSpPr>
              <p:nvPr/>
            </p:nvSpPr>
            <p:spPr bwMode="auto">
              <a:xfrm>
                <a:off x="0" y="0"/>
                <a:ext cx="744" cy="461"/>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47" name="Group 7"/>
              <p:cNvGrpSpPr>
                <a:grpSpLocks/>
              </p:cNvGrpSpPr>
              <p:nvPr/>
            </p:nvGrpSpPr>
            <p:grpSpPr bwMode="auto">
              <a:xfrm>
                <a:off x="0" y="0"/>
                <a:ext cx="744" cy="461"/>
                <a:chOff x="0" y="0"/>
                <a:chExt cx="744" cy="461"/>
              </a:xfrm>
            </p:grpSpPr>
            <p:sp>
              <p:nvSpPr>
                <p:cNvPr id="272548" name="Rectangle 8"/>
                <p:cNvSpPr>
                  <a:spLocks noChangeArrowheads="1"/>
                </p:cNvSpPr>
                <p:nvPr/>
              </p:nvSpPr>
              <p:spPr bwMode="auto">
                <a:xfrm>
                  <a:off x="32" y="0"/>
                  <a:ext cx="680" cy="461"/>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49" name="Rectangle 9"/>
                <p:cNvSpPr>
                  <a:spLocks noChangeArrowheads="1"/>
                </p:cNvSpPr>
                <p:nvPr/>
              </p:nvSpPr>
              <p:spPr bwMode="auto">
                <a:xfrm>
                  <a:off x="0" y="0"/>
                  <a:ext cx="744" cy="4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393" name="Group 10"/>
            <p:cNvGrpSpPr>
              <a:grpSpLocks/>
            </p:cNvGrpSpPr>
            <p:nvPr/>
          </p:nvGrpSpPr>
          <p:grpSpPr bwMode="auto">
            <a:xfrm>
              <a:off x="744" y="0"/>
              <a:ext cx="1328" cy="461"/>
              <a:chOff x="744" y="0"/>
              <a:chExt cx="1328" cy="461"/>
            </a:xfrm>
          </p:grpSpPr>
          <p:sp>
            <p:nvSpPr>
              <p:cNvPr id="272542" name="Rectangle 11"/>
              <p:cNvSpPr>
                <a:spLocks noChangeArrowheads="1"/>
              </p:cNvSpPr>
              <p:nvPr/>
            </p:nvSpPr>
            <p:spPr bwMode="auto">
              <a:xfrm>
                <a:off x="744" y="0"/>
                <a:ext cx="1328" cy="461"/>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43" name="Group 12"/>
              <p:cNvGrpSpPr>
                <a:grpSpLocks/>
              </p:cNvGrpSpPr>
              <p:nvPr/>
            </p:nvGrpSpPr>
            <p:grpSpPr bwMode="auto">
              <a:xfrm>
                <a:off x="744" y="0"/>
                <a:ext cx="1328" cy="461"/>
                <a:chOff x="744" y="0"/>
                <a:chExt cx="1328" cy="461"/>
              </a:xfrm>
            </p:grpSpPr>
            <p:sp>
              <p:nvSpPr>
                <p:cNvPr id="272544" name="Rectangle 13"/>
                <p:cNvSpPr>
                  <a:spLocks noChangeArrowheads="1"/>
                </p:cNvSpPr>
                <p:nvPr/>
              </p:nvSpPr>
              <p:spPr bwMode="auto">
                <a:xfrm>
                  <a:off x="776" y="0"/>
                  <a:ext cx="1264" cy="461"/>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45" name="Rectangle 14"/>
                <p:cNvSpPr>
                  <a:spLocks noChangeArrowheads="1"/>
                </p:cNvSpPr>
                <p:nvPr/>
              </p:nvSpPr>
              <p:spPr bwMode="auto">
                <a:xfrm>
                  <a:off x="744" y="0"/>
                  <a:ext cx="1328" cy="4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394" name="Group 15"/>
            <p:cNvGrpSpPr>
              <a:grpSpLocks/>
            </p:cNvGrpSpPr>
            <p:nvPr/>
          </p:nvGrpSpPr>
          <p:grpSpPr bwMode="auto">
            <a:xfrm>
              <a:off x="2072" y="0"/>
              <a:ext cx="1720" cy="461"/>
              <a:chOff x="2072" y="0"/>
              <a:chExt cx="1720" cy="461"/>
            </a:xfrm>
          </p:grpSpPr>
          <p:sp>
            <p:nvSpPr>
              <p:cNvPr id="272538" name="Rectangle 16"/>
              <p:cNvSpPr>
                <a:spLocks noChangeArrowheads="1"/>
              </p:cNvSpPr>
              <p:nvPr/>
            </p:nvSpPr>
            <p:spPr bwMode="auto">
              <a:xfrm>
                <a:off x="2072" y="0"/>
                <a:ext cx="1720" cy="461"/>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39" name="Group 17"/>
              <p:cNvGrpSpPr>
                <a:grpSpLocks/>
              </p:cNvGrpSpPr>
              <p:nvPr/>
            </p:nvGrpSpPr>
            <p:grpSpPr bwMode="auto">
              <a:xfrm>
                <a:off x="2072" y="0"/>
                <a:ext cx="1720" cy="461"/>
                <a:chOff x="2072" y="0"/>
                <a:chExt cx="1720" cy="461"/>
              </a:xfrm>
            </p:grpSpPr>
            <p:sp>
              <p:nvSpPr>
                <p:cNvPr id="272540" name="Rectangle 18"/>
                <p:cNvSpPr>
                  <a:spLocks noChangeArrowheads="1"/>
                </p:cNvSpPr>
                <p:nvPr/>
              </p:nvSpPr>
              <p:spPr bwMode="auto">
                <a:xfrm>
                  <a:off x="2104" y="0"/>
                  <a:ext cx="1656" cy="461"/>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41" name="Rectangle 19"/>
                <p:cNvSpPr>
                  <a:spLocks noChangeArrowheads="1"/>
                </p:cNvSpPr>
                <p:nvPr/>
              </p:nvSpPr>
              <p:spPr bwMode="auto">
                <a:xfrm>
                  <a:off x="2072" y="0"/>
                  <a:ext cx="1720" cy="4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395" name="Group 20"/>
            <p:cNvGrpSpPr>
              <a:grpSpLocks/>
            </p:cNvGrpSpPr>
            <p:nvPr/>
          </p:nvGrpSpPr>
          <p:grpSpPr bwMode="auto">
            <a:xfrm>
              <a:off x="0" y="461"/>
              <a:ext cx="744" cy="403"/>
              <a:chOff x="0" y="461"/>
              <a:chExt cx="744" cy="403"/>
            </a:xfrm>
          </p:grpSpPr>
          <p:sp>
            <p:nvSpPr>
              <p:cNvPr id="272534" name="Rectangle 21"/>
              <p:cNvSpPr>
                <a:spLocks noChangeArrowheads="1"/>
              </p:cNvSpPr>
              <p:nvPr/>
            </p:nvSpPr>
            <p:spPr bwMode="auto">
              <a:xfrm>
                <a:off x="0" y="461"/>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35" name="Group 22"/>
              <p:cNvGrpSpPr>
                <a:grpSpLocks/>
              </p:cNvGrpSpPr>
              <p:nvPr/>
            </p:nvGrpSpPr>
            <p:grpSpPr bwMode="auto">
              <a:xfrm>
                <a:off x="0" y="461"/>
                <a:ext cx="744" cy="403"/>
                <a:chOff x="0" y="461"/>
                <a:chExt cx="744" cy="403"/>
              </a:xfrm>
            </p:grpSpPr>
            <p:sp>
              <p:nvSpPr>
                <p:cNvPr id="55319" name="Rectangle 23"/>
                <p:cNvSpPr>
                  <a:spLocks noChangeArrowheads="1"/>
                </p:cNvSpPr>
                <p:nvPr/>
              </p:nvSpPr>
              <p:spPr bwMode="auto">
                <a:xfrm>
                  <a:off x="32" y="461"/>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ملوك على</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537" name="Rectangle 24"/>
                <p:cNvSpPr>
                  <a:spLocks noChangeArrowheads="1"/>
                </p:cNvSpPr>
                <p:nvPr/>
              </p:nvSpPr>
              <p:spPr bwMode="auto">
                <a:xfrm>
                  <a:off x="0" y="461"/>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396" name="Group 25"/>
            <p:cNvGrpSpPr>
              <a:grpSpLocks/>
            </p:cNvGrpSpPr>
            <p:nvPr/>
          </p:nvGrpSpPr>
          <p:grpSpPr bwMode="auto">
            <a:xfrm>
              <a:off x="744" y="461"/>
              <a:ext cx="1328" cy="403"/>
              <a:chOff x="744" y="461"/>
              <a:chExt cx="1328" cy="403"/>
            </a:xfrm>
          </p:grpSpPr>
          <p:sp>
            <p:nvSpPr>
              <p:cNvPr id="272532" name="Rectangle 26"/>
              <p:cNvSpPr>
                <a:spLocks noChangeArrowheads="1"/>
              </p:cNvSpPr>
              <p:nvPr/>
            </p:nvSpPr>
            <p:spPr bwMode="auto">
              <a:xfrm>
                <a:off x="776" y="461"/>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إسرائيل ويهوذا</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33" name="Rectangle 27"/>
              <p:cNvSpPr>
                <a:spLocks noChangeArrowheads="1"/>
              </p:cNvSpPr>
              <p:nvPr/>
            </p:nvSpPr>
            <p:spPr bwMode="auto">
              <a:xfrm>
                <a:off x="744" y="461"/>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397" name="Group 28"/>
            <p:cNvGrpSpPr>
              <a:grpSpLocks/>
            </p:cNvGrpSpPr>
            <p:nvPr/>
          </p:nvGrpSpPr>
          <p:grpSpPr bwMode="auto">
            <a:xfrm>
              <a:off x="2072" y="461"/>
              <a:ext cx="1720" cy="403"/>
              <a:chOff x="2072" y="461"/>
              <a:chExt cx="1720" cy="403"/>
            </a:xfrm>
          </p:grpSpPr>
          <p:sp>
            <p:nvSpPr>
              <p:cNvPr id="272530" name="Rectangle 29"/>
              <p:cNvSpPr>
                <a:spLocks noChangeArrowheads="1"/>
              </p:cNvSpPr>
              <p:nvPr/>
            </p:nvSpPr>
            <p:spPr bwMode="auto">
              <a:xfrm>
                <a:off x="2104" y="461"/>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يهوذا (بشكل حصري)</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31" name="Rectangle 30"/>
              <p:cNvSpPr>
                <a:spLocks noChangeArrowheads="1"/>
              </p:cNvSpPr>
              <p:nvPr/>
            </p:nvSpPr>
            <p:spPr bwMode="auto">
              <a:xfrm>
                <a:off x="2072" y="461"/>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398" name="Group 31"/>
            <p:cNvGrpSpPr>
              <a:grpSpLocks/>
            </p:cNvGrpSpPr>
            <p:nvPr/>
          </p:nvGrpSpPr>
          <p:grpSpPr bwMode="auto">
            <a:xfrm>
              <a:off x="0" y="864"/>
              <a:ext cx="744" cy="403"/>
              <a:chOff x="0" y="864"/>
              <a:chExt cx="744" cy="403"/>
            </a:xfrm>
          </p:grpSpPr>
          <p:sp>
            <p:nvSpPr>
              <p:cNvPr id="272526" name="Rectangle 32"/>
              <p:cNvSpPr>
                <a:spLocks noChangeArrowheads="1"/>
              </p:cNvSpPr>
              <p:nvPr/>
            </p:nvSpPr>
            <p:spPr bwMode="auto">
              <a:xfrm>
                <a:off x="0" y="864"/>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27" name="Group 33"/>
              <p:cNvGrpSpPr>
                <a:grpSpLocks/>
              </p:cNvGrpSpPr>
              <p:nvPr/>
            </p:nvGrpSpPr>
            <p:grpSpPr bwMode="auto">
              <a:xfrm>
                <a:off x="0" y="864"/>
                <a:ext cx="744" cy="403"/>
                <a:chOff x="0" y="864"/>
                <a:chExt cx="744" cy="403"/>
              </a:xfrm>
            </p:grpSpPr>
            <p:sp>
              <p:nvSpPr>
                <p:cNvPr id="55330" name="Rectangle 34"/>
                <p:cNvSpPr>
                  <a:spLocks noChangeArrowheads="1"/>
                </p:cNvSpPr>
                <p:nvPr/>
              </p:nvSpPr>
              <p:spPr bwMode="auto">
                <a:xfrm>
                  <a:off x="32" y="866"/>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العناصر</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529" name="Rectangle 35"/>
                <p:cNvSpPr>
                  <a:spLocks noChangeArrowheads="1"/>
                </p:cNvSpPr>
                <p:nvPr/>
              </p:nvSpPr>
              <p:spPr bwMode="auto">
                <a:xfrm>
                  <a:off x="0" y="864"/>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399" name="Group 36"/>
            <p:cNvGrpSpPr>
              <a:grpSpLocks/>
            </p:cNvGrpSpPr>
            <p:nvPr/>
          </p:nvGrpSpPr>
          <p:grpSpPr bwMode="auto">
            <a:xfrm>
              <a:off x="744" y="864"/>
              <a:ext cx="1328" cy="403"/>
              <a:chOff x="744" y="864"/>
              <a:chExt cx="1328" cy="403"/>
            </a:xfrm>
          </p:grpSpPr>
          <p:sp>
            <p:nvSpPr>
              <p:cNvPr id="272524" name="Rectangle 37"/>
              <p:cNvSpPr>
                <a:spLocks noChangeArrowheads="1"/>
              </p:cNvSpPr>
              <p:nvPr/>
            </p:nvSpPr>
            <p:spPr bwMode="auto">
              <a:xfrm>
                <a:off x="776" y="864"/>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ملكي/نبوي</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25" name="Rectangle 38"/>
              <p:cNvSpPr>
                <a:spLocks noChangeArrowheads="1"/>
              </p:cNvSpPr>
              <p:nvPr/>
            </p:nvSpPr>
            <p:spPr bwMode="auto">
              <a:xfrm>
                <a:off x="744" y="864"/>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0" name="Group 39"/>
            <p:cNvGrpSpPr>
              <a:grpSpLocks/>
            </p:cNvGrpSpPr>
            <p:nvPr/>
          </p:nvGrpSpPr>
          <p:grpSpPr bwMode="auto">
            <a:xfrm>
              <a:off x="2072" y="864"/>
              <a:ext cx="1720" cy="403"/>
              <a:chOff x="2072" y="864"/>
              <a:chExt cx="1720" cy="403"/>
            </a:xfrm>
          </p:grpSpPr>
          <p:sp>
            <p:nvSpPr>
              <p:cNvPr id="272522" name="Rectangle 40"/>
              <p:cNvSpPr>
                <a:spLocks noChangeArrowheads="1"/>
              </p:cNvSpPr>
              <p:nvPr/>
            </p:nvSpPr>
            <p:spPr bwMode="auto">
              <a:xfrm>
                <a:off x="2104" y="864"/>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كهنوتي (الهيكل/العبادة)</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23" name="Rectangle 41"/>
              <p:cNvSpPr>
                <a:spLocks noChangeArrowheads="1"/>
              </p:cNvSpPr>
              <p:nvPr/>
            </p:nvSpPr>
            <p:spPr bwMode="auto">
              <a:xfrm>
                <a:off x="2072" y="864"/>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1" name="Group 42"/>
            <p:cNvGrpSpPr>
              <a:grpSpLocks/>
            </p:cNvGrpSpPr>
            <p:nvPr/>
          </p:nvGrpSpPr>
          <p:grpSpPr bwMode="auto">
            <a:xfrm>
              <a:off x="0" y="1267"/>
              <a:ext cx="744" cy="403"/>
              <a:chOff x="0" y="1267"/>
              <a:chExt cx="744" cy="403"/>
            </a:xfrm>
          </p:grpSpPr>
          <p:sp>
            <p:nvSpPr>
              <p:cNvPr id="272518" name="Rectangle 43"/>
              <p:cNvSpPr>
                <a:spLocks noChangeArrowheads="1"/>
              </p:cNvSpPr>
              <p:nvPr/>
            </p:nvSpPr>
            <p:spPr bwMode="auto">
              <a:xfrm>
                <a:off x="0" y="1267"/>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19" name="Group 44"/>
              <p:cNvGrpSpPr>
                <a:grpSpLocks/>
              </p:cNvGrpSpPr>
              <p:nvPr/>
            </p:nvGrpSpPr>
            <p:grpSpPr bwMode="auto">
              <a:xfrm>
                <a:off x="0" y="1267"/>
                <a:ext cx="744" cy="403"/>
                <a:chOff x="0" y="1267"/>
                <a:chExt cx="744" cy="403"/>
              </a:xfrm>
            </p:grpSpPr>
            <p:sp>
              <p:nvSpPr>
                <p:cNvPr id="55341" name="Rectangle 45"/>
                <p:cNvSpPr>
                  <a:spLocks noChangeArrowheads="1"/>
                </p:cNvSpPr>
                <p:nvPr/>
              </p:nvSpPr>
              <p:spPr bwMode="auto">
                <a:xfrm>
                  <a:off x="32" y="1267"/>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التقييم</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521" name="Rectangle 46"/>
                <p:cNvSpPr>
                  <a:spLocks noChangeArrowheads="1"/>
                </p:cNvSpPr>
                <p:nvPr/>
              </p:nvSpPr>
              <p:spPr bwMode="auto">
                <a:xfrm>
                  <a:off x="0" y="1267"/>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02" name="Group 47"/>
            <p:cNvGrpSpPr>
              <a:grpSpLocks/>
            </p:cNvGrpSpPr>
            <p:nvPr/>
          </p:nvGrpSpPr>
          <p:grpSpPr bwMode="auto">
            <a:xfrm>
              <a:off x="744" y="1267"/>
              <a:ext cx="1328" cy="403"/>
              <a:chOff x="744" y="1267"/>
              <a:chExt cx="1328" cy="403"/>
            </a:xfrm>
          </p:grpSpPr>
          <p:sp>
            <p:nvSpPr>
              <p:cNvPr id="272516" name="Rectangle 48"/>
              <p:cNvSpPr>
                <a:spLocks noChangeArrowheads="1"/>
              </p:cNvSpPr>
              <p:nvPr/>
            </p:nvSpPr>
            <p:spPr bwMode="auto">
              <a:xfrm>
                <a:off x="776" y="1267"/>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مرتكز على الناموس الموسوي</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17" name="Rectangle 49"/>
              <p:cNvSpPr>
                <a:spLocks noChangeArrowheads="1"/>
              </p:cNvSpPr>
              <p:nvPr/>
            </p:nvSpPr>
            <p:spPr bwMode="auto">
              <a:xfrm>
                <a:off x="744" y="1267"/>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3" name="Group 50"/>
            <p:cNvGrpSpPr>
              <a:grpSpLocks/>
            </p:cNvGrpSpPr>
            <p:nvPr/>
          </p:nvGrpSpPr>
          <p:grpSpPr bwMode="auto">
            <a:xfrm>
              <a:off x="2072" y="1267"/>
              <a:ext cx="1720" cy="403"/>
              <a:chOff x="2072" y="1267"/>
              <a:chExt cx="1720" cy="403"/>
            </a:xfrm>
          </p:grpSpPr>
          <p:sp>
            <p:nvSpPr>
              <p:cNvPr id="272514" name="Rectangle 51"/>
              <p:cNvSpPr>
                <a:spLocks noChangeArrowheads="1"/>
              </p:cNvSpPr>
              <p:nvPr/>
            </p:nvSpPr>
            <p:spPr bwMode="auto">
              <a:xfrm>
                <a:off x="2104" y="1267"/>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يرتكز على داود/عبادة يهوه</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15" name="Rectangle 52"/>
              <p:cNvSpPr>
                <a:spLocks noChangeArrowheads="1"/>
              </p:cNvSpPr>
              <p:nvPr/>
            </p:nvSpPr>
            <p:spPr bwMode="auto">
              <a:xfrm>
                <a:off x="2072" y="1267"/>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4" name="Group 53"/>
            <p:cNvGrpSpPr>
              <a:grpSpLocks/>
            </p:cNvGrpSpPr>
            <p:nvPr/>
          </p:nvGrpSpPr>
          <p:grpSpPr bwMode="auto">
            <a:xfrm>
              <a:off x="0" y="1670"/>
              <a:ext cx="744" cy="403"/>
              <a:chOff x="0" y="1670"/>
              <a:chExt cx="744" cy="403"/>
            </a:xfrm>
          </p:grpSpPr>
          <p:sp>
            <p:nvSpPr>
              <p:cNvPr id="272510" name="Rectangle 54"/>
              <p:cNvSpPr>
                <a:spLocks noChangeArrowheads="1"/>
              </p:cNvSpPr>
              <p:nvPr/>
            </p:nvSpPr>
            <p:spPr bwMode="auto">
              <a:xfrm>
                <a:off x="0" y="1670"/>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11" name="Group 55"/>
              <p:cNvGrpSpPr>
                <a:grpSpLocks/>
              </p:cNvGrpSpPr>
              <p:nvPr/>
            </p:nvGrpSpPr>
            <p:grpSpPr bwMode="auto">
              <a:xfrm>
                <a:off x="0" y="1670"/>
                <a:ext cx="744" cy="403"/>
                <a:chOff x="0" y="1670"/>
                <a:chExt cx="744" cy="403"/>
              </a:xfrm>
            </p:grpSpPr>
            <p:sp>
              <p:nvSpPr>
                <p:cNvPr id="55352" name="Rectangle 56"/>
                <p:cNvSpPr>
                  <a:spLocks noChangeArrowheads="1"/>
                </p:cNvSpPr>
                <p:nvPr/>
              </p:nvSpPr>
              <p:spPr bwMode="auto">
                <a:xfrm>
                  <a:off x="32" y="1670"/>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الهدف</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513" name="Rectangle 57"/>
                <p:cNvSpPr>
                  <a:spLocks noChangeArrowheads="1"/>
                </p:cNvSpPr>
                <p:nvPr/>
              </p:nvSpPr>
              <p:spPr bwMode="auto">
                <a:xfrm>
                  <a:off x="0" y="1670"/>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05" name="Group 58"/>
            <p:cNvGrpSpPr>
              <a:grpSpLocks/>
            </p:cNvGrpSpPr>
            <p:nvPr/>
          </p:nvGrpSpPr>
          <p:grpSpPr bwMode="auto">
            <a:xfrm>
              <a:off x="744" y="1670"/>
              <a:ext cx="1328" cy="403"/>
              <a:chOff x="744" y="1670"/>
              <a:chExt cx="1328" cy="403"/>
            </a:xfrm>
          </p:grpSpPr>
          <p:sp>
            <p:nvSpPr>
              <p:cNvPr id="272508" name="Rectangle 59"/>
              <p:cNvSpPr>
                <a:spLocks noChangeArrowheads="1"/>
              </p:cNvSpPr>
              <p:nvPr/>
            </p:nvSpPr>
            <p:spPr bwMode="auto">
              <a:xfrm>
                <a:off x="776" y="1670"/>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أخلاقي : دينونة الأمتين</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09" name="Rectangle 60"/>
              <p:cNvSpPr>
                <a:spLocks noChangeArrowheads="1"/>
              </p:cNvSpPr>
              <p:nvPr/>
            </p:nvSpPr>
            <p:spPr bwMode="auto">
              <a:xfrm>
                <a:off x="744" y="1670"/>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6" name="Group 61"/>
            <p:cNvGrpSpPr>
              <a:grpSpLocks/>
            </p:cNvGrpSpPr>
            <p:nvPr/>
          </p:nvGrpSpPr>
          <p:grpSpPr bwMode="auto">
            <a:xfrm>
              <a:off x="2072" y="1670"/>
              <a:ext cx="1720" cy="403"/>
              <a:chOff x="2072" y="1670"/>
              <a:chExt cx="1720" cy="403"/>
            </a:xfrm>
          </p:grpSpPr>
          <p:sp>
            <p:nvSpPr>
              <p:cNvPr id="272506" name="Rectangle 62"/>
              <p:cNvSpPr>
                <a:spLocks noChangeArrowheads="1"/>
              </p:cNvSpPr>
              <p:nvPr/>
            </p:nvSpPr>
            <p:spPr bwMode="auto">
              <a:xfrm>
                <a:off x="2104" y="1670"/>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العهد / بركة يهوذا بسبب داود</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07" name="Rectangle 63"/>
              <p:cNvSpPr>
                <a:spLocks noChangeArrowheads="1"/>
              </p:cNvSpPr>
              <p:nvPr/>
            </p:nvSpPr>
            <p:spPr bwMode="auto">
              <a:xfrm>
                <a:off x="2072" y="1670"/>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7" name="Group 64"/>
            <p:cNvGrpSpPr>
              <a:grpSpLocks/>
            </p:cNvGrpSpPr>
            <p:nvPr/>
          </p:nvGrpSpPr>
          <p:grpSpPr bwMode="auto">
            <a:xfrm>
              <a:off x="0" y="2073"/>
              <a:ext cx="744" cy="403"/>
              <a:chOff x="0" y="2073"/>
              <a:chExt cx="744" cy="403"/>
            </a:xfrm>
          </p:grpSpPr>
          <p:sp>
            <p:nvSpPr>
              <p:cNvPr id="272502" name="Rectangle 65"/>
              <p:cNvSpPr>
                <a:spLocks noChangeArrowheads="1"/>
              </p:cNvSpPr>
              <p:nvPr/>
            </p:nvSpPr>
            <p:spPr bwMode="auto">
              <a:xfrm>
                <a:off x="0" y="2073"/>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03" name="Group 66"/>
              <p:cNvGrpSpPr>
                <a:grpSpLocks/>
              </p:cNvGrpSpPr>
              <p:nvPr/>
            </p:nvGrpSpPr>
            <p:grpSpPr bwMode="auto">
              <a:xfrm>
                <a:off x="0" y="2073"/>
                <a:ext cx="744" cy="403"/>
                <a:chOff x="0" y="2073"/>
                <a:chExt cx="744" cy="403"/>
              </a:xfrm>
            </p:grpSpPr>
            <p:sp>
              <p:nvSpPr>
                <p:cNvPr id="55363" name="Rectangle 67"/>
                <p:cNvSpPr>
                  <a:spLocks noChangeArrowheads="1"/>
                </p:cNvSpPr>
                <p:nvPr/>
              </p:nvSpPr>
              <p:spPr bwMode="auto">
                <a:xfrm>
                  <a:off x="32" y="2069"/>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المؤلف</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505" name="Rectangle 68"/>
                <p:cNvSpPr>
                  <a:spLocks noChangeArrowheads="1"/>
                </p:cNvSpPr>
                <p:nvPr/>
              </p:nvSpPr>
              <p:spPr bwMode="auto">
                <a:xfrm>
                  <a:off x="0" y="2073"/>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08" name="Group 69"/>
            <p:cNvGrpSpPr>
              <a:grpSpLocks/>
            </p:cNvGrpSpPr>
            <p:nvPr/>
          </p:nvGrpSpPr>
          <p:grpSpPr bwMode="auto">
            <a:xfrm>
              <a:off x="744" y="2073"/>
              <a:ext cx="1328" cy="403"/>
              <a:chOff x="744" y="2073"/>
              <a:chExt cx="1328" cy="403"/>
            </a:xfrm>
          </p:grpSpPr>
          <p:sp>
            <p:nvSpPr>
              <p:cNvPr id="272500" name="Rectangle 70"/>
              <p:cNvSpPr>
                <a:spLocks noChangeArrowheads="1"/>
              </p:cNvSpPr>
              <p:nvPr/>
            </p:nvSpPr>
            <p:spPr bwMode="auto">
              <a:xfrm>
                <a:off x="776" y="2073"/>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إرميا النبي/الكاهن</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01" name="Rectangle 71"/>
              <p:cNvSpPr>
                <a:spLocks noChangeArrowheads="1"/>
              </p:cNvSpPr>
              <p:nvPr/>
            </p:nvSpPr>
            <p:spPr bwMode="auto">
              <a:xfrm>
                <a:off x="744" y="2073"/>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9" name="Group 72"/>
            <p:cNvGrpSpPr>
              <a:grpSpLocks/>
            </p:cNvGrpSpPr>
            <p:nvPr/>
          </p:nvGrpSpPr>
          <p:grpSpPr bwMode="auto">
            <a:xfrm>
              <a:off x="2072" y="2073"/>
              <a:ext cx="1720" cy="403"/>
              <a:chOff x="2072" y="2073"/>
              <a:chExt cx="1720" cy="403"/>
            </a:xfrm>
          </p:grpSpPr>
          <p:sp>
            <p:nvSpPr>
              <p:cNvPr id="272498" name="Rectangle 73"/>
              <p:cNvSpPr>
                <a:spLocks noChangeArrowheads="1"/>
              </p:cNvSpPr>
              <p:nvPr/>
            </p:nvSpPr>
            <p:spPr bwMode="auto">
              <a:xfrm>
                <a:off x="2104" y="2073"/>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عزرا الكاهن</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99" name="Rectangle 74"/>
              <p:cNvSpPr>
                <a:spLocks noChangeArrowheads="1"/>
              </p:cNvSpPr>
              <p:nvPr/>
            </p:nvSpPr>
            <p:spPr bwMode="auto">
              <a:xfrm>
                <a:off x="2072" y="2073"/>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0" name="Group 75"/>
            <p:cNvGrpSpPr>
              <a:grpSpLocks/>
            </p:cNvGrpSpPr>
            <p:nvPr/>
          </p:nvGrpSpPr>
          <p:grpSpPr bwMode="auto">
            <a:xfrm>
              <a:off x="0" y="2476"/>
              <a:ext cx="744" cy="403"/>
              <a:chOff x="0" y="2476"/>
              <a:chExt cx="744" cy="403"/>
            </a:xfrm>
          </p:grpSpPr>
          <p:sp>
            <p:nvSpPr>
              <p:cNvPr id="272494" name="Rectangle 76"/>
              <p:cNvSpPr>
                <a:spLocks noChangeArrowheads="1"/>
              </p:cNvSpPr>
              <p:nvPr/>
            </p:nvSpPr>
            <p:spPr bwMode="auto">
              <a:xfrm>
                <a:off x="0" y="2476"/>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95" name="Group 77"/>
              <p:cNvGrpSpPr>
                <a:grpSpLocks/>
              </p:cNvGrpSpPr>
              <p:nvPr/>
            </p:nvGrpSpPr>
            <p:grpSpPr bwMode="auto">
              <a:xfrm>
                <a:off x="0" y="2476"/>
                <a:ext cx="744" cy="403"/>
                <a:chOff x="0" y="2476"/>
                <a:chExt cx="744" cy="403"/>
              </a:xfrm>
            </p:grpSpPr>
            <p:sp>
              <p:nvSpPr>
                <p:cNvPr id="55374" name="Rectangle 78"/>
                <p:cNvSpPr>
                  <a:spLocks noChangeArrowheads="1"/>
                </p:cNvSpPr>
                <p:nvPr/>
              </p:nvSpPr>
              <p:spPr bwMode="auto">
                <a:xfrm>
                  <a:off x="32" y="2476"/>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الأمانة</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97" name="Rectangle 79"/>
                <p:cNvSpPr>
                  <a:spLocks noChangeArrowheads="1"/>
                </p:cNvSpPr>
                <p:nvPr/>
              </p:nvSpPr>
              <p:spPr bwMode="auto">
                <a:xfrm>
                  <a:off x="0" y="2476"/>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11" name="Group 80"/>
            <p:cNvGrpSpPr>
              <a:grpSpLocks/>
            </p:cNvGrpSpPr>
            <p:nvPr/>
          </p:nvGrpSpPr>
          <p:grpSpPr bwMode="auto">
            <a:xfrm>
              <a:off x="744" y="2476"/>
              <a:ext cx="1328" cy="403"/>
              <a:chOff x="744" y="2476"/>
              <a:chExt cx="1328" cy="403"/>
            </a:xfrm>
          </p:grpSpPr>
          <p:sp>
            <p:nvSpPr>
              <p:cNvPr id="272492" name="Rectangle 81"/>
              <p:cNvSpPr>
                <a:spLocks noChangeArrowheads="1"/>
              </p:cNvSpPr>
              <p:nvPr/>
            </p:nvSpPr>
            <p:spPr bwMode="auto">
              <a:xfrm>
                <a:off x="776" y="2476"/>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عدم أمانة الإنسان</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93" name="Rectangle 82"/>
              <p:cNvSpPr>
                <a:spLocks noChangeArrowheads="1"/>
              </p:cNvSpPr>
              <p:nvPr/>
            </p:nvSpPr>
            <p:spPr bwMode="auto">
              <a:xfrm>
                <a:off x="744" y="2476"/>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2" name="Group 83"/>
            <p:cNvGrpSpPr>
              <a:grpSpLocks/>
            </p:cNvGrpSpPr>
            <p:nvPr/>
          </p:nvGrpSpPr>
          <p:grpSpPr bwMode="auto">
            <a:xfrm>
              <a:off x="2072" y="2476"/>
              <a:ext cx="1720" cy="403"/>
              <a:chOff x="2072" y="2476"/>
              <a:chExt cx="1720" cy="403"/>
            </a:xfrm>
          </p:grpSpPr>
          <p:sp>
            <p:nvSpPr>
              <p:cNvPr id="272490" name="Rectangle 84"/>
              <p:cNvSpPr>
                <a:spLocks noChangeArrowheads="1"/>
              </p:cNvSpPr>
              <p:nvPr/>
            </p:nvSpPr>
            <p:spPr bwMode="auto">
              <a:xfrm>
                <a:off x="2104" y="2476"/>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91" name="Rectangle 85"/>
              <p:cNvSpPr>
                <a:spLocks noChangeArrowheads="1"/>
              </p:cNvSpPr>
              <p:nvPr/>
            </p:nvSpPr>
            <p:spPr bwMode="auto">
              <a:xfrm>
                <a:off x="2072" y="2476"/>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3" name="Group 86"/>
            <p:cNvGrpSpPr>
              <a:grpSpLocks/>
            </p:cNvGrpSpPr>
            <p:nvPr/>
          </p:nvGrpSpPr>
          <p:grpSpPr bwMode="auto">
            <a:xfrm>
              <a:off x="0" y="2879"/>
              <a:ext cx="744" cy="403"/>
              <a:chOff x="0" y="2879"/>
              <a:chExt cx="744" cy="403"/>
            </a:xfrm>
          </p:grpSpPr>
          <p:sp>
            <p:nvSpPr>
              <p:cNvPr id="272486" name="Rectangle 87"/>
              <p:cNvSpPr>
                <a:spLocks noChangeArrowheads="1"/>
              </p:cNvSpPr>
              <p:nvPr/>
            </p:nvSpPr>
            <p:spPr bwMode="auto">
              <a:xfrm>
                <a:off x="0" y="2879"/>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87" name="Group 88"/>
              <p:cNvGrpSpPr>
                <a:grpSpLocks/>
              </p:cNvGrpSpPr>
              <p:nvPr/>
            </p:nvGrpSpPr>
            <p:grpSpPr bwMode="auto">
              <a:xfrm>
                <a:off x="0" y="2879"/>
                <a:ext cx="744" cy="403"/>
                <a:chOff x="0" y="2879"/>
                <a:chExt cx="744" cy="403"/>
              </a:xfrm>
            </p:grpSpPr>
            <p:sp>
              <p:nvSpPr>
                <p:cNvPr id="55385" name="Rectangle 89"/>
                <p:cNvSpPr>
                  <a:spLocks noChangeArrowheads="1"/>
                </p:cNvSpPr>
                <p:nvPr/>
              </p:nvSpPr>
              <p:spPr bwMode="auto">
                <a:xfrm>
                  <a:off x="32" y="2873"/>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المظهر الخارجي</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89" name="Rectangle 90"/>
                <p:cNvSpPr>
                  <a:spLocks noChangeArrowheads="1"/>
                </p:cNvSpPr>
                <p:nvPr/>
              </p:nvSpPr>
              <p:spPr bwMode="auto">
                <a:xfrm>
                  <a:off x="0" y="2879"/>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14" name="Group 91"/>
            <p:cNvGrpSpPr>
              <a:grpSpLocks/>
            </p:cNvGrpSpPr>
            <p:nvPr/>
          </p:nvGrpSpPr>
          <p:grpSpPr bwMode="auto">
            <a:xfrm>
              <a:off x="744" y="2879"/>
              <a:ext cx="1328" cy="403"/>
              <a:chOff x="744" y="2879"/>
              <a:chExt cx="1328" cy="403"/>
            </a:xfrm>
          </p:grpSpPr>
          <p:sp>
            <p:nvSpPr>
              <p:cNvPr id="272484" name="Rectangle 92"/>
              <p:cNvSpPr>
                <a:spLocks noChangeArrowheads="1"/>
              </p:cNvSpPr>
              <p:nvPr/>
            </p:nvSpPr>
            <p:spPr bwMode="auto">
              <a:xfrm>
                <a:off x="776" y="2879"/>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سلبي : تمرد/مأساة</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85" name="Rectangle 93"/>
              <p:cNvSpPr>
                <a:spLocks noChangeArrowheads="1"/>
              </p:cNvSpPr>
              <p:nvPr/>
            </p:nvSpPr>
            <p:spPr bwMode="auto">
              <a:xfrm>
                <a:off x="744" y="2879"/>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5" name="Group 94"/>
            <p:cNvGrpSpPr>
              <a:grpSpLocks/>
            </p:cNvGrpSpPr>
            <p:nvPr/>
          </p:nvGrpSpPr>
          <p:grpSpPr bwMode="auto">
            <a:xfrm>
              <a:off x="2072" y="2879"/>
              <a:ext cx="1720" cy="403"/>
              <a:chOff x="2072" y="2879"/>
              <a:chExt cx="1720" cy="403"/>
            </a:xfrm>
          </p:grpSpPr>
          <p:sp>
            <p:nvSpPr>
              <p:cNvPr id="272482" name="Rectangle 95"/>
              <p:cNvSpPr>
                <a:spLocks noChangeArrowheads="1"/>
              </p:cNvSpPr>
              <p:nvPr/>
            </p:nvSpPr>
            <p:spPr bwMode="auto">
              <a:xfrm>
                <a:off x="2104" y="2879"/>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إيجابي : رجاء رغم الإرتداد/المأساة</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83" name="Rectangle 96"/>
              <p:cNvSpPr>
                <a:spLocks noChangeArrowheads="1"/>
              </p:cNvSpPr>
              <p:nvPr/>
            </p:nvSpPr>
            <p:spPr bwMode="auto">
              <a:xfrm>
                <a:off x="2072" y="2879"/>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6" name="Group 97"/>
            <p:cNvGrpSpPr>
              <a:grpSpLocks/>
            </p:cNvGrpSpPr>
            <p:nvPr/>
          </p:nvGrpSpPr>
          <p:grpSpPr bwMode="auto">
            <a:xfrm>
              <a:off x="0" y="3282"/>
              <a:ext cx="744" cy="403"/>
              <a:chOff x="0" y="3282"/>
              <a:chExt cx="744" cy="403"/>
            </a:xfrm>
          </p:grpSpPr>
          <p:sp>
            <p:nvSpPr>
              <p:cNvPr id="272478" name="Rectangle 98"/>
              <p:cNvSpPr>
                <a:spLocks noChangeArrowheads="1"/>
              </p:cNvSpPr>
              <p:nvPr/>
            </p:nvSpPr>
            <p:spPr bwMode="auto">
              <a:xfrm>
                <a:off x="0" y="3282"/>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79" name="Group 99"/>
              <p:cNvGrpSpPr>
                <a:grpSpLocks/>
              </p:cNvGrpSpPr>
              <p:nvPr/>
            </p:nvGrpSpPr>
            <p:grpSpPr bwMode="auto">
              <a:xfrm>
                <a:off x="0" y="3282"/>
                <a:ext cx="744" cy="403"/>
                <a:chOff x="0" y="3282"/>
                <a:chExt cx="744" cy="403"/>
              </a:xfrm>
            </p:grpSpPr>
            <p:sp>
              <p:nvSpPr>
                <p:cNvPr id="55396" name="Rectangle 100"/>
                <p:cNvSpPr>
                  <a:spLocks noChangeArrowheads="1"/>
                </p:cNvSpPr>
                <p:nvPr/>
              </p:nvSpPr>
              <p:spPr bwMode="auto">
                <a:xfrm>
                  <a:off x="32" y="3282"/>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المستلمين</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81" name="Rectangle 101"/>
                <p:cNvSpPr>
                  <a:spLocks noChangeArrowheads="1"/>
                </p:cNvSpPr>
                <p:nvPr/>
              </p:nvSpPr>
              <p:spPr bwMode="auto">
                <a:xfrm>
                  <a:off x="0" y="3282"/>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17" name="Group 102"/>
            <p:cNvGrpSpPr>
              <a:grpSpLocks/>
            </p:cNvGrpSpPr>
            <p:nvPr/>
          </p:nvGrpSpPr>
          <p:grpSpPr bwMode="auto">
            <a:xfrm>
              <a:off x="744" y="3282"/>
              <a:ext cx="1328" cy="403"/>
              <a:chOff x="744" y="3282"/>
              <a:chExt cx="1328" cy="403"/>
            </a:xfrm>
          </p:grpSpPr>
          <p:sp>
            <p:nvSpPr>
              <p:cNvPr id="272476" name="Rectangle 103"/>
              <p:cNvSpPr>
                <a:spLocks noChangeArrowheads="1"/>
              </p:cNvSpPr>
              <p:nvPr/>
            </p:nvSpPr>
            <p:spPr bwMode="auto">
              <a:xfrm>
                <a:off x="776" y="3282"/>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يهود السبي (550 ق.م)</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77" name="Rectangle 104"/>
              <p:cNvSpPr>
                <a:spLocks noChangeArrowheads="1"/>
              </p:cNvSpPr>
              <p:nvPr/>
            </p:nvSpPr>
            <p:spPr bwMode="auto">
              <a:xfrm>
                <a:off x="744" y="3282"/>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8" name="Group 105"/>
            <p:cNvGrpSpPr>
              <a:grpSpLocks/>
            </p:cNvGrpSpPr>
            <p:nvPr/>
          </p:nvGrpSpPr>
          <p:grpSpPr bwMode="auto">
            <a:xfrm>
              <a:off x="2072" y="3282"/>
              <a:ext cx="1720" cy="403"/>
              <a:chOff x="2072" y="3282"/>
              <a:chExt cx="1720" cy="403"/>
            </a:xfrm>
          </p:grpSpPr>
          <p:sp>
            <p:nvSpPr>
              <p:cNvPr id="272474" name="Rectangle 106"/>
              <p:cNvSpPr>
                <a:spLocks noChangeArrowheads="1"/>
              </p:cNvSpPr>
              <p:nvPr/>
            </p:nvSpPr>
            <p:spPr bwMode="auto">
              <a:xfrm>
                <a:off x="2104" y="3282"/>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يهود ما بعد السبي (440 ق.م)</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75" name="Rectangle 107"/>
              <p:cNvSpPr>
                <a:spLocks noChangeArrowheads="1"/>
              </p:cNvSpPr>
              <p:nvPr/>
            </p:nvSpPr>
            <p:spPr bwMode="auto">
              <a:xfrm>
                <a:off x="2072" y="3282"/>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9" name="Group 108"/>
            <p:cNvGrpSpPr>
              <a:grpSpLocks/>
            </p:cNvGrpSpPr>
            <p:nvPr/>
          </p:nvGrpSpPr>
          <p:grpSpPr bwMode="auto">
            <a:xfrm>
              <a:off x="0" y="3685"/>
              <a:ext cx="744" cy="403"/>
              <a:chOff x="0" y="3685"/>
              <a:chExt cx="744" cy="403"/>
            </a:xfrm>
          </p:grpSpPr>
          <p:sp>
            <p:nvSpPr>
              <p:cNvPr id="272470" name="Rectangle 109"/>
              <p:cNvSpPr>
                <a:spLocks noChangeArrowheads="1"/>
              </p:cNvSpPr>
              <p:nvPr/>
            </p:nvSpPr>
            <p:spPr bwMode="auto">
              <a:xfrm>
                <a:off x="0" y="3685"/>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71" name="Group 110"/>
              <p:cNvGrpSpPr>
                <a:grpSpLocks/>
              </p:cNvGrpSpPr>
              <p:nvPr/>
            </p:nvGrpSpPr>
            <p:grpSpPr bwMode="auto">
              <a:xfrm>
                <a:off x="0" y="3685"/>
                <a:ext cx="744" cy="403"/>
                <a:chOff x="0" y="3685"/>
                <a:chExt cx="744" cy="403"/>
              </a:xfrm>
            </p:grpSpPr>
            <p:sp>
              <p:nvSpPr>
                <p:cNvPr id="55407" name="Rectangle 111"/>
                <p:cNvSpPr>
                  <a:spLocks noChangeArrowheads="1"/>
                </p:cNvSpPr>
                <p:nvPr/>
              </p:nvSpPr>
              <p:spPr bwMode="auto">
                <a:xfrm>
                  <a:off x="32" y="3689"/>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السجل الزمني</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73" name="Rectangle 112"/>
                <p:cNvSpPr>
                  <a:spLocks noChangeArrowheads="1"/>
                </p:cNvSpPr>
                <p:nvPr/>
              </p:nvSpPr>
              <p:spPr bwMode="auto">
                <a:xfrm>
                  <a:off x="0" y="3685"/>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20" name="Group 113"/>
            <p:cNvGrpSpPr>
              <a:grpSpLocks/>
            </p:cNvGrpSpPr>
            <p:nvPr/>
          </p:nvGrpSpPr>
          <p:grpSpPr bwMode="auto">
            <a:xfrm>
              <a:off x="744" y="3685"/>
              <a:ext cx="1328" cy="403"/>
              <a:chOff x="744" y="3685"/>
              <a:chExt cx="1328" cy="403"/>
            </a:xfrm>
          </p:grpSpPr>
          <p:sp>
            <p:nvSpPr>
              <p:cNvPr id="272468" name="Rectangle 114"/>
              <p:cNvSpPr>
                <a:spLocks noChangeArrowheads="1"/>
              </p:cNvSpPr>
              <p:nvPr/>
            </p:nvSpPr>
            <p:spPr bwMode="auto">
              <a:xfrm>
                <a:off x="776" y="3685"/>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971-586 ق.م</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69" name="Rectangle 115"/>
              <p:cNvSpPr>
                <a:spLocks noChangeArrowheads="1"/>
              </p:cNvSpPr>
              <p:nvPr/>
            </p:nvSpPr>
            <p:spPr bwMode="auto">
              <a:xfrm>
                <a:off x="744" y="3685"/>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1" name="Group 116"/>
            <p:cNvGrpSpPr>
              <a:grpSpLocks/>
            </p:cNvGrpSpPr>
            <p:nvPr/>
          </p:nvGrpSpPr>
          <p:grpSpPr bwMode="auto">
            <a:xfrm>
              <a:off x="2072" y="3685"/>
              <a:ext cx="1720" cy="403"/>
              <a:chOff x="2072" y="3685"/>
              <a:chExt cx="1720" cy="403"/>
            </a:xfrm>
          </p:grpSpPr>
          <p:sp>
            <p:nvSpPr>
              <p:cNvPr id="272466" name="Rectangle 117"/>
              <p:cNvSpPr>
                <a:spLocks noChangeArrowheads="1"/>
              </p:cNvSpPr>
              <p:nvPr/>
            </p:nvSpPr>
            <p:spPr bwMode="auto">
              <a:xfrm>
                <a:off x="2104" y="3685"/>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1011-538 ق.م</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67" name="Rectangle 118"/>
              <p:cNvSpPr>
                <a:spLocks noChangeArrowheads="1"/>
              </p:cNvSpPr>
              <p:nvPr/>
            </p:nvSpPr>
            <p:spPr bwMode="auto">
              <a:xfrm>
                <a:off x="2072" y="3685"/>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2" name="Group 119"/>
            <p:cNvGrpSpPr>
              <a:grpSpLocks/>
            </p:cNvGrpSpPr>
            <p:nvPr/>
          </p:nvGrpSpPr>
          <p:grpSpPr bwMode="auto">
            <a:xfrm>
              <a:off x="0" y="4088"/>
              <a:ext cx="744" cy="518"/>
              <a:chOff x="0" y="4088"/>
              <a:chExt cx="744" cy="518"/>
            </a:xfrm>
          </p:grpSpPr>
          <p:sp>
            <p:nvSpPr>
              <p:cNvPr id="272462" name="Rectangle 120"/>
              <p:cNvSpPr>
                <a:spLocks noChangeArrowheads="1"/>
              </p:cNvSpPr>
              <p:nvPr/>
            </p:nvSpPr>
            <p:spPr bwMode="auto">
              <a:xfrm>
                <a:off x="0" y="4088"/>
                <a:ext cx="744" cy="518"/>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63" name="Group 121"/>
              <p:cNvGrpSpPr>
                <a:grpSpLocks/>
              </p:cNvGrpSpPr>
              <p:nvPr/>
            </p:nvGrpSpPr>
            <p:grpSpPr bwMode="auto">
              <a:xfrm>
                <a:off x="0" y="4088"/>
                <a:ext cx="744" cy="518"/>
                <a:chOff x="0" y="4088"/>
                <a:chExt cx="744" cy="518"/>
              </a:xfrm>
            </p:grpSpPr>
            <p:sp>
              <p:nvSpPr>
                <p:cNvPr id="55418" name="Rectangle 122"/>
                <p:cNvSpPr>
                  <a:spLocks noChangeArrowheads="1"/>
                </p:cNvSpPr>
                <p:nvPr/>
              </p:nvSpPr>
              <p:spPr bwMode="auto">
                <a:xfrm>
                  <a:off x="32" y="4088"/>
                  <a:ext cx="679" cy="518"/>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التركيز</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65" name="Rectangle 123"/>
                <p:cNvSpPr>
                  <a:spLocks noChangeArrowheads="1"/>
                </p:cNvSpPr>
                <p:nvPr/>
              </p:nvSpPr>
              <p:spPr bwMode="auto">
                <a:xfrm>
                  <a:off x="0" y="4088"/>
                  <a:ext cx="74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23" name="Group 124"/>
            <p:cNvGrpSpPr>
              <a:grpSpLocks/>
            </p:cNvGrpSpPr>
            <p:nvPr/>
          </p:nvGrpSpPr>
          <p:grpSpPr bwMode="auto">
            <a:xfrm>
              <a:off x="744" y="4088"/>
              <a:ext cx="1328" cy="518"/>
              <a:chOff x="744" y="4088"/>
              <a:chExt cx="1328" cy="518"/>
            </a:xfrm>
          </p:grpSpPr>
          <p:sp>
            <p:nvSpPr>
              <p:cNvPr id="272460" name="Rectangle 125"/>
              <p:cNvSpPr>
                <a:spLocks noChangeArrowheads="1"/>
              </p:cNvSpPr>
              <p:nvPr/>
            </p:nvSpPr>
            <p:spPr bwMode="auto">
              <a:xfrm>
                <a:off x="776" y="4088"/>
                <a:ext cx="126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9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سياسي : التركيز على العرش</a:t>
                </a:r>
                <a:endParaRPr kumimoji="0" lang="en-US" altLang="zh-CN" sz="19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61" name="Rectangle 126"/>
              <p:cNvSpPr>
                <a:spLocks noChangeArrowheads="1"/>
              </p:cNvSpPr>
              <p:nvPr/>
            </p:nvSpPr>
            <p:spPr bwMode="auto">
              <a:xfrm>
                <a:off x="744" y="4088"/>
                <a:ext cx="132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4" name="Group 127"/>
            <p:cNvGrpSpPr>
              <a:grpSpLocks/>
            </p:cNvGrpSpPr>
            <p:nvPr/>
          </p:nvGrpSpPr>
          <p:grpSpPr bwMode="auto">
            <a:xfrm>
              <a:off x="2072" y="4088"/>
              <a:ext cx="1720" cy="518"/>
              <a:chOff x="2072" y="4088"/>
              <a:chExt cx="1720" cy="518"/>
            </a:xfrm>
          </p:grpSpPr>
          <p:sp>
            <p:nvSpPr>
              <p:cNvPr id="272458" name="Rectangle 128"/>
              <p:cNvSpPr>
                <a:spLocks noChangeArrowheads="1"/>
              </p:cNvSpPr>
              <p:nvPr/>
            </p:nvSpPr>
            <p:spPr bwMode="auto">
              <a:xfrm>
                <a:off x="2104" y="4088"/>
                <a:ext cx="1656"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روحي : التركيز على الهيكل</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59" name="Rectangle 129"/>
              <p:cNvSpPr>
                <a:spLocks noChangeArrowheads="1"/>
              </p:cNvSpPr>
              <p:nvPr/>
            </p:nvSpPr>
            <p:spPr bwMode="auto">
              <a:xfrm>
                <a:off x="2072" y="4088"/>
                <a:ext cx="1720"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5" name="Group 130"/>
            <p:cNvGrpSpPr>
              <a:grpSpLocks/>
            </p:cNvGrpSpPr>
            <p:nvPr/>
          </p:nvGrpSpPr>
          <p:grpSpPr bwMode="auto">
            <a:xfrm>
              <a:off x="0" y="4606"/>
              <a:ext cx="744" cy="403"/>
              <a:chOff x="0" y="4606"/>
              <a:chExt cx="744" cy="403"/>
            </a:xfrm>
          </p:grpSpPr>
          <p:sp>
            <p:nvSpPr>
              <p:cNvPr id="272454" name="Rectangle 131"/>
              <p:cNvSpPr>
                <a:spLocks noChangeArrowheads="1"/>
              </p:cNvSpPr>
              <p:nvPr/>
            </p:nvSpPr>
            <p:spPr bwMode="auto">
              <a:xfrm>
                <a:off x="0" y="4606"/>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55" name="Group 132"/>
              <p:cNvGrpSpPr>
                <a:grpSpLocks/>
              </p:cNvGrpSpPr>
              <p:nvPr/>
            </p:nvGrpSpPr>
            <p:grpSpPr bwMode="auto">
              <a:xfrm>
                <a:off x="0" y="4606"/>
                <a:ext cx="744" cy="403"/>
                <a:chOff x="0" y="4606"/>
                <a:chExt cx="744" cy="403"/>
              </a:xfrm>
            </p:grpSpPr>
            <p:sp>
              <p:nvSpPr>
                <p:cNvPr id="55429" name="Rectangle 133"/>
                <p:cNvSpPr>
                  <a:spLocks noChangeArrowheads="1"/>
                </p:cNvSpPr>
                <p:nvPr/>
              </p:nvSpPr>
              <p:spPr bwMode="auto">
                <a:xfrm>
                  <a:off x="32" y="4604"/>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المحتوى</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57" name="Rectangle 134"/>
                <p:cNvSpPr>
                  <a:spLocks noChangeArrowheads="1"/>
                </p:cNvSpPr>
                <p:nvPr/>
              </p:nvSpPr>
              <p:spPr bwMode="auto">
                <a:xfrm>
                  <a:off x="0" y="4606"/>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26" name="Group 135"/>
            <p:cNvGrpSpPr>
              <a:grpSpLocks/>
            </p:cNvGrpSpPr>
            <p:nvPr/>
          </p:nvGrpSpPr>
          <p:grpSpPr bwMode="auto">
            <a:xfrm>
              <a:off x="744" y="4606"/>
              <a:ext cx="1328" cy="403"/>
              <a:chOff x="744" y="4606"/>
              <a:chExt cx="1328" cy="403"/>
            </a:xfrm>
          </p:grpSpPr>
          <p:sp>
            <p:nvSpPr>
              <p:cNvPr id="272452" name="Rectangle 136"/>
              <p:cNvSpPr>
                <a:spLocks noChangeArrowheads="1"/>
              </p:cNvSpPr>
              <p:nvPr/>
            </p:nvSpPr>
            <p:spPr bwMode="auto">
              <a:xfrm>
                <a:off x="776" y="4606"/>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تاريخي</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53" name="Rectangle 137"/>
              <p:cNvSpPr>
                <a:spLocks noChangeArrowheads="1"/>
              </p:cNvSpPr>
              <p:nvPr/>
            </p:nvSpPr>
            <p:spPr bwMode="auto">
              <a:xfrm>
                <a:off x="744" y="4606"/>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7" name="Group 138"/>
            <p:cNvGrpSpPr>
              <a:grpSpLocks/>
            </p:cNvGrpSpPr>
            <p:nvPr/>
          </p:nvGrpSpPr>
          <p:grpSpPr bwMode="auto">
            <a:xfrm>
              <a:off x="2072" y="4606"/>
              <a:ext cx="1720" cy="403"/>
              <a:chOff x="2072" y="4606"/>
              <a:chExt cx="1720" cy="403"/>
            </a:xfrm>
          </p:grpSpPr>
          <p:sp>
            <p:nvSpPr>
              <p:cNvPr id="272450" name="Rectangle 139"/>
              <p:cNvSpPr>
                <a:spLocks noChangeArrowheads="1"/>
              </p:cNvSpPr>
              <p:nvPr/>
            </p:nvSpPr>
            <p:spPr bwMode="auto">
              <a:xfrm>
                <a:off x="2104" y="4606"/>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لاهوتي</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51" name="Rectangle 140"/>
              <p:cNvSpPr>
                <a:spLocks noChangeArrowheads="1"/>
              </p:cNvSpPr>
              <p:nvPr/>
            </p:nvSpPr>
            <p:spPr bwMode="auto">
              <a:xfrm>
                <a:off x="2072" y="4606"/>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8" name="Group 141"/>
            <p:cNvGrpSpPr>
              <a:grpSpLocks/>
            </p:cNvGrpSpPr>
            <p:nvPr/>
          </p:nvGrpSpPr>
          <p:grpSpPr bwMode="auto">
            <a:xfrm>
              <a:off x="0" y="5009"/>
              <a:ext cx="744" cy="403"/>
              <a:chOff x="0" y="5009"/>
              <a:chExt cx="744" cy="403"/>
            </a:xfrm>
          </p:grpSpPr>
          <p:sp>
            <p:nvSpPr>
              <p:cNvPr id="272446" name="Rectangle 142"/>
              <p:cNvSpPr>
                <a:spLocks noChangeArrowheads="1"/>
              </p:cNvSpPr>
              <p:nvPr/>
            </p:nvSpPr>
            <p:spPr bwMode="auto">
              <a:xfrm>
                <a:off x="0" y="5009"/>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47" name="Group 143"/>
              <p:cNvGrpSpPr>
                <a:grpSpLocks/>
              </p:cNvGrpSpPr>
              <p:nvPr/>
            </p:nvGrpSpPr>
            <p:grpSpPr bwMode="auto">
              <a:xfrm>
                <a:off x="0" y="5009"/>
                <a:ext cx="744" cy="403"/>
                <a:chOff x="0" y="5009"/>
                <a:chExt cx="744" cy="403"/>
              </a:xfrm>
            </p:grpSpPr>
            <p:sp>
              <p:nvSpPr>
                <p:cNvPr id="55440" name="Rectangle 144"/>
                <p:cNvSpPr>
                  <a:spLocks noChangeArrowheads="1"/>
                </p:cNvSpPr>
                <p:nvPr/>
              </p:nvSpPr>
              <p:spPr bwMode="auto">
                <a:xfrm>
                  <a:off x="32" y="5009"/>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الصفات</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49" name="Rectangle 145"/>
                <p:cNvSpPr>
                  <a:spLocks noChangeArrowheads="1"/>
                </p:cNvSpPr>
                <p:nvPr/>
              </p:nvSpPr>
              <p:spPr bwMode="auto">
                <a:xfrm>
                  <a:off x="0" y="5009"/>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29" name="Group 146"/>
            <p:cNvGrpSpPr>
              <a:grpSpLocks/>
            </p:cNvGrpSpPr>
            <p:nvPr/>
          </p:nvGrpSpPr>
          <p:grpSpPr bwMode="auto">
            <a:xfrm>
              <a:off x="744" y="5009"/>
              <a:ext cx="1328" cy="403"/>
              <a:chOff x="744" y="5009"/>
              <a:chExt cx="1328" cy="403"/>
            </a:xfrm>
          </p:grpSpPr>
          <p:sp>
            <p:nvSpPr>
              <p:cNvPr id="272444" name="Rectangle 147"/>
              <p:cNvSpPr>
                <a:spLocks noChangeArrowheads="1"/>
              </p:cNvSpPr>
              <p:nvPr/>
            </p:nvSpPr>
            <p:spPr bwMode="auto">
              <a:xfrm>
                <a:off x="776" y="5009"/>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عدالة الله</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45" name="Rectangle 148"/>
              <p:cNvSpPr>
                <a:spLocks noChangeArrowheads="1"/>
              </p:cNvSpPr>
              <p:nvPr/>
            </p:nvSpPr>
            <p:spPr bwMode="auto">
              <a:xfrm>
                <a:off x="744" y="5009"/>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30" name="Group 149"/>
            <p:cNvGrpSpPr>
              <a:grpSpLocks/>
            </p:cNvGrpSpPr>
            <p:nvPr/>
          </p:nvGrpSpPr>
          <p:grpSpPr bwMode="auto">
            <a:xfrm>
              <a:off x="2072" y="5009"/>
              <a:ext cx="1720" cy="403"/>
              <a:chOff x="2072" y="5009"/>
              <a:chExt cx="1720" cy="403"/>
            </a:xfrm>
          </p:grpSpPr>
          <p:sp>
            <p:nvSpPr>
              <p:cNvPr id="272442" name="Rectangle 150"/>
              <p:cNvSpPr>
                <a:spLocks noChangeArrowheads="1"/>
              </p:cNvSpPr>
              <p:nvPr/>
            </p:nvSpPr>
            <p:spPr bwMode="auto">
              <a:xfrm>
                <a:off x="2104" y="5009"/>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نعمة الله</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43" name="Rectangle 151"/>
              <p:cNvSpPr>
                <a:spLocks noChangeArrowheads="1"/>
              </p:cNvSpPr>
              <p:nvPr/>
            </p:nvSpPr>
            <p:spPr bwMode="auto">
              <a:xfrm>
                <a:off x="2072" y="5009"/>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31" name="Group 152"/>
            <p:cNvGrpSpPr>
              <a:grpSpLocks/>
            </p:cNvGrpSpPr>
            <p:nvPr/>
          </p:nvGrpSpPr>
          <p:grpSpPr bwMode="auto">
            <a:xfrm>
              <a:off x="0" y="5412"/>
              <a:ext cx="744" cy="403"/>
              <a:chOff x="0" y="5412"/>
              <a:chExt cx="744" cy="403"/>
            </a:xfrm>
          </p:grpSpPr>
          <p:sp>
            <p:nvSpPr>
              <p:cNvPr id="272438" name="Rectangle 153"/>
              <p:cNvSpPr>
                <a:spLocks noChangeArrowheads="1"/>
              </p:cNvSpPr>
              <p:nvPr/>
            </p:nvSpPr>
            <p:spPr bwMode="auto">
              <a:xfrm>
                <a:off x="0" y="5412"/>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39" name="Group 154"/>
              <p:cNvGrpSpPr>
                <a:grpSpLocks/>
              </p:cNvGrpSpPr>
              <p:nvPr/>
            </p:nvGrpSpPr>
            <p:grpSpPr bwMode="auto">
              <a:xfrm>
                <a:off x="0" y="5412"/>
                <a:ext cx="744" cy="403"/>
                <a:chOff x="0" y="5412"/>
                <a:chExt cx="744" cy="403"/>
              </a:xfrm>
            </p:grpSpPr>
            <p:sp>
              <p:nvSpPr>
                <p:cNvPr id="55451" name="Rectangle 155"/>
                <p:cNvSpPr>
                  <a:spLocks noChangeArrowheads="1"/>
                </p:cNvSpPr>
                <p:nvPr/>
              </p:nvSpPr>
              <p:spPr bwMode="auto">
                <a:xfrm>
                  <a:off x="32" y="5408"/>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بطل الرواية</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41" name="Rectangle 156"/>
                <p:cNvSpPr>
                  <a:spLocks noChangeArrowheads="1"/>
                </p:cNvSpPr>
                <p:nvPr/>
              </p:nvSpPr>
              <p:spPr bwMode="auto">
                <a:xfrm>
                  <a:off x="0" y="5412"/>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32" name="Group 157"/>
            <p:cNvGrpSpPr>
              <a:grpSpLocks/>
            </p:cNvGrpSpPr>
            <p:nvPr/>
          </p:nvGrpSpPr>
          <p:grpSpPr bwMode="auto">
            <a:xfrm>
              <a:off x="744" y="5412"/>
              <a:ext cx="1328" cy="403"/>
              <a:chOff x="744" y="5412"/>
              <a:chExt cx="1328" cy="403"/>
            </a:xfrm>
          </p:grpSpPr>
          <p:sp>
            <p:nvSpPr>
              <p:cNvPr id="272436" name="Rectangle 158"/>
              <p:cNvSpPr>
                <a:spLocks noChangeArrowheads="1"/>
              </p:cNvSpPr>
              <p:nvPr/>
            </p:nvSpPr>
            <p:spPr bwMode="auto">
              <a:xfrm>
                <a:off x="776" y="5412"/>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مسؤولية البشر</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37" name="Rectangle 159"/>
              <p:cNvSpPr>
                <a:spLocks noChangeArrowheads="1"/>
              </p:cNvSpPr>
              <p:nvPr/>
            </p:nvSpPr>
            <p:spPr bwMode="auto">
              <a:xfrm>
                <a:off x="744" y="5412"/>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33" name="Group 160"/>
            <p:cNvGrpSpPr>
              <a:grpSpLocks/>
            </p:cNvGrpSpPr>
            <p:nvPr/>
          </p:nvGrpSpPr>
          <p:grpSpPr bwMode="auto">
            <a:xfrm>
              <a:off x="2072" y="5412"/>
              <a:ext cx="1720" cy="403"/>
              <a:chOff x="2072" y="5412"/>
              <a:chExt cx="1720" cy="403"/>
            </a:xfrm>
          </p:grpSpPr>
          <p:sp>
            <p:nvSpPr>
              <p:cNvPr id="272434" name="Rectangle 161"/>
              <p:cNvSpPr>
                <a:spLocks noChangeArrowheads="1"/>
              </p:cNvSpPr>
              <p:nvPr/>
            </p:nvSpPr>
            <p:spPr bwMode="auto">
              <a:xfrm>
                <a:off x="2104" y="5412"/>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السيادة الإلهية</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35" name="Rectangle 162"/>
              <p:cNvSpPr>
                <a:spLocks noChangeArrowheads="1"/>
              </p:cNvSpPr>
              <p:nvPr/>
            </p:nvSpPr>
            <p:spPr bwMode="auto">
              <a:xfrm>
                <a:off x="2072" y="5412"/>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sp>
        <p:nvSpPr>
          <p:cNvPr id="55459" name="WordArt 163"/>
          <p:cNvSpPr>
            <a:spLocks noChangeArrowheads="1" noChangeShapeType="1" noTextEdit="1"/>
          </p:cNvSpPr>
          <p:nvPr/>
        </p:nvSpPr>
        <p:spPr bwMode="auto">
          <a:xfrm>
            <a:off x="2743200" y="1371600"/>
            <a:ext cx="1143000" cy="981075"/>
          </a:xfrm>
          <a:prstGeom prst="rect">
            <a:avLst/>
          </a:prstGeom>
        </p:spPr>
        <p:txBody>
          <a:bodyPr wrap="none" fromWordArt="1">
            <a:prstTxWarp prst="textSlantUp">
              <a:avLst>
                <a:gd name="adj" fmla="val 32056"/>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cap="sq">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uLnTx/>
                <a:uFillTx/>
                <a:latin typeface="Impact"/>
                <a:ea typeface="Impact"/>
                <a:cs typeface="Impact"/>
              </a:rPr>
              <a:t>الملوك</a:t>
            </a:r>
            <a:endParaRPr kumimoji="1" lang="en-US" sz="3600" b="1" i="0" u="none" strike="noStrike" kern="10" cap="none" spc="0" normalizeH="0" baseline="0" noProof="0" dirty="0">
              <a:ln w="9525" cap="sq">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uLnTx/>
              <a:uFillTx/>
              <a:latin typeface="Impact"/>
              <a:ea typeface="Impact"/>
              <a:cs typeface="Impact"/>
            </a:endParaRPr>
          </a:p>
        </p:txBody>
      </p:sp>
      <p:sp>
        <p:nvSpPr>
          <p:cNvPr id="55460" name="WordArt 164"/>
          <p:cNvSpPr>
            <a:spLocks noChangeArrowheads="1" noChangeShapeType="1" noTextEdit="1"/>
          </p:cNvSpPr>
          <p:nvPr/>
        </p:nvSpPr>
        <p:spPr bwMode="auto">
          <a:xfrm>
            <a:off x="6019800" y="1600200"/>
            <a:ext cx="2041525" cy="5715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19050" cap="sq">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uLnTx/>
                <a:uFillTx/>
                <a:latin typeface="Impact"/>
                <a:ea typeface="Impact"/>
                <a:cs typeface="Impact"/>
              </a:rPr>
              <a:t>أخبار الأيام</a:t>
            </a:r>
            <a:endParaRPr kumimoji="1" lang="en-US" sz="3600" b="1" i="0" u="none" strike="noStrike" kern="10" cap="none" spc="0" normalizeH="0" baseline="0" noProof="0" dirty="0">
              <a:ln w="19050" cap="sq">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uLnTx/>
              <a:uFillTx/>
              <a:latin typeface="Impact"/>
              <a:ea typeface="Impact"/>
              <a:cs typeface="Impact"/>
            </a:endParaRPr>
          </a:p>
        </p:txBody>
      </p:sp>
      <p:sp>
        <p:nvSpPr>
          <p:cNvPr id="166" name="Rectangle 3"/>
          <p:cNvSpPr txBox="1">
            <a:spLocks noChangeArrowheads="1"/>
          </p:cNvSpPr>
          <p:nvPr/>
        </p:nvSpPr>
        <p:spPr bwMode="auto">
          <a:xfrm>
            <a:off x="0" y="685800"/>
            <a:ext cx="9144000" cy="1143000"/>
          </a:xfrm>
          <a:prstGeom prst="rect">
            <a:avLst/>
          </a:prstGeom>
          <a:noFill/>
          <a:ln w="9525">
            <a:noFill/>
            <a:miter lim="800000"/>
            <a:headEnd/>
            <a:tailEnd/>
          </a:ln>
        </p:spPr>
        <p:txBody>
          <a:bodyPr/>
          <a:lstStyle/>
          <a:p>
            <a:pPr marL="533400" marR="0" lvl="0" indent="-533400" algn="r" defTabSz="914400" rtl="0" eaLnBrk="1" fontAlgn="base" latinLnBrk="0" hangingPunct="1">
              <a:lnSpc>
                <a:spcPct val="100000"/>
              </a:lnSpc>
              <a:spcBef>
                <a:spcPct val="20000"/>
              </a:spcBef>
              <a:spcAft>
                <a:spcPct val="0"/>
              </a:spcAft>
              <a:buClrTx/>
              <a:buSzTx/>
              <a:buFontTx/>
              <a:buNone/>
              <a:tabLst/>
              <a:defRPr/>
            </a:pPr>
            <a:r>
              <a:rPr kumimoji="1" lang="ar-JO" sz="2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بينما تتداخل الملوك والسجلات في تسجيل عصر المملكة ،يمكن الإستشهاد ببعض الإختلافات الملحوظة:</a:t>
            </a:r>
            <a:endParaRPr kumimoji="1" lang="en-US" altLang="zh-CN" sz="2800" u="none" strike="noStrike" kern="0" cap="none" spc="0" normalizeH="0" baseline="0" noProof="0" dirty="0">
              <a:ln>
                <a:noFill/>
              </a:ln>
              <a:solidFill>
                <a:srgbClr val="000000"/>
              </a:solidFill>
              <a:effectLst/>
              <a:uLnTx/>
              <a:uFillTx/>
              <a:latin typeface="Arial" panose="020B0604020202020204" pitchFamily="34" charset="0"/>
              <a:ea typeface="SimSun" pitchFamily="2" charset="-122"/>
              <a:cs typeface="Arial" panose="020B0604020202020204" pitchFamily="34" charset="0"/>
            </a:endParaRPr>
          </a:p>
        </p:txBody>
      </p:sp>
      <p:sp>
        <p:nvSpPr>
          <p:cNvPr id="272391" name="Text Box 3"/>
          <p:cNvSpPr txBox="1">
            <a:spLocks noChangeArrowheads="1"/>
          </p:cNvSpPr>
          <p:nvPr/>
        </p:nvSpPr>
        <p:spPr bwMode="auto">
          <a:xfrm>
            <a:off x="8243888" y="0"/>
            <a:ext cx="900112"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nchorCtr="1"/>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264</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777721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55459"/>
                                        </p:tgtEl>
                                        <p:attrNameLst>
                                          <p:attrName>style.visibility</p:attrName>
                                        </p:attrNameLst>
                                      </p:cBhvr>
                                      <p:to>
                                        <p:strVal val="visible"/>
                                      </p:to>
                                    </p:set>
                                    <p:animEffect transition="in" filter="checkerboard(across)">
                                      <p:cBhvr>
                                        <p:cTn id="7" dur="500"/>
                                        <p:tgtEl>
                                          <p:spTgt spid="55459"/>
                                        </p:tgtEl>
                                      </p:cBhvr>
                                    </p:animEffect>
                                  </p:childTnLst>
                                </p:cTn>
                              </p:par>
                            </p:childTnLst>
                          </p:cTn>
                        </p:par>
                        <p:par>
                          <p:cTn id="8" fill="hold" nodeType="afterGroup">
                            <p:stCondLst>
                              <p:cond delay="500"/>
                            </p:stCondLst>
                            <p:childTnLst>
                              <p:par>
                                <p:cTn id="9" presetID="5" presetClass="entr" presetSubtype="10" fill="hold" grpId="0" nodeType="afterEffect">
                                  <p:stCondLst>
                                    <p:cond delay="0"/>
                                  </p:stCondLst>
                                  <p:childTnLst>
                                    <p:set>
                                      <p:cBhvr>
                                        <p:cTn id="10" dur="1" fill="hold">
                                          <p:stCondLst>
                                            <p:cond delay="0"/>
                                          </p:stCondLst>
                                        </p:cTn>
                                        <p:tgtEl>
                                          <p:spTgt spid="55460"/>
                                        </p:tgtEl>
                                        <p:attrNameLst>
                                          <p:attrName>style.visibility</p:attrName>
                                        </p:attrNameLst>
                                      </p:cBhvr>
                                      <p:to>
                                        <p:strVal val="visible"/>
                                      </p:to>
                                    </p:set>
                                    <p:animEffect transition="in" filter="checkerboard(across)">
                                      <p:cBhvr>
                                        <p:cTn id="11" dur="500"/>
                                        <p:tgtEl>
                                          <p:spTgt spid="554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459" grpId="0" animBg="1"/>
      <p:bldP spid="55460"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331175" y="1433727"/>
            <a:ext cx="8336595"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lnSpc>
                <a:spcPct val="100000"/>
              </a:lnSpc>
              <a:buFontTx/>
              <a:buNone/>
            </a:pPr>
            <a:r>
              <a:rPr kumimoji="0" lang="ar-JO" dirty="0">
                <a:solidFill>
                  <a:schemeClr val="bg1"/>
                </a:solidFill>
                <a:effectLst>
                  <a:glow rad="101600">
                    <a:prstClr val="black">
                      <a:alpha val="99000"/>
                    </a:prstClr>
                  </a:glow>
                </a:effectLst>
                <a:latin typeface="Arial" panose="020B0604020202020204" pitchFamily="34" charset="0"/>
                <a:cs typeface="Arial" panose="020B0604020202020204" pitchFamily="34" charset="0"/>
              </a:rPr>
              <a:t>أنهى رفض حكم الله حكم سليمان (1-9) وملوك يهوذا (10-36) ومع ذلك </a:t>
            </a:r>
            <a:r>
              <a:rPr kumimoji="0" lang="ar-JO" dirty="0">
                <a:solidFill>
                  <a:srgbClr val="FFFF00"/>
                </a:solidFill>
                <a:effectLst>
                  <a:glow rad="101600">
                    <a:prstClr val="black">
                      <a:alpha val="99000"/>
                    </a:prstClr>
                  </a:glow>
                </a:effectLst>
                <a:latin typeface="Arial" panose="020B0604020202020204" pitchFamily="34" charset="0"/>
                <a:cs typeface="Arial" panose="020B0604020202020204" pitchFamily="34" charset="0"/>
              </a:rPr>
              <a:t>حافظ</a:t>
            </a:r>
            <a:r>
              <a:rPr kumimoji="0" lang="ar-JO" dirty="0">
                <a:solidFill>
                  <a:schemeClr val="bg1"/>
                </a:solidFill>
                <a:effectLst>
                  <a:glow rad="101600">
                    <a:prstClr val="black">
                      <a:alpha val="99000"/>
                    </a:prstClr>
                  </a:glow>
                </a:effectLst>
                <a:latin typeface="Arial" panose="020B0604020202020204" pitchFamily="34" charset="0"/>
                <a:cs typeface="Arial" panose="020B0604020202020204" pitchFamily="34" charset="0"/>
              </a:rPr>
              <a:t> الله على سلالة داود لحث إسرائيل على العبادة الصحيحة في الهيكل</a:t>
            </a:r>
            <a:endParaRPr kumimoji="0" lang="en-US" dirty="0">
              <a:solidFill>
                <a:schemeClr val="bg1"/>
              </a:solidFill>
              <a:effectLst>
                <a:glow rad="101600">
                  <a:prstClr val="black">
                    <a:alpha val="99000"/>
                  </a:prstClr>
                </a:glow>
              </a:effectLst>
              <a:latin typeface="Arial" panose="020B0604020202020204" pitchFamily="34" charset="0"/>
              <a:cs typeface="Arial" panose="020B0604020202020204" pitchFamily="34" charset="0"/>
            </a:endParaRPr>
          </a:p>
        </p:txBody>
      </p:sp>
      <p:sp>
        <p:nvSpPr>
          <p:cNvPr id="5" name="Text Box 24"/>
          <p:cNvSpPr txBox="1">
            <a:spLocks noChangeArrowheads="1"/>
          </p:cNvSpPr>
          <p:nvPr/>
        </p:nvSpPr>
        <p:spPr bwMode="auto">
          <a:xfrm>
            <a:off x="8515075" y="65344"/>
            <a:ext cx="5309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eaLnBrk="1" fontAlgn="auto" hangingPunct="1">
              <a:lnSpc>
                <a:spcPct val="100000"/>
              </a:lnSpc>
              <a:spcBef>
                <a:spcPts val="0"/>
              </a:spcBef>
              <a:spcAft>
                <a:spcPts val="0"/>
              </a:spcAft>
              <a:buFontTx/>
              <a:buNone/>
            </a:pPr>
            <a:r>
              <a:rPr kumimoji="0" lang="ar-JO" altLang="zh-CN"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rPr>
              <a:t>39</a:t>
            </a:r>
            <a:endParaRPr kumimoji="0" lang="en-US" altLang="zh-CN"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endParaRPr>
          </a:p>
        </p:txBody>
      </p:sp>
      <p:sp>
        <p:nvSpPr>
          <p:cNvPr id="6"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a:t>
            </a:r>
            <a:endParaRPr kumimoji="0"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115544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0.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69314" name="Rectangle 2"/>
          <p:cNvSpPr>
            <a:spLocks noGrp="1" noChangeArrowheads="1"/>
          </p:cNvSpPr>
          <p:nvPr>
            <p:ph type="title"/>
          </p:nvPr>
        </p:nvSpPr>
        <p:spPr>
          <a:xfrm>
            <a:off x="1066800" y="0"/>
            <a:ext cx="7086600" cy="1066800"/>
          </a:xfrm>
          <a:solidFill>
            <a:schemeClr val="tx1"/>
          </a:solidFill>
          <a:ln>
            <a:solidFill>
              <a:schemeClr val="tx1"/>
            </a:solidFill>
            <a:miter lim="800000"/>
            <a:headEnd/>
            <a:tailEnd/>
          </a:ln>
        </p:spPr>
        <p:txBody>
          <a:bodyPr/>
          <a:lstStyle/>
          <a:p>
            <a:pPr eaLnBrk="1" hangingPunct="1"/>
            <a:r>
              <a:rPr lang="ar-JO" sz="3600" b="1" dirty="0">
                <a:solidFill>
                  <a:srgbClr val="FFFFFF"/>
                </a:solidFill>
                <a:latin typeface="Arial" panose="020B0604020202020204" pitchFamily="34" charset="0"/>
                <a:ea typeface="ＭＳ Ｐゴシック" charset="0"/>
                <a:cs typeface="Arial" panose="020B0604020202020204" pitchFamily="34" charset="0"/>
              </a:rPr>
              <a:t>منطقية صموئيل, الملوك والأخبار</a:t>
            </a:r>
            <a:endParaRPr lang="en-US" sz="36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269315" name="Rectangle 4"/>
          <p:cNvSpPr>
            <a:spLocks noChangeArrowheads="1"/>
          </p:cNvSpPr>
          <p:nvPr/>
        </p:nvSpPr>
        <p:spPr bwMode="auto">
          <a:xfrm>
            <a:off x="152400" y="1295400"/>
            <a:ext cx="828675"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16" name="Rectangle 5"/>
          <p:cNvSpPr>
            <a:spLocks noChangeArrowheads="1"/>
          </p:cNvSpPr>
          <p:nvPr/>
        </p:nvSpPr>
        <p:spPr bwMode="auto">
          <a:xfrm>
            <a:off x="981075" y="1295400"/>
            <a:ext cx="1155700"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17" name="Rectangle 6"/>
          <p:cNvSpPr>
            <a:spLocks noChangeArrowheads="1"/>
          </p:cNvSpPr>
          <p:nvPr/>
        </p:nvSpPr>
        <p:spPr bwMode="auto">
          <a:xfrm>
            <a:off x="7926388" y="1295400"/>
            <a:ext cx="2012950"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18" name="Rectangle 7"/>
          <p:cNvSpPr>
            <a:spLocks noChangeArrowheads="1"/>
          </p:cNvSpPr>
          <p:nvPr/>
        </p:nvSpPr>
        <p:spPr bwMode="auto">
          <a:xfrm>
            <a:off x="76200" y="2332038"/>
            <a:ext cx="828675"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الأسفار</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19" name="Rectangle 8"/>
          <p:cNvSpPr>
            <a:spLocks noChangeArrowheads="1"/>
          </p:cNvSpPr>
          <p:nvPr/>
        </p:nvSpPr>
        <p:spPr bwMode="auto">
          <a:xfrm>
            <a:off x="7716838" y="2332038"/>
            <a:ext cx="2341562"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20" name="Rectangle 9"/>
          <p:cNvSpPr>
            <a:spLocks noChangeArrowheads="1"/>
          </p:cNvSpPr>
          <p:nvPr/>
        </p:nvSpPr>
        <p:spPr bwMode="auto">
          <a:xfrm>
            <a:off x="76200" y="3138488"/>
            <a:ext cx="828675"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الملوك</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21" name="Rectangle 10"/>
          <p:cNvSpPr>
            <a:spLocks noChangeArrowheads="1"/>
          </p:cNvSpPr>
          <p:nvPr/>
        </p:nvSpPr>
        <p:spPr bwMode="auto">
          <a:xfrm>
            <a:off x="981075" y="3138488"/>
            <a:ext cx="1155700"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شاول</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22" name="Rectangle 11"/>
          <p:cNvSpPr>
            <a:spLocks noChangeArrowheads="1"/>
          </p:cNvSpPr>
          <p:nvPr/>
        </p:nvSpPr>
        <p:spPr bwMode="auto">
          <a:xfrm>
            <a:off x="2051720" y="3138488"/>
            <a:ext cx="1036638"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داود</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23" name="Rectangle 12"/>
          <p:cNvSpPr>
            <a:spLocks noChangeArrowheads="1"/>
          </p:cNvSpPr>
          <p:nvPr/>
        </p:nvSpPr>
        <p:spPr bwMode="auto">
          <a:xfrm>
            <a:off x="2987824" y="3138488"/>
            <a:ext cx="2573337"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سليمان-أخزيا</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24" name="Rectangle 13"/>
          <p:cNvSpPr>
            <a:spLocks noChangeArrowheads="1"/>
          </p:cNvSpPr>
          <p:nvPr/>
        </p:nvSpPr>
        <p:spPr bwMode="auto">
          <a:xfrm>
            <a:off x="5322515" y="3138488"/>
            <a:ext cx="1789634"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اخزيا-صدقيا</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25" name="Rectangle 14"/>
          <p:cNvSpPr>
            <a:spLocks noChangeArrowheads="1"/>
          </p:cNvSpPr>
          <p:nvPr/>
        </p:nvSpPr>
        <p:spPr bwMode="auto">
          <a:xfrm>
            <a:off x="7239000" y="3138488"/>
            <a:ext cx="2341563"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26" name="Rectangle 15"/>
          <p:cNvSpPr>
            <a:spLocks noChangeArrowheads="1"/>
          </p:cNvSpPr>
          <p:nvPr/>
        </p:nvSpPr>
        <p:spPr bwMode="auto">
          <a:xfrm>
            <a:off x="76200" y="4173538"/>
            <a:ext cx="828675"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التواريخ</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27" name="Rectangle 16"/>
          <p:cNvSpPr>
            <a:spLocks noChangeArrowheads="1"/>
          </p:cNvSpPr>
          <p:nvPr/>
        </p:nvSpPr>
        <p:spPr bwMode="auto">
          <a:xfrm>
            <a:off x="981075" y="4173538"/>
            <a:ext cx="1155700"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1043</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28" name="Rectangle 17"/>
          <p:cNvSpPr>
            <a:spLocks noChangeArrowheads="1"/>
          </p:cNvSpPr>
          <p:nvPr/>
        </p:nvSpPr>
        <p:spPr bwMode="auto">
          <a:xfrm>
            <a:off x="2023194" y="4173538"/>
            <a:ext cx="1036638"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1011</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29" name="Rectangle 18"/>
          <p:cNvSpPr>
            <a:spLocks noChangeArrowheads="1"/>
          </p:cNvSpPr>
          <p:nvPr/>
        </p:nvSpPr>
        <p:spPr bwMode="auto">
          <a:xfrm>
            <a:off x="3124200" y="4173538"/>
            <a:ext cx="2570163"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971</a:t>
            </a: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931</a:t>
            </a: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852</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30" name="Rectangle 19"/>
          <p:cNvSpPr>
            <a:spLocks noChangeArrowheads="1"/>
          </p:cNvSpPr>
          <p:nvPr/>
        </p:nvSpPr>
        <p:spPr bwMode="auto">
          <a:xfrm>
            <a:off x="5562600" y="4173538"/>
            <a:ext cx="1938358"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852</a:t>
            </a:r>
            <a:r>
              <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722</a:t>
            </a:r>
            <a:r>
              <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586</a:t>
            </a:r>
            <a:r>
              <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560</a:t>
            </a: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31" name="Rectangle 20"/>
          <p:cNvSpPr>
            <a:spLocks noChangeArrowheads="1"/>
          </p:cNvSpPr>
          <p:nvPr/>
        </p:nvSpPr>
        <p:spPr bwMode="auto">
          <a:xfrm>
            <a:off x="7832725" y="4173538"/>
            <a:ext cx="625475"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538</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32" name="Rectangle 21"/>
          <p:cNvSpPr>
            <a:spLocks noChangeArrowheads="1"/>
          </p:cNvSpPr>
          <p:nvPr/>
        </p:nvSpPr>
        <p:spPr bwMode="auto">
          <a:xfrm>
            <a:off x="7875588" y="4173538"/>
            <a:ext cx="1585912"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33" name="Rectangle 22"/>
          <p:cNvSpPr>
            <a:spLocks noChangeArrowheads="1"/>
          </p:cNvSpPr>
          <p:nvPr/>
        </p:nvSpPr>
        <p:spPr bwMode="auto">
          <a:xfrm>
            <a:off x="76200" y="5210175"/>
            <a:ext cx="828675"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المملكة</a:t>
            </a: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34" name="Rectangle 23"/>
          <p:cNvSpPr>
            <a:spLocks noChangeArrowheads="1"/>
          </p:cNvSpPr>
          <p:nvPr/>
        </p:nvSpPr>
        <p:spPr bwMode="auto">
          <a:xfrm>
            <a:off x="981075" y="5210175"/>
            <a:ext cx="1797050"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متحدة </a:t>
            </a: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p>
        </p:txBody>
      </p:sp>
      <p:sp>
        <p:nvSpPr>
          <p:cNvPr id="269335" name="Rectangle 24"/>
          <p:cNvSpPr>
            <a:spLocks noChangeArrowheads="1"/>
          </p:cNvSpPr>
          <p:nvPr/>
        </p:nvSpPr>
        <p:spPr bwMode="auto">
          <a:xfrm>
            <a:off x="2778125" y="5210175"/>
            <a:ext cx="3811588"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منقسمة </a:t>
            </a: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p:txBody>
      </p:sp>
      <p:sp>
        <p:nvSpPr>
          <p:cNvPr id="269336" name="Rectangle 25"/>
          <p:cNvSpPr>
            <a:spLocks noChangeArrowheads="1"/>
          </p:cNvSpPr>
          <p:nvPr/>
        </p:nvSpPr>
        <p:spPr bwMode="auto">
          <a:xfrm>
            <a:off x="6589713" y="5210175"/>
            <a:ext cx="833437"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7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باقية</a:t>
            </a:r>
            <a:endParaRPr kumimoji="0" lang="en-US" sz="17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37" name="Rectangle 26"/>
          <p:cNvSpPr>
            <a:spLocks noChangeArrowheads="1"/>
          </p:cNvSpPr>
          <p:nvPr/>
        </p:nvSpPr>
        <p:spPr bwMode="auto">
          <a:xfrm>
            <a:off x="7423150" y="5210175"/>
            <a:ext cx="2217738"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عائدة</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69338" name="Group 27"/>
          <p:cNvGrpSpPr>
            <a:grpSpLocks/>
          </p:cNvGrpSpPr>
          <p:nvPr/>
        </p:nvGrpSpPr>
        <p:grpSpPr bwMode="auto">
          <a:xfrm>
            <a:off x="2076450" y="1295400"/>
            <a:ext cx="1157288" cy="1036638"/>
            <a:chOff x="1063" y="0"/>
            <a:chExt cx="620" cy="518"/>
          </a:xfrm>
        </p:grpSpPr>
        <p:sp>
          <p:nvSpPr>
            <p:cNvPr id="269362" name="Rectangle 28"/>
            <p:cNvSpPr>
              <a:spLocks noChangeArrowheads="1"/>
            </p:cNvSpPr>
            <p:nvPr/>
          </p:nvSpPr>
          <p:spPr bwMode="auto">
            <a:xfrm>
              <a:off x="1095" y="0"/>
              <a:ext cx="55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9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63" name="Rectangle 29"/>
            <p:cNvSpPr>
              <a:spLocks noChangeArrowheads="1"/>
            </p:cNvSpPr>
            <p:nvPr/>
          </p:nvSpPr>
          <p:spPr bwMode="auto">
            <a:xfrm>
              <a:off x="1063" y="0"/>
              <a:ext cx="620" cy="518"/>
            </a:xfrm>
            <a:prstGeom prst="rect">
              <a:avLst/>
            </a:prstGeom>
            <a:gradFill rotWithShape="1">
              <a:gsLst>
                <a:gs pos="0">
                  <a:srgbClr val="0000FF"/>
                </a:gs>
                <a:gs pos="50000">
                  <a:srgbClr val="000076"/>
                </a:gs>
                <a:gs pos="100000">
                  <a:srgbClr val="0000FF"/>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1</a:t>
              </a:r>
              <a:br>
                <a:rPr kumimoji="0" lang="en-US" sz="20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br>
              <a:r>
                <a:rPr kumimoji="0" lang="ar-JO" sz="20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أخبار</a:t>
              </a:r>
              <a:endParaRPr kumimoji="0" lang="en-US" sz="20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grpSp>
      <p:grpSp>
        <p:nvGrpSpPr>
          <p:cNvPr id="269339" name="Group 30"/>
          <p:cNvGrpSpPr>
            <a:grpSpLocks/>
          </p:cNvGrpSpPr>
          <p:nvPr/>
        </p:nvGrpSpPr>
        <p:grpSpPr bwMode="auto">
          <a:xfrm>
            <a:off x="3233738" y="1295400"/>
            <a:ext cx="4843462" cy="1036638"/>
            <a:chOff x="1683" y="0"/>
            <a:chExt cx="2515" cy="518"/>
          </a:xfrm>
        </p:grpSpPr>
        <p:sp>
          <p:nvSpPr>
            <p:cNvPr id="269360" name="Rectangle 31"/>
            <p:cNvSpPr>
              <a:spLocks noChangeArrowheads="1"/>
            </p:cNvSpPr>
            <p:nvPr/>
          </p:nvSpPr>
          <p:spPr bwMode="auto">
            <a:xfrm>
              <a:off x="1715" y="0"/>
              <a:ext cx="2451" cy="518"/>
            </a:xfrm>
            <a:prstGeom prst="rect">
              <a:avLst/>
            </a:prstGeom>
            <a:gradFill rotWithShape="1">
              <a:gsLst>
                <a:gs pos="0">
                  <a:srgbClr val="0000FF"/>
                </a:gs>
                <a:gs pos="50000">
                  <a:srgbClr val="000076"/>
                </a:gs>
                <a:gs pos="100000">
                  <a:srgbClr val="0000FF"/>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2</a:t>
              </a:r>
              <a:br>
                <a:rPr kumimoji="0" lang="en-US"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br>
              <a:r>
                <a:rPr kumimoji="0" lang="ar-JO"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أخبار</a:t>
              </a:r>
              <a:endParaRPr kumimoji="0" lang="en-US"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sp>
          <p:nvSpPr>
            <p:cNvPr id="269361" name="Rectangle 32"/>
            <p:cNvSpPr>
              <a:spLocks noChangeArrowheads="1"/>
            </p:cNvSpPr>
            <p:nvPr/>
          </p:nvSpPr>
          <p:spPr bwMode="auto">
            <a:xfrm>
              <a:off x="1683" y="0"/>
              <a:ext cx="2515"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69340" name="Group 33"/>
          <p:cNvGrpSpPr>
            <a:grpSpLocks/>
          </p:cNvGrpSpPr>
          <p:nvPr/>
        </p:nvGrpSpPr>
        <p:grpSpPr bwMode="auto">
          <a:xfrm>
            <a:off x="762000" y="2332038"/>
            <a:ext cx="1274763" cy="806450"/>
            <a:chOff x="444" y="518"/>
            <a:chExt cx="683" cy="403"/>
          </a:xfrm>
        </p:grpSpPr>
        <p:sp>
          <p:nvSpPr>
            <p:cNvPr id="269358" name="Rectangle 34"/>
            <p:cNvSpPr>
              <a:spLocks noChangeArrowheads="1"/>
            </p:cNvSpPr>
            <p:nvPr/>
          </p:nvSpPr>
          <p:spPr bwMode="auto">
            <a:xfrm>
              <a:off x="476" y="518"/>
              <a:ext cx="619" cy="403"/>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1       صموئيل</a:t>
              </a:r>
              <a:endParaRPr kumimoji="0" lang="en-US"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sp>
          <p:nvSpPr>
            <p:cNvPr id="269359" name="Rectangle 35"/>
            <p:cNvSpPr>
              <a:spLocks noChangeArrowheads="1"/>
            </p:cNvSpPr>
            <p:nvPr/>
          </p:nvSpPr>
          <p:spPr bwMode="auto">
            <a:xfrm>
              <a:off x="444" y="518"/>
              <a:ext cx="68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269341" name="Rectangle 36"/>
          <p:cNvSpPr>
            <a:spLocks noChangeArrowheads="1"/>
          </p:cNvSpPr>
          <p:nvPr/>
        </p:nvSpPr>
        <p:spPr bwMode="auto">
          <a:xfrm>
            <a:off x="2057400" y="2332038"/>
            <a:ext cx="1173163" cy="80645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2       صموئيل</a:t>
            </a:r>
            <a:endParaRPr kumimoji="0" lang="en-US"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sp>
        <p:nvSpPr>
          <p:cNvPr id="269342" name="Rectangle 37"/>
          <p:cNvSpPr>
            <a:spLocks noChangeArrowheads="1"/>
          </p:cNvSpPr>
          <p:nvPr/>
        </p:nvSpPr>
        <p:spPr bwMode="auto">
          <a:xfrm>
            <a:off x="2066925" y="2332038"/>
            <a:ext cx="1223963"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69343" name="Group 38"/>
          <p:cNvGrpSpPr>
            <a:grpSpLocks/>
          </p:cNvGrpSpPr>
          <p:nvPr/>
        </p:nvGrpSpPr>
        <p:grpSpPr bwMode="auto">
          <a:xfrm>
            <a:off x="3233738" y="2332038"/>
            <a:ext cx="1986334" cy="806450"/>
            <a:chOff x="1747" y="518"/>
            <a:chExt cx="1443" cy="403"/>
          </a:xfrm>
        </p:grpSpPr>
        <p:sp>
          <p:nvSpPr>
            <p:cNvPr id="124967" name="Rectangle 39"/>
            <p:cNvSpPr>
              <a:spLocks noChangeArrowheads="1"/>
            </p:cNvSpPr>
            <p:nvPr/>
          </p:nvSpPr>
          <p:spPr bwMode="auto">
            <a:xfrm>
              <a:off x="1779" y="518"/>
              <a:ext cx="1379"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1                 ملوك</a:t>
              </a:r>
              <a:endParaRPr kumimoji="0" lang="en-US" sz="2400" u="none" strike="noStrike" kern="1200" cap="none" spc="0" normalizeH="0" baseline="0" noProof="0" dirty="0">
                <a:ln>
                  <a:noFill/>
                </a:ln>
                <a:solidFill>
                  <a:srgbClr val="FEFDE3"/>
                </a:solidFill>
                <a:effectLst/>
                <a:uLnTx/>
                <a:uFillTx/>
                <a:latin typeface="Arial" panose="020B0604020202020204" pitchFamily="34" charset="0"/>
                <a:ea typeface="Times New Roman" charset="0"/>
                <a:cs typeface="Arial" panose="020B0604020202020204" pitchFamily="34" charset="0"/>
              </a:endParaRPr>
            </a:p>
          </p:txBody>
        </p:sp>
        <p:sp>
          <p:nvSpPr>
            <p:cNvPr id="269357" name="Rectangle 40"/>
            <p:cNvSpPr>
              <a:spLocks noChangeArrowheads="1"/>
            </p:cNvSpPr>
            <p:nvPr/>
          </p:nvSpPr>
          <p:spPr bwMode="auto">
            <a:xfrm>
              <a:off x="1747" y="518"/>
              <a:ext cx="144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69344" name="Group 41"/>
          <p:cNvGrpSpPr>
            <a:grpSpLocks/>
          </p:cNvGrpSpPr>
          <p:nvPr/>
        </p:nvGrpSpPr>
        <p:grpSpPr bwMode="auto">
          <a:xfrm>
            <a:off x="5148064" y="2332038"/>
            <a:ext cx="1862336" cy="806450"/>
            <a:chOff x="3190" y="518"/>
            <a:chExt cx="895" cy="403"/>
          </a:xfrm>
        </p:grpSpPr>
        <p:sp>
          <p:nvSpPr>
            <p:cNvPr id="124970" name="Rectangle 42"/>
            <p:cNvSpPr>
              <a:spLocks noChangeArrowheads="1"/>
            </p:cNvSpPr>
            <p:nvPr/>
          </p:nvSpPr>
          <p:spPr bwMode="auto">
            <a:xfrm>
              <a:off x="3222" y="518"/>
              <a:ext cx="833"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2</a:t>
              </a:r>
              <a:br>
                <a:rPr kumimoji="0" lang="en-US"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br>
              <a:r>
                <a:rPr kumimoji="0" lang="ar-JO"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الملوك</a:t>
              </a:r>
              <a:endParaRPr kumimoji="0" lang="en-US" sz="2400" u="none" strike="noStrike" kern="1200" cap="none" spc="0" normalizeH="0" baseline="0" noProof="0" dirty="0">
                <a:ln>
                  <a:noFill/>
                </a:ln>
                <a:solidFill>
                  <a:srgbClr val="FEFDE3"/>
                </a:solidFill>
                <a:effectLst/>
                <a:uLnTx/>
                <a:uFillTx/>
                <a:latin typeface="Arial" panose="020B0604020202020204" pitchFamily="34" charset="0"/>
                <a:ea typeface="Times New Roman" charset="0"/>
                <a:cs typeface="Arial" panose="020B0604020202020204" pitchFamily="34" charset="0"/>
              </a:endParaRPr>
            </a:p>
          </p:txBody>
        </p:sp>
        <p:sp>
          <p:nvSpPr>
            <p:cNvPr id="269355" name="Rectangle 43"/>
            <p:cNvSpPr>
              <a:spLocks noChangeArrowheads="1"/>
            </p:cNvSpPr>
            <p:nvPr/>
          </p:nvSpPr>
          <p:spPr bwMode="auto">
            <a:xfrm>
              <a:off x="3190" y="518"/>
              <a:ext cx="895"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pic>
        <p:nvPicPr>
          <p:cNvPr id="124972" name="Picture 44"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295400" y="4876800"/>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4973" name="Picture 45"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133600" y="4876800"/>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4974" name="Picture 46" descr="j0297763"/>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781800" y="4800600"/>
            <a:ext cx="925513" cy="88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4975" name="AutoShape 47"/>
          <p:cNvSpPr>
            <a:spLocks noChangeArrowheads="1"/>
          </p:cNvSpPr>
          <p:nvPr/>
        </p:nvSpPr>
        <p:spPr bwMode="auto">
          <a:xfrm>
            <a:off x="6172200" y="4876800"/>
            <a:ext cx="304800" cy="457200"/>
          </a:xfrm>
          <a:prstGeom prst="downArrow">
            <a:avLst>
              <a:gd name="adj1" fmla="val 50000"/>
              <a:gd name="adj2" fmla="val 37500"/>
            </a:avLst>
          </a:prstGeom>
          <a:solidFill>
            <a:srgbClr val="FF00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24976" name="AutoShape 48"/>
          <p:cNvSpPr>
            <a:spLocks noChangeArrowheads="1"/>
          </p:cNvSpPr>
          <p:nvPr/>
        </p:nvSpPr>
        <p:spPr bwMode="auto">
          <a:xfrm>
            <a:off x="6553200" y="5181600"/>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24977" name="AutoShape 49"/>
          <p:cNvSpPr>
            <a:spLocks noChangeArrowheads="1"/>
          </p:cNvSpPr>
          <p:nvPr/>
        </p:nvSpPr>
        <p:spPr bwMode="auto">
          <a:xfrm rot="10800000">
            <a:off x="7991475" y="5181600"/>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124978" name="Picture 50" descr="j0295577"/>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657600" y="4929198"/>
            <a:ext cx="1447800" cy="10747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4979" name="Picture 51"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971800" y="4876800"/>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9353" name="Text Box 3"/>
          <p:cNvSpPr txBox="1">
            <a:spLocks noChangeArrowheads="1"/>
          </p:cNvSpPr>
          <p:nvPr/>
        </p:nvSpPr>
        <p:spPr bwMode="auto">
          <a:xfrm>
            <a:off x="8072462" y="71438"/>
            <a:ext cx="1000101" cy="6937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220    264</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3718157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ntr" presetSubtype="16" fill="hold" nodeType="afterEffect">
                                  <p:stCondLst>
                                    <p:cond delay="0"/>
                                  </p:stCondLst>
                                  <p:childTnLst>
                                    <p:set>
                                      <p:cBhvr>
                                        <p:cTn id="6" dur="1" fill="hold">
                                          <p:stCondLst>
                                            <p:cond delay="0"/>
                                          </p:stCondLst>
                                        </p:cTn>
                                        <p:tgtEl>
                                          <p:spTgt spid="124972"/>
                                        </p:tgtEl>
                                        <p:attrNameLst>
                                          <p:attrName>style.visibility</p:attrName>
                                        </p:attrNameLst>
                                      </p:cBhvr>
                                      <p:to>
                                        <p:strVal val="visible"/>
                                      </p:to>
                                    </p:set>
                                    <p:animEffect transition="in" filter="diamond(in)">
                                      <p:cBhvr>
                                        <p:cTn id="7" dur="3000"/>
                                        <p:tgtEl>
                                          <p:spTgt spid="124972"/>
                                        </p:tgtEl>
                                      </p:cBhvr>
                                    </p:animEffect>
                                  </p:childTnLst>
                                </p:cTn>
                              </p:par>
                            </p:childTnLst>
                          </p:cTn>
                        </p:par>
                        <p:par>
                          <p:cTn id="8" fill="hold" nodeType="afterGroup">
                            <p:stCondLst>
                              <p:cond delay="3000"/>
                            </p:stCondLst>
                            <p:childTnLst>
                              <p:par>
                                <p:cTn id="9" presetID="8" presetClass="entr" presetSubtype="16" fill="hold" nodeType="afterEffect">
                                  <p:stCondLst>
                                    <p:cond delay="0"/>
                                  </p:stCondLst>
                                  <p:childTnLst>
                                    <p:set>
                                      <p:cBhvr>
                                        <p:cTn id="10" dur="1" fill="hold">
                                          <p:stCondLst>
                                            <p:cond delay="0"/>
                                          </p:stCondLst>
                                        </p:cTn>
                                        <p:tgtEl>
                                          <p:spTgt spid="124973"/>
                                        </p:tgtEl>
                                        <p:attrNameLst>
                                          <p:attrName>style.visibility</p:attrName>
                                        </p:attrNameLst>
                                      </p:cBhvr>
                                      <p:to>
                                        <p:strVal val="visible"/>
                                      </p:to>
                                    </p:set>
                                    <p:animEffect transition="in" filter="diamond(in)">
                                      <p:cBhvr>
                                        <p:cTn id="11" dur="3000"/>
                                        <p:tgtEl>
                                          <p:spTgt spid="124973"/>
                                        </p:tgtEl>
                                      </p:cBhvr>
                                    </p:animEffect>
                                  </p:childTnLst>
                                </p:cTn>
                              </p:par>
                            </p:childTnLst>
                          </p:cTn>
                        </p:par>
                        <p:par>
                          <p:cTn id="12" fill="hold" nodeType="afterGroup">
                            <p:stCondLst>
                              <p:cond delay="6000"/>
                            </p:stCondLst>
                            <p:childTnLst>
                              <p:par>
                                <p:cTn id="13" presetID="8" presetClass="entr" presetSubtype="16" fill="hold" nodeType="afterEffect">
                                  <p:stCondLst>
                                    <p:cond delay="0"/>
                                  </p:stCondLst>
                                  <p:childTnLst>
                                    <p:set>
                                      <p:cBhvr>
                                        <p:cTn id="14" dur="1" fill="hold">
                                          <p:stCondLst>
                                            <p:cond delay="0"/>
                                          </p:stCondLst>
                                        </p:cTn>
                                        <p:tgtEl>
                                          <p:spTgt spid="124979"/>
                                        </p:tgtEl>
                                        <p:attrNameLst>
                                          <p:attrName>style.visibility</p:attrName>
                                        </p:attrNameLst>
                                      </p:cBhvr>
                                      <p:to>
                                        <p:strVal val="visible"/>
                                      </p:to>
                                    </p:set>
                                    <p:animEffect transition="in" filter="diamond(in)">
                                      <p:cBhvr>
                                        <p:cTn id="15" dur="3000"/>
                                        <p:tgtEl>
                                          <p:spTgt spid="124979"/>
                                        </p:tgtEl>
                                      </p:cBhvr>
                                    </p:animEffect>
                                  </p:childTnLst>
                                </p:cTn>
                              </p:par>
                            </p:childTnLst>
                          </p:cTn>
                        </p:par>
                        <p:par>
                          <p:cTn id="16" fill="hold" nodeType="afterGroup">
                            <p:stCondLst>
                              <p:cond delay="9000"/>
                            </p:stCondLst>
                            <p:childTnLst>
                              <p:par>
                                <p:cTn id="17" presetID="8" presetClass="entr" presetSubtype="16" fill="hold" nodeType="afterEffect">
                                  <p:stCondLst>
                                    <p:cond delay="0"/>
                                  </p:stCondLst>
                                  <p:childTnLst>
                                    <p:set>
                                      <p:cBhvr>
                                        <p:cTn id="18" dur="1" fill="hold">
                                          <p:stCondLst>
                                            <p:cond delay="0"/>
                                          </p:stCondLst>
                                        </p:cTn>
                                        <p:tgtEl>
                                          <p:spTgt spid="124978"/>
                                        </p:tgtEl>
                                        <p:attrNameLst>
                                          <p:attrName>style.visibility</p:attrName>
                                        </p:attrNameLst>
                                      </p:cBhvr>
                                      <p:to>
                                        <p:strVal val="visible"/>
                                      </p:to>
                                    </p:set>
                                    <p:animEffect transition="in" filter="diamond(in)">
                                      <p:cBhvr>
                                        <p:cTn id="19" dur="3000"/>
                                        <p:tgtEl>
                                          <p:spTgt spid="124978"/>
                                        </p:tgtEl>
                                      </p:cBhvr>
                                    </p:animEffect>
                                  </p:childTnLst>
                                </p:cTn>
                              </p:par>
                            </p:childTnLst>
                          </p:cTn>
                        </p:par>
                        <p:par>
                          <p:cTn id="20" fill="hold" nodeType="afterGroup">
                            <p:stCondLst>
                              <p:cond delay="12000"/>
                            </p:stCondLst>
                            <p:childTnLst>
                              <p:par>
                                <p:cTn id="21" presetID="8" presetClass="entr" presetSubtype="16" fill="hold" grpId="0" nodeType="afterEffect">
                                  <p:stCondLst>
                                    <p:cond delay="0"/>
                                  </p:stCondLst>
                                  <p:childTnLst>
                                    <p:set>
                                      <p:cBhvr>
                                        <p:cTn id="22" dur="1" fill="hold">
                                          <p:stCondLst>
                                            <p:cond delay="0"/>
                                          </p:stCondLst>
                                        </p:cTn>
                                        <p:tgtEl>
                                          <p:spTgt spid="124975"/>
                                        </p:tgtEl>
                                        <p:attrNameLst>
                                          <p:attrName>style.visibility</p:attrName>
                                        </p:attrNameLst>
                                      </p:cBhvr>
                                      <p:to>
                                        <p:strVal val="visible"/>
                                      </p:to>
                                    </p:set>
                                    <p:animEffect transition="in" filter="diamond(in)">
                                      <p:cBhvr>
                                        <p:cTn id="23" dur="3000"/>
                                        <p:tgtEl>
                                          <p:spTgt spid="124975"/>
                                        </p:tgtEl>
                                      </p:cBhvr>
                                    </p:animEffect>
                                  </p:childTnLst>
                                </p:cTn>
                              </p:par>
                            </p:childTnLst>
                          </p:cTn>
                        </p:par>
                        <p:par>
                          <p:cTn id="24" fill="hold" nodeType="afterGroup">
                            <p:stCondLst>
                              <p:cond delay="15000"/>
                            </p:stCondLst>
                            <p:childTnLst>
                              <p:par>
                                <p:cTn id="25" presetID="8" presetClass="entr" presetSubtype="16" fill="hold" grpId="0" nodeType="afterEffect">
                                  <p:stCondLst>
                                    <p:cond delay="0"/>
                                  </p:stCondLst>
                                  <p:childTnLst>
                                    <p:set>
                                      <p:cBhvr>
                                        <p:cTn id="26" dur="1" fill="hold">
                                          <p:stCondLst>
                                            <p:cond delay="0"/>
                                          </p:stCondLst>
                                        </p:cTn>
                                        <p:tgtEl>
                                          <p:spTgt spid="124976"/>
                                        </p:tgtEl>
                                        <p:attrNameLst>
                                          <p:attrName>style.visibility</p:attrName>
                                        </p:attrNameLst>
                                      </p:cBhvr>
                                      <p:to>
                                        <p:strVal val="visible"/>
                                      </p:to>
                                    </p:set>
                                    <p:animEffect transition="in" filter="diamond(in)">
                                      <p:cBhvr>
                                        <p:cTn id="27" dur="3000"/>
                                        <p:tgtEl>
                                          <p:spTgt spid="124976"/>
                                        </p:tgtEl>
                                      </p:cBhvr>
                                    </p:animEffect>
                                  </p:childTnLst>
                                </p:cTn>
                              </p:par>
                            </p:childTnLst>
                          </p:cTn>
                        </p:par>
                        <p:par>
                          <p:cTn id="28" fill="hold" nodeType="afterGroup">
                            <p:stCondLst>
                              <p:cond delay="18000"/>
                            </p:stCondLst>
                            <p:childTnLst>
                              <p:par>
                                <p:cTn id="29" presetID="8" presetClass="entr" presetSubtype="16" fill="hold" nodeType="afterEffect">
                                  <p:stCondLst>
                                    <p:cond delay="0"/>
                                  </p:stCondLst>
                                  <p:childTnLst>
                                    <p:set>
                                      <p:cBhvr>
                                        <p:cTn id="30" dur="1" fill="hold">
                                          <p:stCondLst>
                                            <p:cond delay="0"/>
                                          </p:stCondLst>
                                        </p:cTn>
                                        <p:tgtEl>
                                          <p:spTgt spid="124974"/>
                                        </p:tgtEl>
                                        <p:attrNameLst>
                                          <p:attrName>style.visibility</p:attrName>
                                        </p:attrNameLst>
                                      </p:cBhvr>
                                      <p:to>
                                        <p:strVal val="visible"/>
                                      </p:to>
                                    </p:set>
                                    <p:animEffect transition="in" filter="diamond(in)">
                                      <p:cBhvr>
                                        <p:cTn id="31" dur="3000"/>
                                        <p:tgtEl>
                                          <p:spTgt spid="124974"/>
                                        </p:tgtEl>
                                      </p:cBhvr>
                                    </p:animEffect>
                                  </p:childTnLst>
                                </p:cTn>
                              </p:par>
                            </p:childTnLst>
                          </p:cTn>
                        </p:par>
                        <p:par>
                          <p:cTn id="32" fill="hold" nodeType="afterGroup">
                            <p:stCondLst>
                              <p:cond delay="21000"/>
                            </p:stCondLst>
                            <p:childTnLst>
                              <p:par>
                                <p:cTn id="33" presetID="8" presetClass="entr" presetSubtype="16" fill="hold" grpId="0" nodeType="afterEffect">
                                  <p:stCondLst>
                                    <p:cond delay="0"/>
                                  </p:stCondLst>
                                  <p:childTnLst>
                                    <p:set>
                                      <p:cBhvr>
                                        <p:cTn id="34" dur="1" fill="hold">
                                          <p:stCondLst>
                                            <p:cond delay="0"/>
                                          </p:stCondLst>
                                        </p:cTn>
                                        <p:tgtEl>
                                          <p:spTgt spid="124977"/>
                                        </p:tgtEl>
                                        <p:attrNameLst>
                                          <p:attrName>style.visibility</p:attrName>
                                        </p:attrNameLst>
                                      </p:cBhvr>
                                      <p:to>
                                        <p:strVal val="visible"/>
                                      </p:to>
                                    </p:set>
                                    <p:animEffect transition="in" filter="diamond(in)">
                                      <p:cBhvr>
                                        <p:cTn id="35" dur="3000"/>
                                        <p:tgtEl>
                                          <p:spTgt spid="1249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975" grpId="0" animBg="1"/>
      <p:bldP spid="124976" grpId="0" animBg="1"/>
      <p:bldP spid="124977"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worship.jpg"/>
          <p:cNvPicPr>
            <a:picLocks noChangeAspect="1"/>
          </p:cNvPicPr>
          <p:nvPr/>
        </p:nvPicPr>
        <p:blipFill rotWithShape="1">
          <a:blip r:embed="rId3">
            <a:extLst>
              <a:ext uri="{28A0092B-C50C-407E-A947-70E740481C1C}">
                <a14:useLocalDpi xmlns:a14="http://schemas.microsoft.com/office/drawing/2010/main"/>
              </a:ext>
            </a:extLst>
          </a:blip>
          <a:srcRect l="11555" r="15235"/>
          <a:stretch/>
        </p:blipFill>
        <p:spPr>
          <a:xfrm>
            <a:off x="-23812" y="-1"/>
            <a:ext cx="9228216" cy="6100447"/>
          </a:xfrm>
          <a:prstGeom prst="rect">
            <a:avLst/>
          </a:prstGeom>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ar-JO" sz="54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٢ أخبار الأيام</a:t>
            </a:r>
            <a:endParaRPr kumimoji="0" lang="en-US" sz="54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ar-JO" sz="8000" dirty="0">
                <a:effectLst>
                  <a:glow rad="127000">
                    <a:schemeClr val="tx1"/>
                  </a:glow>
                </a:effectLst>
                <a:ea typeface="ＭＳ Ｐゴシック" charset="0"/>
              </a:rPr>
              <a:t>كن آمناً</a:t>
            </a:r>
            <a:endParaRPr lang="en-US" sz="8000" dirty="0">
              <a:effectLst>
                <a:glow rad="127000">
                  <a:schemeClr val="tx1"/>
                </a:glow>
              </a:effectLst>
              <a:ea typeface="ＭＳ Ｐゴシック" charset="0"/>
            </a:endParaRP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fontAlgn="auto">
              <a:lnSpc>
                <a:spcPct val="100000"/>
              </a:lnSpc>
              <a:spcBef>
                <a:spcPts val="0"/>
              </a:spcBef>
              <a:spcAft>
                <a:spcPts val="0"/>
              </a:spcAft>
              <a:buFontTx/>
              <a:buNone/>
              <a:defRPr/>
            </a:pPr>
            <a:r>
              <a:rPr kumimoji="0" lang="ar-JO"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د. ريك جريفيث</a:t>
            </a:r>
            <a:r>
              <a:rPr kumimoji="0" lang="en-US"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 </a:t>
            </a:r>
            <a:r>
              <a:rPr kumimoji="0" lang="ar-JO"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مؤسسة الدراسات اللاهوتية الأردنية</a:t>
            </a:r>
            <a:endParaRPr kumimoji="0" lang="en-US"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fontAlgn="auto">
              <a:lnSpc>
                <a:spcPct val="100000"/>
              </a:lnSpc>
              <a:spcBef>
                <a:spcPts val="0"/>
              </a:spcBef>
              <a:spcAft>
                <a:spcPts val="0"/>
              </a:spcAft>
              <a:buFontTx/>
              <a:buNone/>
              <a:defRPr/>
            </a:pPr>
            <a:r>
              <a:rPr kumimoji="0" lang="en-US"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CICFamily.com • BibleStudyDownloads.org</a:t>
            </a:r>
          </a:p>
        </p:txBody>
      </p:sp>
    </p:spTree>
    <p:extLst>
      <p:ext uri="{BB962C8B-B14F-4D97-AF65-F5344CB8AC3E}">
        <p14:creationId xmlns:p14="http://schemas.microsoft.com/office/powerpoint/2010/main" val="2073459130"/>
      </p:ext>
    </p:extLst>
  </p:cSld>
  <p:clrMapOvr>
    <a:masterClrMapping/>
  </p:clrMapOvr>
  <p:transition/>
</p:sld>
</file>

<file path=ppt/slides/slide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Capt Hal Griffith Large.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9198"/>
            <a:ext cx="5114804" cy="6858000"/>
          </a:xfrm>
          <a:prstGeom prst="rect">
            <a:avLst/>
          </a:prstGeom>
        </p:spPr>
      </p:pic>
      <p:sp>
        <p:nvSpPr>
          <p:cNvPr id="8" name="Rectangle 2"/>
          <p:cNvSpPr txBox="1">
            <a:spLocks noChangeArrowheads="1"/>
          </p:cNvSpPr>
          <p:nvPr/>
        </p:nvSpPr>
        <p:spPr bwMode="auto">
          <a:xfrm>
            <a:off x="5114804" y="4214817"/>
            <a:ext cx="4029196" cy="137669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nSpc>
                <a:spcPct val="100000"/>
              </a:lnSpc>
              <a:buFontTx/>
              <a:buNone/>
              <a:defRPr/>
            </a:pPr>
            <a:endParaRPr kumimoji="0" lang="en-US" sz="40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a:p>
            <a:pPr>
              <a:lnSpc>
                <a:spcPct val="100000"/>
              </a:lnSpc>
              <a:buFontTx/>
              <a:buNone/>
              <a:defRPr/>
            </a:pPr>
            <a:r>
              <a:rPr kumimoji="0" lang="ar-JO" sz="40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27 كانون أول 1925</a:t>
            </a:r>
          </a:p>
          <a:p>
            <a:pPr>
              <a:lnSpc>
                <a:spcPct val="100000"/>
              </a:lnSpc>
              <a:buFontTx/>
              <a:buNone/>
              <a:defRPr/>
            </a:pPr>
            <a:r>
              <a:rPr kumimoji="0" lang="ar-JO" sz="40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29 كانون ثاني 2018</a:t>
            </a:r>
            <a:endParaRPr kumimoji="0" lang="en-US" sz="40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5114803" y="0"/>
            <a:ext cx="4005383" cy="3825006"/>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هارولد </a:t>
            </a:r>
            <a:br>
              <a:rPr lang="ar-JO" sz="5400" dirty="0">
                <a:effectLst>
                  <a:glow rad="127000">
                    <a:schemeClr val="tx1"/>
                  </a:glow>
                </a:effectLst>
                <a:ea typeface="ＭＳ Ｐゴシック" charset="0"/>
              </a:rPr>
            </a:br>
            <a:r>
              <a:rPr lang="en-US" sz="5400" dirty="0">
                <a:effectLst>
                  <a:glow rad="127000">
                    <a:schemeClr val="tx1"/>
                  </a:glow>
                </a:effectLst>
                <a:ea typeface="ＭＳ Ｐゴシック" charset="0"/>
              </a:rPr>
              <a:t>"</a:t>
            </a:r>
            <a:r>
              <a:rPr lang="ar-JO" sz="5400" dirty="0">
                <a:effectLst>
                  <a:glow rad="127000">
                    <a:schemeClr val="tx1"/>
                  </a:glow>
                </a:effectLst>
                <a:ea typeface="ＭＳ Ｐゴシック" charset="0"/>
              </a:rPr>
              <a:t>هال</a:t>
            </a:r>
            <a:r>
              <a:rPr lang="en-US" sz="5400" dirty="0">
                <a:effectLst>
                  <a:glow rad="127000">
                    <a:schemeClr val="tx1"/>
                  </a:glow>
                </a:effectLst>
                <a:ea typeface="ＭＳ Ｐゴシック" charset="0"/>
              </a:rPr>
              <a:t>"</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فرانسيس</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جريفيث</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192834447"/>
      </p:ext>
    </p:extLst>
  </p:cSld>
  <p:clrMapOvr>
    <a:masterClrMapping/>
  </p:clrMapOvr>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809362"/>
            <a:ext cx="9144000" cy="1048638"/>
          </a:xfrm>
          <a:solidFill>
            <a:schemeClr val="tx1"/>
          </a:solidFill>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Title</a:t>
            </a:r>
          </a:p>
        </p:txBody>
      </p:sp>
      <p:pic>
        <p:nvPicPr>
          <p:cNvPr id="3" name="Picture 2" descr="2017-05-13 Rick &amp; Dad.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2738825343"/>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809362"/>
            <a:ext cx="9144000" cy="1048638"/>
          </a:xfrm>
          <a:solidFill>
            <a:schemeClr val="tx1"/>
          </a:solidFill>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My First Letter</a:t>
            </a:r>
          </a:p>
        </p:txBody>
      </p:sp>
      <p:pic>
        <p:nvPicPr>
          <p:cNvPr id="3" name="Picture 2" descr="Letter to Dad When I was 6 Years Old.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3042116538"/>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589240"/>
            <a:ext cx="9144000" cy="1048638"/>
          </a:xfrm>
          <a:solidFill>
            <a:schemeClr val="tx1"/>
          </a:solidFill>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أبي وأمي</a:t>
            </a:r>
            <a:endParaRPr lang="en-US" sz="5400" dirty="0">
              <a:effectLst>
                <a:glow rad="127000">
                  <a:schemeClr val="tx1"/>
                </a:glow>
              </a:effectLst>
              <a:ea typeface="ＭＳ Ｐゴシック" charset="0"/>
            </a:endParaRPr>
          </a:p>
        </p:txBody>
      </p:sp>
      <p:pic>
        <p:nvPicPr>
          <p:cNvPr id="2" name="Picture 1" descr="2017-10 Mom &amp; Dad.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356721"/>
            <a:ext cx="9144000" cy="5143500"/>
          </a:xfrm>
          <a:prstGeom prst="rect">
            <a:avLst/>
          </a:prstGeom>
        </p:spPr>
      </p:pic>
    </p:spTree>
    <p:extLst>
      <p:ext uri="{BB962C8B-B14F-4D97-AF65-F5344CB8AC3E}">
        <p14:creationId xmlns:p14="http://schemas.microsoft.com/office/powerpoint/2010/main" val="4271415000"/>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2018-01-27 Rick &amp; Carolynn.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5809362"/>
            <a:ext cx="9144000" cy="1048638"/>
          </a:xfrm>
          <a:noFill/>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الإهتمام بكارولين</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882900197"/>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9469"/>
            <a:ext cx="9144000" cy="6036822"/>
          </a:xfrm>
          <a:effectLst>
            <a:outerShdw blurRad="63500" dist="35921" dir="2700000" algn="ctr" rotWithShape="0">
              <a:schemeClr val="tx2">
                <a:alpha val="74998"/>
              </a:schemeClr>
            </a:outerShdw>
          </a:effectLst>
        </p:spPr>
        <p:txBody>
          <a:bodyPr anchor="ctr"/>
          <a:lstStyle/>
          <a:p>
            <a:pPr>
              <a:defRPr/>
            </a:pPr>
            <a:r>
              <a:rPr lang="ar-JO" sz="9600" dirty="0">
                <a:effectLst>
                  <a:glow rad="127000">
                    <a:schemeClr val="tx1"/>
                  </a:glow>
                </a:effectLst>
                <a:ea typeface="ＭＳ Ｐゴシック" charset="0"/>
              </a:rPr>
              <a:t>السنوات المبكرة</a:t>
            </a:r>
            <a:endParaRPr lang="en-US" sz="9600" dirty="0">
              <a:effectLst>
                <a:glow rad="127000">
                  <a:schemeClr val="tx1"/>
                </a:glow>
              </a:effectLst>
              <a:ea typeface="ＭＳ Ｐゴシック" charset="0"/>
            </a:endParaRPr>
          </a:p>
        </p:txBody>
      </p:sp>
    </p:spTree>
    <p:extLst>
      <p:ext uri="{BB962C8B-B14F-4D97-AF65-F5344CB8AC3E}">
        <p14:creationId xmlns:p14="http://schemas.microsoft.com/office/powerpoint/2010/main" val="700485889"/>
      </p:ext>
    </p:extLst>
  </p:cSld>
  <p:clrMapOvr>
    <a:masterClrMapping/>
  </p:clrMapOvr>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Title</a:t>
            </a:r>
          </a:p>
        </p:txBody>
      </p:sp>
      <p:pic>
        <p:nvPicPr>
          <p:cNvPr id="3" name="Picture 2" descr="Dad birth cert.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9773" y="0"/>
            <a:ext cx="8612987" cy="6943976"/>
          </a:xfrm>
          <a:prstGeom prst="rect">
            <a:avLst/>
          </a:prstGeom>
        </p:spPr>
      </p:pic>
    </p:spTree>
    <p:extLst>
      <p:ext uri="{BB962C8B-B14F-4D97-AF65-F5344CB8AC3E}">
        <p14:creationId xmlns:p14="http://schemas.microsoft.com/office/powerpoint/2010/main" val="1908468217"/>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Title</a:t>
            </a:r>
          </a:p>
        </p:txBody>
      </p:sp>
      <p:pic>
        <p:nvPicPr>
          <p:cNvPr id="2" name="Picture 1" descr="Digital Touchup 5.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295295" y="0"/>
            <a:ext cx="5089778" cy="6858000"/>
          </a:xfrm>
          <a:prstGeom prst="rect">
            <a:avLst/>
          </a:prstGeom>
        </p:spPr>
      </p:pic>
    </p:spTree>
    <p:extLst>
      <p:ext uri="{BB962C8B-B14F-4D97-AF65-F5344CB8AC3E}">
        <p14:creationId xmlns:p14="http://schemas.microsoft.com/office/powerpoint/2010/main" val="270847713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3"/>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374134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ar-JO" sz="4000" kern="0" dirty="0">
                <a:solidFill>
                  <a:schemeClr val="tx1"/>
                </a:solidFill>
                <a:effectLst>
                  <a:glow rad="127000">
                    <a:srgbClr val="000000"/>
                  </a:glow>
                </a:effectLst>
                <a:latin typeface="Arial" panose="020B0604020202020204" pitchFamily="34" charset="0"/>
                <a:ea typeface="ＭＳ Ｐゴシック" charset="0"/>
                <a:cs typeface="Arial" panose="020B0604020202020204" pitchFamily="34" charset="0"/>
              </a:rPr>
              <a:t>إن المنظور الروحي </a:t>
            </a:r>
            <a:r>
              <a:rPr kumimoji="0" lang="ar-JO" sz="4000" kern="0" dirty="0">
                <a:solidFill>
                  <a:srgbClr val="FFFF00"/>
                </a:solidFill>
                <a:effectLst>
                  <a:glow rad="127000">
                    <a:srgbClr val="000000"/>
                  </a:glow>
                </a:effectLst>
                <a:latin typeface="Arial" panose="020B0604020202020204" pitchFamily="34" charset="0"/>
                <a:ea typeface="ＭＳ Ｐゴシック" charset="0"/>
                <a:cs typeface="Arial" panose="020B0604020202020204" pitchFamily="34" charset="0"/>
              </a:rPr>
              <a:t>للحفاظ</a:t>
            </a:r>
            <a:r>
              <a:rPr kumimoji="0" lang="ar-JO" sz="4000" kern="0" dirty="0">
                <a:solidFill>
                  <a:schemeClr val="tx1"/>
                </a:solidFill>
                <a:effectLst>
                  <a:glow rad="127000">
                    <a:srgbClr val="000000"/>
                  </a:glow>
                </a:effectLst>
                <a:latin typeface="Arial" panose="020B0604020202020204" pitchFamily="34" charset="0"/>
                <a:ea typeface="ＭＳ Ｐゴシック" charset="0"/>
                <a:cs typeface="Arial" panose="020B0604020202020204" pitchFamily="34" charset="0"/>
              </a:rPr>
              <a:t> على سلالة داود على الرغم من سقوط يهوذا وسبيها يحث البقية على العبادة الصحيحة في الهيكل وليس عبادة الأصنام في الماضي</a:t>
            </a:r>
            <a:endParaRPr kumimoji="0" lang="en-US" sz="4000" kern="0" dirty="0">
              <a:solidFill>
                <a:schemeClr val="tx1"/>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البيان الموجز</a:t>
            </a:r>
            <a:endParaRPr lang="en-US" sz="3600" b="1" dirty="0">
              <a:solidFill>
                <a:srgbClr val="FFFFFF"/>
              </a:solidFill>
              <a:latin typeface="Arial" panose="020B0604020202020204" pitchFamily="34" charset="0"/>
              <a:cs typeface="Arial" panose="020B0604020202020204" pitchFamily="34" charset="0"/>
            </a:endParaRPr>
          </a:p>
        </p:txBody>
      </p:sp>
      <p:sp>
        <p:nvSpPr>
          <p:cNvPr id="9" name="Text Box 3"/>
          <p:cNvSpPr txBox="1">
            <a:spLocks noChangeArrowheads="1"/>
          </p:cNvSpPr>
          <p:nvPr/>
        </p:nvSpPr>
        <p:spPr bwMode="auto">
          <a:xfrm>
            <a:off x="8346253" y="-3380"/>
            <a:ext cx="704039" cy="830997"/>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lnSpc>
                <a:spcPct val="100000"/>
              </a:lnSpc>
              <a:spcBef>
                <a:spcPct val="0"/>
              </a:spcBef>
              <a:buFontTx/>
              <a:buNone/>
              <a:defRPr/>
            </a:pPr>
            <a:r>
              <a:rPr kumimoji="0" lang="ar-JO" altLang="zh-CN" kern="0" dirty="0">
                <a:solidFill>
                  <a:srgbClr val="000000"/>
                </a:solidFill>
                <a:latin typeface="Arial" panose="020B0604020202020204" pitchFamily="34" charset="0"/>
                <a:cs typeface="Arial" panose="020B0604020202020204" pitchFamily="34" charset="0"/>
              </a:rPr>
              <a:t>271</a:t>
            </a:r>
          </a:p>
          <a:p>
            <a:pPr algn="ctr" eaLnBrk="1" hangingPunct="1">
              <a:lnSpc>
                <a:spcPct val="100000"/>
              </a:lnSpc>
              <a:spcBef>
                <a:spcPct val="0"/>
              </a:spcBef>
              <a:buFontTx/>
              <a:buNone/>
              <a:defRPr/>
            </a:pPr>
            <a:r>
              <a:rPr kumimoji="0" lang="ar-JO" altLang="zh-CN" kern="0" dirty="0">
                <a:solidFill>
                  <a:srgbClr val="000000"/>
                </a:solidFill>
                <a:latin typeface="Arial" panose="020B0604020202020204" pitchFamily="34" charset="0"/>
                <a:cs typeface="Arial" panose="020B0604020202020204" pitchFamily="34" charset="0"/>
              </a:rPr>
              <a:t>41</a:t>
            </a:r>
            <a:endParaRPr kumimoji="0" lang="en-US" altLang="zh-CN" kern="0" dirty="0">
              <a:solidFill>
                <a:srgbClr val="000000"/>
              </a:solidFill>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2 أخبار الأيام</a:t>
            </a:r>
            <a:endParaRPr kumimoji="0" lang="en-US" sz="4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94968587"/>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Title</a:t>
            </a:r>
          </a:p>
        </p:txBody>
      </p:sp>
      <p:pic>
        <p:nvPicPr>
          <p:cNvPr id="2" name="Picture 1" descr="00-birth dancing gaylords.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500856" y="0"/>
            <a:ext cx="4927952" cy="6858000"/>
          </a:xfrm>
          <a:prstGeom prst="rect">
            <a:avLst/>
          </a:prstGeom>
        </p:spPr>
      </p:pic>
    </p:spTree>
    <p:extLst>
      <p:ext uri="{BB962C8B-B14F-4D97-AF65-F5344CB8AC3E}">
        <p14:creationId xmlns:p14="http://schemas.microsoft.com/office/powerpoint/2010/main" val="297779664"/>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Title</a:t>
            </a:r>
          </a:p>
        </p:txBody>
      </p:sp>
      <p:pic>
        <p:nvPicPr>
          <p:cNvPr id="3" name="Picture 2" descr="Dad birth cert.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9773" y="0"/>
            <a:ext cx="8612987" cy="6943976"/>
          </a:xfrm>
          <a:prstGeom prst="rect">
            <a:avLst/>
          </a:prstGeom>
        </p:spPr>
      </p:pic>
    </p:spTree>
    <p:extLst>
      <p:ext uri="{BB962C8B-B14F-4D97-AF65-F5344CB8AC3E}">
        <p14:creationId xmlns:p14="http://schemas.microsoft.com/office/powerpoint/2010/main" val="4207998469"/>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Title</a:t>
            </a:r>
          </a:p>
        </p:txBody>
      </p:sp>
      <p:pic>
        <p:nvPicPr>
          <p:cNvPr id="2" name="Picture 1" descr="145-01a1.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7230364"/>
          </a:xfrm>
          <a:prstGeom prst="rect">
            <a:avLst/>
          </a:prstGeom>
        </p:spPr>
      </p:pic>
    </p:spTree>
    <p:extLst>
      <p:ext uri="{BB962C8B-B14F-4D97-AF65-F5344CB8AC3E}">
        <p14:creationId xmlns:p14="http://schemas.microsoft.com/office/powerpoint/2010/main" val="3096309668"/>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Title</a:t>
            </a:r>
          </a:p>
        </p:txBody>
      </p:sp>
      <p:pic>
        <p:nvPicPr>
          <p:cNvPr id="2" name="Picture 1" descr="22-3-06i0007.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7163" y="-208359"/>
            <a:ext cx="9144000" cy="7284972"/>
          </a:xfrm>
          <a:prstGeom prst="rect">
            <a:avLst/>
          </a:prstGeom>
        </p:spPr>
      </p:pic>
    </p:spTree>
    <p:extLst>
      <p:ext uri="{BB962C8B-B14F-4D97-AF65-F5344CB8AC3E}">
        <p14:creationId xmlns:p14="http://schemas.microsoft.com/office/powerpoint/2010/main" val="885291093"/>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Title</a:t>
            </a:r>
          </a:p>
        </p:txBody>
      </p:sp>
      <p:pic>
        <p:nvPicPr>
          <p:cNvPr id="2" name="Picture 1" descr="Almost Killed.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
            <a:ext cx="9144000" cy="6839785"/>
          </a:xfrm>
          <a:prstGeom prst="rect">
            <a:avLst/>
          </a:prstGeom>
        </p:spPr>
      </p:pic>
    </p:spTree>
    <p:extLst>
      <p:ext uri="{BB962C8B-B14F-4D97-AF65-F5344CB8AC3E}">
        <p14:creationId xmlns:p14="http://schemas.microsoft.com/office/powerpoint/2010/main" val="1979770693"/>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Title</a:t>
            </a:r>
          </a:p>
        </p:txBody>
      </p:sp>
      <p:pic>
        <p:nvPicPr>
          <p:cNvPr id="2" name="Picture 1" descr="IMG_1029.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20320"/>
            <a:ext cx="9144000" cy="6837680"/>
          </a:xfrm>
          <a:prstGeom prst="rect">
            <a:avLst/>
          </a:prstGeom>
        </p:spPr>
      </p:pic>
    </p:spTree>
    <p:extLst>
      <p:ext uri="{BB962C8B-B14F-4D97-AF65-F5344CB8AC3E}">
        <p14:creationId xmlns:p14="http://schemas.microsoft.com/office/powerpoint/2010/main" val="4254920253"/>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12-4-06b0003.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995499" y="120128"/>
            <a:ext cx="7260276" cy="6737872"/>
          </a:xfrm>
          <a:prstGeom prst="rect">
            <a:avLst/>
          </a:prstGeom>
        </p:spPr>
      </p:pic>
      <p:sp>
        <p:nvSpPr>
          <p:cNvPr id="900098" name="Rectangle 2"/>
          <p:cNvSpPr>
            <a:spLocks noGrp="1" noChangeArrowheads="1"/>
          </p:cNvSpPr>
          <p:nvPr>
            <p:ph type="ctrTitle"/>
          </p:nvPr>
        </p:nvSpPr>
        <p:spPr>
          <a:xfrm>
            <a:off x="0" y="5809362"/>
            <a:ext cx="9144000" cy="1048638"/>
          </a:xfrm>
          <a:solidFill>
            <a:schemeClr val="tx1"/>
          </a:solidFill>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الطيار (1968)</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832406038"/>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809362"/>
            <a:ext cx="9144000" cy="1048638"/>
          </a:xfrm>
          <a:solidFill>
            <a:schemeClr val="tx1"/>
          </a:solidFill>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Title</a:t>
            </a:r>
          </a:p>
        </p:txBody>
      </p:sp>
      <p:pic>
        <p:nvPicPr>
          <p:cNvPr id="2" name="Picture 1" descr="2012-06-06 Dad on Nalu.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301027086"/>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Title</a:t>
            </a:r>
          </a:p>
        </p:txBody>
      </p:sp>
      <p:pic>
        <p:nvPicPr>
          <p:cNvPr id="2" name="Picture 1" descr="Final Illness.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3286748813"/>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Marie</a:t>
            </a:r>
          </a:p>
        </p:txBody>
      </p:sp>
      <p:pic>
        <p:nvPicPr>
          <p:cNvPr id="3" name="Picture 2" descr="Marie &amp; Rick.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284391120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4">
            <a:extLst>
              <a:ext uri="{BEBA8EAE-BF5A-486C-A8C5-ECC9F3942E4B}">
                <a14:imgProps xmlns:a14="http://schemas.microsoft.com/office/drawing/2010/main">
                  <a14:imgLayer r:embed="rId5">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lnSpc>
                <a:spcPct val="100000"/>
              </a:lnSpc>
              <a:buFontTx/>
              <a:buNone/>
            </a:pPr>
            <a:endParaRPr kumimoji="0" lang="en-US" dirty="0">
              <a:solidFill>
                <a:prstClr val="white"/>
              </a:solidFill>
              <a:effectLst>
                <a:glow rad="101600">
                  <a:prstClr val="black">
                    <a:alpha val="99000"/>
                  </a:prst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618233" y="1602007"/>
            <a:ext cx="795348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ar-JO" sz="32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على الرغم من أن خطية يهوذا أنهت الأمة في السبي, إلا أن الله حافظ على عهده مع الملك داود (7: 17-18) كنموذج لحاجة الناس إلى العبادة وفقاً للعهد الموسوي</a:t>
            </a:r>
            <a:endParaRPr kumimoji="0" lang="en-US" sz="32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42د</a:t>
            </a:r>
            <a:endParaRPr kumimoji="0" lang="en-US" dirty="0">
              <a:solidFill>
                <a:srgbClr val="FFFFFF"/>
              </a:solidFill>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a:t>
            </a:r>
            <a:endParaRPr kumimoji="0"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919089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3" presetClass="entr" presetSubtype="10" fill="hold" grpId="1" nodeType="click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blinds(horizontal)">
                                      <p:cBhvr>
                                        <p:cTn id="1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 grpId="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iblings at Casket.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44624"/>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الأشقاء</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238291827"/>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4624"/>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الجنازة العسكرية التكريمية</a:t>
            </a:r>
            <a:endParaRPr lang="en-US" sz="5400" dirty="0">
              <a:effectLst>
                <a:glow rad="127000">
                  <a:schemeClr val="tx1"/>
                </a:glow>
              </a:effectLst>
              <a:ea typeface="ＭＳ Ｐゴシック" charset="0"/>
            </a:endParaRPr>
          </a:p>
        </p:txBody>
      </p:sp>
      <p:pic>
        <p:nvPicPr>
          <p:cNvPr id="3" name="Picture 2" descr="Military Funeral Honors Team 3.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0120" y="1340768"/>
            <a:ext cx="6804248" cy="5103186"/>
          </a:xfrm>
          <a:prstGeom prst="rect">
            <a:avLst/>
          </a:prstGeom>
        </p:spPr>
      </p:pic>
    </p:spTree>
    <p:extLst>
      <p:ext uri="{BB962C8B-B14F-4D97-AF65-F5344CB8AC3E}">
        <p14:creationId xmlns:p14="http://schemas.microsoft.com/office/powerpoint/2010/main" val="3723041073"/>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Flag_background2.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 y="26076"/>
            <a:ext cx="9241099" cy="6831924"/>
          </a:xfrm>
          <a:prstGeom prst="rect">
            <a:avLst/>
          </a:prstGeom>
        </p:spPr>
      </p:pic>
      <p:sp>
        <p:nvSpPr>
          <p:cNvPr id="4" name="Rectangle 2"/>
          <p:cNvSpPr txBox="1">
            <a:spLocks noChangeArrowheads="1"/>
          </p:cNvSpPr>
          <p:nvPr/>
        </p:nvSpPr>
        <p:spPr bwMode="auto">
          <a:xfrm>
            <a:off x="14221" y="0"/>
            <a:ext cx="9144000" cy="173652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endParaRPr kumimoji="0" lang="en-US" sz="6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a:p>
            <a:pPr defTabSz="457200">
              <a:lnSpc>
                <a:spcPct val="100000"/>
              </a:lnSpc>
              <a:buFontTx/>
              <a:buNone/>
              <a:defRPr/>
            </a:pPr>
            <a:r>
              <a:rPr kumimoji="0" lang="ar-JO" sz="6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الثلاثاء، 6 آذار</a:t>
            </a:r>
          </a:p>
          <a:p>
            <a:pPr defTabSz="457200">
              <a:lnSpc>
                <a:spcPct val="100000"/>
              </a:lnSpc>
              <a:buFontTx/>
              <a:buNone/>
              <a:defRPr/>
            </a:pPr>
            <a:r>
              <a:rPr kumimoji="0" lang="ar-JO" sz="6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11 صباحاً</a:t>
            </a:r>
            <a:endParaRPr kumimoji="0" lang="en-US" sz="6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1" y="5114006"/>
            <a:ext cx="9144000" cy="162386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lang="ar-JO" sz="5400" dirty="0">
                <a:latin typeface="Arial" panose="020B0604020202020204" pitchFamily="34" charset="0"/>
                <a:cs typeface="Arial" panose="020B0604020202020204" pitchFamily="34" charset="0"/>
              </a:rPr>
              <a:t>مقبرة المحاربين القدامى               بولاية هاواي ، كانيوه</a:t>
            </a:r>
            <a:endParaRPr kumimoji="0" lang="en-US" sz="54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32533292"/>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71400"/>
            <a:ext cx="9144000" cy="2179049"/>
          </a:xfrm>
          <a:effectLst>
            <a:outerShdw blurRad="63500" dist="35921" dir="2700000" algn="ctr" rotWithShape="0">
              <a:schemeClr val="tx2">
                <a:alpha val="74998"/>
              </a:schemeClr>
            </a:outerShdw>
          </a:effectLst>
        </p:spPr>
        <p:txBody>
          <a:bodyPr/>
          <a:lstStyle/>
          <a:p>
            <a:r>
              <a:rPr lang="ar-JO" sz="7200" dirty="0"/>
              <a:t>الأمن</a:t>
            </a:r>
            <a:br>
              <a:rPr lang="en-US" sz="4800" dirty="0"/>
            </a:br>
            <a:r>
              <a:rPr lang="en-US" sz="4800" dirty="0" err="1"/>
              <a:t>sɪˈkjʊərɪti,sɪˈkjɔːrɪti</a:t>
            </a:r>
            <a:r>
              <a:rPr lang="en-US" sz="4800" dirty="0"/>
              <a:t>/</a:t>
            </a:r>
          </a:p>
        </p:txBody>
      </p:sp>
      <p:sp>
        <p:nvSpPr>
          <p:cNvPr id="3" name="Rectangle 2"/>
          <p:cNvSpPr txBox="1">
            <a:spLocks noChangeArrowheads="1"/>
          </p:cNvSpPr>
          <p:nvPr/>
        </p:nvSpPr>
        <p:spPr bwMode="auto">
          <a:xfrm>
            <a:off x="467544" y="2223672"/>
            <a:ext cx="8685144" cy="430167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buFontTx/>
              <a:buNone/>
            </a:pPr>
            <a:r>
              <a:rPr lang="ar-JO" sz="2800" dirty="0">
                <a:solidFill>
                  <a:srgbClr val="FFFFFF"/>
                </a:solidFill>
                <a:latin typeface="Arial" panose="020B0604020202020204" pitchFamily="34" charset="0"/>
                <a:cs typeface="Arial" panose="020B0604020202020204" pitchFamily="34" charset="0"/>
              </a:rPr>
              <a:t>اسم</a:t>
            </a:r>
            <a:endParaRPr lang="en-US" sz="2800" dirty="0">
              <a:solidFill>
                <a:srgbClr val="FFFFFF"/>
              </a:solidFill>
              <a:latin typeface="Arial" panose="020B0604020202020204" pitchFamily="34" charset="0"/>
              <a:cs typeface="Arial" panose="020B0604020202020204" pitchFamily="34" charset="0"/>
            </a:endParaRPr>
          </a:p>
          <a:p>
            <a:pPr algn="r">
              <a:buFontTx/>
              <a:buNone/>
            </a:pPr>
            <a:endParaRPr lang="en-US" sz="2800" dirty="0">
              <a:solidFill>
                <a:srgbClr val="FFFFFF"/>
              </a:solidFill>
              <a:latin typeface="Arial" panose="020B0604020202020204" pitchFamily="34" charset="0"/>
              <a:cs typeface="Arial" panose="020B0604020202020204" pitchFamily="34" charset="0"/>
            </a:endParaRPr>
          </a:p>
          <a:p>
            <a:pPr marL="514350" indent="-514350" algn="r">
              <a:buNone/>
            </a:pPr>
            <a:r>
              <a:rPr lang="ar-JO" sz="2800" dirty="0">
                <a:latin typeface="Arial" panose="020B0604020202020204" pitchFamily="34" charset="0"/>
                <a:cs typeface="Arial" panose="020B0604020202020204" pitchFamily="34" charset="0"/>
              </a:rPr>
              <a:t>1. حالة التحرر من الخطر أو التهديد. "النظام مصمم لتوفير أقصى درجات الأمان ضد الانسكابات السامة" </a:t>
            </a:r>
          </a:p>
          <a:p>
            <a:pPr marL="514350" indent="-514350" algn="r">
              <a:buNone/>
            </a:pPr>
            <a:endParaRPr lang="ar-JO" sz="2800" dirty="0">
              <a:latin typeface="Arial" panose="020B0604020202020204" pitchFamily="34" charset="0"/>
              <a:cs typeface="Arial" panose="020B0604020202020204" pitchFamily="34" charset="0"/>
            </a:endParaRPr>
          </a:p>
          <a:p>
            <a:pPr marL="514350" indent="-514350" algn="r">
              <a:buNone/>
            </a:pPr>
            <a:r>
              <a:rPr lang="ar-JO" sz="2800" dirty="0">
                <a:latin typeface="Arial" panose="020B0604020202020204" pitchFamily="34" charset="0"/>
                <a:cs typeface="Arial" panose="020B0604020202020204" pitchFamily="34" charset="0"/>
              </a:rPr>
              <a:t>المرادفات: اليقين ، المستقبل الآمن ، المستقبل المضمون ، الأمان ، الموثوقية ، الموثوقية ، الصلابة ، السلامة "للموظفين مصلحة في أمن وظائفهم"</a:t>
            </a:r>
            <a:endParaRPr lang="en-US" sz="28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420920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908720"/>
            <a:ext cx="9144000" cy="2980968"/>
          </a:xfrm>
          <a:effectLst>
            <a:outerShdw blurRad="63500" dist="35921" dir="2700000" algn="ctr" rotWithShape="0">
              <a:schemeClr val="tx2">
                <a:alpha val="74998"/>
              </a:schemeClr>
            </a:outerShdw>
          </a:effectLst>
        </p:spPr>
        <p:txBody>
          <a:bodyPr/>
          <a:lstStyle/>
          <a:p>
            <a:pPr>
              <a:defRPr/>
            </a:pPr>
            <a:r>
              <a:rPr lang="ar-JO" sz="4800" dirty="0">
                <a:effectLst>
                  <a:glow rad="127000">
                    <a:schemeClr val="tx1"/>
                  </a:glow>
                </a:effectLst>
                <a:ea typeface="ＭＳ Ｐゴシック" charset="0"/>
              </a:rPr>
              <a:t>يشعرنا الله يالأمان في مسيرتنا معه .</a:t>
            </a:r>
            <a:endParaRPr lang="en-US" sz="4800" dirty="0">
              <a:effectLst>
                <a:glow rad="127000">
                  <a:schemeClr val="tx1"/>
                </a:glow>
              </a:effectLst>
              <a:ea typeface="ＭＳ Ｐゴシック" charset="0"/>
            </a:endParaRPr>
          </a:p>
        </p:txBody>
      </p:sp>
      <p:sp>
        <p:nvSpPr>
          <p:cNvPr id="3" name="Rectangle 2"/>
          <p:cNvSpPr txBox="1">
            <a:spLocks noChangeArrowheads="1"/>
          </p:cNvSpPr>
          <p:nvPr/>
        </p:nvSpPr>
        <p:spPr bwMode="auto">
          <a:xfrm>
            <a:off x="8688" y="3573016"/>
            <a:ext cx="9144000" cy="298096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مع أننا غالباً ما نكون أي شيء ما عدا أن نكون آمنين</a:t>
            </a:r>
            <a:endParaRPr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066786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80512" cy="6885384"/>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ctr"/>
          <a:lstStyle/>
          <a:p>
            <a:pPr>
              <a:defRPr/>
            </a:pPr>
            <a:r>
              <a:rPr lang="ar-JO" sz="5400" dirty="0">
                <a:effectLst>
                  <a:glow rad="127000">
                    <a:schemeClr val="tx1"/>
                  </a:glow>
                </a:effectLst>
                <a:ea typeface="ＭＳ Ｐゴシック" charset="0"/>
              </a:rPr>
              <a:t>كيف يساعدنا الله حتى نكون </a:t>
            </a:r>
            <a:r>
              <a:rPr lang="ar-JO" sz="5400" dirty="0">
                <a:solidFill>
                  <a:srgbClr val="FFFF00"/>
                </a:solidFill>
                <a:effectLst>
                  <a:glow rad="127000">
                    <a:schemeClr val="tx1"/>
                  </a:glow>
                </a:effectLst>
                <a:ea typeface="ＭＳ Ｐゴシック" charset="0"/>
              </a:rPr>
              <a:t>آمنين</a:t>
            </a:r>
            <a:r>
              <a:rPr lang="ar-JO" sz="5400" dirty="0">
                <a:effectLst>
                  <a:glow rad="127000">
                    <a:schemeClr val="tx1"/>
                  </a:glow>
                </a:effectLst>
                <a:ea typeface="ＭＳ Ｐゴシック" charset="0"/>
              </a:rPr>
              <a:t>؟</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893163259"/>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a:spLocks noChangeArrowheads="1"/>
          </p:cNvSpPr>
          <p:nvPr/>
        </p:nvSpPr>
        <p:spPr bwMode="auto">
          <a:xfrm>
            <a:off x="35496" y="27384"/>
            <a:ext cx="4716462" cy="6858000"/>
          </a:xfrm>
          <a:prstGeom prst="rect">
            <a:avLst/>
          </a:prstGeom>
          <a:solidFill>
            <a:schemeClr val="tx1"/>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353282" name="Title 1"/>
          <p:cNvSpPr>
            <a:spLocks noGrp="1"/>
          </p:cNvSpPr>
          <p:nvPr>
            <p:ph type="title"/>
          </p:nvPr>
        </p:nvSpPr>
        <p:spPr>
          <a:xfrm>
            <a:off x="72008" y="115888"/>
            <a:ext cx="9071992" cy="792162"/>
          </a:xfrm>
        </p:spPr>
        <p:txBody>
          <a:bodyPr/>
          <a:lstStyle/>
          <a:p>
            <a:pPr algn="r" rtl="1"/>
            <a:r>
              <a:rPr lang="ar-JO" sz="5600" b="1" dirty="0">
                <a:solidFill>
                  <a:srgbClr val="000090"/>
                </a:solidFill>
                <a:latin typeface="Arial" charset="0"/>
                <a:ea typeface="ＭＳ Ｐゴシック" charset="0"/>
              </a:rPr>
              <a:t>تثنية 28: البَرَكات </a:t>
            </a:r>
            <a:r>
              <a:rPr lang="ar-JO" sz="5600" b="1" dirty="0">
                <a:solidFill>
                  <a:srgbClr val="FFFFFF"/>
                </a:solidFill>
                <a:latin typeface="Arial" charset="0"/>
                <a:ea typeface="ＭＳ Ｐゴシック" charset="0"/>
              </a:rPr>
              <a:t>واللعنات</a:t>
            </a:r>
            <a:endParaRPr lang="en-US" sz="5600" b="1" dirty="0">
              <a:solidFill>
                <a:srgbClr val="FFFFFF"/>
              </a:solidFill>
              <a:latin typeface="Arial" charset="0"/>
              <a:ea typeface="ＭＳ Ｐゴシック" charset="0"/>
            </a:endParaRPr>
          </a:p>
        </p:txBody>
      </p:sp>
      <p:sp>
        <p:nvSpPr>
          <p:cNvPr id="4" name="Title 1"/>
          <p:cNvSpPr txBox="1">
            <a:spLocks/>
          </p:cNvSpPr>
          <p:nvPr/>
        </p:nvSpPr>
        <p:spPr bwMode="auto">
          <a:xfrm>
            <a:off x="5076056" y="1341710"/>
            <a:ext cx="3703342" cy="719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90"/>
                </a:solidFill>
                <a:effectLst/>
                <a:uLnTx/>
                <a:uFillTx/>
                <a:latin typeface="Arial" panose="020B0604020202020204" pitchFamily="34" charset="0"/>
                <a:ea typeface="ＭＳ Ｐゴシック" charset="0"/>
                <a:cs typeface="Arial" panose="020B0604020202020204" pitchFamily="34" charset="0"/>
              </a:rPr>
              <a:t>مُبَارَكًا تَكُونُ فِي ٱلْمَدِينَةِ، وَمُبَارَكًا تَكُونُ فِي ٱلْحَقْلِ (3)</a:t>
            </a:r>
            <a:endParaRPr kumimoji="0" lang="en-US" sz="2000" b="1" i="0" u="none" strike="noStrike" kern="1200" cap="none" spc="0" normalizeH="0" baseline="0" noProof="0" dirty="0">
              <a:ln>
                <a:noFill/>
              </a:ln>
              <a:solidFill>
                <a:srgbClr val="000090"/>
              </a:solidFill>
              <a:effectLst/>
              <a:uLnTx/>
              <a:uFillTx/>
              <a:latin typeface="Arial" panose="020B0604020202020204" pitchFamily="34" charset="0"/>
              <a:ea typeface="ＭＳ Ｐゴシック" charset="0"/>
              <a:cs typeface="Arial" panose="020B0604020202020204" pitchFamily="34" charset="0"/>
            </a:endParaRPr>
          </a:p>
        </p:txBody>
      </p:sp>
      <p:sp>
        <p:nvSpPr>
          <p:cNvPr id="5" name="Title 1"/>
          <p:cNvSpPr txBox="1">
            <a:spLocks/>
          </p:cNvSpPr>
          <p:nvPr/>
        </p:nvSpPr>
        <p:spPr bwMode="auto">
          <a:xfrm>
            <a:off x="4882203" y="2089435"/>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90"/>
                </a:solidFill>
                <a:effectLst/>
                <a:uLnTx/>
                <a:uFillTx/>
                <a:latin typeface="Arial" panose="020B0604020202020204" pitchFamily="34" charset="0"/>
                <a:ea typeface="ＭＳ Ｐゴシック" charset="0"/>
                <a:cs typeface="Arial" panose="020B0604020202020204" pitchFamily="34" charset="0"/>
              </a:rPr>
              <a:t>وَمُبَارَكَةً تَكُونُ ثَمَرَةُ بَطْنِكَ وَثَمَرَةُ أَرْضِكَ (4)</a:t>
            </a:r>
            <a:endParaRPr kumimoji="0" lang="en-US" sz="2000" b="1" i="0" u="none" strike="noStrike" kern="1200" cap="none" spc="0" normalizeH="0" baseline="0" noProof="0" dirty="0">
              <a:ln>
                <a:noFill/>
              </a:ln>
              <a:solidFill>
                <a:srgbClr val="000090"/>
              </a:solidFill>
              <a:effectLst/>
              <a:uLnTx/>
              <a:uFillTx/>
              <a:latin typeface="Arial" panose="020B0604020202020204" pitchFamily="34" charset="0"/>
              <a:ea typeface="ＭＳ Ｐゴシック" charset="0"/>
              <a:cs typeface="Arial" panose="020B0604020202020204" pitchFamily="34" charset="0"/>
            </a:endParaRPr>
          </a:p>
        </p:txBody>
      </p:sp>
      <p:sp>
        <p:nvSpPr>
          <p:cNvPr id="6" name="Title 1"/>
          <p:cNvSpPr txBox="1">
            <a:spLocks/>
          </p:cNvSpPr>
          <p:nvPr/>
        </p:nvSpPr>
        <p:spPr bwMode="auto">
          <a:xfrm>
            <a:off x="4959510" y="2909093"/>
            <a:ext cx="4392613" cy="719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90"/>
                </a:solidFill>
                <a:effectLst/>
                <a:uLnTx/>
                <a:uFillTx/>
                <a:latin typeface="Arial" panose="020B0604020202020204" pitchFamily="34" charset="0"/>
                <a:ea typeface="ＭＳ Ｐゴシック" charset="0"/>
                <a:cs typeface="Arial" panose="020B0604020202020204" pitchFamily="34" charset="0"/>
              </a:rPr>
              <a:t>مُبَارَكَةً تَكُونُ سَلَّتُكَ وَمِعْجَنُكَ (5)</a:t>
            </a:r>
            <a:endParaRPr kumimoji="0" lang="en-US" sz="2000" b="1" i="0" u="none" strike="noStrike" kern="1200" cap="none" spc="0" normalizeH="0" baseline="0" noProof="0" dirty="0">
              <a:ln>
                <a:noFill/>
              </a:ln>
              <a:solidFill>
                <a:srgbClr val="000090"/>
              </a:solidFill>
              <a:effectLst/>
              <a:uLnTx/>
              <a:uFillTx/>
              <a:latin typeface="Arial" panose="020B0604020202020204" pitchFamily="34" charset="0"/>
              <a:ea typeface="ＭＳ Ｐゴシック" charset="0"/>
              <a:cs typeface="Arial" panose="020B0604020202020204" pitchFamily="34" charset="0"/>
            </a:endParaRPr>
          </a:p>
        </p:txBody>
      </p:sp>
      <p:sp>
        <p:nvSpPr>
          <p:cNvPr id="7" name="Title 1"/>
          <p:cNvSpPr txBox="1">
            <a:spLocks/>
          </p:cNvSpPr>
          <p:nvPr/>
        </p:nvSpPr>
        <p:spPr bwMode="auto">
          <a:xfrm>
            <a:off x="4959511" y="3768721"/>
            <a:ext cx="4184490"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90"/>
                </a:solidFill>
                <a:effectLst/>
                <a:uLnTx/>
                <a:uFillTx/>
                <a:latin typeface="Arial" panose="020B0604020202020204" pitchFamily="34" charset="0"/>
                <a:ea typeface="ＭＳ Ｐゴシック" charset="0"/>
                <a:cs typeface="Arial" panose="020B0604020202020204" pitchFamily="34" charset="0"/>
              </a:rPr>
              <a:t>مُبَارَكًا تَكُونُ فِي دُخُولِكَ، وَمُبَارَكًا تَكُونُ فِي خُرُوجِكَ (6)</a:t>
            </a:r>
            <a:endParaRPr kumimoji="0" lang="en-US" sz="2000" b="1" i="0" u="none" strike="noStrike" kern="1200" cap="none" spc="0" normalizeH="0" baseline="0" noProof="0" dirty="0">
              <a:ln>
                <a:noFill/>
              </a:ln>
              <a:solidFill>
                <a:srgbClr val="000090"/>
              </a:solidFill>
              <a:effectLst/>
              <a:uLnTx/>
              <a:uFillTx/>
              <a:latin typeface="Arial" panose="020B0604020202020204" pitchFamily="34" charset="0"/>
              <a:ea typeface="ＭＳ Ｐゴシック" charset="0"/>
              <a:cs typeface="Arial" panose="020B0604020202020204" pitchFamily="34" charset="0"/>
            </a:endParaRPr>
          </a:p>
        </p:txBody>
      </p:sp>
      <p:sp>
        <p:nvSpPr>
          <p:cNvPr id="8" name="Title 1"/>
          <p:cNvSpPr txBox="1">
            <a:spLocks/>
          </p:cNvSpPr>
          <p:nvPr/>
        </p:nvSpPr>
        <p:spPr bwMode="auto">
          <a:xfrm>
            <a:off x="4882203" y="4602361"/>
            <a:ext cx="4392613" cy="936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90"/>
                </a:solidFill>
                <a:effectLst/>
                <a:uLnTx/>
                <a:uFillTx/>
                <a:latin typeface="Arial" panose="020B0604020202020204" pitchFamily="34" charset="0"/>
                <a:ea typeface="ＭＳ Ｐゴシック" charset="0"/>
                <a:cs typeface="Arial" panose="020B0604020202020204" pitchFamily="34" charset="0"/>
              </a:rPr>
              <a:t>فِي طَرِيقٍ وَاحِدَةٍ يَخْرُجُونَ عَلَيْكَ، وَفِي سَبْعِ طُرُقٍ يَهْرُبُونَ أَمَامَكَ (7)</a:t>
            </a:r>
            <a:endParaRPr kumimoji="0" lang="en-US" sz="2000" b="1" i="0" u="none" strike="noStrike" kern="1200" cap="none" spc="0" normalizeH="0" baseline="0" noProof="0" dirty="0">
              <a:ln>
                <a:noFill/>
              </a:ln>
              <a:solidFill>
                <a:srgbClr val="000090"/>
              </a:solidFill>
              <a:effectLst/>
              <a:uLnTx/>
              <a:uFillTx/>
              <a:latin typeface="Arial" panose="020B0604020202020204" pitchFamily="34" charset="0"/>
              <a:ea typeface="ＭＳ Ｐゴシック" charset="0"/>
              <a:cs typeface="Arial" panose="020B0604020202020204" pitchFamily="34" charset="0"/>
            </a:endParaRPr>
          </a:p>
        </p:txBody>
      </p:sp>
      <p:sp>
        <p:nvSpPr>
          <p:cNvPr id="9" name="Title 1"/>
          <p:cNvSpPr txBox="1">
            <a:spLocks/>
          </p:cNvSpPr>
          <p:nvPr/>
        </p:nvSpPr>
        <p:spPr bwMode="auto">
          <a:xfrm>
            <a:off x="4721480" y="5892576"/>
            <a:ext cx="4392613" cy="86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90"/>
                </a:solidFill>
                <a:effectLst/>
                <a:uLnTx/>
                <a:uFillTx/>
                <a:latin typeface="Arial" panose="020B0604020202020204" pitchFamily="34" charset="0"/>
                <a:ea typeface="ＭＳ Ｐゴシック" charset="0"/>
                <a:cs typeface="Arial" panose="020B0604020202020204" pitchFamily="34" charset="0"/>
              </a:rPr>
              <a:t>فَتُقْرِضُ أُمَمًا كَثِيرَةً وَأَنْتَ لَا تَقْتَرِضُ (12)</a:t>
            </a:r>
            <a:endParaRPr kumimoji="0" lang="en-US" sz="2000" b="1" i="0" u="none" strike="noStrike" kern="1200" cap="none" spc="0" normalizeH="0" baseline="0" noProof="0" dirty="0">
              <a:ln>
                <a:noFill/>
              </a:ln>
              <a:solidFill>
                <a:srgbClr val="000090"/>
              </a:solidFill>
              <a:effectLst/>
              <a:uLnTx/>
              <a:uFillTx/>
              <a:latin typeface="Arial" panose="020B0604020202020204" pitchFamily="34" charset="0"/>
              <a:ea typeface="ＭＳ Ｐゴシック" charset="0"/>
              <a:cs typeface="Arial" panose="020B0604020202020204" pitchFamily="34" charset="0"/>
            </a:endParaRPr>
          </a:p>
        </p:txBody>
      </p:sp>
      <p:sp>
        <p:nvSpPr>
          <p:cNvPr id="353295" name="Rectangle 15"/>
          <p:cNvSpPr>
            <a:spLocks noChangeArrowheads="1"/>
          </p:cNvSpPr>
          <p:nvPr/>
        </p:nvSpPr>
        <p:spPr bwMode="auto">
          <a:xfrm>
            <a:off x="-252413" y="908050"/>
            <a:ext cx="9577388" cy="217488"/>
          </a:xfrm>
          <a:prstGeom prst="rect">
            <a:avLst/>
          </a:prstGeom>
          <a:solidFill>
            <a:srgbClr val="FF0000"/>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 name="Title 1">
            <a:extLst>
              <a:ext uri="{FF2B5EF4-FFF2-40B4-BE49-F238E27FC236}">
                <a16:creationId xmlns:a16="http://schemas.microsoft.com/office/drawing/2014/main" id="{24885263-DB8E-5B98-761F-D9330C3F2519}"/>
              </a:ext>
            </a:extLst>
          </p:cNvPr>
          <p:cNvSpPr txBox="1">
            <a:spLocks/>
          </p:cNvSpPr>
          <p:nvPr/>
        </p:nvSpPr>
        <p:spPr bwMode="auto">
          <a:xfrm>
            <a:off x="539552" y="1341710"/>
            <a:ext cx="3960565" cy="719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مَلْعُونًا تَكُونُ فِي ٱلْمَدِينَةِ وَمَلْعُونًا تَكُونُ فِي ٱلْحَقْلِ (16)</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6" name="Title 1">
            <a:extLst>
              <a:ext uri="{FF2B5EF4-FFF2-40B4-BE49-F238E27FC236}">
                <a16:creationId xmlns:a16="http://schemas.microsoft.com/office/drawing/2014/main" id="{29E74273-B7EC-C0CA-2E3A-BE1469329CE4}"/>
              </a:ext>
            </a:extLst>
          </p:cNvPr>
          <p:cNvSpPr txBox="1">
            <a:spLocks/>
          </p:cNvSpPr>
          <p:nvPr/>
        </p:nvSpPr>
        <p:spPr bwMode="auto">
          <a:xfrm>
            <a:off x="251520" y="2074863"/>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مَلْعُونَةً تَكُونُ ثَمَرَةُ بَطْنِكَ وَثَمَرَةُ أَرْضِكَ (18)</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 name="Title 1">
            <a:extLst>
              <a:ext uri="{FF2B5EF4-FFF2-40B4-BE49-F238E27FC236}">
                <a16:creationId xmlns:a16="http://schemas.microsoft.com/office/drawing/2014/main" id="{031673BF-4AD6-82E2-867F-20B04E3470F7}"/>
              </a:ext>
            </a:extLst>
          </p:cNvPr>
          <p:cNvSpPr txBox="1">
            <a:spLocks/>
          </p:cNvSpPr>
          <p:nvPr/>
        </p:nvSpPr>
        <p:spPr bwMode="auto">
          <a:xfrm>
            <a:off x="251520" y="2954338"/>
            <a:ext cx="4392613" cy="719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مَلْعُونَةً تَكُونُ سَلَّتُكَ وَمِعْجَنُكَ (17)</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8" name="Title 1">
            <a:extLst>
              <a:ext uri="{FF2B5EF4-FFF2-40B4-BE49-F238E27FC236}">
                <a16:creationId xmlns:a16="http://schemas.microsoft.com/office/drawing/2014/main" id="{B73704D0-3DA1-A294-C80B-71F03E1191DC}"/>
              </a:ext>
            </a:extLst>
          </p:cNvPr>
          <p:cNvSpPr txBox="1">
            <a:spLocks/>
          </p:cNvSpPr>
          <p:nvPr/>
        </p:nvSpPr>
        <p:spPr bwMode="auto">
          <a:xfrm>
            <a:off x="395536" y="3832225"/>
            <a:ext cx="4104456"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مَلْعُونًا تَكُونُ فِي دُخُولِكَ، وَمَلْعُونًا تَكُونُ فِي خُرُوجِكَ (19)</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9" name="Title 1">
            <a:extLst>
              <a:ext uri="{FF2B5EF4-FFF2-40B4-BE49-F238E27FC236}">
                <a16:creationId xmlns:a16="http://schemas.microsoft.com/office/drawing/2014/main" id="{2181B493-354E-1F73-27B7-9697238E371A}"/>
              </a:ext>
            </a:extLst>
          </p:cNvPr>
          <p:cNvSpPr txBox="1">
            <a:spLocks/>
          </p:cNvSpPr>
          <p:nvPr/>
        </p:nvSpPr>
        <p:spPr bwMode="auto">
          <a:xfrm>
            <a:off x="251520" y="4710113"/>
            <a:ext cx="4392613" cy="936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فِي طَرِيقٍ وَاحِدَةٍ تَخْرُجُ عَلَيْهِمْ، وَفِي سَبْعِ طُرُقٍ تَهْرُبُ أَمَامَهُمْ (25)</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0" name="Title 1">
            <a:extLst>
              <a:ext uri="{FF2B5EF4-FFF2-40B4-BE49-F238E27FC236}">
                <a16:creationId xmlns:a16="http://schemas.microsoft.com/office/drawing/2014/main" id="{3A543FF7-4032-FE00-CA86-4575170058E4}"/>
              </a:ext>
            </a:extLst>
          </p:cNvPr>
          <p:cNvSpPr txBox="1">
            <a:spLocks/>
          </p:cNvSpPr>
          <p:nvPr/>
        </p:nvSpPr>
        <p:spPr bwMode="auto">
          <a:xfrm>
            <a:off x="179512" y="5805488"/>
            <a:ext cx="4392613" cy="86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هُوَ يُقْرِضُكَ وَأَنْتَ لَا تُقْرِضُهُ (44)</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41270220"/>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6"/>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7"/>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8"/>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9"/>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6" grpId="0"/>
      <p:bldP spid="7" grpId="0"/>
      <p:bldP spid="8" grpId="0"/>
      <p:bldP spid="9" grpId="0"/>
      <p:bldP spid="2" grpId="0"/>
      <p:bldP spid="16" grpId="0"/>
      <p:bldP spid="17" grpId="0"/>
      <p:bldP spid="18" grpId="0"/>
      <p:bldP spid="19" grpId="0"/>
      <p:bldP spid="20"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10"/>
          <p:cNvSpPr>
            <a:spLocks noChangeArrowheads="1"/>
          </p:cNvSpPr>
          <p:nvPr/>
        </p:nvSpPr>
        <p:spPr bwMode="auto">
          <a:xfrm>
            <a:off x="457200" y="4572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43714" name="Rectangle 3"/>
          <p:cNvSpPr>
            <a:spLocks noChangeArrowheads="1"/>
          </p:cNvSpPr>
          <p:nvPr/>
        </p:nvSpPr>
        <p:spPr bwMode="auto">
          <a:xfrm>
            <a:off x="685800" y="3276600"/>
            <a:ext cx="8001000" cy="472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1" fontAlgn="base" latinLnBrk="0" hangingPunct="1">
              <a:lnSpc>
                <a:spcPct val="90000"/>
              </a:lnSpc>
              <a:spcBef>
                <a:spcPct val="20000"/>
              </a:spcBef>
              <a:spcAft>
                <a:spcPct val="0"/>
              </a:spcAft>
              <a:buClrTx/>
              <a:buSzTx/>
              <a:buFont typeface="Wingdings" charset="0"/>
              <a:buChar char="v"/>
              <a:tabLst/>
              <a:defRPr/>
            </a:pPr>
            <a:endParaRPr kumimoji="0" lang="en-US" altLang="zh-CN" sz="3100" b="1" i="0" u="none" strike="noStrike" kern="1200" cap="none" spc="0" normalizeH="0" baseline="0" noProof="0">
              <a:ln>
                <a:noFill/>
              </a:ln>
              <a:solidFill>
                <a:srgbClr val="FFFF00"/>
              </a:solidFill>
              <a:effectLst/>
              <a:uLnTx/>
              <a:uFillTx/>
              <a:latin typeface="Times" charset="0"/>
              <a:ea typeface="宋体" charset="0"/>
              <a:cs typeface="宋体" charset="0"/>
            </a:endParaRPr>
          </a:p>
        </p:txBody>
      </p:sp>
      <p:sp>
        <p:nvSpPr>
          <p:cNvPr id="243715" name="Text Box 4"/>
          <p:cNvSpPr txBox="1">
            <a:spLocks noChangeArrowheads="1"/>
          </p:cNvSpPr>
          <p:nvPr/>
        </p:nvSpPr>
        <p:spPr bwMode="auto">
          <a:xfrm>
            <a:off x="8266112" y="-27384"/>
            <a:ext cx="914400" cy="828328"/>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154</a:t>
            </a:r>
            <a:b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b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220</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243716" name="Rectangle 11"/>
          <p:cNvSpPr>
            <a:spLocks noGrp="1" noChangeArrowheads="1"/>
          </p:cNvSpPr>
          <p:nvPr>
            <p:ph type="title" idx="4294967295"/>
          </p:nvPr>
        </p:nvSpPr>
        <p:spPr>
          <a:xfrm>
            <a:off x="1447800" y="228600"/>
            <a:ext cx="6248400" cy="762000"/>
          </a:xfrm>
          <a:solidFill>
            <a:schemeClr val="tx1"/>
          </a:solidFill>
          <a:ln cap="flat">
            <a:solidFill>
              <a:schemeClr val="tx1"/>
            </a:solidFill>
            <a:miter lim="800000"/>
            <a:headEnd/>
            <a:tailEnd/>
          </a:ln>
        </p:spPr>
        <p:txBody>
          <a:bodyPr/>
          <a:lstStyle/>
          <a:p>
            <a:pPr eaLnBrk="1" hangingPunct="1"/>
            <a:r>
              <a:rPr lang="ar-JO" sz="4000" b="1" dirty="0">
                <a:solidFill>
                  <a:srgbClr val="FFFFFF"/>
                </a:solidFill>
                <a:latin typeface="Traditional Arabic" panose="02020603050405020304" pitchFamily="18" charset="-78"/>
                <a:ea typeface="ＭＳ Ｐゴシック" charset="0"/>
                <a:cs typeface="Traditional Arabic" panose="02020603050405020304" pitchFamily="18" charset="-78"/>
              </a:rPr>
              <a:t>لعناتٌ نبويَّة</a:t>
            </a:r>
            <a:endParaRPr lang="en-US" sz="4000" b="1" dirty="0">
              <a:solidFill>
                <a:srgbClr val="FFFFFF"/>
              </a:solidFill>
              <a:latin typeface="Arial" charset="0"/>
              <a:ea typeface="ＭＳ Ｐゴシック" charset="0"/>
            </a:endParaRPr>
          </a:p>
        </p:txBody>
      </p:sp>
      <p:pic>
        <p:nvPicPr>
          <p:cNvPr id="243717" name="Picture 6" descr="BS00606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2139950" cy="1735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7292" name="AutoShape 12"/>
          <p:cNvSpPr>
            <a:spLocks noChangeArrowheads="1"/>
          </p:cNvSpPr>
          <p:nvPr/>
        </p:nvSpPr>
        <p:spPr bwMode="auto">
          <a:xfrm>
            <a:off x="6407150" y="1371600"/>
            <a:ext cx="2508250" cy="749300"/>
          </a:xfrm>
          <a:prstGeom prst="cloudCallout">
            <a:avLst>
              <a:gd name="adj1" fmla="val -42847"/>
              <a:gd name="adj2" fmla="val 205722"/>
            </a:avLst>
          </a:prstGeom>
          <a:solidFill>
            <a:srgbClr val="FFFFFF"/>
          </a:solidFill>
          <a:ln>
            <a:noFill/>
          </a:ln>
        </p:spPr>
        <p:txBody>
          <a:bodyPr anchor="ct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7293" name="Text Box 13"/>
          <p:cNvSpPr txBox="1">
            <a:spLocks noChangeArrowheads="1"/>
          </p:cNvSpPr>
          <p:nvPr/>
        </p:nvSpPr>
        <p:spPr bwMode="auto">
          <a:xfrm>
            <a:off x="7010400" y="1371600"/>
            <a:ext cx="1752600"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rPr>
              <a:t>لماذا</a:t>
            </a:r>
            <a:endParaRPr kumimoji="0" lang="en-US" sz="40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97294" name="AutoShape 14"/>
          <p:cNvSpPr>
            <a:spLocks noChangeArrowheads="1"/>
          </p:cNvSpPr>
          <p:nvPr/>
        </p:nvSpPr>
        <p:spPr bwMode="auto">
          <a:xfrm>
            <a:off x="4214300" y="2909451"/>
            <a:ext cx="2568012" cy="3371136"/>
          </a:xfrm>
          <a:prstGeom prst="irregularSeal1">
            <a:avLst/>
          </a:prstGeom>
          <a:solidFill>
            <a:srgbClr val="990000"/>
          </a:solidFill>
          <a:ln w="57150" cap="sq" cmpd="sng">
            <a:solidFill>
              <a:srgbClr val="FFFFFF"/>
            </a:solidFill>
            <a:miter lim="800000"/>
            <a:headEnd/>
            <a:tailEnd/>
          </a:ln>
        </p:spPr>
        <p:txBody>
          <a:bodyPr wrap="none"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7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السبي</a:t>
            </a:r>
            <a:endParaRPr kumimoji="0" lang="en-US" sz="1800" b="0"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97298" name="AutoShape 18"/>
          <p:cNvSpPr>
            <a:spLocks noChangeArrowheads="1"/>
          </p:cNvSpPr>
          <p:nvPr/>
        </p:nvSpPr>
        <p:spPr bwMode="auto">
          <a:xfrm>
            <a:off x="979488" y="1282700"/>
            <a:ext cx="6019800" cy="2743200"/>
          </a:xfrm>
          <a:prstGeom prst="curvedDownArrow">
            <a:avLst>
              <a:gd name="adj1" fmla="val 43889"/>
              <a:gd name="adj2" fmla="val 87778"/>
              <a:gd name="adj3" fmla="val 33333"/>
            </a:avLst>
          </a:prstGeom>
          <a:solidFill>
            <a:srgbClr val="FFFF66"/>
          </a:solidFill>
          <a:ln w="38100" cap="sq">
            <a:solidFill>
              <a:schemeClr val="tx2"/>
            </a:solidFill>
            <a:miter lim="800000"/>
            <a:headEnd/>
            <a:tailEnd/>
          </a:ln>
        </p:spPr>
        <p:txBody>
          <a:bodyPr anchor="ct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 name="AutoShape 16">
            <a:extLst>
              <a:ext uri="{FF2B5EF4-FFF2-40B4-BE49-F238E27FC236}">
                <a16:creationId xmlns:a16="http://schemas.microsoft.com/office/drawing/2014/main" id="{9EDB8680-898A-14FF-6C36-123A4B058444}"/>
              </a:ext>
            </a:extLst>
          </p:cNvPr>
          <p:cNvSpPr>
            <a:spLocks noChangeArrowheads="1"/>
          </p:cNvSpPr>
          <p:nvPr/>
        </p:nvSpPr>
        <p:spPr bwMode="auto">
          <a:xfrm>
            <a:off x="19952" y="3481131"/>
            <a:ext cx="3373234" cy="2699266"/>
          </a:xfrm>
          <a:prstGeom prst="horizontalScroll">
            <a:avLst>
              <a:gd name="adj" fmla="val 12500"/>
            </a:avLst>
          </a:prstGeom>
          <a:solidFill>
            <a:srgbClr val="FFFF66"/>
          </a:solidFill>
          <a:ln w="38100" cap="sq">
            <a:solidFill>
              <a:srgbClr val="663300"/>
            </a:solidFill>
            <a:round/>
            <a:headEnd/>
            <a:tailEnd/>
          </a:ln>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5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لاويين</a:t>
            </a:r>
            <a:r>
              <a:rPr kumimoji="0" lang="ar-JO" sz="4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26 و</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تثنية 28</a:t>
            </a:r>
            <a:endParaRPr kumimoji="0" lang="en-US" sz="4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5451460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2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7292"/>
                                        </p:tgtEl>
                                        <p:attrNameLst>
                                          <p:attrName>style.visibility</p:attrName>
                                        </p:attrNameLst>
                                      </p:cBhvr>
                                      <p:to>
                                        <p:strVal val="visible"/>
                                      </p:to>
                                    </p:set>
                                  </p:childTnLst>
                                </p:cTn>
                              </p:par>
                            </p:childTnLst>
                          </p:cTn>
                        </p:par>
                        <p:par>
                          <p:cTn id="11" fill="hold" nodeType="withGroup">
                            <p:stCondLst>
                              <p:cond delay="0"/>
                            </p:stCondLst>
                            <p:childTnLst>
                              <p:par>
                                <p:cTn id="12" presetID="1" presetClass="entr" presetSubtype="0" fill="hold" grpId="0" nodeType="afterEffect">
                                  <p:stCondLst>
                                    <p:cond delay="0"/>
                                  </p:stCondLst>
                                  <p:childTnLst>
                                    <p:set>
                                      <p:cBhvr>
                                        <p:cTn id="13" dur="1" fill="hold">
                                          <p:stCondLst>
                                            <p:cond delay="0"/>
                                          </p:stCondLst>
                                        </p:cTn>
                                        <p:tgtEl>
                                          <p:spTgt spid="97293"/>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2"/>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97298"/>
                                        </p:tgtEl>
                                        <p:attrNameLst>
                                          <p:attrName>style.visibility</p:attrName>
                                        </p:attrNameLst>
                                      </p:cBhvr>
                                      <p:to>
                                        <p:strVal val="visible"/>
                                      </p:to>
                                    </p:set>
                                    <p:animEffect transition="in" filter="wipe(left)">
                                      <p:cBhvr>
                                        <p:cTn id="22" dur="500"/>
                                        <p:tgtEl>
                                          <p:spTgt spid="97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92" grpId="0" animBg="1"/>
      <p:bldP spid="97293" grpId="0"/>
      <p:bldP spid="97294" grpId="0" animBg="1"/>
      <p:bldP spid="97298" grpId="0" animBg="1"/>
      <p:bldP spid="2"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a:extLst>
            <a:ext uri="{FF2B5EF4-FFF2-40B4-BE49-F238E27FC236}">
              <a16:creationId xmlns:a16="http://schemas.microsoft.com/office/drawing/2014/main" id="{4E8F6E7A-19F4-CC43-95FA-67CE3B170369}"/>
            </a:ext>
          </a:extLst>
        </p:cNvPr>
        <p:cNvGrpSpPr/>
        <p:nvPr/>
      </p:nvGrpSpPr>
      <p:grpSpPr>
        <a:xfrm>
          <a:off x="0" y="0"/>
          <a:ext cx="0" cy="0"/>
          <a:chOff x="0" y="0"/>
          <a:chExt cx="0" cy="0"/>
        </a:xfrm>
      </p:grpSpPr>
      <p:sp>
        <p:nvSpPr>
          <p:cNvPr id="94210" name="Picture 1">
            <a:extLst>
              <a:ext uri="{FF2B5EF4-FFF2-40B4-BE49-F238E27FC236}">
                <a16:creationId xmlns:a16="http://schemas.microsoft.com/office/drawing/2014/main" id="{2915D5A4-8B3F-C941-512E-B2B04392A9AA}"/>
              </a:ext>
            </a:extLst>
          </p:cNvPr>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a:extLst>
              <a:ext uri="{FF2B5EF4-FFF2-40B4-BE49-F238E27FC236}">
                <a16:creationId xmlns:a16="http://schemas.microsoft.com/office/drawing/2014/main" id="{F711FB5F-F8A5-2370-FD27-99D5BD66B062}"/>
              </a:ext>
            </a:extLst>
          </p:cNvPr>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الآية المفتاحية</a:t>
            </a:r>
            <a:endParaRPr lang="en-US" sz="4800" dirty="0">
              <a:effectLst>
                <a:glow rad="127000">
                  <a:schemeClr val="tx1"/>
                </a:glow>
              </a:effectLst>
              <a:ea typeface="ＭＳ Ｐゴシック" charset="0"/>
            </a:endParaRPr>
          </a:p>
        </p:txBody>
      </p:sp>
      <p:sp>
        <p:nvSpPr>
          <p:cNvPr id="5" name="Rectangle 2">
            <a:extLst>
              <a:ext uri="{FF2B5EF4-FFF2-40B4-BE49-F238E27FC236}">
                <a16:creationId xmlns:a16="http://schemas.microsoft.com/office/drawing/2014/main" id="{62E4CEE0-0DA6-12F9-98B1-26AD899FFF42}"/>
              </a:ext>
            </a:extLst>
          </p:cNvPr>
          <p:cNvSpPr txBox="1">
            <a:spLocks noChangeArrowheads="1"/>
          </p:cNvSpPr>
          <p:nvPr/>
        </p:nvSpPr>
        <p:spPr bwMode="auto">
          <a:xfrm>
            <a:off x="0" y="1266511"/>
            <a:ext cx="9144000" cy="450864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وأنت إن سلكت أمامي كما سلك داود أبوك وعملت حسب كل ما أمرتك به وحفظت فرائضي وأحكامي فإني أثبت كرسي ملكك كما عاهدت داود أباك قائلاً لا يعدم لك رجل يتسلط على إسرائيل</a:t>
            </a:r>
            <a:br>
              <a:rPr kumimoji="0" lang="en-US"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ar-JO"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(2 أخ 7 : 17 – 18)</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a:extLst>
              <a:ext uri="{FF2B5EF4-FFF2-40B4-BE49-F238E27FC236}">
                <a16:creationId xmlns:a16="http://schemas.microsoft.com/office/drawing/2014/main" id="{7DD27D14-74C2-FE45-A94F-9BCACEB0B634}"/>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2 أخبار الأيام</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a:extLst>
              <a:ext uri="{FF2B5EF4-FFF2-40B4-BE49-F238E27FC236}">
                <a16:creationId xmlns:a16="http://schemas.microsoft.com/office/drawing/2014/main" id="{F8FE700E-DA06-118F-303F-9EAA8469DE88}"/>
              </a:ext>
            </a:extLst>
          </p:cNvPr>
          <p:cNvSpPr txBox="1">
            <a:spLocks noChangeArrowheads="1"/>
          </p:cNvSpPr>
          <p:nvPr/>
        </p:nvSpPr>
        <p:spPr bwMode="auto">
          <a:xfrm>
            <a:off x="8329041" y="65344"/>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271</a:t>
            </a:r>
            <a:endPar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582570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79.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29698" name="Title 66"/>
          <p:cNvSpPr>
            <a:spLocks noGrp="1"/>
          </p:cNvSpPr>
          <p:nvPr>
            <p:ph type="title"/>
          </p:nvPr>
        </p:nvSpPr>
        <p:spPr/>
        <p:txBody>
          <a:bodyPr/>
          <a:lstStyle/>
          <a:p>
            <a:pPr>
              <a:defRPr/>
            </a:pPr>
            <a:r>
              <a:rPr lang="en-US" b="1" dirty="0">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Book Chart</a:t>
            </a:r>
          </a:p>
        </p:txBody>
      </p:sp>
      <p:pic>
        <p:nvPicPr>
          <p:cNvPr id="41987" name="Picture 2"/>
          <p:cNvPicPr>
            <a:picLocks noChangeAspect="1" noChangeArrowheads="1"/>
          </p:cNvPicPr>
          <p:nvPr/>
        </p:nvPicPr>
        <p:blipFill>
          <a:blip r:embed="rId3" cstate="screen">
            <a:lum bright="-24000" contrast="24000"/>
            <a:extLst>
              <a:ext uri="{28A0092B-C50C-407E-A947-70E740481C1C}">
                <a14:useLocalDpi xmlns:a14="http://schemas.microsoft.com/office/drawing/2010/main"/>
              </a:ext>
            </a:extLst>
          </a:blip>
          <a:srcRect/>
          <a:stretch>
            <a:fillRect/>
          </a:stretch>
        </p:blipFill>
        <p:spPr bwMode="auto">
          <a:xfrm>
            <a:off x="0" y="-80963"/>
            <a:ext cx="9144000" cy="6938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700" name="Text Box 3"/>
          <p:cNvSpPr txBox="1">
            <a:spLocks noChangeArrowheads="1"/>
          </p:cNvSpPr>
          <p:nvPr/>
        </p:nvSpPr>
        <p:spPr bwMode="auto">
          <a:xfrm>
            <a:off x="8347075" y="0"/>
            <a:ext cx="7620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262</a:t>
            </a:r>
            <a:endPar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nvGrpSpPr>
          <p:cNvPr id="41989" name="Group 4"/>
          <p:cNvGrpSpPr>
            <a:grpSpLocks/>
          </p:cNvGrpSpPr>
          <p:nvPr/>
        </p:nvGrpSpPr>
        <p:grpSpPr bwMode="auto">
          <a:xfrm>
            <a:off x="0" y="609600"/>
            <a:ext cx="9144000" cy="787400"/>
            <a:chOff x="0" y="0"/>
            <a:chExt cx="4360" cy="671"/>
          </a:xfrm>
        </p:grpSpPr>
        <p:sp>
          <p:nvSpPr>
            <p:cNvPr id="156677" name="Rectangle 5"/>
            <p:cNvSpPr>
              <a:spLocks noChangeArrowheads="1"/>
            </p:cNvSpPr>
            <p:nvPr/>
          </p:nvSpPr>
          <p:spPr bwMode="auto">
            <a:xfrm>
              <a:off x="32" y="0"/>
              <a:ext cx="4296" cy="671"/>
            </a:xfrm>
            <a:prstGeom prst="rect">
              <a:avLst/>
            </a:prstGeom>
            <a:gradFill rotWithShape="1">
              <a:gsLst>
                <a:gs pos="0">
                  <a:schemeClr val="hlink">
                    <a:gamma/>
                    <a:shade val="46275"/>
                    <a:invGamma/>
                  </a:schemeClr>
                </a:gs>
                <a:gs pos="100000">
                  <a:schemeClr val="hlink"/>
                </a:gs>
              </a:gsLst>
              <a:path path="shape">
                <a:fillToRect l="50000" t="50000" r="50000" b="50000"/>
              </a:path>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pitchFamily="2" charset="-122"/>
                  <a:cs typeface="Arial" panose="020B0604020202020204" pitchFamily="34" charset="0"/>
                </a:rPr>
                <a:t>تأسيس نسل داود</a:t>
              </a:r>
              <a:endParaRPr kumimoji="0" lang="en-US" altLang="zh-CN" sz="36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pitchFamily="2" charset="-122"/>
                <a:cs typeface="Arial" panose="020B0604020202020204" pitchFamily="34" charset="0"/>
              </a:endParaRPr>
            </a:p>
          </p:txBody>
        </p:sp>
        <p:sp>
          <p:nvSpPr>
            <p:cNvPr id="29763" name="Rectangle 6"/>
            <p:cNvSpPr>
              <a:spLocks noChangeArrowheads="1"/>
            </p:cNvSpPr>
            <p:nvPr/>
          </p:nvSpPr>
          <p:spPr bwMode="auto">
            <a:xfrm>
              <a:off x="0" y="0"/>
              <a:ext cx="43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1990" name="Group 7"/>
          <p:cNvGrpSpPr>
            <a:grpSpLocks/>
          </p:cNvGrpSpPr>
          <p:nvPr/>
        </p:nvGrpSpPr>
        <p:grpSpPr bwMode="auto">
          <a:xfrm>
            <a:off x="0" y="1397000"/>
            <a:ext cx="4605338" cy="744538"/>
            <a:chOff x="0" y="671"/>
            <a:chExt cx="2196" cy="633"/>
          </a:xfrm>
        </p:grpSpPr>
        <p:sp>
          <p:nvSpPr>
            <p:cNvPr id="29760" name="Rectangle 8"/>
            <p:cNvSpPr>
              <a:spLocks noChangeArrowheads="1"/>
            </p:cNvSpPr>
            <p:nvPr/>
          </p:nvSpPr>
          <p:spPr bwMode="auto">
            <a:xfrm>
              <a:off x="32" y="671"/>
              <a:ext cx="2132"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نسل داود</a:t>
              </a:r>
              <a:endPar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61" name="Rectangle 9"/>
            <p:cNvSpPr>
              <a:spLocks noChangeArrowheads="1"/>
            </p:cNvSpPr>
            <p:nvPr/>
          </p:nvSpPr>
          <p:spPr bwMode="auto">
            <a:xfrm>
              <a:off x="0" y="671"/>
              <a:ext cx="2196"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1991" name="Group 10"/>
          <p:cNvGrpSpPr>
            <a:grpSpLocks/>
          </p:cNvGrpSpPr>
          <p:nvPr/>
        </p:nvGrpSpPr>
        <p:grpSpPr bwMode="auto">
          <a:xfrm>
            <a:off x="4572000" y="1397000"/>
            <a:ext cx="4572000" cy="744538"/>
            <a:chOff x="2180" y="671"/>
            <a:chExt cx="2180" cy="633"/>
          </a:xfrm>
        </p:grpSpPr>
        <p:sp>
          <p:nvSpPr>
            <p:cNvPr id="29758" name="Rectangle 11"/>
            <p:cNvSpPr>
              <a:spLocks noChangeArrowheads="1"/>
            </p:cNvSpPr>
            <p:nvPr/>
          </p:nvSpPr>
          <p:spPr bwMode="auto">
            <a:xfrm>
              <a:off x="2180" y="671"/>
              <a:ext cx="218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اهتمام داود (التابوت/الهيكل)</a:t>
              </a:r>
              <a:endPar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59" name="Rectangle 12"/>
            <p:cNvSpPr>
              <a:spLocks noChangeArrowheads="1"/>
            </p:cNvSpPr>
            <p:nvPr/>
          </p:nvSpPr>
          <p:spPr bwMode="auto">
            <a:xfrm>
              <a:off x="2196" y="671"/>
              <a:ext cx="2164"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1992" name="Group 13"/>
          <p:cNvGrpSpPr>
            <a:grpSpLocks/>
          </p:cNvGrpSpPr>
          <p:nvPr/>
        </p:nvGrpSpPr>
        <p:grpSpPr bwMode="auto">
          <a:xfrm>
            <a:off x="0" y="2141538"/>
            <a:ext cx="4605338" cy="742950"/>
            <a:chOff x="0" y="1304"/>
            <a:chExt cx="2196" cy="633"/>
          </a:xfrm>
        </p:grpSpPr>
        <p:sp>
          <p:nvSpPr>
            <p:cNvPr id="29756" name="Rectangle 14"/>
            <p:cNvSpPr>
              <a:spLocks noChangeArrowheads="1"/>
            </p:cNvSpPr>
            <p:nvPr/>
          </p:nvSpPr>
          <p:spPr bwMode="auto">
            <a:xfrm>
              <a:off x="32" y="1304"/>
              <a:ext cx="2132"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الإصحاحات ١-٩</a:t>
              </a:r>
              <a:endPar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57" name="Rectangle 15"/>
            <p:cNvSpPr>
              <a:spLocks noChangeArrowheads="1"/>
            </p:cNvSpPr>
            <p:nvPr/>
          </p:nvSpPr>
          <p:spPr bwMode="auto">
            <a:xfrm>
              <a:off x="0" y="1304"/>
              <a:ext cx="2196"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1993" name="Group 16"/>
          <p:cNvGrpSpPr>
            <a:grpSpLocks/>
          </p:cNvGrpSpPr>
          <p:nvPr/>
        </p:nvGrpSpPr>
        <p:grpSpPr bwMode="auto">
          <a:xfrm>
            <a:off x="4605338" y="2141538"/>
            <a:ext cx="4538662" cy="742950"/>
            <a:chOff x="2196" y="1304"/>
            <a:chExt cx="2164" cy="633"/>
          </a:xfrm>
        </p:grpSpPr>
        <p:sp>
          <p:nvSpPr>
            <p:cNvPr id="29754" name="Rectangle 17"/>
            <p:cNvSpPr>
              <a:spLocks noChangeArrowheads="1"/>
            </p:cNvSpPr>
            <p:nvPr/>
          </p:nvSpPr>
          <p:spPr bwMode="auto">
            <a:xfrm>
              <a:off x="2228" y="1304"/>
              <a:ext cx="210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الإصحاحات ١٠-٢٩</a:t>
              </a:r>
              <a:endPar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55" name="Rectangle 18"/>
            <p:cNvSpPr>
              <a:spLocks noChangeArrowheads="1"/>
            </p:cNvSpPr>
            <p:nvPr/>
          </p:nvSpPr>
          <p:spPr bwMode="auto">
            <a:xfrm>
              <a:off x="2196" y="1304"/>
              <a:ext cx="2164"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1994" name="Group 19"/>
          <p:cNvGrpSpPr>
            <a:grpSpLocks/>
          </p:cNvGrpSpPr>
          <p:nvPr/>
        </p:nvGrpSpPr>
        <p:grpSpPr bwMode="auto">
          <a:xfrm>
            <a:off x="0" y="2884488"/>
            <a:ext cx="4605338" cy="742950"/>
            <a:chOff x="0" y="1937"/>
            <a:chExt cx="2196" cy="633"/>
          </a:xfrm>
        </p:grpSpPr>
        <p:sp>
          <p:nvSpPr>
            <p:cNvPr id="29752" name="Rectangle 20"/>
            <p:cNvSpPr>
              <a:spLocks noChangeArrowheads="1"/>
            </p:cNvSpPr>
            <p:nvPr/>
          </p:nvSpPr>
          <p:spPr bwMode="auto">
            <a:xfrm>
              <a:off x="32" y="1937"/>
              <a:ext cx="2132"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 </a:t>
              </a: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سلسلة النسب</a:t>
              </a:r>
              <a:r>
                <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 </a:t>
              </a:r>
            </a:p>
          </p:txBody>
        </p:sp>
        <p:sp>
          <p:nvSpPr>
            <p:cNvPr id="29753" name="Rectangle 21"/>
            <p:cNvSpPr>
              <a:spLocks noChangeArrowheads="1"/>
            </p:cNvSpPr>
            <p:nvPr/>
          </p:nvSpPr>
          <p:spPr bwMode="auto">
            <a:xfrm>
              <a:off x="0" y="1937"/>
              <a:ext cx="2196"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1995" name="Group 22"/>
          <p:cNvGrpSpPr>
            <a:grpSpLocks/>
          </p:cNvGrpSpPr>
          <p:nvPr/>
        </p:nvGrpSpPr>
        <p:grpSpPr bwMode="auto">
          <a:xfrm>
            <a:off x="4605338" y="2884488"/>
            <a:ext cx="4538662" cy="742950"/>
            <a:chOff x="2196" y="1937"/>
            <a:chExt cx="2164" cy="633"/>
          </a:xfrm>
        </p:grpSpPr>
        <p:sp>
          <p:nvSpPr>
            <p:cNvPr id="29750" name="Rectangle 23"/>
            <p:cNvSpPr>
              <a:spLocks noChangeArrowheads="1"/>
            </p:cNvSpPr>
            <p:nvPr/>
          </p:nvSpPr>
          <p:spPr bwMode="auto">
            <a:xfrm>
              <a:off x="2228" y="1937"/>
              <a:ext cx="210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تاريخ</a:t>
              </a:r>
              <a:endPar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51" name="Rectangle 24"/>
            <p:cNvSpPr>
              <a:spLocks noChangeArrowheads="1"/>
            </p:cNvSpPr>
            <p:nvPr/>
          </p:nvSpPr>
          <p:spPr bwMode="auto">
            <a:xfrm>
              <a:off x="2196" y="1937"/>
              <a:ext cx="2164"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1996" name="Group 25"/>
          <p:cNvGrpSpPr>
            <a:grpSpLocks/>
          </p:cNvGrpSpPr>
          <p:nvPr/>
        </p:nvGrpSpPr>
        <p:grpSpPr bwMode="auto">
          <a:xfrm>
            <a:off x="0" y="3627438"/>
            <a:ext cx="4605338" cy="742950"/>
            <a:chOff x="0" y="2570"/>
            <a:chExt cx="2196" cy="633"/>
          </a:xfrm>
        </p:grpSpPr>
        <p:sp>
          <p:nvSpPr>
            <p:cNvPr id="29748" name="Rectangle 26"/>
            <p:cNvSpPr>
              <a:spLocks noChangeArrowheads="1"/>
            </p:cNvSpPr>
            <p:nvPr/>
          </p:nvSpPr>
          <p:spPr bwMode="auto">
            <a:xfrm>
              <a:off x="32" y="2570"/>
              <a:ext cx="2132"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 </a:t>
              </a: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السلالة</a:t>
              </a:r>
              <a:endPar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49" name="Rectangle 27"/>
            <p:cNvSpPr>
              <a:spLocks noChangeArrowheads="1"/>
            </p:cNvSpPr>
            <p:nvPr/>
          </p:nvSpPr>
          <p:spPr bwMode="auto">
            <a:xfrm>
              <a:off x="0" y="2570"/>
              <a:ext cx="2196"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1997" name="Group 28"/>
          <p:cNvGrpSpPr>
            <a:grpSpLocks/>
          </p:cNvGrpSpPr>
          <p:nvPr/>
        </p:nvGrpSpPr>
        <p:grpSpPr bwMode="auto">
          <a:xfrm>
            <a:off x="4605338" y="3627438"/>
            <a:ext cx="4538662" cy="742950"/>
            <a:chOff x="2196" y="2570"/>
            <a:chExt cx="2164" cy="633"/>
          </a:xfrm>
        </p:grpSpPr>
        <p:sp>
          <p:nvSpPr>
            <p:cNvPr id="29746" name="Rectangle 29"/>
            <p:cNvSpPr>
              <a:spLocks noChangeArrowheads="1"/>
            </p:cNvSpPr>
            <p:nvPr/>
          </p:nvSpPr>
          <p:spPr bwMode="auto">
            <a:xfrm>
              <a:off x="2228" y="2570"/>
              <a:ext cx="210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النشاط</a:t>
              </a:r>
              <a:endPar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47" name="Rectangle 30"/>
            <p:cNvSpPr>
              <a:spLocks noChangeArrowheads="1"/>
            </p:cNvSpPr>
            <p:nvPr/>
          </p:nvSpPr>
          <p:spPr bwMode="auto">
            <a:xfrm>
              <a:off x="2196" y="2570"/>
              <a:ext cx="2164"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1998" name="Group 31"/>
          <p:cNvGrpSpPr>
            <a:grpSpLocks/>
          </p:cNvGrpSpPr>
          <p:nvPr/>
        </p:nvGrpSpPr>
        <p:grpSpPr bwMode="auto">
          <a:xfrm>
            <a:off x="0" y="4370388"/>
            <a:ext cx="4605338" cy="744537"/>
            <a:chOff x="0" y="3203"/>
            <a:chExt cx="2196" cy="633"/>
          </a:xfrm>
        </p:grpSpPr>
        <p:sp>
          <p:nvSpPr>
            <p:cNvPr id="29744" name="Rectangle 32"/>
            <p:cNvSpPr>
              <a:spLocks noChangeArrowheads="1"/>
            </p:cNvSpPr>
            <p:nvPr/>
          </p:nvSpPr>
          <p:spPr bwMode="auto">
            <a:xfrm>
              <a:off x="32" y="3203"/>
              <a:ext cx="2132"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عرش شاول إلى داود</a:t>
              </a:r>
              <a:endPar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45" name="Rectangle 33"/>
            <p:cNvSpPr>
              <a:spLocks noChangeArrowheads="1"/>
            </p:cNvSpPr>
            <p:nvPr/>
          </p:nvSpPr>
          <p:spPr bwMode="auto">
            <a:xfrm>
              <a:off x="0" y="3203"/>
              <a:ext cx="2196"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1999" name="Group 34"/>
          <p:cNvGrpSpPr>
            <a:grpSpLocks/>
          </p:cNvGrpSpPr>
          <p:nvPr/>
        </p:nvGrpSpPr>
        <p:grpSpPr bwMode="auto">
          <a:xfrm>
            <a:off x="4605338" y="4370388"/>
            <a:ext cx="4538662" cy="744537"/>
            <a:chOff x="2196" y="3203"/>
            <a:chExt cx="2164" cy="633"/>
          </a:xfrm>
        </p:grpSpPr>
        <p:sp>
          <p:nvSpPr>
            <p:cNvPr id="29742" name="Rectangle 35"/>
            <p:cNvSpPr>
              <a:spLocks noChangeArrowheads="1"/>
            </p:cNvSpPr>
            <p:nvPr/>
          </p:nvSpPr>
          <p:spPr bwMode="auto">
            <a:xfrm>
              <a:off x="2228" y="3203"/>
              <a:ext cx="210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عرش داود إلى سليمان</a:t>
              </a:r>
              <a:endPar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43" name="Rectangle 36"/>
            <p:cNvSpPr>
              <a:spLocks noChangeArrowheads="1"/>
            </p:cNvSpPr>
            <p:nvPr/>
          </p:nvSpPr>
          <p:spPr bwMode="auto">
            <a:xfrm>
              <a:off x="2196" y="3203"/>
              <a:ext cx="2164"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2000" name="Group 37"/>
          <p:cNvGrpSpPr>
            <a:grpSpLocks/>
          </p:cNvGrpSpPr>
          <p:nvPr/>
        </p:nvGrpSpPr>
        <p:grpSpPr bwMode="auto">
          <a:xfrm>
            <a:off x="0" y="5114925"/>
            <a:ext cx="4605338" cy="742950"/>
            <a:chOff x="0" y="3836"/>
            <a:chExt cx="2196" cy="633"/>
          </a:xfrm>
        </p:grpSpPr>
        <p:sp>
          <p:nvSpPr>
            <p:cNvPr id="29740" name="Rectangle 38"/>
            <p:cNvSpPr>
              <a:spLocks noChangeArrowheads="1"/>
            </p:cNvSpPr>
            <p:nvPr/>
          </p:nvSpPr>
          <p:spPr bwMode="auto">
            <a:xfrm>
              <a:off x="32" y="3921"/>
              <a:ext cx="2132" cy="5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6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٤١٤٣-١٠١١ ق.م (٣١٣٢ سنة)</a:t>
              </a:r>
              <a:endParaRPr kumimoji="0" lang="en-US" altLang="zh-CN" sz="26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41" name="Rectangle 39"/>
            <p:cNvSpPr>
              <a:spLocks noChangeArrowheads="1"/>
            </p:cNvSpPr>
            <p:nvPr/>
          </p:nvSpPr>
          <p:spPr bwMode="auto">
            <a:xfrm>
              <a:off x="0" y="3836"/>
              <a:ext cx="2196"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2001" name="Group 40"/>
          <p:cNvGrpSpPr>
            <a:grpSpLocks/>
          </p:cNvGrpSpPr>
          <p:nvPr/>
        </p:nvGrpSpPr>
        <p:grpSpPr bwMode="auto">
          <a:xfrm>
            <a:off x="4605338" y="5114925"/>
            <a:ext cx="4538662" cy="742950"/>
            <a:chOff x="2196" y="3836"/>
            <a:chExt cx="2164" cy="633"/>
          </a:xfrm>
        </p:grpSpPr>
        <p:sp>
          <p:nvSpPr>
            <p:cNvPr id="29738" name="Rectangle 41"/>
            <p:cNvSpPr>
              <a:spLocks noChangeArrowheads="1"/>
            </p:cNvSpPr>
            <p:nvPr/>
          </p:nvSpPr>
          <p:spPr bwMode="auto">
            <a:xfrm>
              <a:off x="2228" y="3836"/>
              <a:ext cx="210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١٠١١-٩٧١ ق.م (٤٠ سنة)</a:t>
              </a:r>
              <a:endPar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39" name="Rectangle 42"/>
            <p:cNvSpPr>
              <a:spLocks noChangeArrowheads="1"/>
            </p:cNvSpPr>
            <p:nvPr/>
          </p:nvSpPr>
          <p:spPr bwMode="auto">
            <a:xfrm>
              <a:off x="2196" y="3836"/>
              <a:ext cx="2164"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2002" name="Group 43"/>
          <p:cNvGrpSpPr>
            <a:grpSpLocks/>
          </p:cNvGrpSpPr>
          <p:nvPr/>
        </p:nvGrpSpPr>
        <p:grpSpPr bwMode="auto">
          <a:xfrm>
            <a:off x="0" y="5857875"/>
            <a:ext cx="1073150" cy="923925"/>
            <a:chOff x="0" y="4469"/>
            <a:chExt cx="512" cy="787"/>
          </a:xfrm>
        </p:grpSpPr>
        <p:sp>
          <p:nvSpPr>
            <p:cNvPr id="29736" name="Rectangle 44"/>
            <p:cNvSpPr>
              <a:spLocks noChangeArrowheads="1"/>
            </p:cNvSpPr>
            <p:nvPr/>
          </p:nvSpPr>
          <p:spPr bwMode="auto">
            <a:xfrm>
              <a:off x="32" y="4469"/>
              <a:ext cx="448" cy="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النسل الداوودي ١-٣</a:t>
              </a:r>
              <a:endParaRPr kumimoji="0" lang="en-US"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37" name="Rectangle 45"/>
            <p:cNvSpPr>
              <a:spLocks noChangeArrowheads="1"/>
            </p:cNvSpPr>
            <p:nvPr/>
          </p:nvSpPr>
          <p:spPr bwMode="auto">
            <a:xfrm>
              <a:off x="0" y="4469"/>
              <a:ext cx="512" cy="787"/>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2003" name="Group 46"/>
          <p:cNvGrpSpPr>
            <a:grpSpLocks/>
          </p:cNvGrpSpPr>
          <p:nvPr/>
        </p:nvGrpSpPr>
        <p:grpSpPr bwMode="auto">
          <a:xfrm>
            <a:off x="1073150" y="5857875"/>
            <a:ext cx="1090613" cy="923925"/>
            <a:chOff x="512" y="4469"/>
            <a:chExt cx="520" cy="787"/>
          </a:xfrm>
        </p:grpSpPr>
        <p:sp>
          <p:nvSpPr>
            <p:cNvPr id="29734" name="Rectangle 47"/>
            <p:cNvSpPr>
              <a:spLocks noChangeArrowheads="1"/>
            </p:cNvSpPr>
            <p:nvPr/>
          </p:nvSpPr>
          <p:spPr bwMode="auto">
            <a:xfrm>
              <a:off x="544" y="4469"/>
              <a:ext cx="456" cy="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نسل الأسباط</a:t>
              </a:r>
              <a:b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b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 ٤-٨</a:t>
              </a:r>
              <a:endParaRPr kumimoji="0" lang="en-US"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35" name="Rectangle 48"/>
            <p:cNvSpPr>
              <a:spLocks noChangeArrowheads="1"/>
            </p:cNvSpPr>
            <p:nvPr/>
          </p:nvSpPr>
          <p:spPr bwMode="auto">
            <a:xfrm>
              <a:off x="512" y="4469"/>
              <a:ext cx="520" cy="787"/>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2004" name="Group 49"/>
          <p:cNvGrpSpPr>
            <a:grpSpLocks/>
          </p:cNvGrpSpPr>
          <p:nvPr/>
        </p:nvGrpSpPr>
        <p:grpSpPr bwMode="auto">
          <a:xfrm>
            <a:off x="2163763" y="5857875"/>
            <a:ext cx="1250950" cy="923925"/>
            <a:chOff x="1032" y="4469"/>
            <a:chExt cx="596" cy="787"/>
          </a:xfrm>
        </p:grpSpPr>
        <p:sp>
          <p:nvSpPr>
            <p:cNvPr id="29732" name="Rectangle 50"/>
            <p:cNvSpPr>
              <a:spLocks noChangeArrowheads="1"/>
            </p:cNvSpPr>
            <p:nvPr/>
          </p:nvSpPr>
          <p:spPr bwMode="auto">
            <a:xfrm>
              <a:off x="1064" y="4469"/>
              <a:ext cx="532" cy="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الكهنة / اللاويين</a:t>
              </a:r>
              <a:b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b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٩: ١-٣٤</a:t>
              </a:r>
              <a:endParaRPr kumimoji="0" lang="en-US"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33" name="Rectangle 51"/>
            <p:cNvSpPr>
              <a:spLocks noChangeArrowheads="1"/>
            </p:cNvSpPr>
            <p:nvPr/>
          </p:nvSpPr>
          <p:spPr bwMode="auto">
            <a:xfrm>
              <a:off x="1032" y="4469"/>
              <a:ext cx="596" cy="787"/>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2005" name="Group 52"/>
          <p:cNvGrpSpPr>
            <a:grpSpLocks/>
          </p:cNvGrpSpPr>
          <p:nvPr/>
        </p:nvGrpSpPr>
        <p:grpSpPr bwMode="auto">
          <a:xfrm>
            <a:off x="3414713" y="5857875"/>
            <a:ext cx="1190625" cy="923925"/>
            <a:chOff x="1628" y="4469"/>
            <a:chExt cx="568" cy="787"/>
          </a:xfrm>
        </p:grpSpPr>
        <p:sp>
          <p:nvSpPr>
            <p:cNvPr id="29730" name="Rectangle 53"/>
            <p:cNvSpPr>
              <a:spLocks noChangeArrowheads="1"/>
            </p:cNvSpPr>
            <p:nvPr/>
          </p:nvSpPr>
          <p:spPr bwMode="auto">
            <a:xfrm>
              <a:off x="1660" y="4469"/>
              <a:ext cx="504" cy="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نسل شاول</a:t>
              </a:r>
              <a:b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b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٩:٣٥-٤٤</a:t>
              </a:r>
              <a:endParaRPr kumimoji="0" lang="en-US"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31" name="Rectangle 54"/>
            <p:cNvSpPr>
              <a:spLocks noChangeArrowheads="1"/>
            </p:cNvSpPr>
            <p:nvPr/>
          </p:nvSpPr>
          <p:spPr bwMode="auto">
            <a:xfrm>
              <a:off x="1628" y="4469"/>
              <a:ext cx="568" cy="787"/>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2006" name="Group 55"/>
          <p:cNvGrpSpPr>
            <a:grpSpLocks/>
          </p:cNvGrpSpPr>
          <p:nvPr/>
        </p:nvGrpSpPr>
        <p:grpSpPr bwMode="auto">
          <a:xfrm>
            <a:off x="4605338" y="5857875"/>
            <a:ext cx="1192212" cy="923925"/>
            <a:chOff x="2196" y="4469"/>
            <a:chExt cx="568" cy="787"/>
          </a:xfrm>
        </p:grpSpPr>
        <p:sp>
          <p:nvSpPr>
            <p:cNvPr id="29728" name="Rectangle 56"/>
            <p:cNvSpPr>
              <a:spLocks noChangeArrowheads="1"/>
            </p:cNvSpPr>
            <p:nvPr/>
          </p:nvSpPr>
          <p:spPr bwMode="auto">
            <a:xfrm>
              <a:off x="2228" y="4469"/>
              <a:ext cx="504" cy="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اعتلاء العرش</a:t>
              </a:r>
              <a:endParaRPr kumimoji="0" lang="en-US"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١٠-١٢</a:t>
              </a:r>
              <a:endParaRPr kumimoji="0" lang="en-US"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29" name="Rectangle 57"/>
            <p:cNvSpPr>
              <a:spLocks noChangeArrowheads="1"/>
            </p:cNvSpPr>
            <p:nvPr/>
          </p:nvSpPr>
          <p:spPr bwMode="auto">
            <a:xfrm>
              <a:off x="2196" y="4469"/>
              <a:ext cx="568" cy="787"/>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29719" name="Rectangle 58"/>
          <p:cNvSpPr>
            <a:spLocks noChangeArrowheads="1"/>
          </p:cNvSpPr>
          <p:nvPr/>
        </p:nvSpPr>
        <p:spPr bwMode="auto">
          <a:xfrm>
            <a:off x="5791200" y="5857875"/>
            <a:ext cx="990600" cy="923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توقير التابوت ١٣-١٧</a:t>
            </a:r>
            <a:endParaRPr kumimoji="0" lang="en-US"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20" name="Rectangle 59"/>
          <p:cNvSpPr>
            <a:spLocks noChangeArrowheads="1"/>
          </p:cNvSpPr>
          <p:nvPr/>
        </p:nvSpPr>
        <p:spPr bwMode="auto">
          <a:xfrm>
            <a:off x="5797550" y="5857875"/>
            <a:ext cx="1039813" cy="92392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nvGrpSpPr>
          <p:cNvPr id="42009" name="Group 60"/>
          <p:cNvGrpSpPr>
            <a:grpSpLocks/>
          </p:cNvGrpSpPr>
          <p:nvPr/>
        </p:nvGrpSpPr>
        <p:grpSpPr bwMode="auto">
          <a:xfrm>
            <a:off x="6837363" y="5857875"/>
            <a:ext cx="1116012" cy="923925"/>
            <a:chOff x="3260" y="4469"/>
            <a:chExt cx="532" cy="787"/>
          </a:xfrm>
        </p:grpSpPr>
        <p:sp>
          <p:nvSpPr>
            <p:cNvPr id="29726" name="Rectangle 61"/>
            <p:cNvSpPr>
              <a:spLocks noChangeArrowheads="1"/>
            </p:cNvSpPr>
            <p:nvPr/>
          </p:nvSpPr>
          <p:spPr bwMode="auto">
            <a:xfrm>
              <a:off x="3292" y="4469"/>
              <a:ext cx="468" cy="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انتصارات عسكرية ١٨-٢٠</a:t>
              </a:r>
              <a:endParaRPr kumimoji="0" lang="en-US"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27" name="Rectangle 62"/>
            <p:cNvSpPr>
              <a:spLocks noChangeArrowheads="1"/>
            </p:cNvSpPr>
            <p:nvPr/>
          </p:nvSpPr>
          <p:spPr bwMode="auto">
            <a:xfrm>
              <a:off x="3260" y="4469"/>
              <a:ext cx="532" cy="787"/>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2010" name="Group 63"/>
          <p:cNvGrpSpPr>
            <a:grpSpLocks/>
          </p:cNvGrpSpPr>
          <p:nvPr/>
        </p:nvGrpSpPr>
        <p:grpSpPr bwMode="auto">
          <a:xfrm>
            <a:off x="7953375" y="5857875"/>
            <a:ext cx="1190625" cy="923925"/>
            <a:chOff x="3792" y="4469"/>
            <a:chExt cx="568" cy="787"/>
          </a:xfrm>
        </p:grpSpPr>
        <p:sp>
          <p:nvSpPr>
            <p:cNvPr id="29724" name="Rectangle 64"/>
            <p:cNvSpPr>
              <a:spLocks noChangeArrowheads="1"/>
            </p:cNvSpPr>
            <p:nvPr/>
          </p:nvSpPr>
          <p:spPr bwMode="auto">
            <a:xfrm>
              <a:off x="3824" y="4469"/>
              <a:ext cx="504" cy="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تحضيرات الهيكل</a:t>
              </a:r>
              <a:b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b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٢١-٢٩</a:t>
              </a:r>
              <a:endParaRPr kumimoji="0" lang="en-US"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25" name="Rectangle 65"/>
            <p:cNvSpPr>
              <a:spLocks noChangeArrowheads="1"/>
            </p:cNvSpPr>
            <p:nvPr/>
          </p:nvSpPr>
          <p:spPr bwMode="auto">
            <a:xfrm>
              <a:off x="3792" y="4469"/>
              <a:ext cx="568" cy="787"/>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2" name="Title 66">
            <a:extLst>
              <a:ext uri="{FF2B5EF4-FFF2-40B4-BE49-F238E27FC236}">
                <a16:creationId xmlns:a16="http://schemas.microsoft.com/office/drawing/2014/main" id="{0A4B596F-023A-7D05-AC2B-00F44E89AEFB}"/>
              </a:ext>
            </a:extLst>
          </p:cNvPr>
          <p:cNvSpPr txBox="1">
            <a:spLocks/>
          </p:cNvSpPr>
          <p:nvPr/>
        </p:nvSpPr>
        <p:spPr bwMode="auto">
          <a:xfrm rot="20501751">
            <a:off x="-1430082" y="171299"/>
            <a:ext cx="6289581" cy="851424"/>
          </a:xfrm>
          <a:prstGeom prst="rect">
            <a:avLst/>
          </a:prstGeom>
          <a:solidFill>
            <a:srgbClr val="002060"/>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١ أخبار الأيام</a:t>
            </a:r>
            <a:endParaRPr kumimoji="0" lang="en-US"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282661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lnSpc>
                <a:spcPct val="100000"/>
              </a:lnSpc>
              <a:buFontTx/>
              <a:buNone/>
            </a:pPr>
            <a:endParaRPr kumimoji="0" lang="en-US" dirty="0">
              <a:solidFill>
                <a:prstClr val="white"/>
              </a:solidFill>
              <a:effectLst>
                <a:glow rad="101600">
                  <a:prstClr val="black">
                    <a:alpha val="99000"/>
                  </a:prstClr>
                </a:glow>
              </a:effectLst>
              <a:latin typeface="Calibri"/>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ar-JO" sz="32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لا يمكن إحباط مقاصد الله الخلاصية حتى عن طريق السبي, لأنه كما أعاد كورش يهوذا (36: 22-23) هكذا سيظهر المسيح كمخلص حتى من السلالة الملكية تحت تأديب الخطية</a:t>
            </a:r>
            <a:endParaRPr kumimoji="0" lang="en-US" sz="32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42د</a:t>
            </a:r>
            <a:endParaRPr kumimoji="0" lang="en-US" dirty="0">
              <a:solidFill>
                <a:srgbClr val="FFFFFF"/>
              </a:solidFill>
              <a:latin typeface="Arial" panose="020B0604020202020204" pitchFamily="34" charset="0"/>
              <a:cs typeface="Arial" panose="020B0604020202020204" pitchFamily="34"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a:t>
            </a:r>
            <a:endParaRPr kumimoji="0"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136926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0674" name="Rectangle 2"/>
          <p:cNvSpPr>
            <a:spLocks noChangeArrowheads="1"/>
          </p:cNvSpPr>
          <p:nvPr/>
        </p:nvSpPr>
        <p:spPr bwMode="auto">
          <a:xfrm>
            <a:off x="3130550" y="1377950"/>
            <a:ext cx="3035300" cy="4419600"/>
          </a:xfrm>
          <a:prstGeom prst="rect">
            <a:avLst/>
          </a:prstGeom>
          <a:solidFill>
            <a:srgbClr val="003399"/>
          </a:solid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sp>
        <p:nvSpPr>
          <p:cNvPr id="243714" name="AutoShape 3"/>
          <p:cNvSpPr>
            <a:spLocks noChangeArrowheads="1"/>
          </p:cNvSpPr>
          <p:nvPr/>
        </p:nvSpPr>
        <p:spPr bwMode="auto">
          <a:xfrm>
            <a:off x="3130550" y="996950"/>
            <a:ext cx="1663700" cy="1054100"/>
          </a:xfrm>
          <a:prstGeom prst="roundRect">
            <a:avLst>
              <a:gd name="adj" fmla="val 12495"/>
            </a:avLst>
          </a:prstGeom>
          <a:solidFill>
            <a:srgbClr val="003399"/>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15" name="Rectangle 4"/>
          <p:cNvSpPr>
            <a:spLocks noChangeArrowheads="1"/>
          </p:cNvSpPr>
          <p:nvPr/>
        </p:nvSpPr>
        <p:spPr bwMode="auto">
          <a:xfrm>
            <a:off x="3130550" y="1377950"/>
            <a:ext cx="2044700" cy="1054100"/>
          </a:xfrm>
          <a:prstGeom prst="rect">
            <a:avLst/>
          </a:prstGeom>
          <a:solidFill>
            <a:srgbClr val="003399"/>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16" name="Rectangle 5"/>
          <p:cNvSpPr>
            <a:spLocks noChangeArrowheads="1"/>
          </p:cNvSpPr>
          <p:nvPr/>
        </p:nvSpPr>
        <p:spPr bwMode="auto">
          <a:xfrm>
            <a:off x="3059113" y="879475"/>
            <a:ext cx="1793952" cy="4221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r>
              <a:rPr lang="en-US" dirty="0">
                <a:solidFill>
                  <a:srgbClr val="114FFB"/>
                </a:solidFill>
                <a:latin typeface="Arial" panose="020B0604020202020204" pitchFamily="34" charset="0"/>
                <a:cs typeface="Arial" panose="020B0604020202020204" pitchFamily="34" charset="0"/>
              </a:rPr>
              <a:t> ROYALTY</a:t>
            </a:r>
          </a:p>
        </p:txBody>
      </p:sp>
      <p:sp>
        <p:nvSpPr>
          <p:cNvPr id="243717"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540679" name="Rectangle 7"/>
          <p:cNvSpPr>
            <a:spLocks noChangeArrowheads="1"/>
          </p:cNvSpPr>
          <p:nvPr/>
        </p:nvSpPr>
        <p:spPr bwMode="auto">
          <a:xfrm>
            <a:off x="4786313" y="928688"/>
            <a:ext cx="1853070" cy="366767"/>
          </a:xfrm>
          <a:prstGeom prst="rect">
            <a:avLst/>
          </a:prstGeom>
          <a:noFill/>
          <a:ln w="12700">
            <a:noFill/>
            <a:miter lim="800000"/>
            <a:headEnd/>
            <a:tailEnd/>
          </a:ln>
          <a:effectLst>
            <a:outerShdw blurRad="63500" dist="53882" dir="2700000" algn="ctr" rotWithShape="0">
              <a:schemeClr val="bg2">
                <a:alpha val="74998"/>
              </a:schemeClr>
            </a:outerShdw>
          </a:effectLst>
        </p:spPr>
        <p:txBody>
          <a:bodyPr wrap="none" lIns="90487" tIns="44450" rIns="90487" bIns="44450">
            <a:spAutoFit/>
          </a:bodyPr>
          <a:lstStyle/>
          <a:p>
            <a:pPr>
              <a:spcBef>
                <a:spcPct val="50000"/>
              </a:spcBef>
              <a:defRPr/>
            </a:pPr>
            <a:r>
              <a:rPr lang="en-US" sz="2000" dirty="0">
                <a:solidFill>
                  <a:srgbClr val="003399"/>
                </a:solidFill>
                <a:latin typeface="Arial" panose="020B0604020202020204" pitchFamily="34" charset="0"/>
                <a:ea typeface="Times New Roman" charset="0"/>
                <a:cs typeface="Arial" panose="020B0604020202020204" pitchFamily="34" charset="0"/>
              </a:rPr>
              <a:t>ca. 1000 B.C.</a:t>
            </a:r>
          </a:p>
        </p:txBody>
      </p:sp>
      <p:sp>
        <p:nvSpPr>
          <p:cNvPr id="243719" name="Rectangle 9"/>
          <p:cNvSpPr>
            <a:spLocks noChangeArrowheads="1"/>
          </p:cNvSpPr>
          <p:nvPr/>
        </p:nvSpPr>
        <p:spPr bwMode="auto">
          <a:xfrm>
            <a:off x="3276600" y="1600200"/>
            <a:ext cx="152400" cy="4191000"/>
          </a:xfrm>
          <a:prstGeom prst="rect">
            <a:avLst/>
          </a:prstGeom>
          <a:solidFill>
            <a:srgbClr val="003399"/>
          </a:solidFill>
          <a:ln w="12700">
            <a:solidFill>
              <a:srgbClr val="003399"/>
            </a:solidFill>
            <a:miter lim="800000"/>
            <a:headEnd/>
            <a:tailEnd/>
          </a:ln>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20" name="Rectangle 10"/>
          <p:cNvSpPr>
            <a:spLocks noChangeArrowheads="1"/>
          </p:cNvSpPr>
          <p:nvPr/>
        </p:nvSpPr>
        <p:spPr bwMode="auto">
          <a:xfrm>
            <a:off x="3846513" y="1387475"/>
            <a:ext cx="1468350" cy="4221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r>
              <a:rPr lang="en-US" dirty="0">
                <a:solidFill>
                  <a:srgbClr val="114FFB"/>
                </a:solidFill>
                <a:latin typeface="Arial" panose="020B0604020202020204" pitchFamily="34" charset="0"/>
                <a:cs typeface="Arial" panose="020B0604020202020204" pitchFamily="34" charset="0"/>
              </a:rPr>
              <a:t>S - D - S</a:t>
            </a:r>
          </a:p>
        </p:txBody>
      </p:sp>
      <p:pic>
        <p:nvPicPr>
          <p:cNvPr id="243721" name="Picture 11"/>
          <p:cNvPicPr>
            <a:picLocks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223000" y="1003300"/>
            <a:ext cx="1320800" cy="1547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540684" name="Rectangle 12"/>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sp>
        <p:nvSpPr>
          <p:cNvPr id="540686" name="Oval 14"/>
          <p:cNvSpPr>
            <a:spLocks noChangeArrowheads="1"/>
          </p:cNvSpPr>
          <p:nvPr/>
        </p:nvSpPr>
        <p:spPr bwMode="auto">
          <a:xfrm>
            <a:off x="901700" y="2762250"/>
            <a:ext cx="1625600" cy="1606550"/>
          </a:xfrm>
          <a:prstGeom prst="ellipse">
            <a:avLst/>
          </a:prstGeom>
          <a:noFill/>
          <a:ln w="50800">
            <a:solidFill>
              <a:srgbClr val="003399"/>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sp>
        <p:nvSpPr>
          <p:cNvPr id="243724" name="Freeform 15"/>
          <p:cNvSpPr>
            <a:spLocks/>
          </p:cNvSpPr>
          <p:nvPr/>
        </p:nvSpPr>
        <p:spPr bwMode="auto">
          <a:xfrm>
            <a:off x="1625600" y="2697163"/>
            <a:ext cx="1074738" cy="906462"/>
          </a:xfrm>
          <a:custGeom>
            <a:avLst/>
            <a:gdLst>
              <a:gd name="T0" fmla="*/ 2147483647 w 677"/>
              <a:gd name="T1" fmla="*/ 2147483647 h 571"/>
              <a:gd name="T2" fmla="*/ 2147483647 w 677"/>
              <a:gd name="T3" fmla="*/ 2147483647 h 571"/>
              <a:gd name="T4" fmla="*/ 2147483647 w 677"/>
              <a:gd name="T5" fmla="*/ 2147483647 h 571"/>
              <a:gd name="T6" fmla="*/ 2147483647 w 677"/>
              <a:gd name="T7" fmla="*/ 2147483647 h 571"/>
              <a:gd name="T8" fmla="*/ 2147483647 w 677"/>
              <a:gd name="T9" fmla="*/ 2147483647 h 571"/>
              <a:gd name="T10" fmla="*/ 2147483647 w 677"/>
              <a:gd name="T11" fmla="*/ 2147483647 h 571"/>
              <a:gd name="T12" fmla="*/ 2147483647 w 677"/>
              <a:gd name="T13" fmla="*/ 2147483647 h 571"/>
              <a:gd name="T14" fmla="*/ 2147483647 w 677"/>
              <a:gd name="T15" fmla="*/ 2147483647 h 571"/>
              <a:gd name="T16" fmla="*/ 2147483647 w 677"/>
              <a:gd name="T17" fmla="*/ 2147483647 h 571"/>
              <a:gd name="T18" fmla="*/ 2147483647 w 677"/>
              <a:gd name="T19" fmla="*/ 2147483647 h 571"/>
              <a:gd name="T20" fmla="*/ 2147483647 w 677"/>
              <a:gd name="T21" fmla="*/ 2147483647 h 571"/>
              <a:gd name="T22" fmla="*/ 2147483647 w 677"/>
              <a:gd name="T23" fmla="*/ 2147483647 h 571"/>
              <a:gd name="T24" fmla="*/ 2147483647 w 677"/>
              <a:gd name="T25" fmla="*/ 2147483647 h 571"/>
              <a:gd name="T26" fmla="*/ 2147483647 w 677"/>
              <a:gd name="T27" fmla="*/ 2147483647 h 571"/>
              <a:gd name="T28" fmla="*/ 2147483647 w 677"/>
              <a:gd name="T29" fmla="*/ 2147483647 h 571"/>
              <a:gd name="T30" fmla="*/ 2147483647 w 677"/>
              <a:gd name="T31" fmla="*/ 2147483647 h 571"/>
              <a:gd name="T32" fmla="*/ 2147483647 w 677"/>
              <a:gd name="T33" fmla="*/ 2147483647 h 571"/>
              <a:gd name="T34" fmla="*/ 2147483647 w 677"/>
              <a:gd name="T35" fmla="*/ 2147483647 h 571"/>
              <a:gd name="T36" fmla="*/ 2147483647 w 677"/>
              <a:gd name="T37" fmla="*/ 2147483647 h 571"/>
              <a:gd name="T38" fmla="*/ 2147483647 w 677"/>
              <a:gd name="T39" fmla="*/ 2147483647 h 571"/>
              <a:gd name="T40" fmla="*/ 2147483647 w 677"/>
              <a:gd name="T41" fmla="*/ 2147483647 h 571"/>
              <a:gd name="T42" fmla="*/ 2147483647 w 677"/>
              <a:gd name="T43" fmla="*/ 2147483647 h 571"/>
              <a:gd name="T44" fmla="*/ 2147483647 w 677"/>
              <a:gd name="T45" fmla="*/ 2147483647 h 571"/>
              <a:gd name="T46" fmla="*/ 2147483647 w 677"/>
              <a:gd name="T47" fmla="*/ 2147483647 h 571"/>
              <a:gd name="T48" fmla="*/ 2147483647 w 677"/>
              <a:gd name="T49" fmla="*/ 2147483647 h 571"/>
              <a:gd name="T50" fmla="*/ 2147483647 w 677"/>
              <a:gd name="T51" fmla="*/ 2147483647 h 571"/>
              <a:gd name="T52" fmla="*/ 2147483647 w 677"/>
              <a:gd name="T53" fmla="*/ 2147483647 h 571"/>
              <a:gd name="T54" fmla="*/ 2147483647 w 677"/>
              <a:gd name="T55" fmla="*/ 2147483647 h 571"/>
              <a:gd name="T56" fmla="*/ 2147483647 w 677"/>
              <a:gd name="T57" fmla="*/ 2147483647 h 571"/>
              <a:gd name="T58" fmla="*/ 2147483647 w 677"/>
              <a:gd name="T59" fmla="*/ 2147483647 h 571"/>
              <a:gd name="T60" fmla="*/ 2147483647 w 677"/>
              <a:gd name="T61" fmla="*/ 2147483647 h 571"/>
              <a:gd name="T62" fmla="*/ 2147483647 w 677"/>
              <a:gd name="T63" fmla="*/ 2147483647 h 571"/>
              <a:gd name="T64" fmla="*/ 2147483647 w 677"/>
              <a:gd name="T65" fmla="*/ 2147483647 h 571"/>
              <a:gd name="T66" fmla="*/ 2147483647 w 677"/>
              <a:gd name="T67" fmla="*/ 2147483647 h 571"/>
              <a:gd name="T68" fmla="*/ 2147483647 w 677"/>
              <a:gd name="T69" fmla="*/ 2147483647 h 571"/>
              <a:gd name="T70" fmla="*/ 2147483647 w 677"/>
              <a:gd name="T71" fmla="*/ 2147483647 h 571"/>
              <a:gd name="T72" fmla="*/ 2147483647 w 677"/>
              <a:gd name="T73" fmla="*/ 0 h 571"/>
              <a:gd name="T74" fmla="*/ 2147483647 w 677"/>
              <a:gd name="T75" fmla="*/ 2147483647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rgbClr val="003399"/>
            </a:solidFill>
            <a:round/>
            <a:headEnd/>
            <a:tailEnd/>
          </a:ln>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43725" name="Freeform 16"/>
          <p:cNvSpPr>
            <a:spLocks/>
          </p:cNvSpPr>
          <p:nvPr/>
        </p:nvSpPr>
        <p:spPr bwMode="auto">
          <a:xfrm>
            <a:off x="1625600" y="2603500"/>
            <a:ext cx="1258888" cy="1042988"/>
          </a:xfrm>
          <a:custGeom>
            <a:avLst/>
            <a:gdLst>
              <a:gd name="T0" fmla="*/ 2147483647 w 793"/>
              <a:gd name="T1" fmla="*/ 2147483647 h 657"/>
              <a:gd name="T2" fmla="*/ 2147483647 w 793"/>
              <a:gd name="T3" fmla="*/ 2147483647 h 657"/>
              <a:gd name="T4" fmla="*/ 2147483647 w 793"/>
              <a:gd name="T5" fmla="*/ 2147483647 h 657"/>
              <a:gd name="T6" fmla="*/ 2147483647 w 793"/>
              <a:gd name="T7" fmla="*/ 2147483647 h 657"/>
              <a:gd name="T8" fmla="*/ 2147483647 w 793"/>
              <a:gd name="T9" fmla="*/ 2147483647 h 657"/>
              <a:gd name="T10" fmla="*/ 2147483647 w 793"/>
              <a:gd name="T11" fmla="*/ 2147483647 h 657"/>
              <a:gd name="T12" fmla="*/ 2147483647 w 793"/>
              <a:gd name="T13" fmla="*/ 2147483647 h 657"/>
              <a:gd name="T14" fmla="*/ 2147483647 w 793"/>
              <a:gd name="T15" fmla="*/ 2147483647 h 657"/>
              <a:gd name="T16" fmla="*/ 2147483647 w 793"/>
              <a:gd name="T17" fmla="*/ 2147483647 h 657"/>
              <a:gd name="T18" fmla="*/ 2147483647 w 793"/>
              <a:gd name="T19" fmla="*/ 2147483647 h 657"/>
              <a:gd name="T20" fmla="*/ 2147483647 w 793"/>
              <a:gd name="T21" fmla="*/ 2147483647 h 657"/>
              <a:gd name="T22" fmla="*/ 2147483647 w 793"/>
              <a:gd name="T23" fmla="*/ 2147483647 h 657"/>
              <a:gd name="T24" fmla="*/ 2147483647 w 793"/>
              <a:gd name="T25" fmla="*/ 2147483647 h 657"/>
              <a:gd name="T26" fmla="*/ 2147483647 w 793"/>
              <a:gd name="T27" fmla="*/ 2147483647 h 657"/>
              <a:gd name="T28" fmla="*/ 2147483647 w 793"/>
              <a:gd name="T29" fmla="*/ 2147483647 h 657"/>
              <a:gd name="T30" fmla="*/ 2147483647 w 793"/>
              <a:gd name="T31" fmla="*/ 2147483647 h 657"/>
              <a:gd name="T32" fmla="*/ 2147483647 w 793"/>
              <a:gd name="T33" fmla="*/ 2147483647 h 657"/>
              <a:gd name="T34" fmla="*/ 2147483647 w 793"/>
              <a:gd name="T35" fmla="*/ 2147483647 h 657"/>
              <a:gd name="T36" fmla="*/ 2147483647 w 793"/>
              <a:gd name="T37" fmla="*/ 2147483647 h 657"/>
              <a:gd name="T38" fmla="*/ 2147483647 w 793"/>
              <a:gd name="T39" fmla="*/ 2147483647 h 657"/>
              <a:gd name="T40" fmla="*/ 2147483647 w 793"/>
              <a:gd name="T41" fmla="*/ 2147483647 h 657"/>
              <a:gd name="T42" fmla="*/ 2147483647 w 793"/>
              <a:gd name="T43" fmla="*/ 2147483647 h 657"/>
              <a:gd name="T44" fmla="*/ 2147483647 w 793"/>
              <a:gd name="T45" fmla="*/ 2147483647 h 657"/>
              <a:gd name="T46" fmla="*/ 2147483647 w 793"/>
              <a:gd name="T47" fmla="*/ 2147483647 h 657"/>
              <a:gd name="T48" fmla="*/ 2147483647 w 793"/>
              <a:gd name="T49" fmla="*/ 2147483647 h 657"/>
              <a:gd name="T50" fmla="*/ 2147483647 w 793"/>
              <a:gd name="T51" fmla="*/ 2147483647 h 657"/>
              <a:gd name="T52" fmla="*/ 2147483647 w 793"/>
              <a:gd name="T53" fmla="*/ 2147483647 h 657"/>
              <a:gd name="T54" fmla="*/ 2147483647 w 793"/>
              <a:gd name="T55" fmla="*/ 2147483647 h 657"/>
              <a:gd name="T56" fmla="*/ 2147483647 w 793"/>
              <a:gd name="T57" fmla="*/ 2147483647 h 657"/>
              <a:gd name="T58" fmla="*/ 2147483647 w 793"/>
              <a:gd name="T59" fmla="*/ 2147483647 h 657"/>
              <a:gd name="T60" fmla="*/ 2147483647 w 793"/>
              <a:gd name="T61" fmla="*/ 2147483647 h 657"/>
              <a:gd name="T62" fmla="*/ 2147483647 w 793"/>
              <a:gd name="T63" fmla="*/ 2147483647 h 657"/>
              <a:gd name="T64" fmla="*/ 2147483647 w 793"/>
              <a:gd name="T65" fmla="*/ 2147483647 h 657"/>
              <a:gd name="T66" fmla="*/ 2147483647 w 793"/>
              <a:gd name="T67" fmla="*/ 2147483647 h 657"/>
              <a:gd name="T68" fmla="*/ 2147483647 w 793"/>
              <a:gd name="T69" fmla="*/ 2147483647 h 657"/>
              <a:gd name="T70" fmla="*/ 2147483647 w 793"/>
              <a:gd name="T71" fmla="*/ 2147483647 h 657"/>
              <a:gd name="T72" fmla="*/ 2147483647 w 793"/>
              <a:gd name="T73" fmla="*/ 2147483647 h 657"/>
              <a:gd name="T74" fmla="*/ 2147483647 w 793"/>
              <a:gd name="T75" fmla="*/ 2147483647 h 657"/>
              <a:gd name="T76" fmla="*/ 2147483647 w 793"/>
              <a:gd name="T77" fmla="*/ 2147483647 h 657"/>
              <a:gd name="T78" fmla="*/ 2147483647 w 793"/>
              <a:gd name="T79" fmla="*/ 2147483647 h 657"/>
              <a:gd name="T80" fmla="*/ 2147483647 w 793"/>
              <a:gd name="T81" fmla="*/ 2147483647 h 657"/>
              <a:gd name="T82" fmla="*/ 2147483647 w 793"/>
              <a:gd name="T83" fmla="*/ 2147483647 h 657"/>
              <a:gd name="T84" fmla="*/ 2147483647 w 793"/>
              <a:gd name="T85" fmla="*/ 2147483647 h 657"/>
              <a:gd name="T86" fmla="*/ 2147483647 w 793"/>
              <a:gd name="T87" fmla="*/ 2147483647 h 657"/>
              <a:gd name="T88" fmla="*/ 2147483647 w 793"/>
              <a:gd name="T89" fmla="*/ 2147483647 h 657"/>
              <a:gd name="T90" fmla="*/ 2147483647 w 793"/>
              <a:gd name="T91" fmla="*/ 2147483647 h 657"/>
              <a:gd name="T92" fmla="*/ 2147483647 w 793"/>
              <a:gd name="T93" fmla="*/ 2147483647 h 657"/>
              <a:gd name="T94" fmla="*/ 2147483647 w 793"/>
              <a:gd name="T95" fmla="*/ 2147483647 h 657"/>
              <a:gd name="T96" fmla="*/ 2147483647 w 793"/>
              <a:gd name="T97" fmla="*/ 2147483647 h 657"/>
              <a:gd name="T98" fmla="*/ 2147483647 w 793"/>
              <a:gd name="T99" fmla="*/ 2147483647 h 657"/>
              <a:gd name="T100" fmla="*/ 2147483647 w 793"/>
              <a:gd name="T101" fmla="*/ 2147483647 h 657"/>
              <a:gd name="T102" fmla="*/ 2147483647 w 793"/>
              <a:gd name="T103" fmla="*/ 2147483647 h 657"/>
              <a:gd name="T104" fmla="*/ 2147483647 w 793"/>
              <a:gd name="T105" fmla="*/ 2147483647 h 657"/>
              <a:gd name="T106" fmla="*/ 2147483647 w 793"/>
              <a:gd name="T107" fmla="*/ 2147483647 h 657"/>
              <a:gd name="T108" fmla="*/ 2147483647 w 793"/>
              <a:gd name="T109" fmla="*/ 2147483647 h 657"/>
              <a:gd name="T110" fmla="*/ 2147483647 w 793"/>
              <a:gd name="T111" fmla="*/ 2147483647 h 657"/>
              <a:gd name="T112" fmla="*/ 2147483647 w 793"/>
              <a:gd name="T113" fmla="*/ 2147483647 h 657"/>
              <a:gd name="T114" fmla="*/ 0 w 793"/>
              <a:gd name="T115" fmla="*/ 2147483647 h 657"/>
              <a:gd name="T116" fmla="*/ 0 w 793"/>
              <a:gd name="T117" fmla="*/ 2147483647 h 657"/>
              <a:gd name="T118" fmla="*/ 0 w 793"/>
              <a:gd name="T119" fmla="*/ 2147483647 h 657"/>
              <a:gd name="T120" fmla="*/ 0 w 793"/>
              <a:gd name="T121" fmla="*/ 2147483647 h 657"/>
              <a:gd name="T122" fmla="*/ 2147483647 w 793"/>
              <a:gd name="T123" fmla="*/ 2147483647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540689" name="Rectangle 17"/>
          <p:cNvSpPr>
            <a:spLocks noChangeArrowheads="1"/>
          </p:cNvSpPr>
          <p:nvPr/>
        </p:nvSpPr>
        <p:spPr bwMode="auto">
          <a:xfrm>
            <a:off x="1258888" y="2765425"/>
            <a:ext cx="1844675" cy="92076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defRPr/>
            </a:pPr>
            <a:r>
              <a:rPr lang="en-US" sz="3600" dirty="0">
                <a:solidFill>
                  <a:srgbClr val="114FFB"/>
                </a:solidFill>
                <a:latin typeface="Arial" panose="020B0604020202020204" pitchFamily="34" charset="0"/>
                <a:ea typeface="Times New Roman" charset="0"/>
                <a:cs typeface="Arial" panose="020B0604020202020204" pitchFamily="34" charset="0"/>
              </a:rPr>
              <a:t>A </a:t>
            </a:r>
            <a:r>
              <a:rPr lang="en-US" sz="6000" dirty="0">
                <a:solidFill>
                  <a:srgbClr val="114FFB"/>
                </a:solidFill>
                <a:latin typeface="Arial" panose="020B0604020202020204" pitchFamily="34" charset="0"/>
                <a:ea typeface="Times New Roman" charset="0"/>
                <a:cs typeface="Arial" panose="020B0604020202020204" pitchFamily="34" charset="0"/>
              </a:rPr>
              <a:t>R</a:t>
            </a:r>
            <a:r>
              <a:rPr lang="en-US" sz="3600" dirty="0">
                <a:solidFill>
                  <a:srgbClr val="114FFB"/>
                </a:solidFill>
                <a:latin typeface="Arial" panose="020B0604020202020204" pitchFamily="34" charset="0"/>
                <a:ea typeface="Times New Roman" charset="0"/>
                <a:cs typeface="Arial" panose="020B0604020202020204" pitchFamily="34" charset="0"/>
              </a:rPr>
              <a:t> C</a:t>
            </a:r>
          </a:p>
        </p:txBody>
      </p:sp>
      <p:sp>
        <p:nvSpPr>
          <p:cNvPr id="243727" name="Line 19"/>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28" name="Line 20"/>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29" name="Line 21"/>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30" name="Line 22"/>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31" name="Line 23"/>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32" name="Line 24"/>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33" name="Line 25"/>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34" name="Line 26"/>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35" name="Line 27"/>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36" name="Rectangle 28"/>
          <p:cNvSpPr>
            <a:spLocks noChangeArrowheads="1"/>
          </p:cNvSpPr>
          <p:nvPr/>
        </p:nvSpPr>
        <p:spPr bwMode="auto">
          <a:xfrm>
            <a:off x="3824288" y="1812925"/>
            <a:ext cx="1428750"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37" name="Rectangle 29"/>
          <p:cNvSpPr>
            <a:spLocks noChangeArrowheads="1"/>
          </p:cNvSpPr>
          <p:nvPr/>
        </p:nvSpPr>
        <p:spPr bwMode="auto">
          <a:xfrm>
            <a:off x="3959225" y="3671888"/>
            <a:ext cx="1428750" cy="519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38" name="Rectangle 30"/>
          <p:cNvSpPr>
            <a:spLocks noChangeArrowheads="1"/>
          </p:cNvSpPr>
          <p:nvPr/>
        </p:nvSpPr>
        <p:spPr bwMode="auto">
          <a:xfrm>
            <a:off x="4522788" y="4232275"/>
            <a:ext cx="176212" cy="1347788"/>
          </a:xfrm>
          <a:prstGeom prst="rect">
            <a:avLst/>
          </a:prstGeom>
          <a:solidFill>
            <a:srgbClr val="003399"/>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39" name="Rectangle 31"/>
          <p:cNvSpPr>
            <a:spLocks noChangeArrowheads="1"/>
          </p:cNvSpPr>
          <p:nvPr/>
        </p:nvSpPr>
        <p:spPr bwMode="auto">
          <a:xfrm>
            <a:off x="4538663" y="2555875"/>
            <a:ext cx="160337" cy="1160463"/>
          </a:xfrm>
          <a:prstGeom prst="rect">
            <a:avLst/>
          </a:prstGeom>
          <a:solidFill>
            <a:srgbClr val="003399"/>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540705" name="Rectangle 33"/>
          <p:cNvSpPr>
            <a:spLocks noChangeArrowheads="1"/>
          </p:cNvSpPr>
          <p:nvPr/>
        </p:nvSpPr>
        <p:spPr bwMode="auto">
          <a:xfrm>
            <a:off x="6575425" y="1270000"/>
            <a:ext cx="1011494" cy="588366"/>
          </a:xfrm>
          <a:prstGeom prst="rect">
            <a:avLst/>
          </a:prstGeom>
          <a:noFill/>
          <a:ln w="12700">
            <a:noFill/>
            <a:miter lim="800000"/>
            <a:headEnd/>
            <a:tailEnd/>
          </a:ln>
          <a:effectLst>
            <a:outerShdw blurRad="63500" dist="63500" dir="3187806" algn="ctr" rotWithShape="0">
              <a:schemeClr val="bg2">
                <a:alpha val="74998"/>
              </a:schemeClr>
            </a:outerShdw>
          </a:effectLst>
        </p:spPr>
        <p:txBody>
          <a:bodyPr wrap="none" lIns="90487" tIns="44450" rIns="90487" bIns="44450">
            <a:spAutoFit/>
          </a:bodyPr>
          <a:lstStyle/>
          <a:p>
            <a:pPr>
              <a:defRPr/>
            </a:pPr>
            <a:r>
              <a:rPr lang="en-US" sz="3600" dirty="0">
                <a:solidFill>
                  <a:srgbClr val="114FFB"/>
                </a:solidFill>
                <a:latin typeface="Arial" panose="020B0604020202020204" pitchFamily="34" charset="0"/>
                <a:cs typeface="Arial" panose="020B0604020202020204" pitchFamily="34" charset="0"/>
              </a:rPr>
              <a:t>DC</a:t>
            </a:r>
            <a:endParaRPr lang="en-US" dirty="0">
              <a:solidFill>
                <a:srgbClr val="114FFB"/>
              </a:solidFill>
              <a:latin typeface="Arial" panose="020B0604020202020204" pitchFamily="34" charset="0"/>
              <a:cs typeface="Arial" panose="020B0604020202020204" pitchFamily="34" charset="0"/>
            </a:endParaRPr>
          </a:p>
        </p:txBody>
      </p:sp>
      <p:sp>
        <p:nvSpPr>
          <p:cNvPr id="540706" name="Rectangle 34"/>
          <p:cNvSpPr>
            <a:spLocks noChangeArrowheads="1"/>
          </p:cNvSpPr>
          <p:nvPr/>
        </p:nvSpPr>
        <p:spPr bwMode="auto">
          <a:xfrm>
            <a:off x="6315075" y="2159000"/>
            <a:ext cx="2600070" cy="828432"/>
          </a:xfrm>
          <a:prstGeom prst="rect">
            <a:avLst/>
          </a:prstGeom>
          <a:noFill/>
          <a:ln w="12700">
            <a:noFill/>
            <a:miter lim="800000"/>
            <a:headEnd/>
            <a:tailEnd/>
          </a:ln>
          <a:effectLst>
            <a:outerShdw blurRad="63500" dist="63500" dir="3187806" algn="ctr" rotWithShape="0">
              <a:schemeClr val="bg2">
                <a:alpha val="74998"/>
              </a:schemeClr>
            </a:outerShdw>
          </a:effectLst>
        </p:spPr>
        <p:txBody>
          <a:bodyPr wrap="none" lIns="90487" tIns="44450" rIns="90487" bIns="44450">
            <a:spAutoFit/>
          </a:bodyPr>
          <a:lstStyle/>
          <a:p>
            <a:pPr>
              <a:defRPr/>
            </a:pPr>
            <a:r>
              <a:rPr lang="en-US" dirty="0">
                <a:solidFill>
                  <a:srgbClr val="114FFB"/>
                </a:solidFill>
                <a:latin typeface="Arial" panose="020B0604020202020204" pitchFamily="34" charset="0"/>
                <a:ea typeface="Times New Roman" charset="0"/>
                <a:cs typeface="Arial" panose="020B0604020202020204" pitchFamily="34" charset="0"/>
              </a:rPr>
              <a:t>2 Sam 7: 4-16</a:t>
            </a:r>
          </a:p>
          <a:p>
            <a:pPr>
              <a:defRPr/>
            </a:pPr>
            <a:r>
              <a:rPr lang="en-US" dirty="0">
                <a:solidFill>
                  <a:srgbClr val="114FFB"/>
                </a:solidFill>
                <a:latin typeface="Arial" panose="020B0604020202020204" pitchFamily="34" charset="0"/>
                <a:ea typeface="Times New Roman" charset="0"/>
                <a:cs typeface="Arial" panose="020B0604020202020204" pitchFamily="34" charset="0"/>
              </a:rPr>
              <a:t>1 Chron 17:3-15</a:t>
            </a:r>
          </a:p>
        </p:txBody>
      </p:sp>
      <p:pic>
        <p:nvPicPr>
          <p:cNvPr id="540739" name="Picture 67"/>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877888" y="773113"/>
            <a:ext cx="7354887" cy="4552950"/>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p:spPr>
      </p:pic>
      <p:sp>
        <p:nvSpPr>
          <p:cNvPr id="540742" name="Text Box 70"/>
          <p:cNvSpPr txBox="1">
            <a:spLocks noChangeArrowheads="1"/>
          </p:cNvSpPr>
          <p:nvPr/>
        </p:nvSpPr>
        <p:spPr bwMode="auto">
          <a:xfrm>
            <a:off x="1778000" y="-12700"/>
            <a:ext cx="1908175" cy="313932"/>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r">
              <a:spcBef>
                <a:spcPct val="50000"/>
              </a:spcBef>
              <a:defRPr/>
            </a:pPr>
            <a:r>
              <a:rPr lang="ar-JO" sz="1600" dirty="0">
                <a:solidFill>
                  <a:srgbClr val="FFFFFF"/>
                </a:solidFill>
                <a:latin typeface="Arial" panose="020B0604020202020204" pitchFamily="34" charset="0"/>
                <a:ea typeface="Times New Roman" charset="0"/>
                <a:cs typeface="Arial" panose="020B0604020202020204" pitchFamily="34" charset="0"/>
              </a:rPr>
              <a:t>1 ملوك 11: 4-13</a:t>
            </a:r>
            <a:endParaRPr lang="en-US" sz="1600" dirty="0">
              <a:solidFill>
                <a:srgbClr val="FFFFFF"/>
              </a:solidFill>
              <a:latin typeface="Arial" panose="020B0604020202020204" pitchFamily="34" charset="0"/>
              <a:ea typeface="Times New Roman" charset="0"/>
              <a:cs typeface="Arial" panose="020B0604020202020204" pitchFamily="34" charset="0"/>
            </a:endParaRPr>
          </a:p>
        </p:txBody>
      </p:sp>
      <p:grpSp>
        <p:nvGrpSpPr>
          <p:cNvPr id="2" name="Group 148"/>
          <p:cNvGrpSpPr>
            <a:grpSpLocks/>
          </p:cNvGrpSpPr>
          <p:nvPr/>
        </p:nvGrpSpPr>
        <p:grpSpPr bwMode="auto">
          <a:xfrm>
            <a:off x="2005013" y="819150"/>
            <a:ext cx="6208712" cy="1246188"/>
            <a:chOff x="1263" y="516"/>
            <a:chExt cx="3911" cy="785"/>
          </a:xfrm>
        </p:grpSpPr>
        <p:sp>
          <p:nvSpPr>
            <p:cNvPr id="540740" name="AutoShape 68"/>
            <p:cNvSpPr>
              <a:spLocks noChangeArrowheads="1"/>
            </p:cNvSpPr>
            <p:nvPr/>
          </p:nvSpPr>
          <p:spPr bwMode="auto">
            <a:xfrm>
              <a:off x="1263" y="745"/>
              <a:ext cx="2832" cy="556"/>
            </a:xfrm>
            <a:prstGeom prst="roundRect">
              <a:avLst>
                <a:gd name="adj" fmla="val 16667"/>
              </a:avLst>
            </a:prstGeom>
            <a:noFill/>
            <a:ln w="38100">
              <a:solidFill>
                <a:srgbClr val="FFFF00"/>
              </a:solidFill>
              <a:round/>
              <a:headEnd/>
              <a:tailEnd/>
            </a:ln>
            <a:effectLst>
              <a:outerShdw blurRad="63500" dist="71842"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sp>
          <p:nvSpPr>
            <p:cNvPr id="540754" name="Text Box 82"/>
            <p:cNvSpPr txBox="1">
              <a:spLocks noChangeArrowheads="1"/>
            </p:cNvSpPr>
            <p:nvPr/>
          </p:nvSpPr>
          <p:spPr bwMode="auto">
            <a:xfrm>
              <a:off x="2647" y="516"/>
              <a:ext cx="2527" cy="268"/>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p>
              <a:pPr algn="ctr">
                <a:spcBef>
                  <a:spcPct val="50000"/>
                </a:spcBef>
                <a:defRPr/>
              </a:pPr>
              <a:r>
                <a:rPr lang="ar-JO" dirty="0">
                  <a:solidFill>
                    <a:srgbClr val="FFFF00"/>
                  </a:solidFill>
                  <a:latin typeface="Arial" panose="020B0604020202020204" pitchFamily="34" charset="0"/>
                  <a:ea typeface="Times New Roman" charset="0"/>
                  <a:cs typeface="Arial" panose="020B0604020202020204" pitchFamily="34" charset="0"/>
                </a:rPr>
                <a:t>جبل الزيتون</a:t>
              </a:r>
              <a:endParaRPr lang="en-US" dirty="0">
                <a:solidFill>
                  <a:srgbClr val="FFFF00"/>
                </a:solidFill>
                <a:latin typeface="Arial" panose="020B0604020202020204" pitchFamily="34" charset="0"/>
                <a:ea typeface="Times New Roman" charset="0"/>
                <a:cs typeface="Arial" panose="020B0604020202020204" pitchFamily="34" charset="0"/>
              </a:endParaRPr>
            </a:p>
          </p:txBody>
        </p:sp>
      </p:grpSp>
      <p:grpSp>
        <p:nvGrpSpPr>
          <p:cNvPr id="3" name="Group 94"/>
          <p:cNvGrpSpPr>
            <a:grpSpLocks/>
          </p:cNvGrpSpPr>
          <p:nvPr/>
        </p:nvGrpSpPr>
        <p:grpSpPr bwMode="auto">
          <a:xfrm>
            <a:off x="1481138" y="795338"/>
            <a:ext cx="1911350" cy="1452562"/>
            <a:chOff x="1960" y="1060"/>
            <a:chExt cx="1204" cy="915"/>
          </a:xfrm>
        </p:grpSpPr>
        <p:sp>
          <p:nvSpPr>
            <p:cNvPr id="540764" name="AutoShape 92"/>
            <p:cNvSpPr>
              <a:spLocks noChangeArrowheads="1"/>
            </p:cNvSpPr>
            <p:nvPr/>
          </p:nvSpPr>
          <p:spPr bwMode="auto">
            <a:xfrm rot="16245125">
              <a:off x="2625" y="1089"/>
              <a:ext cx="229" cy="848"/>
            </a:xfrm>
            <a:prstGeom prst="curvedLeftArrow">
              <a:avLst>
                <a:gd name="adj1" fmla="val 74061"/>
                <a:gd name="adj2" fmla="val 148122"/>
                <a:gd name="adj3" fmla="val 33333"/>
              </a:avLst>
            </a:prstGeom>
            <a:solidFill>
              <a:srgbClr val="F8131B"/>
            </a:solidFill>
            <a:ln w="1270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pic>
          <p:nvPicPr>
            <p:cNvPr id="540763" name="Picture 91"/>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1960" y="1060"/>
              <a:ext cx="403" cy="915"/>
            </a:xfrm>
            <a:prstGeom prst="rect">
              <a:avLst/>
            </a:prstGeom>
            <a:noFill/>
            <a:ln w="76200">
              <a:solidFill>
                <a:schemeClr val="accent2"/>
              </a:solidFill>
              <a:miter lim="800000"/>
              <a:headEnd/>
              <a:tailEnd/>
            </a:ln>
            <a:effectLst>
              <a:outerShdw blurRad="63500" dist="125724" dir="2700000" algn="ctr" rotWithShape="0">
                <a:schemeClr val="bg2">
                  <a:alpha val="74998"/>
                </a:schemeClr>
              </a:outerShdw>
            </a:effectLst>
          </p:spPr>
        </p:pic>
      </p:grpSp>
      <p:sp>
        <p:nvSpPr>
          <p:cNvPr id="243746" name="Text Box 135"/>
          <p:cNvSpPr txBox="1">
            <a:spLocks noChangeArrowheads="1"/>
          </p:cNvSpPr>
          <p:nvPr/>
        </p:nvSpPr>
        <p:spPr bwMode="auto">
          <a:xfrm>
            <a:off x="8676242" y="104259"/>
            <a:ext cx="344966"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2000" dirty="0">
                <a:solidFill>
                  <a:srgbClr val="FFA27C"/>
                </a:solidFill>
                <a:latin typeface="Arial" panose="020B0604020202020204" pitchFamily="34" charset="0"/>
                <a:cs typeface="Arial" panose="020B0604020202020204" pitchFamily="34" charset="0"/>
              </a:rPr>
              <a:t> </a:t>
            </a:r>
          </a:p>
        </p:txBody>
      </p:sp>
      <p:sp>
        <p:nvSpPr>
          <p:cNvPr id="540817" name="Rectangle 145"/>
          <p:cNvSpPr>
            <a:spLocks noChangeArrowheads="1"/>
          </p:cNvSpPr>
          <p:nvPr/>
        </p:nvSpPr>
        <p:spPr bwMode="auto">
          <a:xfrm>
            <a:off x="8101443" y="6550496"/>
            <a:ext cx="370615" cy="230832"/>
          </a:xfrm>
          <a:prstGeom prst="rect">
            <a:avLst/>
          </a:prstGeom>
          <a:noFill/>
          <a:ln w="12700">
            <a:noFill/>
            <a:miter lim="800000"/>
            <a:headEnd/>
            <a:tailEnd/>
          </a:ln>
          <a:effectLst/>
        </p:spPr>
        <p:txBody>
          <a:bodyPr wrap="none" anchor="ctr">
            <a:spAutoFit/>
          </a:bodyPr>
          <a:lstStyle/>
          <a:p>
            <a:pPr algn="ctr">
              <a:defRPr/>
            </a:pPr>
            <a:r>
              <a:rPr lang="en-US" sz="1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38</a:t>
            </a:r>
          </a:p>
        </p:txBody>
      </p:sp>
      <p:sp>
        <p:nvSpPr>
          <p:cNvPr id="243748" name="Text Box 146"/>
          <p:cNvSpPr txBox="1">
            <a:spLocks noChangeArrowheads="1"/>
          </p:cNvSpPr>
          <p:nvPr/>
        </p:nvSpPr>
        <p:spPr bwMode="auto">
          <a:xfrm>
            <a:off x="8571343" y="6478784"/>
            <a:ext cx="370615" cy="313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1600" dirty="0">
                <a:solidFill>
                  <a:srgbClr val="FFFFFF"/>
                </a:solidFill>
                <a:latin typeface="Arial" panose="020B0604020202020204" pitchFamily="34" charset="0"/>
                <a:cs typeface="Arial" panose="020B0604020202020204" pitchFamily="34" charset="0"/>
              </a:rPr>
              <a:t>4</a:t>
            </a:r>
            <a:endParaRPr lang="en-US" sz="1600" dirty="0">
              <a:solidFill>
                <a:srgbClr val="FFA27C"/>
              </a:solidFill>
              <a:latin typeface="Arial" panose="020B0604020202020204" pitchFamily="34" charset="0"/>
              <a:cs typeface="Arial" panose="020B0604020202020204" pitchFamily="34" charset="0"/>
            </a:endParaRPr>
          </a:p>
        </p:txBody>
      </p:sp>
      <p:sp>
        <p:nvSpPr>
          <p:cNvPr id="243749" name="Text Box 147"/>
          <p:cNvSpPr txBox="1">
            <a:spLocks noChangeArrowheads="1"/>
          </p:cNvSpPr>
          <p:nvPr/>
        </p:nvSpPr>
        <p:spPr bwMode="auto">
          <a:xfrm>
            <a:off x="6959145" y="6292965"/>
            <a:ext cx="1702710" cy="2585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1200" dirty="0">
                <a:solidFill>
                  <a:srgbClr val="FFFFFF"/>
                </a:solidFill>
                <a:latin typeface="Arial" panose="020B0604020202020204" pitchFamily="34" charset="0"/>
                <a:cs typeface="Arial" panose="020B0604020202020204" pitchFamily="34" charset="0"/>
              </a:rPr>
              <a:t>Handbook pg. 32-37</a:t>
            </a:r>
          </a:p>
        </p:txBody>
      </p:sp>
      <p:grpSp>
        <p:nvGrpSpPr>
          <p:cNvPr id="243750" name="Group 115"/>
          <p:cNvGrpSpPr>
            <a:grpSpLocks/>
          </p:cNvGrpSpPr>
          <p:nvPr/>
        </p:nvGrpSpPr>
        <p:grpSpPr bwMode="auto">
          <a:xfrm>
            <a:off x="8018463" y="3436938"/>
            <a:ext cx="981075" cy="1843087"/>
            <a:chOff x="5051" y="2165"/>
            <a:chExt cx="618" cy="1161"/>
          </a:xfrm>
        </p:grpSpPr>
        <p:grpSp>
          <p:nvGrpSpPr>
            <p:cNvPr id="243757" name="Group 116"/>
            <p:cNvGrpSpPr>
              <a:grpSpLocks/>
            </p:cNvGrpSpPr>
            <p:nvPr/>
          </p:nvGrpSpPr>
          <p:grpSpPr bwMode="auto">
            <a:xfrm>
              <a:off x="5051" y="2165"/>
              <a:ext cx="618" cy="1161"/>
              <a:chOff x="5051" y="2165"/>
              <a:chExt cx="618" cy="1161"/>
            </a:xfrm>
          </p:grpSpPr>
          <p:sp>
            <p:nvSpPr>
              <p:cNvPr id="243759" name="Freeform 117"/>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43760" name="AutoShape 118"/>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61" name="Rectangle 119"/>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62" name="Line 120"/>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63" name="Rectangle 121"/>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64" name="Rectangle 122"/>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65" name="Line 123"/>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66" name="Line 124"/>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67" name="Line 125"/>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68" name="Line 126"/>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69" name="Line 127"/>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70" name="Line 128"/>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71" name="Line 129"/>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72" name="Line 130"/>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73" name="Line 131"/>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74" name="Line 132"/>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75" name="Rectangle 133"/>
              <p:cNvSpPr>
                <a:spLocks noChangeArrowheads="1"/>
              </p:cNvSpPr>
              <p:nvPr/>
            </p:nvSpPr>
            <p:spPr bwMode="auto">
              <a:xfrm>
                <a:off x="5051" y="2165"/>
                <a:ext cx="527" cy="1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r>
                  <a:rPr lang="en-US" sz="900" dirty="0">
                    <a:solidFill>
                      <a:srgbClr val="000000"/>
                    </a:solidFill>
                    <a:latin typeface="Arial" panose="020B0604020202020204" pitchFamily="34" charset="0"/>
                    <a:cs typeface="Arial" panose="020B0604020202020204" pitchFamily="34" charset="0"/>
                  </a:rPr>
                  <a:t>ROYALTY</a:t>
                </a:r>
              </a:p>
            </p:txBody>
          </p:sp>
        </p:grpSp>
        <p:sp>
          <p:nvSpPr>
            <p:cNvPr id="243758" name="Rectangle 134"/>
            <p:cNvSpPr>
              <a:spLocks noChangeArrowheads="1"/>
            </p:cNvSpPr>
            <p:nvPr/>
          </p:nvSpPr>
          <p:spPr bwMode="auto">
            <a:xfrm>
              <a:off x="5139" y="2267"/>
              <a:ext cx="419" cy="1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r>
                <a:rPr lang="en-US" sz="900" dirty="0">
                  <a:solidFill>
                    <a:srgbClr val="000000"/>
                  </a:solidFill>
                  <a:latin typeface="Arial" panose="020B0604020202020204" pitchFamily="34" charset="0"/>
                  <a:cs typeface="Arial" panose="020B0604020202020204" pitchFamily="34" charset="0"/>
                </a:rPr>
                <a:t>S - D - S</a:t>
              </a:r>
            </a:p>
          </p:txBody>
        </p:sp>
      </p:grpSp>
      <p:grpSp>
        <p:nvGrpSpPr>
          <p:cNvPr id="6" name="Group 153"/>
          <p:cNvGrpSpPr>
            <a:grpSpLocks/>
          </p:cNvGrpSpPr>
          <p:nvPr/>
        </p:nvGrpSpPr>
        <p:grpSpPr bwMode="auto">
          <a:xfrm>
            <a:off x="3471863" y="1852613"/>
            <a:ext cx="4610100" cy="1870075"/>
            <a:chOff x="2187" y="1167"/>
            <a:chExt cx="2904" cy="1178"/>
          </a:xfrm>
        </p:grpSpPr>
        <p:grpSp>
          <p:nvGrpSpPr>
            <p:cNvPr id="243753" name="Group 144"/>
            <p:cNvGrpSpPr>
              <a:grpSpLocks/>
            </p:cNvGrpSpPr>
            <p:nvPr/>
          </p:nvGrpSpPr>
          <p:grpSpPr bwMode="auto">
            <a:xfrm>
              <a:off x="2899" y="1167"/>
              <a:ext cx="2192" cy="1178"/>
              <a:chOff x="471" y="2694"/>
              <a:chExt cx="1518" cy="727"/>
            </a:xfrm>
          </p:grpSpPr>
          <p:sp>
            <p:nvSpPr>
              <p:cNvPr id="540810" name="AutoShape 138"/>
              <p:cNvSpPr>
                <a:spLocks noChangeArrowheads="1"/>
              </p:cNvSpPr>
              <p:nvPr/>
            </p:nvSpPr>
            <p:spPr bwMode="auto">
              <a:xfrm rot="5681612">
                <a:off x="779" y="2792"/>
                <a:ext cx="321" cy="937"/>
              </a:xfrm>
              <a:prstGeom prst="curvedLeftArrow">
                <a:avLst>
                  <a:gd name="adj1" fmla="val 58380"/>
                  <a:gd name="adj2" fmla="val 116760"/>
                  <a:gd name="adj3" fmla="val 33333"/>
                </a:avLst>
              </a:prstGeom>
              <a:solidFill>
                <a:srgbClr val="F8131B"/>
              </a:solidFill>
              <a:ln w="12700">
                <a:solidFill>
                  <a:schemeClr val="tx1"/>
                </a:solidFill>
                <a:miter lim="800000"/>
                <a:headEnd/>
                <a:tailEnd/>
              </a:ln>
              <a:effectLst>
                <a:outerShdw blurRad="63500" dist="99190" dir="2388334"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pic>
            <p:nvPicPr>
              <p:cNvPr id="540815" name="Picture 14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1199" y="2694"/>
                <a:ext cx="790" cy="632"/>
              </a:xfrm>
              <a:prstGeom prst="rect">
                <a:avLst/>
              </a:prstGeom>
              <a:noFill/>
              <a:ln w="76200">
                <a:solidFill>
                  <a:schemeClr val="accent2"/>
                </a:solidFill>
                <a:miter lim="800000"/>
                <a:headEnd/>
                <a:tailEnd/>
              </a:ln>
              <a:effectLst>
                <a:outerShdw blurRad="63500" dist="99190" dir="2388334" algn="ctr" rotWithShape="0">
                  <a:schemeClr val="bg2">
                    <a:alpha val="74998"/>
                  </a:schemeClr>
                </a:outerShdw>
              </a:effectLst>
            </p:spPr>
          </p:pic>
        </p:grpSp>
        <p:sp>
          <p:nvSpPr>
            <p:cNvPr id="540824" name="Text Box 152"/>
            <p:cNvSpPr txBox="1">
              <a:spLocks noChangeArrowheads="1"/>
            </p:cNvSpPr>
            <p:nvPr/>
          </p:nvSpPr>
          <p:spPr bwMode="auto">
            <a:xfrm>
              <a:off x="2187" y="1784"/>
              <a:ext cx="2143" cy="268"/>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spcBef>
                  <a:spcPct val="50000"/>
                </a:spcBef>
                <a:defRPr/>
              </a:pPr>
              <a:r>
                <a:rPr lang="ar-JO" dirty="0">
                  <a:solidFill>
                    <a:srgbClr val="FFFFFF"/>
                  </a:solidFill>
                  <a:latin typeface="Arial" panose="020B0604020202020204" pitchFamily="34" charset="0"/>
                  <a:ea typeface="Times New Roman" charset="0"/>
                  <a:cs typeface="Arial" panose="020B0604020202020204" pitchFamily="34" charset="0"/>
                </a:rPr>
                <a:t>جبل الهيكل</a:t>
              </a:r>
              <a:endParaRPr lang="en-US" dirty="0">
                <a:solidFill>
                  <a:srgbClr val="FFFFFF"/>
                </a:solidFill>
                <a:latin typeface="Arial" panose="020B0604020202020204" pitchFamily="34" charset="0"/>
                <a:ea typeface="Times New Roman" charset="0"/>
                <a:cs typeface="Arial" panose="020B0604020202020204" pitchFamily="34" charset="0"/>
              </a:endParaRPr>
            </a:p>
          </p:txBody>
        </p:sp>
      </p:grpSp>
      <p:sp>
        <p:nvSpPr>
          <p:cNvPr id="69" name="Title 68"/>
          <p:cNvSpPr>
            <a:spLocks noGrp="1"/>
          </p:cNvSpPr>
          <p:nvPr>
            <p:ph type="title" idx="4294967295"/>
          </p:nvPr>
        </p:nvSpPr>
        <p:spPr>
          <a:xfrm>
            <a:off x="517525" y="5519738"/>
            <a:ext cx="8229600" cy="830262"/>
          </a:xfrm>
          <a:prstGeom prst="rect">
            <a:avLst/>
          </a:prstGeom>
          <a:ln w="12700">
            <a:miter lim="800000"/>
            <a:headEnd/>
            <a:tailEnd/>
          </a:ln>
          <a:effectLst>
            <a:outerShdw blurRad="63500" dist="71842" dir="2700000" algn="ctr" rotWithShape="0">
              <a:schemeClr val="bg2">
                <a:alpha val="74998"/>
              </a:schemeClr>
            </a:outerShdw>
          </a:effectLst>
        </p:spPr>
        <p:txBody>
          <a:bodyPr>
            <a:spAutoFit/>
          </a:bodyPr>
          <a:lstStyle/>
          <a:p>
            <a:pPr algn="ctr">
              <a:spcBef>
                <a:spcPct val="50000"/>
              </a:spcBef>
              <a:defRPr/>
            </a:pPr>
            <a:r>
              <a:rPr lang="ar-JO" sz="4800" b="1" dirty="0">
                <a:solidFill>
                  <a:srgbClr val="FFFF00"/>
                </a:solidFill>
                <a:latin typeface="Arial" panose="020B0604020202020204" pitchFamily="34" charset="0"/>
                <a:ea typeface="ＭＳ Ｐゴシック" charset="0"/>
                <a:cs typeface="Arial" panose="020B0604020202020204" pitchFamily="34" charset="0"/>
              </a:rPr>
              <a:t>عبادة الأصنام</a:t>
            </a:r>
            <a:endParaRPr lang="en-US" sz="4800" b="1" dirty="0">
              <a:solidFill>
                <a:srgbClr val="FFFF00"/>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9735245"/>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540739"/>
                                        </p:tgtEl>
                                        <p:attrNameLst>
                                          <p:attrName>style.visibility</p:attrName>
                                        </p:attrNameLst>
                                      </p:cBhvr>
                                      <p:to>
                                        <p:strVal val="visible"/>
                                      </p:to>
                                    </p:set>
                                    <p:animEffect transition="in" filter="fade">
                                      <p:cBhvr>
                                        <p:cTn id="7" dur="1000"/>
                                        <p:tgtEl>
                                          <p:spTgt spid="54073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1000"/>
                                        <p:tgtEl>
                                          <p:spTgt spid="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1000"/>
                                        <p:tgtEl>
                                          <p:spTgt spid="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left)">
                                      <p:cBhvr>
                                        <p:cTn id="22"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664056"/>
            <a:ext cx="9144000" cy="4709160"/>
          </a:xfrm>
          <a:effectLst>
            <a:outerShdw blurRad="63500" dist="35921" dir="2700000" algn="ctr" rotWithShape="0">
              <a:schemeClr val="tx2">
                <a:alpha val="74998"/>
              </a:schemeClr>
            </a:outerShdw>
          </a:effectLst>
        </p:spPr>
        <p:txBody>
          <a:bodyPr anchor="ctr"/>
          <a:lstStyle/>
          <a:p>
            <a:pPr>
              <a:defRPr/>
            </a:pPr>
            <a:r>
              <a:rPr lang="ar-JO" sz="4800" dirty="0"/>
              <a:t>كان السبب الرئيسي وراء ذهابهم إلى السبي هو عبادة الأصنام. كيف يمكن أن يبرأوا حقًا من العبادة الباطلة؟</a:t>
            </a:r>
            <a:endParaRPr lang="en-US" sz="4800" dirty="0">
              <a:effectLst>
                <a:glow rad="127000">
                  <a:schemeClr val="tx1"/>
                </a:glow>
              </a:effectLst>
              <a:ea typeface="ＭＳ Ｐゴシック" charset="0"/>
              <a:cs typeface="ＭＳ Ｐゴシック" charset="0"/>
            </a:endParaRPr>
          </a:p>
        </p:txBody>
      </p:sp>
    </p:spTree>
    <p:extLst>
      <p:ext uri="{BB962C8B-B14F-4D97-AF65-F5344CB8AC3E}">
        <p14:creationId xmlns:p14="http://schemas.microsoft.com/office/powerpoint/2010/main" val="1101887730"/>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93700"/>
            <a:ext cx="9144000" cy="6067313"/>
          </a:xfrm>
          <a:prstGeom prst="rect">
            <a:avLst/>
          </a:prstGeom>
        </p:spPr>
      </p:pic>
      <p:sp>
        <p:nvSpPr>
          <p:cNvPr id="900098" name="Rectangle 2"/>
          <p:cNvSpPr>
            <a:spLocks noGrp="1" noChangeArrowheads="1"/>
          </p:cNvSpPr>
          <p:nvPr>
            <p:ph type="ctrTitle"/>
          </p:nvPr>
        </p:nvSpPr>
        <p:spPr>
          <a:xfrm>
            <a:off x="0" y="232008"/>
            <a:ext cx="4642556" cy="2858325"/>
          </a:xfrm>
          <a:effectLst/>
        </p:spPr>
        <p:txBody>
          <a:bodyPr/>
          <a:lstStyle/>
          <a:p>
            <a:pPr>
              <a:defRPr/>
            </a:pPr>
            <a:r>
              <a:rPr lang="ar-JO" sz="5400" dirty="0">
                <a:solidFill>
                  <a:schemeClr val="tx1"/>
                </a:solidFill>
                <a:effectLst/>
                <a:ea typeface="ＭＳ Ｐゴシック" charset="0"/>
              </a:rPr>
              <a:t>دعونا ندرس   النص الكتابي</a:t>
            </a:r>
            <a:endParaRPr lang="en-US" sz="5400" dirty="0">
              <a:solidFill>
                <a:schemeClr val="tx1"/>
              </a:solidFill>
              <a:effectLst/>
              <a:ea typeface="ＭＳ Ｐゴシック" charset="0"/>
            </a:endParaRPr>
          </a:p>
        </p:txBody>
      </p:sp>
      <p:sp>
        <p:nvSpPr>
          <p:cNvPr id="5" name="Rectangle 2"/>
          <p:cNvSpPr txBox="1">
            <a:spLocks noChangeArrowheads="1"/>
          </p:cNvSpPr>
          <p:nvPr/>
        </p:nvSpPr>
        <p:spPr bwMode="auto">
          <a:xfrm>
            <a:off x="155222" y="3308231"/>
            <a:ext cx="4953000" cy="28583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ar-JO" sz="5400" dirty="0">
                <a:solidFill>
                  <a:srgbClr val="000000"/>
                </a:solidFill>
                <a:latin typeface="Arial" panose="020B0604020202020204" pitchFamily="34" charset="0"/>
                <a:ea typeface="ＭＳ Ｐゴシック" charset="0"/>
                <a:cs typeface="Arial" panose="020B0604020202020204" pitchFamily="34" charset="0"/>
              </a:rPr>
              <a:t>الكتاب المقدس:</a:t>
            </a:r>
          </a:p>
          <a:p>
            <a:pPr defTabSz="457200">
              <a:lnSpc>
                <a:spcPct val="100000"/>
              </a:lnSpc>
              <a:buFontTx/>
              <a:buNone/>
              <a:defRPr/>
            </a:pPr>
            <a:r>
              <a:rPr kumimoji="0" lang="ar-JO" sz="5400" dirty="0">
                <a:solidFill>
                  <a:srgbClr val="000000"/>
                </a:solidFill>
                <a:latin typeface="Arial" panose="020B0604020202020204" pitchFamily="34" charset="0"/>
                <a:ea typeface="ＭＳ Ｐゴシック" charset="0"/>
                <a:cs typeface="Arial" panose="020B0604020202020204" pitchFamily="34" charset="0"/>
              </a:rPr>
              <a:t>سفراً سفراً</a:t>
            </a:r>
            <a:endParaRPr kumimoji="0" lang="en-US" sz="5400" dirty="0">
              <a:solidFill>
                <a:srgbClr val="000000"/>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29152033"/>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
        <p:nvSpPr>
          <p:cNvPr id="293893" name="Rectangle 2"/>
          <p:cNvSpPr>
            <a:spLocks noGrp="1" noChangeArrowheads="1"/>
          </p:cNvSpPr>
          <p:nvPr>
            <p:ph type="title"/>
          </p:nvPr>
        </p:nvSpPr>
        <p:spPr/>
        <p:txBody>
          <a:bodyPr/>
          <a:lstStyle/>
          <a:p>
            <a:r>
              <a:rPr lang="ar-JO" dirty="0">
                <a:ea typeface="ＭＳ Ｐゴシック" charset="0"/>
              </a:rPr>
              <a:t>تركيب 2 أخبار الأيام</a:t>
            </a:r>
            <a:endParaRPr lang="en-US" dirty="0">
              <a:ea typeface="ＭＳ Ｐゴシック" charset="0"/>
            </a:endParaRPr>
          </a:p>
        </p:txBody>
      </p:sp>
      <p:sp>
        <p:nvSpPr>
          <p:cNvPr id="293894" name="Text Box 4"/>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274</a:t>
            </a:r>
            <a:endParaRPr kumimoji="0" lang="en-US" dirty="0">
              <a:solidFill>
                <a:srgbClr val="FFFFFF"/>
              </a:solidFill>
              <a:latin typeface="Arial" panose="020B0604020202020204" pitchFamily="34" charset="0"/>
              <a:cs typeface="Arial" panose="020B0604020202020204" pitchFamily="34" charset="0"/>
            </a:endParaRPr>
          </a:p>
        </p:txBody>
      </p:sp>
      <p:sp>
        <p:nvSpPr>
          <p:cNvPr id="28678" name="Text Box 6"/>
          <p:cNvSpPr txBox="1">
            <a:spLocks noChangeArrowheads="1"/>
          </p:cNvSpPr>
          <p:nvPr/>
        </p:nvSpPr>
        <p:spPr bwMode="auto">
          <a:xfrm rot="-2006103">
            <a:off x="-838200" y="4821238"/>
            <a:ext cx="5791200" cy="588962"/>
          </a:xfrm>
          <a:prstGeom prst="rect">
            <a:avLst/>
          </a:prstGeom>
          <a:solidFill>
            <a:srgbClr val="000000"/>
          </a:solidFill>
          <a:ln w="9525">
            <a:solidFill>
              <a:srgbClr val="000000"/>
            </a:solidFill>
            <a:miter lim="800000"/>
            <a:headEnd/>
            <a:tailEnd/>
          </a:ln>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eaLnBrk="1" hangingPunct="1">
              <a:lnSpc>
                <a:spcPct val="100000"/>
              </a:lnSpc>
              <a:spcBef>
                <a:spcPct val="0"/>
              </a:spcBef>
              <a:buFontTx/>
              <a:buNone/>
            </a:pPr>
            <a:r>
              <a:rPr kumimoji="0" lang="ar-JO" altLang="zh-CN" sz="3200" dirty="0">
                <a:solidFill>
                  <a:srgbClr val="FFFFFF"/>
                </a:solidFill>
                <a:latin typeface="Arial" panose="020B0604020202020204" pitchFamily="34" charset="0"/>
                <a:ea typeface="SimSun" charset="0"/>
                <a:cs typeface="Arial" panose="020B0604020202020204" pitchFamily="34" charset="0"/>
              </a:rPr>
              <a:t>1-9 سليمان</a:t>
            </a:r>
            <a:endParaRPr kumimoji="0" lang="en-US" altLang="zh-CN" sz="3200" dirty="0">
              <a:solidFill>
                <a:srgbClr val="FFFFFF"/>
              </a:solidFill>
              <a:latin typeface="Arial" panose="020B0604020202020204" pitchFamily="34" charset="0"/>
              <a:ea typeface="SimSun" charset="0"/>
              <a:cs typeface="Arial" panose="020B0604020202020204" pitchFamily="34" charset="0"/>
            </a:endParaRPr>
          </a:p>
        </p:txBody>
      </p:sp>
      <p:sp>
        <p:nvSpPr>
          <p:cNvPr id="293896" name="Text Box 7"/>
          <p:cNvSpPr txBox="1">
            <a:spLocks noChangeArrowheads="1"/>
          </p:cNvSpPr>
          <p:nvPr/>
        </p:nvSpPr>
        <p:spPr bwMode="auto">
          <a:xfrm>
            <a:off x="762000" y="1916113"/>
            <a:ext cx="7543800" cy="588962"/>
          </a:xfrm>
          <a:prstGeom prst="rect">
            <a:avLst/>
          </a:prstGeom>
          <a:solidFill>
            <a:srgbClr val="FFFFFF"/>
          </a:solidFill>
          <a:ln w="9525">
            <a:solidFill>
              <a:srgbClr val="000000"/>
            </a:solidFill>
            <a:miter lim="800000"/>
            <a:headEnd/>
            <a:tailEnd/>
          </a:ln>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eaLnBrk="1" hangingPunct="1">
              <a:lnSpc>
                <a:spcPct val="100000"/>
              </a:lnSpc>
              <a:spcBef>
                <a:spcPct val="0"/>
              </a:spcBef>
              <a:buFontTx/>
              <a:buNone/>
            </a:pPr>
            <a:r>
              <a:rPr kumimoji="0" lang="ar-JO" altLang="zh-CN" sz="3200" dirty="0">
                <a:solidFill>
                  <a:srgbClr val="000000"/>
                </a:solidFill>
                <a:latin typeface="Arial" panose="020B0604020202020204" pitchFamily="34" charset="0"/>
                <a:ea typeface="SimSun" charset="0"/>
                <a:cs typeface="Arial" panose="020B0604020202020204" pitchFamily="34" charset="0"/>
              </a:rPr>
              <a:t>حفظ النسل الداوودي</a:t>
            </a:r>
            <a:endParaRPr kumimoji="0" lang="en-US" altLang="zh-CN" sz="3200" dirty="0">
              <a:solidFill>
                <a:srgbClr val="000000"/>
              </a:solidFill>
              <a:latin typeface="Arial" panose="020B0604020202020204" pitchFamily="34" charset="0"/>
              <a:ea typeface="SimSun" charset="0"/>
              <a:cs typeface="Arial" panose="020B0604020202020204" pitchFamily="34" charset="0"/>
            </a:endParaRPr>
          </a:p>
        </p:txBody>
      </p:sp>
      <p:sp>
        <p:nvSpPr>
          <p:cNvPr id="28680" name="Text Box 8"/>
          <p:cNvSpPr txBox="1">
            <a:spLocks noChangeArrowheads="1"/>
          </p:cNvSpPr>
          <p:nvPr/>
        </p:nvSpPr>
        <p:spPr bwMode="auto">
          <a:xfrm rot="1841983">
            <a:off x="3733800" y="4724400"/>
            <a:ext cx="5867400" cy="588963"/>
          </a:xfrm>
          <a:prstGeom prst="rect">
            <a:avLst/>
          </a:prstGeom>
          <a:solidFill>
            <a:srgbClr val="000000"/>
          </a:solidFill>
          <a:ln w="9525">
            <a:solidFill>
              <a:srgbClr val="000000"/>
            </a:solidFill>
            <a:miter lim="800000"/>
            <a:headEnd/>
            <a:tailEnd/>
          </a:ln>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eaLnBrk="1" hangingPunct="1">
              <a:lnSpc>
                <a:spcPct val="100000"/>
              </a:lnSpc>
              <a:spcBef>
                <a:spcPct val="0"/>
              </a:spcBef>
              <a:buFontTx/>
              <a:buNone/>
            </a:pPr>
            <a:r>
              <a:rPr kumimoji="0" lang="ar-JO" altLang="zh-CN" sz="3200" dirty="0">
                <a:solidFill>
                  <a:srgbClr val="FFFFFF"/>
                </a:solidFill>
                <a:latin typeface="Arial" panose="020B0604020202020204" pitchFamily="34" charset="0"/>
                <a:ea typeface="SimSun" charset="0"/>
                <a:cs typeface="Arial" panose="020B0604020202020204" pitchFamily="34" charset="0"/>
              </a:rPr>
              <a:t>10-36 السلالة الداوودية</a:t>
            </a:r>
            <a:endParaRPr kumimoji="0" lang="en-US" altLang="zh-CN" sz="3200" dirty="0">
              <a:solidFill>
                <a:srgbClr val="FFFFFF"/>
              </a:solidFill>
              <a:latin typeface="Arial" panose="020B0604020202020204" pitchFamily="34" charset="0"/>
              <a:ea typeface="SimSun" charset="0"/>
              <a:cs typeface="Arial" panose="020B0604020202020204" pitchFamily="34" charset="0"/>
            </a:endParaRPr>
          </a:p>
        </p:txBody>
      </p:sp>
      <p:pic>
        <p:nvPicPr>
          <p:cNvPr id="28681" name="Picture 9" descr="j031176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944938" y="2590800"/>
            <a:ext cx="931862" cy="695325"/>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83080783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8678"/>
                                        </p:tgtEl>
                                        <p:attrNameLst>
                                          <p:attrName>style.visibility</p:attrName>
                                        </p:attrNameLst>
                                      </p:cBhvr>
                                      <p:to>
                                        <p:strVal val="visible"/>
                                      </p:to>
                                    </p:set>
                                    <p:animEffect transition="in" filter="wipe(down)">
                                      <p:cBhvr>
                                        <p:cTn id="7" dur="500"/>
                                        <p:tgtEl>
                                          <p:spTgt spid="2867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5" presetClass="entr" presetSubtype="0" fill="hold" nodeType="clickEffect">
                                  <p:stCondLst>
                                    <p:cond delay="0"/>
                                  </p:stCondLst>
                                  <p:childTnLst>
                                    <p:set>
                                      <p:cBhvr>
                                        <p:cTn id="11" dur="1" fill="hold">
                                          <p:stCondLst>
                                            <p:cond delay="0"/>
                                          </p:stCondLst>
                                        </p:cTn>
                                        <p:tgtEl>
                                          <p:spTgt spid="28681"/>
                                        </p:tgtEl>
                                        <p:attrNameLst>
                                          <p:attrName>style.visibility</p:attrName>
                                        </p:attrNameLst>
                                      </p:cBhvr>
                                      <p:to>
                                        <p:strVal val="visible"/>
                                      </p:to>
                                    </p:set>
                                    <p:animEffect transition="in" filter="fade">
                                      <p:cBhvr>
                                        <p:cTn id="12" dur="2000"/>
                                        <p:tgtEl>
                                          <p:spTgt spid="28681"/>
                                        </p:tgtEl>
                                      </p:cBhvr>
                                    </p:animEffect>
                                    <p:anim calcmode="lin" valueType="num">
                                      <p:cBhvr>
                                        <p:cTn id="13" dur="2000" fill="hold"/>
                                        <p:tgtEl>
                                          <p:spTgt spid="28681"/>
                                        </p:tgtEl>
                                        <p:attrNameLst>
                                          <p:attrName>style.rotation</p:attrName>
                                        </p:attrNameLst>
                                      </p:cBhvr>
                                      <p:tavLst>
                                        <p:tav tm="0">
                                          <p:val>
                                            <p:fltVal val="720"/>
                                          </p:val>
                                        </p:tav>
                                        <p:tav tm="100000">
                                          <p:val>
                                            <p:fltVal val="0"/>
                                          </p:val>
                                        </p:tav>
                                      </p:tavLst>
                                    </p:anim>
                                    <p:anim calcmode="lin" valueType="num">
                                      <p:cBhvr>
                                        <p:cTn id="14" dur="2000" fill="hold"/>
                                        <p:tgtEl>
                                          <p:spTgt spid="28681"/>
                                        </p:tgtEl>
                                        <p:attrNameLst>
                                          <p:attrName>ppt_h</p:attrName>
                                        </p:attrNameLst>
                                      </p:cBhvr>
                                      <p:tavLst>
                                        <p:tav tm="0">
                                          <p:val>
                                            <p:fltVal val="0"/>
                                          </p:val>
                                        </p:tav>
                                        <p:tav tm="100000">
                                          <p:val>
                                            <p:strVal val="#ppt_h"/>
                                          </p:val>
                                        </p:tav>
                                      </p:tavLst>
                                    </p:anim>
                                    <p:anim calcmode="lin" valueType="num">
                                      <p:cBhvr>
                                        <p:cTn id="15" dur="2000" fill="hold"/>
                                        <p:tgtEl>
                                          <p:spTgt spid="28681"/>
                                        </p:tgtEl>
                                        <p:attrNameLst>
                                          <p:attrName>ppt_w</p:attrName>
                                        </p:attrNameLst>
                                      </p:cBhvr>
                                      <p:tavLst>
                                        <p:tav tm="0">
                                          <p:val>
                                            <p:fltVal val="0"/>
                                          </p:val>
                                        </p:tav>
                                        <p:tav tm="100000">
                                          <p:val>
                                            <p:strVal val="#ppt_w"/>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22" presetClass="entr" presetSubtype="1" fill="hold" grpId="0" nodeType="clickEffect">
                                  <p:stCondLst>
                                    <p:cond delay="0"/>
                                  </p:stCondLst>
                                  <p:childTnLst>
                                    <p:set>
                                      <p:cBhvr>
                                        <p:cTn id="19" dur="1" fill="hold">
                                          <p:stCondLst>
                                            <p:cond delay="0"/>
                                          </p:stCondLst>
                                        </p:cTn>
                                        <p:tgtEl>
                                          <p:spTgt spid="28680"/>
                                        </p:tgtEl>
                                        <p:attrNameLst>
                                          <p:attrName>style.visibility</p:attrName>
                                        </p:attrNameLst>
                                      </p:cBhvr>
                                      <p:to>
                                        <p:strVal val="visible"/>
                                      </p:to>
                                    </p:set>
                                    <p:animEffect transition="in" filter="wipe(up)">
                                      <p:cBhvr>
                                        <p:cTn id="20" dur="500"/>
                                        <p:tgtEl>
                                          <p:spTgt spid="286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8" grpId="0" animBg="1" autoUpdateAnimBg="0"/>
      <p:bldP spid="28680" grpId="0" animBg="1" autoUpdateAnimBg="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80512" cy="6885384"/>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يساعدنا الله لنكون </a:t>
            </a:r>
            <a:r>
              <a:rPr lang="ar-JO" sz="5400" dirty="0">
                <a:solidFill>
                  <a:srgbClr val="FFFF00"/>
                </a:solidFill>
                <a:effectLst>
                  <a:glow rad="127000">
                    <a:schemeClr val="tx1"/>
                  </a:glow>
                </a:effectLst>
                <a:ea typeface="ＭＳ Ｐゴシック" charset="0"/>
              </a:rPr>
              <a:t>آمنين</a:t>
            </a:r>
            <a:r>
              <a:rPr lang="ar-JO" sz="5400" dirty="0">
                <a:effectLst>
                  <a:glow rad="127000">
                    <a:schemeClr val="tx1"/>
                  </a:glow>
                </a:effectLst>
                <a:ea typeface="ＭＳ Ｐゴシック" charset="0"/>
              </a:rPr>
              <a:t>؟</a:t>
            </a:r>
            <a:endParaRPr lang="en-US" sz="5400" dirty="0">
              <a:effectLst>
                <a:glow rad="127000">
                  <a:schemeClr val="tx1"/>
                </a:glow>
              </a:effectLst>
              <a:ea typeface="ＭＳ Ｐゴシック" charset="0"/>
            </a:endParaRPr>
          </a:p>
        </p:txBody>
      </p:sp>
      <p:sp>
        <p:nvSpPr>
          <p:cNvPr id="4" name="Rectangle 2"/>
          <p:cNvSpPr txBox="1">
            <a:spLocks noChangeArrowheads="1"/>
          </p:cNvSpPr>
          <p:nvPr/>
        </p:nvSpPr>
        <p:spPr bwMode="auto">
          <a:xfrm>
            <a:off x="12515" y="5595359"/>
            <a:ext cx="9144000" cy="1241168"/>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ar-JO" sz="6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طريقتين</a:t>
            </a:r>
            <a:endParaRPr lang="en-US" sz="6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349507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15 praising-hands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07503" y="188640"/>
            <a:ext cx="8885511" cy="666936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1. </a:t>
            </a:r>
            <a:r>
              <a:rPr lang="ar-JO" sz="4800" dirty="0">
                <a:solidFill>
                  <a:srgbClr val="FFFF00"/>
                </a:solidFill>
                <a:effectLst>
                  <a:glow rad="127000">
                    <a:schemeClr val="tx1"/>
                  </a:glow>
                </a:effectLst>
                <a:ea typeface="ＭＳ Ｐゴシック" charset="0"/>
              </a:rPr>
              <a:t>يبارك</a:t>
            </a:r>
            <a:r>
              <a:rPr lang="ar-JO" sz="4800" dirty="0">
                <a:effectLst>
                  <a:glow rad="127000">
                    <a:schemeClr val="tx1"/>
                  </a:glow>
                </a:effectLst>
                <a:ea typeface="ＭＳ Ｐゴシック" charset="0"/>
              </a:rPr>
              <a:t> الله عبادتنا .</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 1-9</a:t>
            </a:r>
            <a:endParaRPr kumimoji="0"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4917061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1330" name="Text Box 2"/>
          <p:cNvSpPr txBox="1">
            <a:spLocks noChangeArrowheads="1"/>
          </p:cNvSpPr>
          <p:nvPr/>
        </p:nvSpPr>
        <p:spPr bwMode="auto">
          <a:xfrm>
            <a:off x="1757363" y="-22225"/>
            <a:ext cx="5668962"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nSpc>
                <a:spcPct val="100000"/>
              </a:lnSpc>
              <a:spcBef>
                <a:spcPct val="50000"/>
              </a:spcBef>
              <a:buFontTx/>
              <a:buNone/>
              <a:defRPr/>
            </a:pPr>
            <a:r>
              <a:rPr kumimoji="0" lang="ar-JO" sz="1600" dirty="0">
                <a:solidFill>
                  <a:srgbClr val="FFFFFF"/>
                </a:solidFill>
                <a:latin typeface="Arial" panose="020B0604020202020204" pitchFamily="34" charset="0"/>
                <a:cs typeface="Arial" panose="020B0604020202020204" pitchFamily="34" charset="0"/>
              </a:rPr>
              <a:t>1 ملوك 5: 5</a:t>
            </a:r>
            <a:endParaRPr kumimoji="0" lang="en-US" sz="1600" dirty="0">
              <a:solidFill>
                <a:srgbClr val="FFFFFF"/>
              </a:solidFill>
              <a:latin typeface="Arial" panose="020B0604020202020204" pitchFamily="34" charset="0"/>
              <a:cs typeface="Arial" panose="020B0604020202020204" pitchFamily="34" charset="0"/>
            </a:endParaRPr>
          </a:p>
        </p:txBody>
      </p:sp>
      <p:sp>
        <p:nvSpPr>
          <p:cNvPr id="65538" name="Text Box 3"/>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2000" dirty="0">
                <a:solidFill>
                  <a:srgbClr val="FFA27C"/>
                </a:solidFill>
                <a:latin typeface="Arial" panose="020B0604020202020204" pitchFamily="34" charset="0"/>
                <a:cs typeface="Arial" panose="020B0604020202020204" pitchFamily="34" charset="0"/>
              </a:rPr>
              <a:t> </a:t>
            </a:r>
          </a:p>
        </p:txBody>
      </p:sp>
      <p:sp>
        <p:nvSpPr>
          <p:cNvPr id="65539" name="Text Box 4"/>
          <p:cNvSpPr txBox="1">
            <a:spLocks noChangeArrowheads="1"/>
          </p:cNvSpPr>
          <p:nvPr/>
        </p:nvSpPr>
        <p:spPr bwMode="auto">
          <a:xfrm>
            <a:off x="8658225" y="6413500"/>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endParaRPr kumimoji="0" lang="en-US" sz="2000" dirty="0">
              <a:solidFill>
                <a:srgbClr val="FFA27C"/>
              </a:solidFill>
              <a:latin typeface="Arial" panose="020B0604020202020204" pitchFamily="34" charset="0"/>
              <a:cs typeface="Arial" panose="020B0604020202020204" pitchFamily="34" charset="0"/>
            </a:endParaRPr>
          </a:p>
        </p:txBody>
      </p:sp>
      <p:pic>
        <p:nvPicPr>
          <p:cNvPr id="611333" name="Picture 5"/>
          <p:cNvPicPr>
            <a:picLocks noChangeAspect="1" noChangeArrowheads="1"/>
          </p:cNvPicPr>
          <p:nvPr/>
        </p:nvPicPr>
        <p:blipFill>
          <a:blip r:embed="rId3">
            <a:lum bright="18000" contrast="24000"/>
            <a:extLst>
              <a:ext uri="{28A0092B-C50C-407E-A947-70E740481C1C}">
                <a14:useLocalDpi xmlns:a14="http://schemas.microsoft.com/office/drawing/2010/main"/>
              </a:ext>
            </a:extLst>
          </a:blip>
          <a:srcRect/>
          <a:stretch>
            <a:fillRect/>
          </a:stretch>
        </p:blipFill>
        <p:spPr bwMode="auto">
          <a:xfrm>
            <a:off x="596900" y="546100"/>
            <a:ext cx="7966075" cy="5757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65541" name="Group 6"/>
          <p:cNvGrpSpPr>
            <a:grpSpLocks/>
          </p:cNvGrpSpPr>
          <p:nvPr/>
        </p:nvGrpSpPr>
        <p:grpSpPr bwMode="auto">
          <a:xfrm>
            <a:off x="8018463" y="3436938"/>
            <a:ext cx="981075" cy="1843087"/>
            <a:chOff x="5051" y="2165"/>
            <a:chExt cx="618" cy="1161"/>
          </a:xfrm>
        </p:grpSpPr>
        <p:grpSp>
          <p:nvGrpSpPr>
            <p:cNvPr id="65586" name="Group 7"/>
            <p:cNvGrpSpPr>
              <a:grpSpLocks/>
            </p:cNvGrpSpPr>
            <p:nvPr/>
          </p:nvGrpSpPr>
          <p:grpSpPr bwMode="auto">
            <a:xfrm>
              <a:off x="5051" y="2165"/>
              <a:ext cx="618" cy="1161"/>
              <a:chOff x="5051" y="2165"/>
              <a:chExt cx="618" cy="1161"/>
            </a:xfrm>
          </p:grpSpPr>
          <p:sp>
            <p:nvSpPr>
              <p:cNvPr id="65588" name="Freeform 8"/>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89" name="AutoShape 9"/>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90" name="Rectangle 10"/>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91" name="Line 11"/>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92" name="Rectangle 12"/>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93" name="Rectangle 13"/>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94" name="Line 14"/>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95" name="Line 15"/>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96" name="Line 16"/>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97" name="Line 17"/>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98" name="Line 18"/>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99" name="Line 19"/>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600" name="Line 20"/>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601" name="Line 21"/>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602" name="Line 22"/>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603" name="Line 23"/>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604" name="Rectangle 24"/>
              <p:cNvSpPr>
                <a:spLocks noChangeArrowheads="1"/>
              </p:cNvSpPr>
              <p:nvPr/>
            </p:nvSpPr>
            <p:spPr bwMode="auto">
              <a:xfrm>
                <a:off x="5051" y="2165"/>
                <a:ext cx="527"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en-US" sz="900" dirty="0">
                    <a:solidFill>
                      <a:srgbClr val="000000"/>
                    </a:solidFill>
                    <a:latin typeface="Arial" panose="020B0604020202020204" pitchFamily="34" charset="0"/>
                    <a:cs typeface="Arial" panose="020B0604020202020204" pitchFamily="34" charset="0"/>
                  </a:rPr>
                  <a:t>ROYALTY</a:t>
                </a:r>
              </a:p>
            </p:txBody>
          </p:sp>
        </p:grpSp>
        <p:sp>
          <p:nvSpPr>
            <p:cNvPr id="65587" name="Rectangle 25"/>
            <p:cNvSpPr>
              <a:spLocks noChangeArrowheads="1"/>
            </p:cNvSpPr>
            <p:nvPr/>
          </p:nvSpPr>
          <p:spPr bwMode="auto">
            <a:xfrm>
              <a:off x="5139" y="2267"/>
              <a:ext cx="394"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900" dirty="0">
                  <a:solidFill>
                    <a:srgbClr val="000000"/>
                  </a:solidFill>
                  <a:latin typeface="Arial" panose="020B0604020202020204" pitchFamily="34" charset="0"/>
                  <a:cs typeface="Arial" panose="020B0604020202020204" pitchFamily="34" charset="0"/>
                </a:rPr>
                <a:t>S - D - S</a:t>
              </a:r>
            </a:p>
          </p:txBody>
        </p:sp>
      </p:grpSp>
      <p:sp>
        <p:nvSpPr>
          <p:cNvPr id="611354" name="Rectangle 26"/>
          <p:cNvSpPr>
            <a:spLocks noChangeArrowheads="1"/>
          </p:cNvSpPr>
          <p:nvPr/>
        </p:nvSpPr>
        <p:spPr bwMode="auto">
          <a:xfrm>
            <a:off x="8130235" y="6539627"/>
            <a:ext cx="325730" cy="246221"/>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30</a:t>
            </a:r>
          </a:p>
        </p:txBody>
      </p:sp>
      <p:sp>
        <p:nvSpPr>
          <p:cNvPr id="65543" name="Text Box 27"/>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1200" dirty="0">
                <a:solidFill>
                  <a:srgbClr val="FFFFFF"/>
                </a:solidFill>
                <a:latin typeface="Arial" panose="020B0604020202020204" pitchFamily="34" charset="0"/>
                <a:cs typeface="Arial" panose="020B0604020202020204" pitchFamily="34" charset="0"/>
              </a:rPr>
              <a:t>Handbook pg. 32-37</a:t>
            </a:r>
          </a:p>
        </p:txBody>
      </p:sp>
      <p:grpSp>
        <p:nvGrpSpPr>
          <p:cNvPr id="4" name="Group 31"/>
          <p:cNvGrpSpPr>
            <a:grpSpLocks/>
          </p:cNvGrpSpPr>
          <p:nvPr/>
        </p:nvGrpSpPr>
        <p:grpSpPr bwMode="auto">
          <a:xfrm>
            <a:off x="1974850" y="725488"/>
            <a:ext cx="5214938" cy="3875087"/>
            <a:chOff x="1244" y="457"/>
            <a:chExt cx="3285" cy="2441"/>
          </a:xfrm>
        </p:grpSpPr>
        <p:sp>
          <p:nvSpPr>
            <p:cNvPr id="65546" name="Line 32"/>
            <p:cNvSpPr>
              <a:spLocks noChangeShapeType="1"/>
            </p:cNvSpPr>
            <p:nvPr/>
          </p:nvSpPr>
          <p:spPr bwMode="auto">
            <a:xfrm flipV="1">
              <a:off x="1636" y="949"/>
              <a:ext cx="650" cy="223"/>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47" name="Line 33"/>
            <p:cNvSpPr>
              <a:spLocks noChangeShapeType="1"/>
            </p:cNvSpPr>
            <p:nvPr/>
          </p:nvSpPr>
          <p:spPr bwMode="auto">
            <a:xfrm>
              <a:off x="1633" y="1160"/>
              <a:ext cx="6" cy="429"/>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48" name="Line 34"/>
            <p:cNvSpPr>
              <a:spLocks noChangeShapeType="1"/>
            </p:cNvSpPr>
            <p:nvPr/>
          </p:nvSpPr>
          <p:spPr bwMode="auto">
            <a:xfrm flipH="1">
              <a:off x="1355" y="1621"/>
              <a:ext cx="1" cy="721"/>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49" name="Line 35"/>
            <p:cNvSpPr>
              <a:spLocks noChangeShapeType="1"/>
            </p:cNvSpPr>
            <p:nvPr/>
          </p:nvSpPr>
          <p:spPr bwMode="auto">
            <a:xfrm flipV="1">
              <a:off x="1374" y="1566"/>
              <a:ext cx="485" cy="73"/>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50" name="Line 36"/>
            <p:cNvSpPr>
              <a:spLocks noChangeShapeType="1"/>
            </p:cNvSpPr>
            <p:nvPr/>
          </p:nvSpPr>
          <p:spPr bwMode="auto">
            <a:xfrm flipV="1">
              <a:off x="1856" y="1562"/>
              <a:ext cx="335" cy="1"/>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51" name="Line 37"/>
            <p:cNvSpPr>
              <a:spLocks noChangeShapeType="1"/>
            </p:cNvSpPr>
            <p:nvPr/>
          </p:nvSpPr>
          <p:spPr bwMode="auto">
            <a:xfrm>
              <a:off x="2916" y="980"/>
              <a:ext cx="535" cy="50"/>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52" name="Line 38"/>
            <p:cNvSpPr>
              <a:spLocks noChangeShapeType="1"/>
            </p:cNvSpPr>
            <p:nvPr/>
          </p:nvSpPr>
          <p:spPr bwMode="auto">
            <a:xfrm>
              <a:off x="1255" y="2513"/>
              <a:ext cx="1071" cy="384"/>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53" name="Line 39"/>
            <p:cNvSpPr>
              <a:spLocks noChangeShapeType="1"/>
            </p:cNvSpPr>
            <p:nvPr/>
          </p:nvSpPr>
          <p:spPr bwMode="auto">
            <a:xfrm flipV="1">
              <a:off x="2351" y="2693"/>
              <a:ext cx="2178" cy="201"/>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54" name="Line 40"/>
            <p:cNvSpPr>
              <a:spLocks noChangeShapeType="1"/>
            </p:cNvSpPr>
            <p:nvPr/>
          </p:nvSpPr>
          <p:spPr bwMode="auto">
            <a:xfrm>
              <a:off x="1244" y="2316"/>
              <a:ext cx="1099" cy="234"/>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55" name="Line 41"/>
            <p:cNvSpPr>
              <a:spLocks noChangeShapeType="1"/>
            </p:cNvSpPr>
            <p:nvPr/>
          </p:nvSpPr>
          <p:spPr bwMode="auto">
            <a:xfrm flipV="1">
              <a:off x="2319" y="2417"/>
              <a:ext cx="2199" cy="137"/>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56" name="Line 42"/>
            <p:cNvSpPr>
              <a:spLocks noChangeShapeType="1"/>
            </p:cNvSpPr>
            <p:nvPr/>
          </p:nvSpPr>
          <p:spPr bwMode="auto">
            <a:xfrm>
              <a:off x="2912" y="1612"/>
              <a:ext cx="557" cy="6"/>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57" name="Line 43"/>
            <p:cNvSpPr>
              <a:spLocks noChangeShapeType="1"/>
            </p:cNvSpPr>
            <p:nvPr/>
          </p:nvSpPr>
          <p:spPr bwMode="auto">
            <a:xfrm>
              <a:off x="3901" y="2323"/>
              <a:ext cx="593" cy="84"/>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58" name="Line 44"/>
            <p:cNvSpPr>
              <a:spLocks noChangeShapeType="1"/>
            </p:cNvSpPr>
            <p:nvPr/>
          </p:nvSpPr>
          <p:spPr bwMode="auto">
            <a:xfrm flipV="1">
              <a:off x="1861" y="2382"/>
              <a:ext cx="335" cy="36"/>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59" name="Line 45"/>
            <p:cNvSpPr>
              <a:spLocks noChangeShapeType="1"/>
            </p:cNvSpPr>
            <p:nvPr/>
          </p:nvSpPr>
          <p:spPr bwMode="auto">
            <a:xfrm>
              <a:off x="2457" y="457"/>
              <a:ext cx="7" cy="1999"/>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60" name="Line 46"/>
            <p:cNvSpPr>
              <a:spLocks noChangeShapeType="1"/>
            </p:cNvSpPr>
            <p:nvPr/>
          </p:nvSpPr>
          <p:spPr bwMode="auto">
            <a:xfrm flipH="1" flipV="1">
              <a:off x="2261" y="523"/>
              <a:ext cx="25" cy="1880"/>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61" name="Line 47"/>
            <p:cNvSpPr>
              <a:spLocks noChangeShapeType="1"/>
            </p:cNvSpPr>
            <p:nvPr/>
          </p:nvSpPr>
          <p:spPr bwMode="auto">
            <a:xfrm>
              <a:off x="3878" y="656"/>
              <a:ext cx="0" cy="206"/>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62" name="Line 48"/>
            <p:cNvSpPr>
              <a:spLocks noChangeShapeType="1"/>
            </p:cNvSpPr>
            <p:nvPr/>
          </p:nvSpPr>
          <p:spPr bwMode="auto">
            <a:xfrm flipH="1">
              <a:off x="1858" y="1552"/>
              <a:ext cx="1" cy="879"/>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63" name="Line 49"/>
            <p:cNvSpPr>
              <a:spLocks noChangeShapeType="1"/>
            </p:cNvSpPr>
            <p:nvPr/>
          </p:nvSpPr>
          <p:spPr bwMode="auto">
            <a:xfrm flipH="1">
              <a:off x="2190" y="1563"/>
              <a:ext cx="1" cy="814"/>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64" name="Line 50"/>
            <p:cNvSpPr>
              <a:spLocks noChangeShapeType="1"/>
            </p:cNvSpPr>
            <p:nvPr/>
          </p:nvSpPr>
          <p:spPr bwMode="auto">
            <a:xfrm flipH="1" flipV="1">
              <a:off x="2185" y="2392"/>
              <a:ext cx="294" cy="65"/>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65" name="Line 51"/>
            <p:cNvSpPr>
              <a:spLocks noChangeShapeType="1"/>
            </p:cNvSpPr>
            <p:nvPr/>
          </p:nvSpPr>
          <p:spPr bwMode="auto">
            <a:xfrm flipV="1">
              <a:off x="3672" y="2385"/>
              <a:ext cx="199" cy="9"/>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66" name="Line 52"/>
            <p:cNvSpPr>
              <a:spLocks noChangeShapeType="1"/>
            </p:cNvSpPr>
            <p:nvPr/>
          </p:nvSpPr>
          <p:spPr bwMode="auto">
            <a:xfrm flipH="1">
              <a:off x="1264" y="2338"/>
              <a:ext cx="1" cy="178"/>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67" name="Line 53"/>
            <p:cNvSpPr>
              <a:spLocks noChangeShapeType="1"/>
            </p:cNvSpPr>
            <p:nvPr/>
          </p:nvSpPr>
          <p:spPr bwMode="auto">
            <a:xfrm flipH="1">
              <a:off x="2347" y="2561"/>
              <a:ext cx="8" cy="337"/>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68" name="Line 54"/>
            <p:cNvSpPr>
              <a:spLocks noChangeShapeType="1"/>
            </p:cNvSpPr>
            <p:nvPr/>
          </p:nvSpPr>
          <p:spPr bwMode="auto">
            <a:xfrm flipH="1">
              <a:off x="4514" y="2400"/>
              <a:ext cx="1" cy="315"/>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69" name="Line 55"/>
            <p:cNvSpPr>
              <a:spLocks noChangeShapeType="1"/>
            </p:cNvSpPr>
            <p:nvPr/>
          </p:nvSpPr>
          <p:spPr bwMode="auto">
            <a:xfrm>
              <a:off x="2451" y="458"/>
              <a:ext cx="449" cy="66"/>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70" name="Line 56"/>
            <p:cNvSpPr>
              <a:spLocks noChangeShapeType="1"/>
            </p:cNvSpPr>
            <p:nvPr/>
          </p:nvSpPr>
          <p:spPr bwMode="auto">
            <a:xfrm>
              <a:off x="3533" y="610"/>
              <a:ext cx="356" cy="51"/>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71" name="Line 57"/>
            <p:cNvSpPr>
              <a:spLocks noChangeShapeType="1"/>
            </p:cNvSpPr>
            <p:nvPr/>
          </p:nvSpPr>
          <p:spPr bwMode="auto">
            <a:xfrm flipH="1">
              <a:off x="2282" y="461"/>
              <a:ext cx="172" cy="72"/>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72" name="Line 58"/>
            <p:cNvSpPr>
              <a:spLocks noChangeShapeType="1"/>
            </p:cNvSpPr>
            <p:nvPr/>
          </p:nvSpPr>
          <p:spPr bwMode="auto">
            <a:xfrm flipH="1">
              <a:off x="3320" y="656"/>
              <a:ext cx="1" cy="342"/>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73" name="Line 59"/>
            <p:cNvSpPr>
              <a:spLocks noChangeShapeType="1"/>
            </p:cNvSpPr>
            <p:nvPr/>
          </p:nvSpPr>
          <p:spPr bwMode="auto">
            <a:xfrm flipV="1">
              <a:off x="3318" y="622"/>
              <a:ext cx="164" cy="30"/>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74" name="Line 60"/>
            <p:cNvSpPr>
              <a:spLocks noChangeShapeType="1"/>
            </p:cNvSpPr>
            <p:nvPr/>
          </p:nvSpPr>
          <p:spPr bwMode="auto">
            <a:xfrm flipV="1">
              <a:off x="2917" y="1728"/>
              <a:ext cx="307" cy="1"/>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75" name="Line 61"/>
            <p:cNvSpPr>
              <a:spLocks noChangeShapeType="1"/>
            </p:cNvSpPr>
            <p:nvPr/>
          </p:nvSpPr>
          <p:spPr bwMode="auto">
            <a:xfrm flipV="1">
              <a:off x="3235" y="1624"/>
              <a:ext cx="0" cy="715"/>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76" name="Line 62"/>
            <p:cNvSpPr>
              <a:spLocks noChangeShapeType="1"/>
            </p:cNvSpPr>
            <p:nvPr/>
          </p:nvSpPr>
          <p:spPr bwMode="auto">
            <a:xfrm flipH="1" flipV="1">
              <a:off x="3210" y="2359"/>
              <a:ext cx="294" cy="30"/>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77" name="Line 63"/>
            <p:cNvSpPr>
              <a:spLocks noChangeShapeType="1"/>
            </p:cNvSpPr>
            <p:nvPr/>
          </p:nvSpPr>
          <p:spPr bwMode="auto">
            <a:xfrm flipV="1">
              <a:off x="2912" y="2381"/>
              <a:ext cx="307" cy="1"/>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78" name="AutoShape 64"/>
            <p:cNvSpPr>
              <a:spLocks noChangeArrowheads="1"/>
            </p:cNvSpPr>
            <p:nvPr/>
          </p:nvSpPr>
          <p:spPr bwMode="auto">
            <a:xfrm rot="10769242">
              <a:off x="2685" y="711"/>
              <a:ext cx="235" cy="1749"/>
            </a:xfrm>
            <a:prstGeom prst="can">
              <a:avLst>
                <a:gd name="adj" fmla="val 10475"/>
              </a:avLst>
            </a:prstGeom>
            <a:noFill/>
            <a:ln w="28575">
              <a:solidFill>
                <a:schemeClr val="tx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79" name="AutoShape 65"/>
            <p:cNvSpPr>
              <a:spLocks noChangeArrowheads="1"/>
            </p:cNvSpPr>
            <p:nvPr/>
          </p:nvSpPr>
          <p:spPr bwMode="auto">
            <a:xfrm rot="10789709">
              <a:off x="3725" y="844"/>
              <a:ext cx="200" cy="1550"/>
            </a:xfrm>
            <a:prstGeom prst="can">
              <a:avLst>
                <a:gd name="adj" fmla="val 10907"/>
              </a:avLst>
            </a:prstGeom>
            <a:noFill/>
            <a:ln w="28575">
              <a:solidFill>
                <a:schemeClr val="tx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80" name="Line 66"/>
            <p:cNvSpPr>
              <a:spLocks noChangeShapeType="1"/>
            </p:cNvSpPr>
            <p:nvPr/>
          </p:nvSpPr>
          <p:spPr bwMode="auto">
            <a:xfrm flipV="1">
              <a:off x="2432" y="2430"/>
              <a:ext cx="242" cy="30"/>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81" name="Line 67"/>
            <p:cNvSpPr>
              <a:spLocks noChangeShapeType="1"/>
            </p:cNvSpPr>
            <p:nvPr/>
          </p:nvSpPr>
          <p:spPr bwMode="auto">
            <a:xfrm flipH="1">
              <a:off x="3443" y="1002"/>
              <a:ext cx="1" cy="614"/>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82" name="Line 68"/>
            <p:cNvSpPr>
              <a:spLocks noChangeShapeType="1"/>
            </p:cNvSpPr>
            <p:nvPr/>
          </p:nvSpPr>
          <p:spPr bwMode="auto">
            <a:xfrm flipH="1">
              <a:off x="3508" y="583"/>
              <a:ext cx="3" cy="1800"/>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83" name="Line 69"/>
            <p:cNvSpPr>
              <a:spLocks noChangeShapeType="1"/>
            </p:cNvSpPr>
            <p:nvPr/>
          </p:nvSpPr>
          <p:spPr bwMode="auto">
            <a:xfrm flipH="1">
              <a:off x="2894" y="523"/>
              <a:ext cx="8" cy="156"/>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84" name="Line 70"/>
            <p:cNvSpPr>
              <a:spLocks noChangeShapeType="1"/>
            </p:cNvSpPr>
            <p:nvPr/>
          </p:nvSpPr>
          <p:spPr bwMode="auto">
            <a:xfrm flipV="1">
              <a:off x="1639" y="1082"/>
              <a:ext cx="628" cy="201"/>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85" name="Line 71"/>
            <p:cNvSpPr>
              <a:spLocks noChangeShapeType="1"/>
            </p:cNvSpPr>
            <p:nvPr/>
          </p:nvSpPr>
          <p:spPr bwMode="auto">
            <a:xfrm>
              <a:off x="2907" y="1076"/>
              <a:ext cx="535" cy="50"/>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grpSp>
      <p:sp>
        <p:nvSpPr>
          <p:cNvPr id="2" name="Title 1"/>
          <p:cNvSpPr>
            <a:spLocks noGrp="1"/>
          </p:cNvSpPr>
          <p:nvPr>
            <p:ph type="title" idx="4294967295"/>
          </p:nvPr>
        </p:nvSpPr>
        <p:spPr>
          <a:xfrm>
            <a:off x="444500" y="5354638"/>
            <a:ext cx="8229600" cy="830262"/>
          </a:xfrm>
          <a:prstGeom prst="rect">
            <a:avLst/>
          </a:prstGeom>
          <a:ln w="12700">
            <a:miter lim="800000"/>
            <a:headEnd/>
            <a:tailEnd/>
          </a:ln>
          <a:effectLst>
            <a:outerShdw blurRad="63500" dist="53882" dir="2700000" algn="ctr" rotWithShape="0">
              <a:schemeClr val="bg2">
                <a:alpha val="74998"/>
              </a:schemeClr>
            </a:outerShdw>
          </a:effectLst>
        </p:spPr>
        <p:txBody>
          <a:bodyPr>
            <a:spAutoFit/>
          </a:bodyPr>
          <a:lstStyle/>
          <a:p>
            <a:pPr algn="ctr">
              <a:spcBef>
                <a:spcPct val="50000"/>
              </a:spcBef>
              <a:defRPr/>
            </a:pPr>
            <a:r>
              <a:rPr lang="ar-JO" sz="4800" b="1" kern="1200" dirty="0">
                <a:solidFill>
                  <a:srgbClr val="FFEA18"/>
                </a:solidFill>
                <a:latin typeface="Arial" panose="020B0604020202020204" pitchFamily="34" charset="0"/>
                <a:ea typeface="+mn-ea"/>
                <a:cs typeface="Arial" panose="020B0604020202020204" pitchFamily="34" charset="0"/>
              </a:rPr>
              <a:t>هيكل إسرائيل الأول</a:t>
            </a:r>
            <a:endParaRPr lang="en-US" sz="4800" b="1" kern="1200" dirty="0">
              <a:solidFill>
                <a:srgbClr val="FFEA18"/>
              </a:solidFill>
              <a:latin typeface="Arial" panose="020B0604020202020204" pitchFamily="34" charset="0"/>
              <a:ea typeface="+mn-ea"/>
              <a:cs typeface="Arial" panose="020B0604020202020204" pitchFamily="34" charset="0"/>
            </a:endParaRPr>
          </a:p>
        </p:txBody>
      </p:sp>
      <p:sp>
        <p:nvSpPr>
          <p:cNvPr id="71" name="Rectangle 2"/>
          <p:cNvSpPr txBox="1">
            <a:spLocks noChangeArrowheads="1"/>
          </p:cNvSpPr>
          <p:nvPr/>
        </p:nvSpPr>
        <p:spPr bwMode="auto">
          <a:xfrm>
            <a:off x="-13551" y="548680"/>
            <a:ext cx="9144000" cy="2376264"/>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ar-JO" sz="4800"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بارك الله سليمان حتى يبني الهيكل</a:t>
            </a:r>
          </a:p>
          <a:p>
            <a:pPr>
              <a:lnSpc>
                <a:spcPct val="100000"/>
              </a:lnSpc>
              <a:buFontTx/>
              <a:buNone/>
              <a:defRPr/>
            </a:pPr>
            <a:r>
              <a:rPr kumimoji="0" lang="ar-JO" sz="4800"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 1-9)</a:t>
            </a:r>
            <a:endParaRPr kumimoji="0" lang="en-US" sz="4800"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0679954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8" fill="hold" nodeType="withEffect">
                                  <p:stCondLst>
                                    <p:cond delay="0"/>
                                  </p:stCondLst>
                                  <p:childTnLst>
                                    <p:set>
                                      <p:cBhvr>
                                        <p:cTn id="6" dur="1" fill="hold">
                                          <p:stCondLst>
                                            <p:cond delay="0"/>
                                          </p:stCondLst>
                                        </p:cTn>
                                        <p:tgtEl>
                                          <p:spTgt spid="611333"/>
                                        </p:tgtEl>
                                        <p:attrNameLst>
                                          <p:attrName>style.visibility</p:attrName>
                                        </p:attrNameLst>
                                      </p:cBhvr>
                                      <p:to>
                                        <p:strVal val="visible"/>
                                      </p:to>
                                    </p:set>
                                    <p:anim calcmode="lin" valueType="num">
                                      <p:cBhvr additive="base">
                                        <p:cTn id="7" dur="5000" fill="hold"/>
                                        <p:tgtEl>
                                          <p:spTgt spid="611333"/>
                                        </p:tgtEl>
                                        <p:attrNameLst>
                                          <p:attrName>ppt_x</p:attrName>
                                        </p:attrNameLst>
                                      </p:cBhvr>
                                      <p:tavLst>
                                        <p:tav tm="0">
                                          <p:val>
                                            <p:strVal val="0-#ppt_w/2"/>
                                          </p:val>
                                        </p:tav>
                                        <p:tav tm="100000">
                                          <p:val>
                                            <p:strVal val="#ppt_x"/>
                                          </p:val>
                                        </p:tav>
                                      </p:tavLst>
                                    </p:anim>
                                    <p:anim calcmode="lin" valueType="num">
                                      <p:cBhvr additive="base">
                                        <p:cTn id="8" dur="5000" fill="hold"/>
                                        <p:tgtEl>
                                          <p:spTgt spid="611333"/>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0"/>
                            </p:stCondLst>
                            <p:childTnLst>
                              <p:par>
                                <p:cTn id="10" presetID="9" presetClass="exit" presetSubtype="0" fill="hold" nodeType="afterEffect">
                                  <p:stCondLst>
                                    <p:cond delay="2000"/>
                                  </p:stCondLst>
                                  <p:childTnLst>
                                    <p:animEffect transition="out" filter="dissolve">
                                      <p:cBhvr>
                                        <p:cTn id="11" dur="500"/>
                                        <p:tgtEl>
                                          <p:spTgt spid="4"/>
                                        </p:tgtEl>
                                      </p:cBhvr>
                                    </p:animEffect>
                                    <p:set>
                                      <p:cBhvr>
                                        <p:cTn id="12" dur="1" fill="hold">
                                          <p:stCondLst>
                                            <p:cond delay="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29698" name="Title 66"/>
          <p:cNvSpPr>
            <a:spLocks noGrp="1"/>
          </p:cNvSpPr>
          <p:nvPr>
            <p:ph type="title"/>
          </p:nvPr>
        </p:nvSpPr>
        <p:spPr/>
        <p:txBody>
          <a:bodyPr/>
          <a:lstStyle/>
          <a:p>
            <a:pPr>
              <a:defRPr/>
            </a:pPr>
            <a:r>
              <a:rPr lang="en-US" b="1" dirty="0">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Book Chart</a:t>
            </a:r>
          </a:p>
        </p:txBody>
      </p:sp>
      <p:pic>
        <p:nvPicPr>
          <p:cNvPr id="41987" name="Picture 2"/>
          <p:cNvPicPr>
            <a:picLocks noChangeAspect="1" noChangeArrowheads="1"/>
          </p:cNvPicPr>
          <p:nvPr/>
        </p:nvPicPr>
        <p:blipFill>
          <a:blip r:embed="rId3" cstate="screen">
            <a:lum bright="-24000" contrast="24000"/>
            <a:extLst>
              <a:ext uri="{28A0092B-C50C-407E-A947-70E740481C1C}">
                <a14:useLocalDpi xmlns:a14="http://schemas.microsoft.com/office/drawing/2010/main"/>
              </a:ext>
            </a:extLst>
          </a:blip>
          <a:srcRect/>
          <a:stretch>
            <a:fillRect/>
          </a:stretch>
        </p:blipFill>
        <p:spPr bwMode="auto">
          <a:xfrm>
            <a:off x="0" y="-80963"/>
            <a:ext cx="9144000" cy="6938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700" name="Text Box 3"/>
          <p:cNvSpPr txBox="1">
            <a:spLocks noChangeArrowheads="1"/>
          </p:cNvSpPr>
          <p:nvPr/>
        </p:nvSpPr>
        <p:spPr bwMode="auto">
          <a:xfrm>
            <a:off x="8347075" y="0"/>
            <a:ext cx="7620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262</a:t>
            </a:r>
            <a:endPar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nvGrpSpPr>
          <p:cNvPr id="41989" name="Group 4"/>
          <p:cNvGrpSpPr>
            <a:grpSpLocks/>
          </p:cNvGrpSpPr>
          <p:nvPr/>
        </p:nvGrpSpPr>
        <p:grpSpPr bwMode="auto">
          <a:xfrm>
            <a:off x="0" y="609600"/>
            <a:ext cx="9144000" cy="787400"/>
            <a:chOff x="0" y="0"/>
            <a:chExt cx="4360" cy="671"/>
          </a:xfrm>
        </p:grpSpPr>
        <p:sp>
          <p:nvSpPr>
            <p:cNvPr id="156677" name="Rectangle 5"/>
            <p:cNvSpPr>
              <a:spLocks noChangeArrowheads="1"/>
            </p:cNvSpPr>
            <p:nvPr/>
          </p:nvSpPr>
          <p:spPr bwMode="auto">
            <a:xfrm>
              <a:off x="32" y="0"/>
              <a:ext cx="4296" cy="671"/>
            </a:xfrm>
            <a:prstGeom prst="rect">
              <a:avLst/>
            </a:prstGeom>
            <a:gradFill rotWithShape="1">
              <a:gsLst>
                <a:gs pos="0">
                  <a:schemeClr val="hlink">
                    <a:gamma/>
                    <a:shade val="46275"/>
                    <a:invGamma/>
                  </a:schemeClr>
                </a:gs>
                <a:gs pos="100000">
                  <a:schemeClr val="hlink"/>
                </a:gs>
              </a:gsLst>
              <a:path path="shape">
                <a:fillToRect l="50000" t="50000" r="50000" b="50000"/>
              </a:path>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pitchFamily="2" charset="-122"/>
                  <a:cs typeface="Arial" panose="020B0604020202020204" pitchFamily="34" charset="0"/>
                </a:rPr>
                <a:t>تأسيس نسل داود</a:t>
              </a:r>
              <a:endParaRPr kumimoji="0" lang="en-US" altLang="zh-CN" sz="36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pitchFamily="2" charset="-122"/>
                <a:cs typeface="Arial" panose="020B0604020202020204" pitchFamily="34" charset="0"/>
              </a:endParaRPr>
            </a:p>
          </p:txBody>
        </p:sp>
        <p:sp>
          <p:nvSpPr>
            <p:cNvPr id="29763" name="Rectangle 6"/>
            <p:cNvSpPr>
              <a:spLocks noChangeArrowheads="1"/>
            </p:cNvSpPr>
            <p:nvPr/>
          </p:nvSpPr>
          <p:spPr bwMode="auto">
            <a:xfrm>
              <a:off x="0" y="0"/>
              <a:ext cx="43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1990" name="Group 7"/>
          <p:cNvGrpSpPr>
            <a:grpSpLocks/>
          </p:cNvGrpSpPr>
          <p:nvPr/>
        </p:nvGrpSpPr>
        <p:grpSpPr bwMode="auto">
          <a:xfrm>
            <a:off x="0" y="1397000"/>
            <a:ext cx="4605338" cy="744538"/>
            <a:chOff x="0" y="671"/>
            <a:chExt cx="2196" cy="633"/>
          </a:xfrm>
        </p:grpSpPr>
        <p:sp>
          <p:nvSpPr>
            <p:cNvPr id="29760" name="Rectangle 8"/>
            <p:cNvSpPr>
              <a:spLocks noChangeArrowheads="1"/>
            </p:cNvSpPr>
            <p:nvPr/>
          </p:nvSpPr>
          <p:spPr bwMode="auto">
            <a:xfrm>
              <a:off x="32" y="671"/>
              <a:ext cx="2132"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نسل داود</a:t>
              </a:r>
              <a:endPar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61" name="Rectangle 9"/>
            <p:cNvSpPr>
              <a:spLocks noChangeArrowheads="1"/>
            </p:cNvSpPr>
            <p:nvPr/>
          </p:nvSpPr>
          <p:spPr bwMode="auto">
            <a:xfrm>
              <a:off x="0" y="671"/>
              <a:ext cx="2196"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1991" name="Group 10"/>
          <p:cNvGrpSpPr>
            <a:grpSpLocks/>
          </p:cNvGrpSpPr>
          <p:nvPr/>
        </p:nvGrpSpPr>
        <p:grpSpPr bwMode="auto">
          <a:xfrm>
            <a:off x="4572000" y="1397000"/>
            <a:ext cx="4572000" cy="744538"/>
            <a:chOff x="2180" y="671"/>
            <a:chExt cx="2180" cy="633"/>
          </a:xfrm>
        </p:grpSpPr>
        <p:sp>
          <p:nvSpPr>
            <p:cNvPr id="29758" name="Rectangle 11"/>
            <p:cNvSpPr>
              <a:spLocks noChangeArrowheads="1"/>
            </p:cNvSpPr>
            <p:nvPr/>
          </p:nvSpPr>
          <p:spPr bwMode="auto">
            <a:xfrm>
              <a:off x="2180" y="671"/>
              <a:ext cx="218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اهتمام داود (التابوت/الهيكل)</a:t>
              </a:r>
              <a:endPar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59" name="Rectangle 12"/>
            <p:cNvSpPr>
              <a:spLocks noChangeArrowheads="1"/>
            </p:cNvSpPr>
            <p:nvPr/>
          </p:nvSpPr>
          <p:spPr bwMode="auto">
            <a:xfrm>
              <a:off x="2196" y="671"/>
              <a:ext cx="2164"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1992" name="Group 13"/>
          <p:cNvGrpSpPr>
            <a:grpSpLocks/>
          </p:cNvGrpSpPr>
          <p:nvPr/>
        </p:nvGrpSpPr>
        <p:grpSpPr bwMode="auto">
          <a:xfrm>
            <a:off x="0" y="2141538"/>
            <a:ext cx="4605338" cy="742950"/>
            <a:chOff x="0" y="1304"/>
            <a:chExt cx="2196" cy="633"/>
          </a:xfrm>
        </p:grpSpPr>
        <p:sp>
          <p:nvSpPr>
            <p:cNvPr id="29756" name="Rectangle 14"/>
            <p:cNvSpPr>
              <a:spLocks noChangeArrowheads="1"/>
            </p:cNvSpPr>
            <p:nvPr/>
          </p:nvSpPr>
          <p:spPr bwMode="auto">
            <a:xfrm>
              <a:off x="32" y="1304"/>
              <a:ext cx="2132"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الإصحاحات ١-٩</a:t>
              </a:r>
              <a:endPar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57" name="Rectangle 15"/>
            <p:cNvSpPr>
              <a:spLocks noChangeArrowheads="1"/>
            </p:cNvSpPr>
            <p:nvPr/>
          </p:nvSpPr>
          <p:spPr bwMode="auto">
            <a:xfrm>
              <a:off x="0" y="1304"/>
              <a:ext cx="2196"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1993" name="Group 16"/>
          <p:cNvGrpSpPr>
            <a:grpSpLocks/>
          </p:cNvGrpSpPr>
          <p:nvPr/>
        </p:nvGrpSpPr>
        <p:grpSpPr bwMode="auto">
          <a:xfrm>
            <a:off x="4605338" y="2141538"/>
            <a:ext cx="4538662" cy="742950"/>
            <a:chOff x="2196" y="1304"/>
            <a:chExt cx="2164" cy="633"/>
          </a:xfrm>
        </p:grpSpPr>
        <p:sp>
          <p:nvSpPr>
            <p:cNvPr id="29754" name="Rectangle 17"/>
            <p:cNvSpPr>
              <a:spLocks noChangeArrowheads="1"/>
            </p:cNvSpPr>
            <p:nvPr/>
          </p:nvSpPr>
          <p:spPr bwMode="auto">
            <a:xfrm>
              <a:off x="2228" y="1304"/>
              <a:ext cx="210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الإصحاحات ١٠-٢٩</a:t>
              </a:r>
              <a:endPar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55" name="Rectangle 18"/>
            <p:cNvSpPr>
              <a:spLocks noChangeArrowheads="1"/>
            </p:cNvSpPr>
            <p:nvPr/>
          </p:nvSpPr>
          <p:spPr bwMode="auto">
            <a:xfrm>
              <a:off x="2196" y="1304"/>
              <a:ext cx="2164"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1994" name="Group 19"/>
          <p:cNvGrpSpPr>
            <a:grpSpLocks/>
          </p:cNvGrpSpPr>
          <p:nvPr/>
        </p:nvGrpSpPr>
        <p:grpSpPr bwMode="auto">
          <a:xfrm>
            <a:off x="0" y="2884488"/>
            <a:ext cx="4605338" cy="742950"/>
            <a:chOff x="0" y="1937"/>
            <a:chExt cx="2196" cy="633"/>
          </a:xfrm>
        </p:grpSpPr>
        <p:sp>
          <p:nvSpPr>
            <p:cNvPr id="29752" name="Rectangle 20"/>
            <p:cNvSpPr>
              <a:spLocks noChangeArrowheads="1"/>
            </p:cNvSpPr>
            <p:nvPr/>
          </p:nvSpPr>
          <p:spPr bwMode="auto">
            <a:xfrm>
              <a:off x="32" y="1937"/>
              <a:ext cx="2132"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 </a:t>
              </a: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سلسلة النسب</a:t>
              </a:r>
              <a:r>
                <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 </a:t>
              </a:r>
            </a:p>
          </p:txBody>
        </p:sp>
        <p:sp>
          <p:nvSpPr>
            <p:cNvPr id="29753" name="Rectangle 21"/>
            <p:cNvSpPr>
              <a:spLocks noChangeArrowheads="1"/>
            </p:cNvSpPr>
            <p:nvPr/>
          </p:nvSpPr>
          <p:spPr bwMode="auto">
            <a:xfrm>
              <a:off x="0" y="1937"/>
              <a:ext cx="2196"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1995" name="Group 22"/>
          <p:cNvGrpSpPr>
            <a:grpSpLocks/>
          </p:cNvGrpSpPr>
          <p:nvPr/>
        </p:nvGrpSpPr>
        <p:grpSpPr bwMode="auto">
          <a:xfrm>
            <a:off x="4605338" y="2884488"/>
            <a:ext cx="4538662" cy="742950"/>
            <a:chOff x="2196" y="1937"/>
            <a:chExt cx="2164" cy="633"/>
          </a:xfrm>
        </p:grpSpPr>
        <p:sp>
          <p:nvSpPr>
            <p:cNvPr id="29750" name="Rectangle 23"/>
            <p:cNvSpPr>
              <a:spLocks noChangeArrowheads="1"/>
            </p:cNvSpPr>
            <p:nvPr/>
          </p:nvSpPr>
          <p:spPr bwMode="auto">
            <a:xfrm>
              <a:off x="2228" y="1937"/>
              <a:ext cx="210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تاريخ</a:t>
              </a:r>
              <a:endPar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51" name="Rectangle 24"/>
            <p:cNvSpPr>
              <a:spLocks noChangeArrowheads="1"/>
            </p:cNvSpPr>
            <p:nvPr/>
          </p:nvSpPr>
          <p:spPr bwMode="auto">
            <a:xfrm>
              <a:off x="2196" y="1937"/>
              <a:ext cx="2164"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1996" name="Group 25"/>
          <p:cNvGrpSpPr>
            <a:grpSpLocks/>
          </p:cNvGrpSpPr>
          <p:nvPr/>
        </p:nvGrpSpPr>
        <p:grpSpPr bwMode="auto">
          <a:xfrm>
            <a:off x="0" y="3627438"/>
            <a:ext cx="4605338" cy="742950"/>
            <a:chOff x="0" y="2570"/>
            <a:chExt cx="2196" cy="633"/>
          </a:xfrm>
        </p:grpSpPr>
        <p:sp>
          <p:nvSpPr>
            <p:cNvPr id="29748" name="Rectangle 26"/>
            <p:cNvSpPr>
              <a:spLocks noChangeArrowheads="1"/>
            </p:cNvSpPr>
            <p:nvPr/>
          </p:nvSpPr>
          <p:spPr bwMode="auto">
            <a:xfrm>
              <a:off x="32" y="2570"/>
              <a:ext cx="2132"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 </a:t>
              </a: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السلالة</a:t>
              </a:r>
              <a:endPar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49" name="Rectangle 27"/>
            <p:cNvSpPr>
              <a:spLocks noChangeArrowheads="1"/>
            </p:cNvSpPr>
            <p:nvPr/>
          </p:nvSpPr>
          <p:spPr bwMode="auto">
            <a:xfrm>
              <a:off x="0" y="2570"/>
              <a:ext cx="2196"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1997" name="Group 28"/>
          <p:cNvGrpSpPr>
            <a:grpSpLocks/>
          </p:cNvGrpSpPr>
          <p:nvPr/>
        </p:nvGrpSpPr>
        <p:grpSpPr bwMode="auto">
          <a:xfrm>
            <a:off x="4605338" y="3627438"/>
            <a:ext cx="4538662" cy="742950"/>
            <a:chOff x="2196" y="2570"/>
            <a:chExt cx="2164" cy="633"/>
          </a:xfrm>
        </p:grpSpPr>
        <p:sp>
          <p:nvSpPr>
            <p:cNvPr id="29746" name="Rectangle 29"/>
            <p:cNvSpPr>
              <a:spLocks noChangeArrowheads="1"/>
            </p:cNvSpPr>
            <p:nvPr/>
          </p:nvSpPr>
          <p:spPr bwMode="auto">
            <a:xfrm>
              <a:off x="2228" y="2570"/>
              <a:ext cx="210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النشاط</a:t>
              </a:r>
              <a:endPar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47" name="Rectangle 30"/>
            <p:cNvSpPr>
              <a:spLocks noChangeArrowheads="1"/>
            </p:cNvSpPr>
            <p:nvPr/>
          </p:nvSpPr>
          <p:spPr bwMode="auto">
            <a:xfrm>
              <a:off x="2196" y="2570"/>
              <a:ext cx="2164"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1998" name="Group 31"/>
          <p:cNvGrpSpPr>
            <a:grpSpLocks/>
          </p:cNvGrpSpPr>
          <p:nvPr/>
        </p:nvGrpSpPr>
        <p:grpSpPr bwMode="auto">
          <a:xfrm>
            <a:off x="0" y="4370388"/>
            <a:ext cx="4605338" cy="744537"/>
            <a:chOff x="0" y="3203"/>
            <a:chExt cx="2196" cy="633"/>
          </a:xfrm>
        </p:grpSpPr>
        <p:sp>
          <p:nvSpPr>
            <p:cNvPr id="29744" name="Rectangle 32"/>
            <p:cNvSpPr>
              <a:spLocks noChangeArrowheads="1"/>
            </p:cNvSpPr>
            <p:nvPr/>
          </p:nvSpPr>
          <p:spPr bwMode="auto">
            <a:xfrm>
              <a:off x="32" y="3203"/>
              <a:ext cx="2132"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عرش شاول إلى داود</a:t>
              </a:r>
              <a:endPar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45" name="Rectangle 33"/>
            <p:cNvSpPr>
              <a:spLocks noChangeArrowheads="1"/>
            </p:cNvSpPr>
            <p:nvPr/>
          </p:nvSpPr>
          <p:spPr bwMode="auto">
            <a:xfrm>
              <a:off x="0" y="3203"/>
              <a:ext cx="2196"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1999" name="Group 34"/>
          <p:cNvGrpSpPr>
            <a:grpSpLocks/>
          </p:cNvGrpSpPr>
          <p:nvPr/>
        </p:nvGrpSpPr>
        <p:grpSpPr bwMode="auto">
          <a:xfrm>
            <a:off x="4605338" y="4370388"/>
            <a:ext cx="4538662" cy="744537"/>
            <a:chOff x="2196" y="3203"/>
            <a:chExt cx="2164" cy="633"/>
          </a:xfrm>
        </p:grpSpPr>
        <p:sp>
          <p:nvSpPr>
            <p:cNvPr id="29742" name="Rectangle 35"/>
            <p:cNvSpPr>
              <a:spLocks noChangeArrowheads="1"/>
            </p:cNvSpPr>
            <p:nvPr/>
          </p:nvSpPr>
          <p:spPr bwMode="auto">
            <a:xfrm>
              <a:off x="2228" y="3203"/>
              <a:ext cx="210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عرش داود إلى سليمان</a:t>
              </a:r>
              <a:endPar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43" name="Rectangle 36"/>
            <p:cNvSpPr>
              <a:spLocks noChangeArrowheads="1"/>
            </p:cNvSpPr>
            <p:nvPr/>
          </p:nvSpPr>
          <p:spPr bwMode="auto">
            <a:xfrm>
              <a:off x="2196" y="3203"/>
              <a:ext cx="2164"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2000" name="Group 37"/>
          <p:cNvGrpSpPr>
            <a:grpSpLocks/>
          </p:cNvGrpSpPr>
          <p:nvPr/>
        </p:nvGrpSpPr>
        <p:grpSpPr bwMode="auto">
          <a:xfrm>
            <a:off x="0" y="5114925"/>
            <a:ext cx="4605338" cy="742950"/>
            <a:chOff x="0" y="3836"/>
            <a:chExt cx="2196" cy="633"/>
          </a:xfrm>
        </p:grpSpPr>
        <p:sp>
          <p:nvSpPr>
            <p:cNvPr id="29740" name="Rectangle 38"/>
            <p:cNvSpPr>
              <a:spLocks noChangeArrowheads="1"/>
            </p:cNvSpPr>
            <p:nvPr/>
          </p:nvSpPr>
          <p:spPr bwMode="auto">
            <a:xfrm>
              <a:off x="32" y="3921"/>
              <a:ext cx="2132" cy="5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6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٤١٤٣-١٠١١ ق.م (٣١٣٢ سنة)</a:t>
              </a:r>
              <a:endParaRPr kumimoji="0" lang="en-US" altLang="zh-CN" sz="26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41" name="Rectangle 39"/>
            <p:cNvSpPr>
              <a:spLocks noChangeArrowheads="1"/>
            </p:cNvSpPr>
            <p:nvPr/>
          </p:nvSpPr>
          <p:spPr bwMode="auto">
            <a:xfrm>
              <a:off x="0" y="3836"/>
              <a:ext cx="2196"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2001" name="Group 40"/>
          <p:cNvGrpSpPr>
            <a:grpSpLocks/>
          </p:cNvGrpSpPr>
          <p:nvPr/>
        </p:nvGrpSpPr>
        <p:grpSpPr bwMode="auto">
          <a:xfrm>
            <a:off x="4605338" y="5114925"/>
            <a:ext cx="4538662" cy="742950"/>
            <a:chOff x="2196" y="3836"/>
            <a:chExt cx="2164" cy="633"/>
          </a:xfrm>
        </p:grpSpPr>
        <p:sp>
          <p:nvSpPr>
            <p:cNvPr id="29738" name="Rectangle 41"/>
            <p:cNvSpPr>
              <a:spLocks noChangeArrowheads="1"/>
            </p:cNvSpPr>
            <p:nvPr/>
          </p:nvSpPr>
          <p:spPr bwMode="auto">
            <a:xfrm>
              <a:off x="2228" y="3836"/>
              <a:ext cx="210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١٠١١-٩٧١ ق.م (٤٠ سنة)</a:t>
              </a:r>
              <a:endPar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39" name="Rectangle 42"/>
            <p:cNvSpPr>
              <a:spLocks noChangeArrowheads="1"/>
            </p:cNvSpPr>
            <p:nvPr/>
          </p:nvSpPr>
          <p:spPr bwMode="auto">
            <a:xfrm>
              <a:off x="2196" y="3836"/>
              <a:ext cx="2164"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2002" name="Group 43"/>
          <p:cNvGrpSpPr>
            <a:grpSpLocks/>
          </p:cNvGrpSpPr>
          <p:nvPr/>
        </p:nvGrpSpPr>
        <p:grpSpPr bwMode="auto">
          <a:xfrm>
            <a:off x="0" y="5857875"/>
            <a:ext cx="1073150" cy="923925"/>
            <a:chOff x="0" y="4469"/>
            <a:chExt cx="512" cy="787"/>
          </a:xfrm>
        </p:grpSpPr>
        <p:sp>
          <p:nvSpPr>
            <p:cNvPr id="29736" name="Rectangle 44"/>
            <p:cNvSpPr>
              <a:spLocks noChangeArrowheads="1"/>
            </p:cNvSpPr>
            <p:nvPr/>
          </p:nvSpPr>
          <p:spPr bwMode="auto">
            <a:xfrm>
              <a:off x="32" y="4469"/>
              <a:ext cx="448" cy="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النسل الداوودي ١-٣</a:t>
              </a:r>
              <a:endParaRPr kumimoji="0" lang="en-US"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37" name="Rectangle 45"/>
            <p:cNvSpPr>
              <a:spLocks noChangeArrowheads="1"/>
            </p:cNvSpPr>
            <p:nvPr/>
          </p:nvSpPr>
          <p:spPr bwMode="auto">
            <a:xfrm>
              <a:off x="0" y="4469"/>
              <a:ext cx="512" cy="787"/>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2003" name="Group 46"/>
          <p:cNvGrpSpPr>
            <a:grpSpLocks/>
          </p:cNvGrpSpPr>
          <p:nvPr/>
        </p:nvGrpSpPr>
        <p:grpSpPr bwMode="auto">
          <a:xfrm>
            <a:off x="1073150" y="5857875"/>
            <a:ext cx="1090613" cy="923925"/>
            <a:chOff x="512" y="4469"/>
            <a:chExt cx="520" cy="787"/>
          </a:xfrm>
        </p:grpSpPr>
        <p:sp>
          <p:nvSpPr>
            <p:cNvPr id="29734" name="Rectangle 47"/>
            <p:cNvSpPr>
              <a:spLocks noChangeArrowheads="1"/>
            </p:cNvSpPr>
            <p:nvPr/>
          </p:nvSpPr>
          <p:spPr bwMode="auto">
            <a:xfrm>
              <a:off x="544" y="4469"/>
              <a:ext cx="456" cy="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نسل الأسباط</a:t>
              </a:r>
              <a:b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b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 ٤-٨</a:t>
              </a:r>
              <a:endParaRPr kumimoji="0" lang="en-US"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35" name="Rectangle 48"/>
            <p:cNvSpPr>
              <a:spLocks noChangeArrowheads="1"/>
            </p:cNvSpPr>
            <p:nvPr/>
          </p:nvSpPr>
          <p:spPr bwMode="auto">
            <a:xfrm>
              <a:off x="512" y="4469"/>
              <a:ext cx="520" cy="787"/>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2004" name="Group 49"/>
          <p:cNvGrpSpPr>
            <a:grpSpLocks/>
          </p:cNvGrpSpPr>
          <p:nvPr/>
        </p:nvGrpSpPr>
        <p:grpSpPr bwMode="auto">
          <a:xfrm>
            <a:off x="2163763" y="5857875"/>
            <a:ext cx="1250950" cy="923925"/>
            <a:chOff x="1032" y="4469"/>
            <a:chExt cx="596" cy="787"/>
          </a:xfrm>
        </p:grpSpPr>
        <p:sp>
          <p:nvSpPr>
            <p:cNvPr id="29732" name="Rectangle 50"/>
            <p:cNvSpPr>
              <a:spLocks noChangeArrowheads="1"/>
            </p:cNvSpPr>
            <p:nvPr/>
          </p:nvSpPr>
          <p:spPr bwMode="auto">
            <a:xfrm>
              <a:off x="1064" y="4469"/>
              <a:ext cx="532" cy="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الكهنة / اللاويين</a:t>
              </a:r>
              <a:b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b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٩: ١-٣٤</a:t>
              </a:r>
              <a:endParaRPr kumimoji="0" lang="en-US"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33" name="Rectangle 51"/>
            <p:cNvSpPr>
              <a:spLocks noChangeArrowheads="1"/>
            </p:cNvSpPr>
            <p:nvPr/>
          </p:nvSpPr>
          <p:spPr bwMode="auto">
            <a:xfrm>
              <a:off x="1032" y="4469"/>
              <a:ext cx="596" cy="787"/>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2005" name="Group 52"/>
          <p:cNvGrpSpPr>
            <a:grpSpLocks/>
          </p:cNvGrpSpPr>
          <p:nvPr/>
        </p:nvGrpSpPr>
        <p:grpSpPr bwMode="auto">
          <a:xfrm>
            <a:off x="3414713" y="5857875"/>
            <a:ext cx="1190625" cy="923925"/>
            <a:chOff x="1628" y="4469"/>
            <a:chExt cx="568" cy="787"/>
          </a:xfrm>
        </p:grpSpPr>
        <p:sp>
          <p:nvSpPr>
            <p:cNvPr id="29730" name="Rectangle 53"/>
            <p:cNvSpPr>
              <a:spLocks noChangeArrowheads="1"/>
            </p:cNvSpPr>
            <p:nvPr/>
          </p:nvSpPr>
          <p:spPr bwMode="auto">
            <a:xfrm>
              <a:off x="1660" y="4469"/>
              <a:ext cx="504" cy="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نسل شاول</a:t>
              </a:r>
              <a:b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b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٩:٣٥-٤٤</a:t>
              </a:r>
              <a:endParaRPr kumimoji="0" lang="en-US"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31" name="Rectangle 54"/>
            <p:cNvSpPr>
              <a:spLocks noChangeArrowheads="1"/>
            </p:cNvSpPr>
            <p:nvPr/>
          </p:nvSpPr>
          <p:spPr bwMode="auto">
            <a:xfrm>
              <a:off x="1628" y="4469"/>
              <a:ext cx="568" cy="787"/>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2006" name="Group 55"/>
          <p:cNvGrpSpPr>
            <a:grpSpLocks/>
          </p:cNvGrpSpPr>
          <p:nvPr/>
        </p:nvGrpSpPr>
        <p:grpSpPr bwMode="auto">
          <a:xfrm>
            <a:off x="4605338" y="5857875"/>
            <a:ext cx="1192212" cy="923925"/>
            <a:chOff x="2196" y="4469"/>
            <a:chExt cx="568" cy="787"/>
          </a:xfrm>
        </p:grpSpPr>
        <p:sp>
          <p:nvSpPr>
            <p:cNvPr id="29728" name="Rectangle 56"/>
            <p:cNvSpPr>
              <a:spLocks noChangeArrowheads="1"/>
            </p:cNvSpPr>
            <p:nvPr/>
          </p:nvSpPr>
          <p:spPr bwMode="auto">
            <a:xfrm>
              <a:off x="2228" y="4469"/>
              <a:ext cx="504" cy="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اعتلاء العرش</a:t>
              </a:r>
              <a:endParaRPr kumimoji="0" lang="en-US"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١٠-١٢</a:t>
              </a:r>
              <a:endParaRPr kumimoji="0" lang="en-US"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29" name="Rectangle 57"/>
            <p:cNvSpPr>
              <a:spLocks noChangeArrowheads="1"/>
            </p:cNvSpPr>
            <p:nvPr/>
          </p:nvSpPr>
          <p:spPr bwMode="auto">
            <a:xfrm>
              <a:off x="2196" y="4469"/>
              <a:ext cx="568" cy="787"/>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29719" name="Rectangle 58"/>
          <p:cNvSpPr>
            <a:spLocks noChangeArrowheads="1"/>
          </p:cNvSpPr>
          <p:nvPr/>
        </p:nvSpPr>
        <p:spPr bwMode="auto">
          <a:xfrm>
            <a:off x="5791200" y="5857875"/>
            <a:ext cx="990600" cy="923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توقير التابوت ١٣-١٧</a:t>
            </a:r>
            <a:endParaRPr kumimoji="0" lang="en-US"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20" name="Rectangle 59"/>
          <p:cNvSpPr>
            <a:spLocks noChangeArrowheads="1"/>
          </p:cNvSpPr>
          <p:nvPr/>
        </p:nvSpPr>
        <p:spPr bwMode="auto">
          <a:xfrm>
            <a:off x="5797550" y="5857875"/>
            <a:ext cx="1039813" cy="92392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nvGrpSpPr>
          <p:cNvPr id="42009" name="Group 60"/>
          <p:cNvGrpSpPr>
            <a:grpSpLocks/>
          </p:cNvGrpSpPr>
          <p:nvPr/>
        </p:nvGrpSpPr>
        <p:grpSpPr bwMode="auto">
          <a:xfrm>
            <a:off x="6837363" y="5857875"/>
            <a:ext cx="1116012" cy="923925"/>
            <a:chOff x="3260" y="4469"/>
            <a:chExt cx="532" cy="787"/>
          </a:xfrm>
        </p:grpSpPr>
        <p:sp>
          <p:nvSpPr>
            <p:cNvPr id="29726" name="Rectangle 61"/>
            <p:cNvSpPr>
              <a:spLocks noChangeArrowheads="1"/>
            </p:cNvSpPr>
            <p:nvPr/>
          </p:nvSpPr>
          <p:spPr bwMode="auto">
            <a:xfrm>
              <a:off x="3292" y="4469"/>
              <a:ext cx="468" cy="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انتصارات عسكرية ١٨-٢٠</a:t>
              </a:r>
              <a:endParaRPr kumimoji="0" lang="en-US"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27" name="Rectangle 62"/>
            <p:cNvSpPr>
              <a:spLocks noChangeArrowheads="1"/>
            </p:cNvSpPr>
            <p:nvPr/>
          </p:nvSpPr>
          <p:spPr bwMode="auto">
            <a:xfrm>
              <a:off x="3260" y="4469"/>
              <a:ext cx="532" cy="787"/>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2010" name="Group 63"/>
          <p:cNvGrpSpPr>
            <a:grpSpLocks/>
          </p:cNvGrpSpPr>
          <p:nvPr/>
        </p:nvGrpSpPr>
        <p:grpSpPr bwMode="auto">
          <a:xfrm>
            <a:off x="7953375" y="5857875"/>
            <a:ext cx="1190625" cy="923925"/>
            <a:chOff x="3792" y="4469"/>
            <a:chExt cx="568" cy="787"/>
          </a:xfrm>
        </p:grpSpPr>
        <p:sp>
          <p:nvSpPr>
            <p:cNvPr id="29724" name="Rectangle 64"/>
            <p:cNvSpPr>
              <a:spLocks noChangeArrowheads="1"/>
            </p:cNvSpPr>
            <p:nvPr/>
          </p:nvSpPr>
          <p:spPr bwMode="auto">
            <a:xfrm>
              <a:off x="3824" y="4469"/>
              <a:ext cx="504" cy="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تحضيرات الهيكل</a:t>
              </a:r>
              <a:b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b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٢١-٢٩</a:t>
              </a:r>
              <a:endParaRPr kumimoji="0" lang="en-US"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25" name="Rectangle 65"/>
            <p:cNvSpPr>
              <a:spLocks noChangeArrowheads="1"/>
            </p:cNvSpPr>
            <p:nvPr/>
          </p:nvSpPr>
          <p:spPr bwMode="auto">
            <a:xfrm>
              <a:off x="3792" y="4469"/>
              <a:ext cx="568" cy="787"/>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2" name="Title 66">
            <a:extLst>
              <a:ext uri="{FF2B5EF4-FFF2-40B4-BE49-F238E27FC236}">
                <a16:creationId xmlns:a16="http://schemas.microsoft.com/office/drawing/2014/main" id="{0A4B596F-023A-7D05-AC2B-00F44E89AEFB}"/>
              </a:ext>
            </a:extLst>
          </p:cNvPr>
          <p:cNvSpPr txBox="1">
            <a:spLocks/>
          </p:cNvSpPr>
          <p:nvPr/>
        </p:nvSpPr>
        <p:spPr bwMode="auto">
          <a:xfrm rot="20501751">
            <a:off x="-1430082" y="171299"/>
            <a:ext cx="6289581" cy="851424"/>
          </a:xfrm>
          <a:prstGeom prst="rect">
            <a:avLst/>
          </a:prstGeom>
          <a:solidFill>
            <a:srgbClr val="002060"/>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١ أخبار الأيام</a:t>
            </a:r>
            <a:endParaRPr kumimoji="0" lang="en-US"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061624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٢ أخبار الأيام ١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231821220"/>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pic>
        <p:nvPicPr>
          <p:cNvPr id="94211" name="Picture 3" descr="OSLMN006"/>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42875" y="142875"/>
            <a:ext cx="5356225" cy="3305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4212" name="Picture 4" descr="OSLMN024"/>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5913438" y="409575"/>
            <a:ext cx="3059112" cy="403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4213" name="Picture 5" descr="OSLMN01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685800" y="3762375"/>
            <a:ext cx="4429125" cy="3095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itle 6"/>
          <p:cNvSpPr>
            <a:spLocks noGrp="1"/>
          </p:cNvSpPr>
          <p:nvPr>
            <p:ph type="title" idx="4294967295"/>
          </p:nvPr>
        </p:nvSpPr>
        <p:spPr>
          <a:xfrm>
            <a:off x="5105400" y="4571674"/>
            <a:ext cx="4038600" cy="1938992"/>
          </a:xfrm>
          <a:effectLst>
            <a:outerShdw blurRad="63500" dist="38099" dir="2700000" algn="ctr" rotWithShape="0">
              <a:schemeClr val="tx1">
                <a:alpha val="74998"/>
              </a:schemeClr>
            </a:outerShdw>
          </a:effectLst>
        </p:spPr>
        <p:txBody>
          <a:bodyPr>
            <a:spAutoFit/>
          </a:bodyPr>
          <a:lstStyle/>
          <a:p>
            <a:pPr>
              <a:spcBef>
                <a:spcPct val="50000"/>
              </a:spcBef>
              <a:defRPr/>
            </a:pPr>
            <a:r>
              <a:rPr lang="ar-JO" sz="4000" b="1" dirty="0">
                <a:solidFill>
                  <a:schemeClr val="bg1"/>
                </a:solidFill>
                <a:latin typeface="Arial" panose="020B0604020202020204" pitchFamily="34" charset="0"/>
                <a:ea typeface="ＭＳ Ｐゴシック" charset="0"/>
                <a:cs typeface="Arial" panose="020B0604020202020204" pitchFamily="34" charset="0"/>
              </a:rPr>
              <a:t>حكمة             وعظمة           سليمان</a:t>
            </a:r>
            <a:endParaRPr lang="en-US" sz="4000" b="1" dirty="0">
              <a:solidFill>
                <a:schemeClr val="bg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998064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2000"/>
                                  </p:stCondLst>
                                  <p:childTnLst>
                                    <p:set>
                                      <p:cBhvr>
                                        <p:cTn id="6" dur="1" fill="hold">
                                          <p:stCondLst>
                                            <p:cond delay="0"/>
                                          </p:stCondLst>
                                        </p:cTn>
                                        <p:tgtEl>
                                          <p:spTgt spid="94211"/>
                                        </p:tgtEl>
                                        <p:attrNameLst>
                                          <p:attrName>style.visibility</p:attrName>
                                        </p:attrNameLst>
                                      </p:cBhvr>
                                      <p:to>
                                        <p:strVal val="visible"/>
                                      </p:to>
                                    </p:set>
                                    <p:animEffect transition="in" filter="dissolve">
                                      <p:cBhvr>
                                        <p:cTn id="7" dur="500"/>
                                        <p:tgtEl>
                                          <p:spTgt spid="94211"/>
                                        </p:tgtEl>
                                      </p:cBhvr>
                                    </p:animEffect>
                                  </p:childTnLst>
                                </p:cTn>
                              </p:par>
                            </p:childTnLst>
                          </p:cTn>
                        </p:par>
                        <p:par>
                          <p:cTn id="8" fill="hold" nodeType="afterGroup">
                            <p:stCondLst>
                              <p:cond delay="2500"/>
                            </p:stCondLst>
                            <p:childTnLst>
                              <p:par>
                                <p:cTn id="9" presetID="9" presetClass="entr" presetSubtype="0" fill="hold" nodeType="afterEffect">
                                  <p:stCondLst>
                                    <p:cond delay="3000"/>
                                  </p:stCondLst>
                                  <p:childTnLst>
                                    <p:set>
                                      <p:cBhvr>
                                        <p:cTn id="10" dur="1" fill="hold">
                                          <p:stCondLst>
                                            <p:cond delay="0"/>
                                          </p:stCondLst>
                                        </p:cTn>
                                        <p:tgtEl>
                                          <p:spTgt spid="94213"/>
                                        </p:tgtEl>
                                        <p:attrNameLst>
                                          <p:attrName>style.visibility</p:attrName>
                                        </p:attrNameLst>
                                      </p:cBhvr>
                                      <p:to>
                                        <p:strVal val="visible"/>
                                      </p:to>
                                    </p:set>
                                    <p:animEffect transition="in" filter="dissolve">
                                      <p:cBhvr>
                                        <p:cTn id="11" dur="500"/>
                                        <p:tgtEl>
                                          <p:spTgt spid="94213"/>
                                        </p:tgtEl>
                                      </p:cBhvr>
                                    </p:animEffect>
                                  </p:childTnLst>
                                </p:cTn>
                              </p:par>
                            </p:childTnLst>
                          </p:cTn>
                        </p:par>
                        <p:par>
                          <p:cTn id="12" fill="hold" nodeType="afterGroup">
                            <p:stCondLst>
                              <p:cond delay="6000"/>
                            </p:stCondLst>
                            <p:childTnLst>
                              <p:par>
                                <p:cTn id="13" presetID="9" presetClass="entr" presetSubtype="0" fill="hold" nodeType="afterEffect">
                                  <p:stCondLst>
                                    <p:cond delay="3000"/>
                                  </p:stCondLst>
                                  <p:childTnLst>
                                    <p:set>
                                      <p:cBhvr>
                                        <p:cTn id="14" dur="1" fill="hold">
                                          <p:stCondLst>
                                            <p:cond delay="0"/>
                                          </p:stCondLst>
                                        </p:cTn>
                                        <p:tgtEl>
                                          <p:spTgt spid="94212"/>
                                        </p:tgtEl>
                                        <p:attrNameLst>
                                          <p:attrName>style.visibility</p:attrName>
                                        </p:attrNameLst>
                                      </p:cBhvr>
                                      <p:to>
                                        <p:strVal val="visible"/>
                                      </p:to>
                                    </p:set>
                                    <p:animEffect transition="in" filter="dissolve">
                                      <p:cBhvr>
                                        <p:cTn id="15" dur="500"/>
                                        <p:tgtEl>
                                          <p:spTgt spid="942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المسيا</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lnSpc>
                <a:spcPct val="100000"/>
              </a:lnSpc>
              <a:buFontTx/>
              <a:buNone/>
            </a:pPr>
            <a:endParaRPr kumimoji="0" lang="en-US" dirty="0">
              <a:solidFill>
                <a:prstClr val="white"/>
              </a:solidFill>
              <a:effectLst>
                <a:glow rad="101600">
                  <a:prstClr val="black">
                    <a:alpha val="99000"/>
                  </a:prst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ar-JO" sz="3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يرمز هيكل سليمان المجيد إلى المسيح الذي سيفوق مجده بكثير عندما يُعبد هو نفسه من قبل جميع الأمم في عصر الملكوت</a:t>
            </a:r>
            <a:endParaRPr kumimoji="0" lang="en-US" sz="3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42د</a:t>
            </a:r>
            <a:endParaRPr kumimoji="0" lang="en-US" dirty="0">
              <a:solidFill>
                <a:srgbClr val="FFFFFF"/>
              </a:solidFill>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a:t>
            </a:r>
            <a:endParaRPr kumimoji="0"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3901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٢ أخبار الأيام٢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368458989"/>
      </p:ext>
    </p:extLst>
  </p:cSld>
  <p:clrMapOvr>
    <a:overrideClrMapping bg1="lt1" tx1="dk1" bg2="lt2" tx2="dk2" accent1="accent1" accent2="accent2" accent3="accent3" accent4="accent4" accent5="accent5" accent6="accent6" hlink="hlink" folHlink="folHlink"/>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353"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66913" y="-609600"/>
            <a:ext cx="5210175" cy="7993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0354" name="Title 2"/>
          <p:cNvSpPr>
            <a:spLocks noGrp="1"/>
          </p:cNvSpPr>
          <p:nvPr>
            <p:ph type="title" idx="4294967295"/>
          </p:nvPr>
        </p:nvSpPr>
        <p:spPr>
          <a:xfrm>
            <a:off x="1981200" y="76200"/>
            <a:ext cx="2819400" cy="2590800"/>
          </a:xfrm>
        </p:spPr>
        <p:txBody>
          <a:bodyPr/>
          <a:lstStyle/>
          <a:p>
            <a:r>
              <a:rPr lang="ar-JO" sz="4000" b="1" dirty="0">
                <a:latin typeface="Arial" panose="020B0604020202020204" pitchFamily="34" charset="0"/>
                <a:ea typeface="ＭＳ Ｐゴシック" charset="0"/>
                <a:cs typeface="Arial" panose="020B0604020202020204" pitchFamily="34" charset="0"/>
              </a:rPr>
              <a:t>توسع    أورشليم     نحو       الشمال</a:t>
            </a:r>
            <a:endParaRPr lang="en-US" sz="4000"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37879862"/>
      </p:ext>
    </p:extLst>
  </p:cSld>
  <p:clrMapOvr>
    <a:masterClrMapping/>
  </p:clrMapOvr>
  <p:transition spd="med">
    <p:randomBar dir="vert"/>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3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869591865"/>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1"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pic>
        <p:nvPicPr>
          <p:cNvPr id="102402" name="Picture 3" descr="OSLMN01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85800" y="685800"/>
            <a:ext cx="7620000" cy="5326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6260" name="Text Box 4"/>
          <p:cNvSpPr txBox="1">
            <a:spLocks noChangeArrowheads="1"/>
          </p:cNvSpPr>
          <p:nvPr/>
        </p:nvSpPr>
        <p:spPr bwMode="auto">
          <a:xfrm>
            <a:off x="6096000" y="6156325"/>
            <a:ext cx="30480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lnSpc>
                <a:spcPct val="100000"/>
              </a:lnSpc>
              <a:spcBef>
                <a:spcPct val="50000"/>
              </a:spcBef>
              <a:buFontTx/>
              <a:buNone/>
              <a:defRPr/>
            </a:pPr>
            <a:r>
              <a:rPr kumimoji="0" lang="ar-JO" sz="4000" dirty="0">
                <a:solidFill>
                  <a:srgbClr val="FFFFFF"/>
                </a:solidFill>
                <a:latin typeface="Arial" panose="020B0604020202020204" pitchFamily="34" charset="0"/>
                <a:cs typeface="Arial" panose="020B0604020202020204" pitchFamily="34" charset="0"/>
              </a:rPr>
              <a:t>سليمان</a:t>
            </a:r>
            <a:endParaRPr kumimoji="0" lang="en-US" sz="4000" dirty="0">
              <a:solidFill>
                <a:srgbClr val="FFFFFF"/>
              </a:solidFill>
              <a:latin typeface="Arial" panose="020B0604020202020204" pitchFamily="34" charset="0"/>
              <a:cs typeface="Arial" panose="020B0604020202020204" pitchFamily="34" charset="0"/>
            </a:endParaRPr>
          </a:p>
        </p:txBody>
      </p:sp>
      <p:sp>
        <p:nvSpPr>
          <p:cNvPr id="102404" name="Title 4"/>
          <p:cNvSpPr>
            <a:spLocks noGrp="1"/>
          </p:cNvSpPr>
          <p:nvPr>
            <p:ph type="title" idx="4294967295"/>
          </p:nvPr>
        </p:nvSpPr>
        <p:spPr>
          <a:xfrm>
            <a:off x="685800" y="609600"/>
            <a:ext cx="5486400" cy="1143000"/>
          </a:xfrm>
        </p:spPr>
        <p:txBody>
          <a:bodyPr/>
          <a:lstStyle/>
          <a:p>
            <a:r>
              <a:rPr lang="ar-JO" b="1" dirty="0">
                <a:latin typeface="Arial" panose="020B0604020202020204" pitchFamily="34" charset="0"/>
                <a:ea typeface="ＭＳ Ｐゴシック" charset="0"/>
                <a:cs typeface="Arial" panose="020B0604020202020204" pitchFamily="34" charset="0"/>
              </a:rPr>
              <a:t>الهيكل</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18387313"/>
      </p:ext>
    </p:extLst>
  </p:cSld>
  <p:clrMapOvr>
    <a:masterClrMapping/>
  </p:clrMapOvr>
  <p:transition spd="med">
    <p:randomBar dir="vert"/>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1026"/>
          <p:cNvSpPr>
            <a:spLocks noGrp="1" noChangeArrowheads="1"/>
          </p:cNvSpPr>
          <p:nvPr>
            <p:ph type="ctrTitle"/>
          </p:nvPr>
        </p:nvSpPr>
        <p:spPr>
          <a:xfrm>
            <a:off x="5029200" y="0"/>
            <a:ext cx="3657600" cy="3429000"/>
          </a:xfrm>
        </p:spPr>
        <p:txBody>
          <a:bodyPr/>
          <a:lstStyle/>
          <a:p>
            <a:pPr eaLnBrk="1" hangingPunct="1">
              <a:defRPr/>
            </a:pPr>
            <a:r>
              <a:rPr lang="ar-JO" dirty="0">
                <a:ea typeface="ＭＳ Ｐゴシック" charset="0"/>
                <a:cs typeface="Arial" panose="020B0604020202020204" pitchFamily="34" charset="0"/>
              </a:rPr>
              <a:t>تحضيرات </a:t>
            </a:r>
            <a:br>
              <a:rPr lang="ar-JO" dirty="0">
                <a:ea typeface="ＭＳ Ｐゴシック" charset="0"/>
                <a:cs typeface="Arial" panose="020B0604020202020204" pitchFamily="34" charset="0"/>
              </a:rPr>
            </a:br>
            <a:r>
              <a:rPr lang="ar-JO" dirty="0">
                <a:ea typeface="ＭＳ Ｐゴシック" charset="0"/>
                <a:cs typeface="Arial" panose="020B0604020202020204" pitchFamily="34" charset="0"/>
              </a:rPr>
              <a:t>الهيكل الثالث</a:t>
            </a:r>
            <a:endParaRPr lang="en-US" dirty="0">
              <a:ea typeface="ＭＳ Ｐゴシック" charset="0"/>
              <a:cs typeface="Arial" panose="020B0604020202020204" pitchFamily="34" charset="0"/>
            </a:endParaRPr>
          </a:p>
        </p:txBody>
      </p:sp>
      <p:sp>
        <p:nvSpPr>
          <p:cNvPr id="71683" name="Rectangle 1027"/>
          <p:cNvSpPr>
            <a:spLocks noGrp="1" noChangeArrowheads="1"/>
          </p:cNvSpPr>
          <p:nvPr>
            <p:ph type="subTitle" idx="1"/>
          </p:nvPr>
        </p:nvSpPr>
        <p:spPr/>
        <p:txBody>
          <a:bodyPr/>
          <a:lstStyle/>
          <a:p>
            <a:pPr eaLnBrk="1" hangingPunct="1">
              <a:defRPr/>
            </a:pPr>
            <a:endParaRPr lang="en-US" dirty="0">
              <a:ea typeface="+mn-ea"/>
              <a:cs typeface="Arial" panose="020B0604020202020204" pitchFamily="34" charset="0"/>
            </a:endParaRPr>
          </a:p>
        </p:txBody>
      </p:sp>
      <p:pic>
        <p:nvPicPr>
          <p:cNvPr id="194563" name="Picture 1028" descr="ThirdTemplePrep1"/>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4038600" y="3200400"/>
            <a:ext cx="5105400" cy="3657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94564" name="Picture 1029" descr="ThirdTemplePrep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5400000">
            <a:off x="-1356518" y="1356518"/>
            <a:ext cx="6858000" cy="4144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474405934"/>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5585" name="Picture 4" descr="3rdTemplePrep2"/>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52400" y="-155575"/>
            <a:ext cx="9372600" cy="6351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3730" name="Rectangle 2"/>
          <p:cNvSpPr>
            <a:spLocks noGrp="1" noChangeArrowheads="1"/>
          </p:cNvSpPr>
          <p:nvPr>
            <p:ph type="title"/>
          </p:nvPr>
        </p:nvSpPr>
        <p:spPr>
          <a:xfrm>
            <a:off x="457200" y="6172200"/>
            <a:ext cx="8229600" cy="685800"/>
          </a:xfrm>
        </p:spPr>
        <p:txBody>
          <a:bodyPr/>
          <a:lstStyle/>
          <a:p>
            <a:pPr eaLnBrk="1" hangingPunct="1">
              <a:defRPr/>
            </a:pPr>
            <a:r>
              <a:rPr lang="ar-JO" dirty="0">
                <a:ea typeface="ＭＳ Ｐゴシック" charset="0"/>
                <a:cs typeface="Arial" panose="020B0604020202020204" pitchFamily="34" charset="0"/>
              </a:rPr>
              <a:t>القيثارة والإناء الذهبي</a:t>
            </a:r>
            <a:endParaRPr lang="en-US" dirty="0">
              <a:ea typeface="ＭＳ Ｐゴシック" charset="0"/>
              <a:cs typeface="Arial" panose="020B0604020202020204" pitchFamily="34" charset="0"/>
            </a:endParaRPr>
          </a:p>
        </p:txBody>
      </p:sp>
    </p:spTree>
    <p:extLst>
      <p:ext uri="{BB962C8B-B14F-4D97-AF65-F5344CB8AC3E}">
        <p14:creationId xmlns:p14="http://schemas.microsoft.com/office/powerpoint/2010/main" val="2083491047"/>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2"/>
          <p:cNvSpPr>
            <a:spLocks noGrp="1" noChangeArrowheads="1"/>
          </p:cNvSpPr>
          <p:nvPr>
            <p:ph type="title"/>
          </p:nvPr>
        </p:nvSpPr>
        <p:spPr>
          <a:xfrm>
            <a:off x="4191000" y="228600"/>
            <a:ext cx="4648200" cy="1524000"/>
          </a:xfrm>
        </p:spPr>
        <p:txBody>
          <a:bodyPr/>
          <a:lstStyle/>
          <a:p>
            <a:pPr eaLnBrk="1" hangingPunct="1">
              <a:defRPr/>
            </a:pPr>
            <a:r>
              <a:rPr lang="ar-JO" dirty="0">
                <a:ea typeface="ＭＳ Ｐゴシック" charset="0"/>
                <a:cs typeface="Arial" panose="020B0604020202020204" pitchFamily="34" charset="0"/>
              </a:rPr>
              <a:t>القيثارة والمبخرة</a:t>
            </a:r>
            <a:endParaRPr lang="en-US" dirty="0">
              <a:ea typeface="ＭＳ Ｐゴシック" charset="0"/>
              <a:cs typeface="Arial" panose="020B0604020202020204" pitchFamily="34" charset="0"/>
            </a:endParaRPr>
          </a:p>
        </p:txBody>
      </p:sp>
      <p:pic>
        <p:nvPicPr>
          <p:cNvPr id="196610" name="Picture 4" descr="3rdTemplePrep3"/>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rot="-5400000">
            <a:off x="-876300" y="952500"/>
            <a:ext cx="5105400" cy="350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96611" name="Picture 5" descr="3rdTemplePrep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10800000">
            <a:off x="3810000" y="3194050"/>
            <a:ext cx="5105400" cy="3663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812359436"/>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1026"/>
          <p:cNvSpPr>
            <a:spLocks noGrp="1" noChangeArrowheads="1"/>
          </p:cNvSpPr>
          <p:nvPr>
            <p:ph type="title"/>
          </p:nvPr>
        </p:nvSpPr>
        <p:spPr>
          <a:xfrm>
            <a:off x="228600" y="277813"/>
            <a:ext cx="3581400" cy="3913187"/>
          </a:xfrm>
        </p:spPr>
        <p:txBody>
          <a:bodyPr/>
          <a:lstStyle/>
          <a:p>
            <a:pPr eaLnBrk="1" hangingPunct="1">
              <a:defRPr/>
            </a:pPr>
            <a:r>
              <a:rPr lang="ar-JO" sz="6000" dirty="0">
                <a:ea typeface="ＭＳ Ｐゴシック" charset="0"/>
                <a:cs typeface="Arial" panose="020B0604020202020204" pitchFamily="34" charset="0"/>
              </a:rPr>
              <a:t>المنارة</a:t>
            </a:r>
            <a:endParaRPr lang="en-US" dirty="0">
              <a:ea typeface="ＭＳ Ｐゴシック" charset="0"/>
              <a:cs typeface="Arial" panose="020B0604020202020204" pitchFamily="34" charset="0"/>
            </a:endParaRPr>
          </a:p>
        </p:txBody>
      </p:sp>
      <p:pic>
        <p:nvPicPr>
          <p:cNvPr id="197634" name="Picture 1028" descr="3rdTemplePrepLamp"/>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4117975" y="0"/>
            <a:ext cx="50260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126231611"/>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4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057694416"/>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4"/>
          <p:cNvSpPr>
            <a:spLocks noChangeArrowheads="1"/>
          </p:cNvSpPr>
          <p:nvPr/>
        </p:nvSpPr>
        <p:spPr bwMode="auto">
          <a:xfrm>
            <a:off x="0" y="0"/>
            <a:ext cx="9144000" cy="6858000"/>
          </a:xfrm>
          <a:prstGeom prst="rect">
            <a:avLst/>
          </a:prstGeom>
          <a:solidFill>
            <a:schemeClr val="tx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0"/>
              </a:spcBef>
              <a:buFontTx/>
              <a:buNone/>
              <a:defRPr/>
            </a:pPr>
            <a:endParaRPr kumimoji="0" lang="en-US" sz="2000" dirty="0">
              <a:solidFill>
                <a:srgbClr val="000000"/>
              </a:solidFill>
              <a:effectLst>
                <a:glow rad="101600">
                  <a:srgbClr val="000000">
                    <a:alpha val="75000"/>
                  </a:srgbClr>
                </a:glow>
              </a:effectLst>
              <a:latin typeface="Arial" panose="020B0604020202020204" pitchFamily="34" charset="0"/>
              <a:cs typeface="Arial" panose="020B0604020202020204" pitchFamily="34" charset="0"/>
            </a:endParaRPr>
          </a:p>
        </p:txBody>
      </p:sp>
      <p:pic>
        <p:nvPicPr>
          <p:cNvPr id="2" name="Picture 2" descr="002">
            <a:extLst>
              <a:ext uri="{FF2B5EF4-FFF2-40B4-BE49-F238E27FC236}">
                <a16:creationId xmlns:a16="http://schemas.microsoft.com/office/drawing/2014/main" id="{4753B0D7-3BEF-B495-CEEF-2084FBA62057}"/>
              </a:ext>
            </a:extLst>
          </p:cNvPr>
          <p:cNvPicPr>
            <a:picLocks noChangeAspect="1" noChangeArrowheads="1"/>
          </p:cNvPicPr>
          <p:nvPr/>
        </p:nvPicPr>
        <p:blipFill>
          <a:blip r:embed="rId3">
            <a:lum bright="-18000"/>
            <a:extLst>
              <a:ext uri="{28A0092B-C50C-407E-A947-70E740481C1C}">
                <a14:useLocalDpi xmlns:a14="http://schemas.microsoft.com/office/drawing/2010/main"/>
              </a:ext>
            </a:extLst>
          </a:blip>
          <a:srcRect l="2645" t="2645" r="3292"/>
          <a:stretch>
            <a:fillRect/>
          </a:stretch>
        </p:blipFill>
        <p:spPr bwMode="auto">
          <a:xfrm>
            <a:off x="-72008" y="-74878"/>
            <a:ext cx="9252520" cy="63841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059" name="Text Box 3"/>
          <p:cNvSpPr txBox="1">
            <a:spLocks noChangeArrowheads="1"/>
          </p:cNvSpPr>
          <p:nvPr/>
        </p:nvSpPr>
        <p:spPr bwMode="auto">
          <a:xfrm>
            <a:off x="381000" y="152400"/>
            <a:ext cx="8534400" cy="244682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85000"/>
              </a:lnSpc>
              <a:spcBef>
                <a:spcPct val="50000"/>
              </a:spcBef>
              <a:buFontTx/>
              <a:buNone/>
              <a:defRPr/>
            </a:pPr>
            <a:r>
              <a:rPr kumimoji="0" lang="ar-JO" sz="3600" dirty="0">
                <a:solidFill>
                  <a:srgbClr val="FEFDE3"/>
                </a:solidFill>
                <a:effectLst>
                  <a:glow rad="101600">
                    <a:srgbClr val="000000">
                      <a:alpha val="75000"/>
                    </a:srgbClr>
                  </a:glow>
                </a:effectLst>
                <a:latin typeface="Arial" panose="020B0604020202020204" pitchFamily="34" charset="0"/>
                <a:cs typeface="Arial" panose="020B0604020202020204" pitchFamily="34" charset="0"/>
              </a:rPr>
              <a:t>أجاب يسوع وقال لهم انقضوا هذا الهيكل وفي ثلاثة أيام اقيمه فقال اليهود في ست وأربعين سنة بني هذا الهيكل أفأنت في ثلاثة أيام تقيمه وأما هو فكان يقول عن هيكل جسده فلما قام من الأموات تذكر تلاميذه أنه قال هذا فآمنوا بالكتاب والكلام الذي قاله يسوع</a:t>
            </a:r>
            <a:endParaRPr kumimoji="0" lang="en-US" sz="2800" dirty="0">
              <a:solidFill>
                <a:srgbClr val="FEFDE3"/>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5" name="Title 4"/>
          <p:cNvSpPr>
            <a:spLocks noGrp="1"/>
          </p:cNvSpPr>
          <p:nvPr>
            <p:ph type="title" idx="4294967295"/>
          </p:nvPr>
        </p:nvSpPr>
        <p:spPr>
          <a:xfrm>
            <a:off x="990600" y="6165304"/>
            <a:ext cx="7620000" cy="692696"/>
          </a:xfrm>
        </p:spPr>
        <p:txBody>
          <a:bodyPr/>
          <a:lstStyle/>
          <a:p>
            <a:pPr>
              <a:defRPr/>
            </a:pPr>
            <a:r>
              <a:rPr lang="ar-JO" sz="3200" b="1" dirty="0">
                <a:solidFill>
                  <a:schemeClr val="bg1"/>
                </a:solidFill>
                <a:effectLst>
                  <a:glow rad="101600">
                    <a:schemeClr val="tx1">
                      <a:alpha val="75000"/>
                    </a:schemeClr>
                  </a:glow>
                </a:effectLst>
                <a:latin typeface="Arial" panose="020B0604020202020204" pitchFamily="34" charset="0"/>
                <a:ea typeface="ＭＳ Ｐゴシック" charset="0"/>
                <a:cs typeface="Arial" panose="020B0604020202020204" pitchFamily="34" charset="0"/>
              </a:rPr>
              <a:t>يوحنا 2: 19-22</a:t>
            </a:r>
            <a:endParaRPr lang="en-US" sz="4000" b="1" dirty="0">
              <a:effectLst>
                <a:glow rad="101600">
                  <a:schemeClr val="tx1">
                    <a:alpha val="75000"/>
                  </a:schemeClr>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9863041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1000"/>
                                  </p:stCondLst>
                                  <p:childTnLst>
                                    <p:set>
                                      <p:cBhvr>
                                        <p:cTn id="6" dur="1" fill="hold">
                                          <p:stCondLst>
                                            <p:cond delay="0"/>
                                          </p:stCondLst>
                                        </p:cTn>
                                        <p:tgtEl>
                                          <p:spTgt spid="45059"/>
                                        </p:tgtEl>
                                        <p:attrNameLst>
                                          <p:attrName>style.visibility</p:attrName>
                                        </p:attrNameLst>
                                      </p:cBhvr>
                                      <p:to>
                                        <p:strVal val="visible"/>
                                      </p:to>
                                    </p:set>
                                    <p:animEffect transition="in" filter="dissolve">
                                      <p:cBhvr>
                                        <p:cTn id="7" dur="500"/>
                                        <p:tgtEl>
                                          <p:spTgt spid="450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PHOTO" val="TRUE"/>
  <p:tag name="FILENAME" val="D:\Aerials Judah Mitchell sr\Jerusalem\Jerusalem area aerial from s, tb q010703.jpg"/>
</p:tagLst>
</file>

<file path=ppt/tags/tag2.xml><?xml version="1.0" encoding="utf-8"?>
<p:tagLst xmlns:a="http://schemas.openxmlformats.org/drawingml/2006/main" xmlns:r="http://schemas.openxmlformats.org/officeDocument/2006/relationships" xmlns:p="http://schemas.openxmlformats.org/presentationml/2006/main">
  <p:tag name="PHOTO" val="TRUE"/>
  <p:tag name="FILENAME" val="E:\0Adds 2002\04 Judah\010703 Beersheba flight\Jerusalem\sr\Old City aerial from north2.jpg"/>
</p:tagLst>
</file>

<file path=ppt/tags/tag3.xml><?xml version="1.0" encoding="utf-8"?>
<p:tagLst xmlns:a="http://schemas.openxmlformats.org/drawingml/2006/main" xmlns:r="http://schemas.openxmlformats.org/officeDocument/2006/relationships" xmlns:p="http://schemas.openxmlformats.org/presentationml/2006/main">
  <p:tag name="PHOTO" val="TRUE"/>
  <p:tag name="FILENAME" val="E:\Todd Sites\0 Adds\df\3 Jerusalem\Views\sr\Jerusalem from Mt of Olives panorama, df 090101.jpg"/>
</p:tagLst>
</file>

<file path=ppt/tags/tag4.xml><?xml version="1.0" encoding="utf-8"?>
<p:tagLst xmlns:a="http://schemas.openxmlformats.org/drawingml/2006/main" xmlns:r="http://schemas.openxmlformats.org/officeDocument/2006/relationships" xmlns:p="http://schemas.openxmlformats.org/presentationml/2006/main">
  <p:tag name="PHOTO" val="TRUE"/>
  <p:tag name="FILENAME" val="E:\Todd Sites\0 Adds\df\3 Jerusalem\Views\sr\Jerusalem from Mt of Olives panorama, df 090101.jpg"/>
</p:tagLst>
</file>

<file path=ppt/tags/tag5.xml><?xml version="1.0" encoding="utf-8"?>
<p:tagLst xmlns:a="http://schemas.openxmlformats.org/drawingml/2006/main" xmlns:r="http://schemas.openxmlformats.org/officeDocument/2006/relationships" xmlns:p="http://schemas.openxmlformats.org/presentationml/2006/main">
  <p:tag name="PHOTO" val="TRUE"/>
  <p:tag name="FILENAME" val="E:\Todd Sites\0 Adds\df\3 Jerusalem\Views\sr\Jerusalem from Mt of Olives panorama, df 090101.jpg"/>
</p:tagLst>
</file>

<file path=ppt/tags/tag6.xml><?xml version="1.0" encoding="utf-8"?>
<p:tagLst xmlns:a="http://schemas.openxmlformats.org/drawingml/2006/main" xmlns:r="http://schemas.openxmlformats.org/officeDocument/2006/relationships" xmlns:p="http://schemas.openxmlformats.org/presentationml/2006/main">
  <p:tag name="PHOTO" val="TRUE"/>
  <p:tag name="FILENAME" val="E:\Todd Sites\0 Adds\df\3 Jerusalem\Western Wall\sr\Western Wall at Sukkot2, df 100301.jpg"/>
</p:tagLst>
</file>

<file path=ppt/tags/tag7.xml><?xml version="1.0" encoding="utf-8"?>
<p:tagLst xmlns:a="http://schemas.openxmlformats.org/drawingml/2006/main" xmlns:r="http://schemas.openxmlformats.org/officeDocument/2006/relationships" xmlns:p="http://schemas.openxmlformats.org/presentationml/2006/main">
  <p:tag name="PHOTO" val="TRUE"/>
  <p:tag name="FILENAME" val="D:\2 Jerusalem\Western Wall\Sr\Men praying at Western Wall, tb n010200 sr.jpg"/>
</p:tagLst>
</file>

<file path=ppt/tags/tag8.xml><?xml version="1.0" encoding="utf-8"?>
<p:tagLst xmlns:a="http://schemas.openxmlformats.org/drawingml/2006/main" xmlns:r="http://schemas.openxmlformats.org/officeDocument/2006/relationships" xmlns:p="http://schemas.openxmlformats.org/presentationml/2006/main">
  <p:tag name="PHOTO" val="TRUE"/>
  <p:tag name="FILENAME" val="E:\Todd Sites\0 Adds\df\3 Jerusalem\Views\sr\Jerusalem from Mt of Olives panorama, df 090101.jpg"/>
</p:tagLst>
</file>

<file path=ppt/tags/tag9.xml><?xml version="1.0" encoding="utf-8"?>
<p:tagLst xmlns:a="http://schemas.openxmlformats.org/drawingml/2006/main" xmlns:r="http://schemas.openxmlformats.org/officeDocument/2006/relationships" xmlns:p="http://schemas.openxmlformats.org/presentationml/2006/main">
  <p:tag name="PHOTO" val="TRUE"/>
  <p:tag name="FILENAME" val="D:\Aerials Judah Mitchell sr\Jerusalem\Jerusalem and wilderness aerial from w, tb q010703.jpg"/>
</p:tagLst>
</file>

<file path=ppt/theme/_rels/theme33.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image" Target="../media/image7.jpeg"/></Relationships>
</file>

<file path=ppt/theme/_rels/theme50.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image" Target="../media/image11.jpeg"/></Relationships>
</file>

<file path=ppt/theme/theme1.xml><?xml version="1.0" encoding="utf-8"?>
<a:theme xmlns:a="http://schemas.openxmlformats.org/drawingml/2006/main" name="1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charset="0"/>
          </a:defRPr>
        </a:defPPr>
      </a:lstStyle>
    </a:spDef>
    <a:ln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1" charset="0"/>
          </a:defRPr>
        </a:defPPr>
      </a:lstStyle>
    </a:spDef>
    <a:ln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1"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latin typeface="Matura MT Script Capitals" pitchFamily="-10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latin typeface="Matura MT Script Capitals"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Azure">
  <a:themeElements>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fontScheme name="Az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clrMap bg1="dk2" tx1="lt1" bg2="dk1" tx2="lt2" accent1="accent1" accent2="accent2" accent3="accent3" accent4="accent4" accent5="accent5" accent6="accent6" hlink="hlink" folHlink="folHlink"/>
    </a:extraClrScheme>
    <a:extraClrScheme>
      <a:clrScheme name="Azure 2">
        <a:dk1>
          <a:srgbClr val="000000"/>
        </a:dk1>
        <a:lt1>
          <a:srgbClr val="CCECFF"/>
        </a:lt1>
        <a:dk2>
          <a:srgbClr val="330099"/>
        </a:dk2>
        <a:lt2>
          <a:srgbClr val="0099CC"/>
        </a:lt2>
        <a:accent1>
          <a:srgbClr val="009999"/>
        </a:accent1>
        <a:accent2>
          <a:srgbClr val="FF99CC"/>
        </a:accent2>
        <a:accent3>
          <a:srgbClr val="E2F4FF"/>
        </a:accent3>
        <a:accent4>
          <a:srgbClr val="000000"/>
        </a:accent4>
        <a:accent5>
          <a:srgbClr val="AACACA"/>
        </a:accent5>
        <a:accent6>
          <a:srgbClr val="E78AB9"/>
        </a:accent6>
        <a:hlink>
          <a:srgbClr val="6600CC"/>
        </a:hlink>
        <a:folHlink>
          <a:srgbClr val="3366FF"/>
        </a:folHlink>
      </a:clrScheme>
      <a:clrMap bg1="lt1" tx1="dk1" bg2="lt2" tx2="dk2" accent1="accent1" accent2="accent2" accent3="accent3" accent4="accent4" accent5="accent5" accent6="accent6" hlink="hlink" folHlink="folHlink"/>
    </a:extraClrScheme>
    <a:extraClrScheme>
      <a:clrScheme name="Azure 3">
        <a:dk1>
          <a:srgbClr val="000000"/>
        </a:dk1>
        <a:lt1>
          <a:srgbClr val="FFFFFF"/>
        </a:lt1>
        <a:dk2>
          <a:srgbClr val="000000"/>
        </a:dk2>
        <a:lt2>
          <a:srgbClr val="CBCBCB"/>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2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72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7200" b="0" i="0" u="none" strike="noStrike" cap="none" normalizeH="0" baseline="0">
            <a:ln>
              <a:noFill/>
            </a:ln>
            <a:solidFill>
              <a:schemeClr val="tx1"/>
            </a:solidFill>
            <a:effectLst/>
            <a:latin typeface="Arial"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5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26"/>
        <a:ea typeface="ＭＳ Ｐゴシック"/>
        <a:cs typeface=""/>
      </a:majorFont>
      <a:minorFont>
        <a:latin typeface="26"/>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8_Default Design">
  <a:themeElements>
    <a:clrScheme name="Default Design 13">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00"/>
      </a:hlink>
      <a:folHlink>
        <a:srgbClr val="99CC00"/>
      </a:folHlink>
    </a:clrScheme>
    <a:fontScheme name="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tx1"/>
        </a:solidFill>
        <a:ln w="9525" cap="flat" cmpd="sng" algn="ctr">
          <a:solidFill>
            <a:schemeClr val="tx1"/>
          </a:solidFill>
          <a:prstDash val="solid"/>
          <a:round/>
          <a:headEnd type="none" w="med" len="med"/>
          <a:tailEnd type="none" w="med" len="med"/>
        </a:ln>
        <a:effectLst/>
      </a:spPr>
      <a:bodyPr vert="horz" wrap="square" lIns="91440" tIns="45720" rIns="91440" bIns="45720" numCol="1" rtlCol="0"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Default Design 13">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00"/>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1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9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Project Overview (Standard)">
  <a:themeElements>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fontScheme name="Project Overview (Standard)">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clrMap bg1="dk2" tx1="lt1" bg2="dk1" tx2="lt2" accent1="accent1" accent2="accent2" accent3="accent3" accent4="accent4" accent5="accent5" accent6="accent6" hlink="hlink" folHlink="folHlink"/>
    </a:extraClrScheme>
    <a:extraClrScheme>
      <a:clrScheme name="Project Overview (Standard)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Project Overview (Standard)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Contemporary">
  <a:themeElements>
    <a:clrScheme name="1_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1_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1_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1_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1_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3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2.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34.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1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2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1_Capsules">
  <a:themeElements>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fontScheme name="Capsu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Capsules 1">
        <a:dk1>
          <a:srgbClr val="000066"/>
        </a:dk1>
        <a:lt1>
          <a:srgbClr val="FFFFEB"/>
        </a:lt1>
        <a:dk2>
          <a:srgbClr val="336699"/>
        </a:dk2>
        <a:lt2>
          <a:srgbClr val="FFFFEB"/>
        </a:lt2>
        <a:accent1>
          <a:srgbClr val="666699"/>
        </a:accent1>
        <a:accent2>
          <a:srgbClr val="99CCFF"/>
        </a:accent2>
        <a:accent3>
          <a:srgbClr val="ADB8CA"/>
        </a:accent3>
        <a:accent4>
          <a:srgbClr val="DADAC9"/>
        </a:accent4>
        <a:accent5>
          <a:srgbClr val="B8B8CA"/>
        </a:accent5>
        <a:accent6>
          <a:srgbClr val="8AB9E7"/>
        </a:accent6>
        <a:hlink>
          <a:srgbClr val="CCCCFF"/>
        </a:hlink>
        <a:folHlink>
          <a:srgbClr val="C68DFF"/>
        </a:folHlink>
      </a:clrScheme>
      <a:clrMap bg1="dk2" tx1="lt1" bg2="dk1" tx2="lt2" accent1="accent1" accent2="accent2" accent3="accent3" accent4="accent4" accent5="accent5" accent6="accent6" hlink="hlink" folHlink="folHlink"/>
    </a:extraClrScheme>
    <a:extraClrScheme>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clrMap bg1="lt1" tx1="dk1" bg2="lt2" tx2="dk2" accent1="accent1" accent2="accent2" accent3="accent3" accent4="accent4" accent5="accent5" accent6="accent6" hlink="hlink" folHlink="folHlink"/>
    </a:extraClrScheme>
    <a:extraClrScheme>
      <a:clrScheme name="Capsules 3">
        <a:dk1>
          <a:srgbClr val="000000"/>
        </a:dk1>
        <a:lt1>
          <a:srgbClr val="FFFFFF"/>
        </a:lt1>
        <a:dk2>
          <a:srgbClr val="000000"/>
        </a:dk2>
        <a:lt2>
          <a:srgbClr val="5F5F5F"/>
        </a:lt2>
        <a:accent1>
          <a:srgbClr val="C0C0C0"/>
        </a:accent1>
        <a:accent2>
          <a:srgbClr val="808080"/>
        </a:accent2>
        <a:accent3>
          <a:srgbClr val="FFFFFF"/>
        </a:accent3>
        <a:accent4>
          <a:srgbClr val="000000"/>
        </a:accent4>
        <a:accent5>
          <a:srgbClr val="DCDCDC"/>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Capsules 4">
        <a:dk1>
          <a:srgbClr val="000000"/>
        </a:dk1>
        <a:lt1>
          <a:srgbClr val="FFFFFF"/>
        </a:lt1>
        <a:dk2>
          <a:srgbClr val="9900CC"/>
        </a:dk2>
        <a:lt2>
          <a:srgbClr val="0033CC"/>
        </a:lt2>
        <a:accent1>
          <a:srgbClr val="FFCC66"/>
        </a:accent1>
        <a:accent2>
          <a:srgbClr val="33CC33"/>
        </a:accent2>
        <a:accent3>
          <a:srgbClr val="FFFFFF"/>
        </a:accent3>
        <a:accent4>
          <a:srgbClr val="000000"/>
        </a:accent4>
        <a:accent5>
          <a:srgbClr val="FFE2B8"/>
        </a:accent5>
        <a:accent6>
          <a:srgbClr val="2DB92D"/>
        </a:accent6>
        <a:hlink>
          <a:srgbClr val="9900CC"/>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SPLATS">
  <a:themeElements>
    <a:clrScheme name="SPLATS 1">
      <a:dk1>
        <a:srgbClr val="000000"/>
      </a:dk1>
      <a:lt1>
        <a:srgbClr val="FFFFFF"/>
      </a:lt1>
      <a:dk2>
        <a:srgbClr val="003399"/>
      </a:dk2>
      <a:lt2>
        <a:srgbClr val="FFFF66"/>
      </a:lt2>
      <a:accent1>
        <a:srgbClr val="FF9933"/>
      </a:accent1>
      <a:accent2>
        <a:srgbClr val="CC0066"/>
      </a:accent2>
      <a:accent3>
        <a:srgbClr val="AAADCA"/>
      </a:accent3>
      <a:accent4>
        <a:srgbClr val="DADADA"/>
      </a:accent4>
      <a:accent5>
        <a:srgbClr val="FFCAAD"/>
      </a:accent5>
      <a:accent6>
        <a:srgbClr val="B9005C"/>
      </a:accent6>
      <a:hlink>
        <a:srgbClr val="00CCCC"/>
      </a:hlink>
      <a:folHlink>
        <a:srgbClr val="0066FF"/>
      </a:folHlink>
    </a:clrScheme>
    <a:fontScheme name="SPLAT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PLATS 1">
        <a:dk1>
          <a:srgbClr val="000000"/>
        </a:dk1>
        <a:lt1>
          <a:srgbClr val="FFFFFF"/>
        </a:lt1>
        <a:dk2>
          <a:srgbClr val="003399"/>
        </a:dk2>
        <a:lt2>
          <a:srgbClr val="FFFF66"/>
        </a:lt2>
        <a:accent1>
          <a:srgbClr val="FF9933"/>
        </a:accent1>
        <a:accent2>
          <a:srgbClr val="CC0066"/>
        </a:accent2>
        <a:accent3>
          <a:srgbClr val="AAADCA"/>
        </a:accent3>
        <a:accent4>
          <a:srgbClr val="DADADA"/>
        </a:accent4>
        <a:accent5>
          <a:srgbClr val="FFCAAD"/>
        </a:accent5>
        <a:accent6>
          <a:srgbClr val="B9005C"/>
        </a:accent6>
        <a:hlink>
          <a:srgbClr val="00CCCC"/>
        </a:hlink>
        <a:folHlink>
          <a:srgbClr val="0066FF"/>
        </a:folHlink>
      </a:clrScheme>
      <a:clrMap bg1="dk2" tx1="lt1" bg2="dk1" tx2="lt2" accent1="accent1" accent2="accent2" accent3="accent3" accent4="accent4" accent5="accent5" accent6="accent6" hlink="hlink" folHlink="folHlink"/>
    </a:extraClrScheme>
    <a:extraClrScheme>
      <a:clrScheme name="SPLATS 2">
        <a:dk1>
          <a:srgbClr val="000000"/>
        </a:dk1>
        <a:lt1>
          <a:srgbClr val="FFFFFF"/>
        </a:lt1>
        <a:dk2>
          <a:srgbClr val="000080"/>
        </a:dk2>
        <a:lt2>
          <a:srgbClr val="B2B2B2"/>
        </a:lt2>
        <a:accent1>
          <a:srgbClr val="CCCCFF"/>
        </a:accent1>
        <a:accent2>
          <a:srgbClr val="99CCFF"/>
        </a:accent2>
        <a:accent3>
          <a:srgbClr val="FFFFFF"/>
        </a:accent3>
        <a:accent4>
          <a:srgbClr val="000000"/>
        </a:accent4>
        <a:accent5>
          <a:srgbClr val="E2E2FF"/>
        </a:accent5>
        <a:accent6>
          <a:srgbClr val="8AB9E7"/>
        </a:accent6>
        <a:hlink>
          <a:srgbClr val="FF99FF"/>
        </a:hlink>
        <a:folHlink>
          <a:srgbClr val="CCECFF"/>
        </a:folHlink>
      </a:clrScheme>
      <a:clrMap bg1="lt1" tx1="dk1" bg2="lt2" tx2="dk2" accent1="accent1" accent2="accent2" accent3="accent3" accent4="accent4" accent5="accent5" accent6="accent6" hlink="hlink" folHlink="folHlink"/>
    </a:extraClrScheme>
    <a:extraClrScheme>
      <a:clrScheme name="SPLATS 3">
        <a:dk1>
          <a:srgbClr val="000000"/>
        </a:dk1>
        <a:lt1>
          <a:srgbClr val="FFFFFF"/>
        </a:lt1>
        <a:dk2>
          <a:srgbClr val="000000"/>
        </a:dk2>
        <a:lt2>
          <a:srgbClr val="B2B2B2"/>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Shimmer">
  <a:themeElements>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Shimmer">
      <a:majorFont>
        <a:latin typeface="Arial"/>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1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2_Project Overview (Standard)">
  <a:themeElements>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fontScheme name="Project Overview (Standard)">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clrMap bg1="dk2" tx1="lt1" bg2="dk1" tx2="lt2" accent1="accent1" accent2="accent2" accent3="accent3" accent4="accent4" accent5="accent5" accent6="accent6" hlink="hlink" folHlink="folHlink"/>
    </a:extraClrScheme>
    <a:extraClrScheme>
      <a:clrScheme name="Project Overview (Standard)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Project Overview (Standard)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1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6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4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1_Shimmer">
  <a:themeElements>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Shimmer">
      <a:majorFont>
        <a:latin typeface="Arial"/>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1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3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3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Civic">
  <a:themeElements>
    <a:clrScheme name="Civic">
      <a:dk1>
        <a:sysClr val="windowText" lastClr="000000"/>
      </a:dk1>
      <a:lt1>
        <a:sysClr val="window" lastClr="FFFFFF"/>
      </a:lt1>
      <a:dk2>
        <a:srgbClr val="646B86"/>
      </a:dk2>
      <a:lt2>
        <a:srgbClr val="C5D1D7"/>
      </a:lt2>
      <a:accent1>
        <a:srgbClr val="D16349"/>
      </a:accent1>
      <a:accent2>
        <a:srgbClr val="CCB400"/>
      </a:accent2>
      <a:accent3>
        <a:srgbClr val="8CADAE"/>
      </a:accent3>
      <a:accent4>
        <a:srgbClr val="8C7B70"/>
      </a:accent4>
      <a:accent5>
        <a:srgbClr val="8FB08C"/>
      </a:accent5>
      <a:accent6>
        <a:srgbClr val="D19049"/>
      </a:accent6>
      <a:hlink>
        <a:srgbClr val="00A3D6"/>
      </a:hlink>
      <a:folHlink>
        <a:srgbClr val="694F07"/>
      </a:folHlink>
    </a:clrScheme>
    <a:fontScheme name="Civic">
      <a:majorFont>
        <a:latin typeface="Georgia"/>
        <a:ea typeface=""/>
        <a:cs typeface=""/>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Georgia"/>
        <a:ea typeface=""/>
        <a:cs typeface=""/>
        <a:font script="Jpan" typeface="ＭＳ Ｐ明朝"/>
        <a:font script="Hang" typeface="바탕"/>
        <a:font script="Hans" typeface="方正舒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Civic">
      <a:fillStyleLst>
        <a:solidFill>
          <a:schemeClr val="phClr"/>
        </a:solidFill>
        <a:solidFill>
          <a:schemeClr val="phClr">
            <a:tint val="45000"/>
          </a:schemeClr>
        </a:solidFill>
        <a:solidFill>
          <a:schemeClr val="phClr">
            <a:tint val="95000"/>
          </a:schemeClr>
        </a:solidFill>
      </a:fillStyleLst>
      <a:lnStyleLst>
        <a:ln w="9525" cap="flat" cmpd="sng" algn="ctr">
          <a:solidFill>
            <a:schemeClr val="phClr"/>
          </a:solidFill>
          <a:prstDash val="solid"/>
        </a:ln>
        <a:ln w="11429" cap="flat" cmpd="sng" algn="ctr">
          <a:solidFill>
            <a:schemeClr val="phClr"/>
          </a:solidFill>
          <a:prstDash val="sysDash"/>
        </a:ln>
        <a:ln w="20000" cap="flat" cmpd="sng" algn="ctr">
          <a:solidFill>
            <a:schemeClr val="phClr"/>
          </a:solidFill>
          <a:prstDash val="solid"/>
        </a:ln>
      </a:lnStyleLst>
      <a:effectStyleLst>
        <a:effectStyle>
          <a:effectLst>
            <a:outerShdw blurRad="50800" dist="25400" dir="5400000" rotWithShape="0">
              <a:srgbClr val="000000">
                <a:alpha val="35000"/>
              </a:srgbClr>
            </a:outerShdw>
          </a:effectLst>
        </a:effectStyle>
        <a:effectStyle>
          <a:effectLst>
            <a:outerShdw blurRad="50800" dist="25400" dir="5400000" rotWithShape="0">
              <a:srgbClr val="000000">
                <a:alpha val="45000"/>
              </a:srgbClr>
            </a:outerShdw>
          </a:effectLst>
          <a:scene3d>
            <a:camera prst="orthographicFront" fov="0">
              <a:rot lat="0" lon="0" rev="0"/>
            </a:camera>
            <a:lightRig rig="threePt" dir="t">
              <a:rot lat="0" lon="0" rev="0"/>
            </a:lightRig>
          </a:scene3d>
          <a:sp3d contourW="9525" prstMaterial="matte">
            <a:bevelT w="0" h="0"/>
            <a:contourClr>
              <a:schemeClr val="phClr">
                <a:shade val="70000"/>
                <a:satMod val="105000"/>
              </a:schemeClr>
            </a:contourClr>
          </a:sp3d>
        </a:effectStyle>
        <a:effectStyle>
          <a:effectLst>
            <a:outerShdw blurRad="50800" dist="25400" dir="5400000" rotWithShape="0">
              <a:srgbClr val="000000">
                <a:alpha val="45000"/>
              </a:srgbClr>
            </a:outerShdw>
          </a:effectLst>
          <a:scene3d>
            <a:camera prst="orthographicFront" fov="0">
              <a:rot lat="0" lon="0" rev="0"/>
            </a:camera>
            <a:lightRig rig="soft" dir="b">
              <a:rot lat="0" lon="0" rev="0"/>
            </a:lightRig>
          </a:scene3d>
          <a:sp3d prstMaterial="dkEdge">
            <a:bevelT w="63500" h="63500" prst="cross"/>
            <a:contourClr>
              <a:schemeClr val="phClr"/>
            </a:contourClr>
          </a:sp3d>
        </a:effectStyle>
      </a:effectStyleLst>
      <a:bgFillStyleLst>
        <a:solidFill>
          <a:schemeClr val="phClr"/>
        </a:solidFill>
        <a:blipFill>
          <a:blip xmlns:r="http://schemas.openxmlformats.org/officeDocument/2006/relationships" r:embed="rId1">
            <a:duotone>
              <a:schemeClr val="phClr">
                <a:shade val="70000"/>
                <a:satMod val="115000"/>
              </a:schemeClr>
              <a:schemeClr val="phClr">
                <a:tint val="85000"/>
              </a:schemeClr>
            </a:duotone>
          </a:blip>
          <a:tile tx="0" ty="0" sx="85000" sy="85000" flip="none" algn="tl"/>
        </a:blipFill>
        <a:blipFill>
          <a:blip xmlns:r="http://schemas.openxmlformats.org/officeDocument/2006/relationships" r:embed="rId2">
            <a:duotone>
              <a:schemeClr val="phClr">
                <a:shade val="65000"/>
                <a:satMod val="115000"/>
              </a:schemeClr>
              <a:schemeClr val="phClr">
                <a:tint val="85000"/>
              </a:schemeClr>
            </a:duotone>
          </a:blip>
          <a:tile tx="0" ty="0" sx="65000" sy="65000" flip="none" algn="tl"/>
        </a:blipFill>
      </a:bgFillStyleLst>
    </a:fmtScheme>
  </a:themeElements>
  <a:objectDefaults/>
  <a:extraClrSchemeLst/>
</a:theme>
</file>

<file path=ppt/theme/theme51.xml><?xml version="1.0" encoding="utf-8"?>
<a:theme xmlns:a="http://schemas.openxmlformats.org/drawingml/2006/main" name="1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1_Optical">
  <a:themeElements>
    <a:clrScheme name="Optical 1">
      <a:dk1>
        <a:srgbClr val="000000"/>
      </a:dk1>
      <a:lt1>
        <a:srgbClr val="CBF0FF"/>
      </a:lt1>
      <a:dk2>
        <a:srgbClr val="00295B"/>
      </a:dk2>
      <a:lt2>
        <a:srgbClr val="808080"/>
      </a:lt2>
      <a:accent1>
        <a:srgbClr val="6DC9EE"/>
      </a:accent1>
      <a:accent2>
        <a:srgbClr val="CCCCFF"/>
      </a:accent2>
      <a:accent3>
        <a:srgbClr val="E2F6FF"/>
      </a:accent3>
      <a:accent4>
        <a:srgbClr val="000000"/>
      </a:accent4>
      <a:accent5>
        <a:srgbClr val="BAE1F5"/>
      </a:accent5>
      <a:accent6>
        <a:srgbClr val="B9B9E7"/>
      </a:accent6>
      <a:hlink>
        <a:srgbClr val="3333CC"/>
      </a:hlink>
      <a:folHlink>
        <a:srgbClr val="AF67FF"/>
      </a:folHlink>
    </a:clrScheme>
    <a:fontScheme name="Optical">
      <a:majorFont>
        <a:latin typeface="Helvetica"/>
        <a:ea typeface="ＭＳ Ｐゴシック"/>
        <a:cs typeface="ＭＳ Ｐゴシック"/>
      </a:majorFont>
      <a:minorFont>
        <a:latin typeface="Helvetic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Optical 1">
        <a:dk1>
          <a:srgbClr val="000000"/>
        </a:dk1>
        <a:lt1>
          <a:srgbClr val="CBF0FF"/>
        </a:lt1>
        <a:dk2>
          <a:srgbClr val="00295B"/>
        </a:dk2>
        <a:lt2>
          <a:srgbClr val="808080"/>
        </a:lt2>
        <a:accent1>
          <a:srgbClr val="6DC9EE"/>
        </a:accent1>
        <a:accent2>
          <a:srgbClr val="CCCCFF"/>
        </a:accent2>
        <a:accent3>
          <a:srgbClr val="E2F6FF"/>
        </a:accent3>
        <a:accent4>
          <a:srgbClr val="000000"/>
        </a:accent4>
        <a:accent5>
          <a:srgbClr val="BAE1F5"/>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5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1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1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20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4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1_Azure">
  <a:themeElements>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fontScheme name="Az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57150" cap="sq" cmpd="sng" algn="ctr">
          <a:solidFill>
            <a:srgbClr val="FF0000"/>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spDef>
    <a:lnDef>
      <a:spPr bwMode="auto">
        <a:xfrm>
          <a:off x="0" y="0"/>
          <a:ext cx="1" cy="1"/>
        </a:xfrm>
        <a:custGeom>
          <a:avLst/>
          <a:gdLst/>
          <a:ahLst/>
          <a:cxnLst/>
          <a:rect l="0" t="0" r="0" b="0"/>
          <a:pathLst/>
        </a:custGeom>
        <a:noFill/>
        <a:ln w="57150" cap="sq" cmpd="sng" algn="ctr">
          <a:solidFill>
            <a:srgbClr val="FF0000"/>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lnDef>
  </a:objectDefaults>
  <a:extraClrSchemeLst>
    <a:extraClrScheme>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clrMap bg1="dk2" tx1="lt1" bg2="dk1" tx2="lt2" accent1="accent1" accent2="accent2" accent3="accent3" accent4="accent4" accent5="accent5" accent6="accent6" hlink="hlink" folHlink="folHlink"/>
    </a:extraClrScheme>
    <a:extraClrScheme>
      <a:clrScheme name="Azure 2">
        <a:dk1>
          <a:srgbClr val="000000"/>
        </a:dk1>
        <a:lt1>
          <a:srgbClr val="CCECFF"/>
        </a:lt1>
        <a:dk2>
          <a:srgbClr val="330099"/>
        </a:dk2>
        <a:lt2>
          <a:srgbClr val="0099CC"/>
        </a:lt2>
        <a:accent1>
          <a:srgbClr val="009999"/>
        </a:accent1>
        <a:accent2>
          <a:srgbClr val="FF99CC"/>
        </a:accent2>
        <a:accent3>
          <a:srgbClr val="E2F4FF"/>
        </a:accent3>
        <a:accent4>
          <a:srgbClr val="000000"/>
        </a:accent4>
        <a:accent5>
          <a:srgbClr val="AACACA"/>
        </a:accent5>
        <a:accent6>
          <a:srgbClr val="E78AB9"/>
        </a:accent6>
        <a:hlink>
          <a:srgbClr val="6600CC"/>
        </a:hlink>
        <a:folHlink>
          <a:srgbClr val="3366FF"/>
        </a:folHlink>
      </a:clrScheme>
      <a:clrMap bg1="lt1" tx1="dk1" bg2="lt2" tx2="dk2" accent1="accent1" accent2="accent2" accent3="accent3" accent4="accent4" accent5="accent5" accent6="accent6" hlink="hlink" folHlink="folHlink"/>
    </a:extraClrScheme>
    <a:extraClrScheme>
      <a:clrScheme name="Azure 3">
        <a:dk1>
          <a:srgbClr val="000000"/>
        </a:dk1>
        <a:lt1>
          <a:srgbClr val="FFFFFF"/>
        </a:lt1>
        <a:dk2>
          <a:srgbClr val="000000"/>
        </a:dk2>
        <a:lt2>
          <a:srgbClr val="CBCBCB"/>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5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2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2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3_Project Overview (Standard)">
  <a:themeElements>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fontScheme name="Project Overview (Standard)">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clrMap bg1="dk2" tx1="lt1" bg2="dk1" tx2="lt2" accent1="accent1" accent2="accent2" accent3="accent3" accent4="accent4" accent5="accent5" accent6="accent6" hlink="hlink" folHlink="folHlink"/>
    </a:extraClrScheme>
    <a:extraClrScheme>
      <a:clrScheme name="Project Overview (Standard)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Project Overview (Standard)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2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2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5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3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latin typeface="Matura MT Script Capitals" pitchFamily="-10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latin typeface="Matura MT Script Capitals"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4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latin typeface="Matura MT Script Capitals" pitchFamily="-10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latin typeface="Matura MT Script Capitals"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3_Shimmer">
  <a:themeElements>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Shimmer">
      <a:majorFont>
        <a:latin typeface="Arial"/>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13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8.xml><?xml version="1.0" encoding="utf-8"?>
<a:theme xmlns:a="http://schemas.openxmlformats.org/drawingml/2006/main" name="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10.xml><?xml version="1.0" encoding="utf-8"?>
<a:themeOverride xmlns:a="http://schemas.openxmlformats.org/drawingml/2006/main">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1.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2.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3.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14.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15.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2.xml><?xml version="1.0" encoding="utf-8"?>
<a:themeOverride xmlns:a="http://schemas.openxmlformats.org/drawingml/2006/main">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6.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7.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8.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9.xml><?xml version="1.0" encoding="utf-8"?>
<a:themeOverride xmlns:a="http://schemas.openxmlformats.org/drawingml/2006/main">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emplate>C:\Program Files\Microsoft Office\Templates\Design Templates 97\Contemporary.pot</Template>
  <TotalTime>13592</TotalTime>
  <Words>33702</Words>
  <Application>Microsoft Macintosh PowerPoint</Application>
  <PresentationFormat>On-screen Show (4:3)</PresentationFormat>
  <Paragraphs>4189</Paragraphs>
  <Slides>362</Slides>
  <Notes>243</Notes>
  <HiddenSlides>0</HiddenSlides>
  <MMClips>0</MMClips>
  <ScaleCrop>false</ScaleCrop>
  <HeadingPairs>
    <vt:vector size="8" baseType="variant">
      <vt:variant>
        <vt:lpstr>Fonts Used</vt:lpstr>
      </vt:variant>
      <vt:variant>
        <vt:i4>33</vt:i4>
      </vt:variant>
      <vt:variant>
        <vt:lpstr>Theme</vt:lpstr>
      </vt:variant>
      <vt:variant>
        <vt:i4>70</vt:i4>
      </vt:variant>
      <vt:variant>
        <vt:lpstr>Embedded OLE Servers</vt:lpstr>
      </vt:variant>
      <vt:variant>
        <vt:i4>2</vt:i4>
      </vt:variant>
      <vt:variant>
        <vt:lpstr>Slide Titles</vt:lpstr>
      </vt:variant>
      <vt:variant>
        <vt:i4>362</vt:i4>
      </vt:variant>
    </vt:vector>
  </HeadingPairs>
  <TitlesOfParts>
    <vt:vector size="467" baseType="lpstr">
      <vt:lpstr>26</vt:lpstr>
      <vt:lpstr>B VAG Rounded Bold</vt:lpstr>
      <vt:lpstr>Chicago</vt:lpstr>
      <vt:lpstr>KidTYPEPaint</vt:lpstr>
      <vt:lpstr>Kosher-Normal</vt:lpstr>
      <vt:lpstr>ＭＳ Ｐゴシック</vt:lpstr>
      <vt:lpstr>Osaka</vt:lpstr>
      <vt:lpstr>SimSun</vt:lpstr>
      <vt:lpstr>Times</vt:lpstr>
      <vt:lpstr>Accordance</vt:lpstr>
      <vt:lpstr>Arabic Typesetting</vt:lpstr>
      <vt:lpstr>Arial</vt:lpstr>
      <vt:lpstr>Arial Black</vt:lpstr>
      <vt:lpstr>Arial Narrow</vt:lpstr>
      <vt:lpstr>Calibri</vt:lpstr>
      <vt:lpstr>Comic Sans MS</vt:lpstr>
      <vt:lpstr>Garamond</vt:lpstr>
      <vt:lpstr>Geneva</vt:lpstr>
      <vt:lpstr>Georgia</vt:lpstr>
      <vt:lpstr>Helvetica</vt:lpstr>
      <vt:lpstr>Helvetica Neue</vt:lpstr>
      <vt:lpstr>Impact</vt:lpstr>
      <vt:lpstr>Lucida Grande</vt:lpstr>
      <vt:lpstr>Matura MT Script Capitals</vt:lpstr>
      <vt:lpstr>Monotype Sorts</vt:lpstr>
      <vt:lpstr>Symbol</vt:lpstr>
      <vt:lpstr>Tahoma</vt:lpstr>
      <vt:lpstr>Tempus Sans ITC</vt:lpstr>
      <vt:lpstr>Times New Roman</vt:lpstr>
      <vt:lpstr>Traditional Arabic</vt:lpstr>
      <vt:lpstr>Tw Cen MT</vt:lpstr>
      <vt:lpstr>Wingdings</vt:lpstr>
      <vt:lpstr>Wingdings 2</vt:lpstr>
      <vt:lpstr>1_untitled 3</vt:lpstr>
      <vt:lpstr>1_Contemporary</vt:lpstr>
      <vt:lpstr>2_Contemporary</vt:lpstr>
      <vt:lpstr>Shimmer</vt:lpstr>
      <vt:lpstr>3_Default Design</vt:lpstr>
      <vt:lpstr>4_Default Design</vt:lpstr>
      <vt:lpstr>5_Default Design</vt:lpstr>
      <vt:lpstr>1_Default Design</vt:lpstr>
      <vt:lpstr>Orbit</vt:lpstr>
      <vt:lpstr>50_Blank Presentation</vt:lpstr>
      <vt:lpstr>Stream</vt:lpstr>
      <vt:lpstr>1_Stream</vt:lpstr>
      <vt:lpstr>untitled 3</vt:lpstr>
      <vt:lpstr>Azure</vt:lpstr>
      <vt:lpstr>2_Default Design</vt:lpstr>
      <vt:lpstr>Beam</vt:lpstr>
      <vt:lpstr>2_Notebook</vt:lpstr>
      <vt:lpstr>2_Blank Presentation</vt:lpstr>
      <vt:lpstr>6_Default Design</vt:lpstr>
      <vt:lpstr>1_Orbit</vt:lpstr>
      <vt:lpstr>5_Blank Presentation</vt:lpstr>
      <vt:lpstr>7_Default Design</vt:lpstr>
      <vt:lpstr>8_Default Design</vt:lpstr>
      <vt:lpstr>1_Blank Presentation</vt:lpstr>
      <vt:lpstr>Radar</vt:lpstr>
      <vt:lpstr>1_Notebook</vt:lpstr>
      <vt:lpstr>9_Default Design</vt:lpstr>
      <vt:lpstr>Project Overview (Standard)</vt:lpstr>
      <vt:lpstr>10_Default Design</vt:lpstr>
      <vt:lpstr>3_Notebook</vt:lpstr>
      <vt:lpstr>1_Office Theme</vt:lpstr>
      <vt:lpstr>1_untitled 1</vt:lpstr>
      <vt:lpstr>Median</vt:lpstr>
      <vt:lpstr>11_Default Design</vt:lpstr>
      <vt:lpstr>12_Default Design</vt:lpstr>
      <vt:lpstr>2_Orbit</vt:lpstr>
      <vt:lpstr>1_Capsules</vt:lpstr>
      <vt:lpstr>SPLATS</vt:lpstr>
      <vt:lpstr>16_Blank Presentation</vt:lpstr>
      <vt:lpstr>15_Default Design</vt:lpstr>
      <vt:lpstr>16_Default Design</vt:lpstr>
      <vt:lpstr>Lock And Key</vt:lpstr>
      <vt:lpstr>2_Project Overview (Standard)</vt:lpstr>
      <vt:lpstr>17_Default Design</vt:lpstr>
      <vt:lpstr>6_Notebook</vt:lpstr>
      <vt:lpstr>4_Notebook</vt:lpstr>
      <vt:lpstr>1_Shimmer</vt:lpstr>
      <vt:lpstr>1_Radar</vt:lpstr>
      <vt:lpstr>3_Radar</vt:lpstr>
      <vt:lpstr>Civic</vt:lpstr>
      <vt:lpstr>1_Bar Code</vt:lpstr>
      <vt:lpstr>1_Optical</vt:lpstr>
      <vt:lpstr>5_Radar</vt:lpstr>
      <vt:lpstr>18_Default Design</vt:lpstr>
      <vt:lpstr>51_Blank Presentation</vt:lpstr>
      <vt:lpstr>19_Default Design</vt:lpstr>
      <vt:lpstr>20_Office Theme</vt:lpstr>
      <vt:lpstr>4_Contemporary</vt:lpstr>
      <vt:lpstr>1_Azure</vt:lpstr>
      <vt:lpstr>52_Blank Presentation</vt:lpstr>
      <vt:lpstr>2_Lock And Key</vt:lpstr>
      <vt:lpstr>20_Default Design</vt:lpstr>
      <vt:lpstr>3_Project Overview (Standard)</vt:lpstr>
      <vt:lpstr>21_Default Design</vt:lpstr>
      <vt:lpstr>22_Default Design</vt:lpstr>
      <vt:lpstr>5_Notebook</vt:lpstr>
      <vt:lpstr>3_untitled 3</vt:lpstr>
      <vt:lpstr>4_untitled 3</vt:lpstr>
      <vt:lpstr>3_Shimmer</vt:lpstr>
      <vt:lpstr>13_Default Design</vt:lpstr>
      <vt:lpstr>Bitmap Image</vt:lpstr>
      <vt:lpstr>Document</vt:lpstr>
      <vt:lpstr>أخبار الأيام الثاني</vt:lpstr>
      <vt:lpstr>الكلمة المفتاحية</vt:lpstr>
      <vt:lpstr>الموضوع الرئيسي</vt:lpstr>
      <vt:lpstr>الآية المفتاحية</vt:lpstr>
      <vt:lpstr>بيان الملكوت</vt:lpstr>
      <vt:lpstr>البيان الموجز</vt:lpstr>
      <vt:lpstr>العهد</vt:lpstr>
      <vt:lpstr>الفداء</vt:lpstr>
      <vt:lpstr>المسيا</vt:lpstr>
      <vt:lpstr>2 Chronicles Book Chart</vt:lpstr>
      <vt:lpstr> باري هدلستون, The Acrostic Summarized Bible (Grand Rapids: Baker, 1992)</vt:lpstr>
      <vt:lpstr>كن آمناً</vt:lpstr>
      <vt:lpstr>كيف يمكنك أن تكون آمناً؟</vt:lpstr>
      <vt:lpstr>لماذا يوجد سجلين</vt:lpstr>
      <vt:lpstr>كيف يساعدنا الله لنكون آمنين؟</vt:lpstr>
      <vt:lpstr>1. يبارك الله عبادتنا</vt:lpstr>
      <vt:lpstr>2. يحفظنا الله حتى خلال التأديب</vt:lpstr>
      <vt:lpstr>الفكرة الرئيسية</vt:lpstr>
      <vt:lpstr>الأمان المطلق</vt:lpstr>
      <vt:lpstr>Black</vt:lpstr>
      <vt:lpstr>الإختبار الأول في 1 – 2 ملوك</vt:lpstr>
      <vt:lpstr>الإختبار الأول في 1 – 2 ملوك</vt:lpstr>
      <vt:lpstr>الإختبار الأول في 1 – 2 ملوك</vt:lpstr>
      <vt:lpstr>الإختبار الأول في 1 – 2 ملوك</vt:lpstr>
      <vt:lpstr>Placing the Prophets</vt:lpstr>
      <vt:lpstr>يشير العلماء الناقدون إلى العديد من الأماكن التي لا يتطابق فيها التسلسل الزمني للملوك وأخبار الأيام - ويبدو أن عهدي ملوك إسرائيل ويهوذا متناقضان. إذاً ماذا يجب ان نفعل؟</vt:lpstr>
      <vt:lpstr>غموض سفر الملوك</vt:lpstr>
      <vt:lpstr>هل التسلسل الزمني لملوك إسرائيل ضروري؟</vt:lpstr>
      <vt:lpstr>سنوات حكم ملوك يهوذا</vt:lpstr>
      <vt:lpstr>الأسباب المقترحة للتناقضات</vt:lpstr>
      <vt:lpstr>حلول مقترحة</vt:lpstr>
      <vt:lpstr>دخول المرحلة  كنيسة الأدفنتست السبتيين لاهوتي في العهد القديم إدوين ر. ثايل (يلفظ تي لي)</vt:lpstr>
      <vt:lpstr>التقويم العبريّ</vt:lpstr>
      <vt:lpstr>Hebrew Calendars</vt:lpstr>
      <vt:lpstr>حل ثايل</vt:lpstr>
      <vt:lpstr>حل ثايل</vt:lpstr>
      <vt:lpstr>قائمة ملوك وأنبياء العهد القديم</vt:lpstr>
      <vt:lpstr>قائمة ملوك وأنبياء العهد القديم</vt:lpstr>
      <vt:lpstr>ملوك العهد القديم (بالرسومات)</vt:lpstr>
      <vt:lpstr>الملوك الشماليون المبكرون</vt:lpstr>
      <vt:lpstr>الملوك الجنوبيون المبكرون</vt:lpstr>
      <vt:lpstr>الملوك الشماليون المتأخرون</vt:lpstr>
      <vt:lpstr>ملوك يهوذا المتأخرين</vt:lpstr>
      <vt:lpstr>ملوك يهوذا النهائيين </vt:lpstr>
      <vt:lpstr>Placing the Prophets</vt:lpstr>
      <vt:lpstr>التاريخ</vt:lpstr>
      <vt:lpstr>1 أخبار الأيام مقابل 2 أخبار الأيام</vt:lpstr>
      <vt:lpstr>سليمان</vt:lpstr>
      <vt:lpstr>لماذا يوجد سجلين</vt:lpstr>
      <vt:lpstr>منطقية صموئيل, الملوك والأخبار</vt:lpstr>
      <vt:lpstr>كن آمناً</vt:lpstr>
      <vt:lpstr>هارولد  "هال" فرانسيس جريفيث</vt:lpstr>
      <vt:lpstr>Title</vt:lpstr>
      <vt:lpstr>My First Letter</vt:lpstr>
      <vt:lpstr>أبي وأمي</vt:lpstr>
      <vt:lpstr>الإهتمام بكارولين</vt:lpstr>
      <vt:lpstr>السنوات المبكرة</vt:lpstr>
      <vt:lpstr>Title</vt:lpstr>
      <vt:lpstr>Title</vt:lpstr>
      <vt:lpstr>Title</vt:lpstr>
      <vt:lpstr>Title</vt:lpstr>
      <vt:lpstr>Title</vt:lpstr>
      <vt:lpstr>Title</vt:lpstr>
      <vt:lpstr>Title</vt:lpstr>
      <vt:lpstr>Title</vt:lpstr>
      <vt:lpstr>الطيار (1968)</vt:lpstr>
      <vt:lpstr>Title</vt:lpstr>
      <vt:lpstr>Title</vt:lpstr>
      <vt:lpstr>Marie</vt:lpstr>
      <vt:lpstr>الأشقاء</vt:lpstr>
      <vt:lpstr>الجنازة العسكرية التكريمية</vt:lpstr>
      <vt:lpstr>PowerPoint Presentation</vt:lpstr>
      <vt:lpstr>الأمن sɪˈkjʊərɪti,sɪˈkjɔːrɪti/</vt:lpstr>
      <vt:lpstr>يشعرنا الله يالأمان في مسيرتنا معه .</vt:lpstr>
      <vt:lpstr>كيف يساعدنا الله حتى نكون آمنين؟</vt:lpstr>
      <vt:lpstr>تثنية 28: البَرَكات واللعنات</vt:lpstr>
      <vt:lpstr>لعناتٌ نبويَّة</vt:lpstr>
      <vt:lpstr>الآية المفتاحية</vt:lpstr>
      <vt:lpstr>Book Chart</vt:lpstr>
      <vt:lpstr>عبادة الأصنام</vt:lpstr>
      <vt:lpstr>كان السبب الرئيسي وراء ذهابهم إلى السبي هو عبادة الأصنام. كيف يمكن أن يبرأوا حقًا من العبادة الباطلة؟</vt:lpstr>
      <vt:lpstr>دعونا ندرس   النص الكتابي</vt:lpstr>
      <vt:lpstr>تركيب 2 أخبار الأيام</vt:lpstr>
      <vt:lpstr>كيف يساعدنا الله لنكون آمنين؟</vt:lpstr>
      <vt:lpstr>1. يبارك الله عبادتنا .</vt:lpstr>
      <vt:lpstr>هيكل إسرائيل الأول</vt:lpstr>
      <vt:lpstr>Book Chart</vt:lpstr>
      <vt:lpstr>٢ أخبار الأيام ١ </vt:lpstr>
      <vt:lpstr>حكمة             وعظمة           سليمان</vt:lpstr>
      <vt:lpstr>٢ أخبار الأيام٢ </vt:lpstr>
      <vt:lpstr>توسع    أورشليم     نحو       الشمال</vt:lpstr>
      <vt:lpstr>2 أخبار الأيام 3 </vt:lpstr>
      <vt:lpstr>الهيكل</vt:lpstr>
      <vt:lpstr>تحضيرات  الهيكل الثالث</vt:lpstr>
      <vt:lpstr>القيثارة والإناء الذهبي</vt:lpstr>
      <vt:lpstr>القيثارة والمبخرة</vt:lpstr>
      <vt:lpstr>المنارة</vt:lpstr>
      <vt:lpstr>2 أخبار الأيام 4 </vt:lpstr>
      <vt:lpstr>يوحنا 2: 19-22</vt:lpstr>
      <vt:lpstr>عبادة الهيكل بدلاً من الله</vt:lpstr>
      <vt:lpstr>1 كورنثوس 3 : 16 – 17 </vt:lpstr>
      <vt:lpstr>أفسس 2 : 21 – 22 </vt:lpstr>
      <vt:lpstr>1 بطرس 2 : 5 </vt:lpstr>
      <vt:lpstr>2 أخبار الأيام 5 </vt:lpstr>
      <vt:lpstr>أوجه التشابه بين نقلات داود وسليمان للتابوت</vt:lpstr>
      <vt:lpstr>2 أخبار الأيام 6 </vt:lpstr>
      <vt:lpstr>أوجه التشابه بين نقلات داود وسليمان للتابوت</vt:lpstr>
      <vt:lpstr>2 أخبار الأيام 7 </vt:lpstr>
      <vt:lpstr>أوجه التشابه بين نقلات داود وسليمان للتابوت</vt:lpstr>
      <vt:lpstr>التواضع والتوبة</vt:lpstr>
      <vt:lpstr>الآية المفتاحية</vt:lpstr>
      <vt:lpstr>Jerusalem area aerial from south</vt:lpstr>
      <vt:lpstr>Old City aerial from north</vt:lpstr>
      <vt:lpstr>2 صموئيل 24: 18- 24؛ 2 أخبار الأيام 3: 1</vt:lpstr>
      <vt:lpstr>الملك داود صممه </vt:lpstr>
      <vt:lpstr>هيكل إسرائيل الأول</vt:lpstr>
      <vt:lpstr>جبل الهيكل في أورشليم اليوم</vt:lpstr>
      <vt:lpstr>جبل الهيكل في أورشليم اليوم</vt:lpstr>
      <vt:lpstr>جبل الهيكل في أورشليم اليوم</vt:lpstr>
      <vt:lpstr>الحائط الغربي لجبل الهيكل </vt:lpstr>
      <vt:lpstr>أجزاء هيكل سليمان</vt:lpstr>
      <vt:lpstr>احتمالية الهيكل الثالث</vt:lpstr>
      <vt:lpstr>THE ENORMOUS IMPORTANCE OF THE TEMPLE MOUNT!</vt:lpstr>
      <vt:lpstr>The Temple Mount in Today's Jerusalem:  A Prime Focal Point of Planet Earth</vt:lpstr>
      <vt:lpstr>SOLOMON: REALLY BIG IDEAS!</vt:lpstr>
      <vt:lpstr>Solomon's Problems</vt:lpstr>
      <vt:lpstr>IDOL WORSHIP!</vt:lpstr>
      <vt:lpstr>التوبة القومية</vt:lpstr>
      <vt:lpstr>2 أخبار الأيام 8 </vt:lpstr>
      <vt:lpstr>أوجه التشابه بين نقلات داود وسليمان للتابوت</vt:lpstr>
      <vt:lpstr>2 أخبار الأيام 9 </vt:lpstr>
      <vt:lpstr>خراب مدينة صور </vt:lpstr>
      <vt:lpstr>جغرافية </vt:lpstr>
      <vt:lpstr>التجارة</vt:lpstr>
      <vt:lpstr>المستعمرات الفينيقية</vt:lpstr>
      <vt:lpstr>سفينة فينيقية قديمة</vt:lpstr>
      <vt:lpstr>التجارة</vt:lpstr>
      <vt:lpstr>تحذير للملوك (1400 ق.م)</vt:lpstr>
      <vt:lpstr>تحذير للملوك (1400 ق.م)</vt:lpstr>
      <vt:lpstr>تحذير للملوك (1400 ق.م)</vt:lpstr>
      <vt:lpstr>يكرمنا الله</vt:lpstr>
      <vt:lpstr>التواضع والتوبة</vt:lpstr>
      <vt:lpstr>الآية المفتاحية</vt:lpstr>
      <vt:lpstr>الآية المفتاحية</vt:lpstr>
      <vt:lpstr>كيف يساعدنا الله لنكون آمنين؟</vt:lpstr>
      <vt:lpstr>1. يبارك الله عبادتنا </vt:lpstr>
      <vt:lpstr>2. يحفظنا الله حتى خلال التأديب</vt:lpstr>
      <vt:lpstr>2 أخبار الأيام 10 </vt:lpstr>
      <vt:lpstr>الأسباط الإثني عشر</vt:lpstr>
      <vt:lpstr>المملكة المتحدة</vt:lpstr>
      <vt:lpstr>المسيح أعظم من الهيكل (مت 12: 6)</vt:lpstr>
      <vt:lpstr>المملكة المنقسمة</vt:lpstr>
      <vt:lpstr>إنحدار إسرائيل</vt:lpstr>
      <vt:lpstr>إنحدار يهوذا</vt:lpstr>
      <vt:lpstr>الكلمة المفتاحية</vt:lpstr>
      <vt:lpstr>النسل الداوودي</vt:lpstr>
      <vt:lpstr>سليمان : أفكار كبيرة</vt:lpstr>
      <vt:lpstr>عبادة الأصنام</vt:lpstr>
      <vt:lpstr>تحذير للملوك (1400 ق.م)</vt:lpstr>
      <vt:lpstr>تحذير للملوك 1400 ق.م</vt:lpstr>
      <vt:lpstr>تحذير للملوك (1400 ق.م)</vt:lpstr>
      <vt:lpstr>2 أخبار الأيام 11 </vt:lpstr>
      <vt:lpstr>PowerPoint Presentation</vt:lpstr>
      <vt:lpstr>2 أخبار الأيام 12 </vt:lpstr>
      <vt:lpstr>يوم وقفت مقابله يوم سبت الأعاجم قدرته ودخلت الغرباء أبوابه وألقوا قرعة على أورشليم كنت أنت أيضاً كواحد منهم (عوبديا 11)</vt:lpstr>
      <vt:lpstr>٢ اخبار ١٢ : ١-٣  ١ وَلَمَّا تَثَبَّتَتْ مَمْلَكَةُ رَحُبْعَامَ وَتَشَدَّدَتْ تَرَكَ شَرِيعَةَ الرَّبِّ هُوَ وَكُلُّ إِسْرَائِيلَ مَعَهُ. ٢ وَفِي السَّنَةِ الْخَامِسَةِ لِلْمَلِكِ رَحُبْعَامَ صَعِدَ شِيشَقُ مَلِكُ مِصْرَ عَلَى أُورُشَلِيمَ - لأَنَّهُمْ خَانُوا الرَّبَّ - ٣ بِأَلْفٍ وَمِئَتَيْ مَرْكَبَةٍ وَسِتِّينَ أَلْفَ فَارِسٍ وَلَمْ يَكُنْ عَدَدٌ لِلشَّعْبِ الَّذِينَ جَاءُوا مَعَهُ مِنْ مِصْرَ: لُوبِيِّينَ وَسُكِّيِّينَ وَكُوشِيِّينَ. </vt:lpstr>
      <vt:lpstr>٢ اخبار ١٢ : ٤-٦  ٤ وَأَخَذَ الْمُدُنَ الْحَصِينَةَ الَّتِي لِيَهُوذَا وَأَتَى إِلَى أُورُشَلِيمَ. ٥ فَجَاءَ شَمَعْيَا النَّبِيُّ إِلَى رَحُبْعَامَ وَرُؤَسَاءِ يَهُوذَا الَّذِينَ اجْتَمَعُوا فِي أُورُشَلِيمَ مِنْ وَجْهِ شِيشَقَ وَقَالَ لَهُمْ: [هَكَذَا قَالَ الرَّبُّ: أَنْتُمْ تَرَكْتُمُونِي وَأَنَا أَيْضاً تَرَكْتُكُمْ لِيَدِ شِيشَقَ]. ٦ فَتَذَلَّلَ رُؤَسَاءُ إِسْرَائِيلَ وَالْمَلِكُ وَقَالُوا: [بَارٌّ هُوَ الرَّبُّ]. </vt:lpstr>
      <vt:lpstr>٢ اخبار ١٢ : ٧-٨  ٧ فَلَمَّا رَأَى الرَّبُّ أَنَّهُمْ تَذَلَّلُوا كَانَ كَلاَمُ الرَّبِّ إِلَى شَمَعْيَا: [قَدْ تَذَلَّلُوا فَلاَ أُهْلِكُهُمْ بَلْ أُعْطِيهِمْ قَلِيلاً مِنَ النَّجَاةِ وَلاَ يَنْصَبُّ غَضَبِي عَلَى أُورُشَلِيمَ بِيَدِ شِيشَقَ ٨ لَكِنَّهُمْ يَكُونُونَ لَهُ عَبِيداً وَيَعْلَمُونَ خِدْمَتِي وَخِدْمَةَ مَمَالِكِ الأَرَاضِي]. </vt:lpstr>
      <vt:lpstr>٢ اخبار ١٢ : ٩  ٩ فَصَعِدَ شِيشَقُ مَلِكُ مِصْرَ عَلَى أُورُشَلِيمَ وَأَخَذَ خَزَائِنَ بَيْتِ الرَّبِّ وَخَزَائِنَ بَيْتِ الْمَلِكِ أَخَذَ الْجَمِيعَ وَأَخَذَ أَتْرَاسَ الذَّهَبِ الَّتِي عَمِلَهَا سُلَيْمَانُ. </vt:lpstr>
      <vt:lpstr>ينقسم الملوك إلى أربعة أنواع أساسية</vt:lpstr>
      <vt:lpstr>أنماط الحكم الملكي</vt:lpstr>
      <vt:lpstr>أنماط الحكم الملكي</vt:lpstr>
      <vt:lpstr>ملوك يهوذا في       2 أخبار الأيام     11-24</vt:lpstr>
      <vt:lpstr>ملوك يهوذا في 2 أخبار الأيام 25-35</vt:lpstr>
      <vt:lpstr>2 أخبار الأيام 13 </vt:lpstr>
      <vt:lpstr>أنماط الحكم الملكي</vt:lpstr>
      <vt:lpstr>أخبار الأيام مقابل صموئيل/الملوك</vt:lpstr>
      <vt:lpstr>2 أخبار الأيام 14 </vt:lpstr>
      <vt:lpstr>نمط الحكم الملكي</vt:lpstr>
      <vt:lpstr>إنحدار يهوذا</vt:lpstr>
      <vt:lpstr>2 أخبار الأيام 15 </vt:lpstr>
      <vt:lpstr>النهضات في 2 أخبار الأيام</vt:lpstr>
      <vt:lpstr>2 أخبار الأيام 16 </vt:lpstr>
      <vt:lpstr>2 أخبار الأيام 17 </vt:lpstr>
      <vt:lpstr>نمط الحكم الملكي</vt:lpstr>
      <vt:lpstr>أخبار الأيام مقابل صموئيل/الملوك</vt:lpstr>
      <vt:lpstr>بعد سليمان    </vt:lpstr>
      <vt:lpstr>مملكة تنقسم </vt:lpstr>
      <vt:lpstr>2 أخبار الأيام 18 </vt:lpstr>
      <vt:lpstr>مشيئة من؟</vt:lpstr>
      <vt:lpstr>1991 : التحرك إلى سنغافورة</vt:lpstr>
      <vt:lpstr>أولادنا الثلاثة (1995)</vt:lpstr>
      <vt:lpstr>أولادنا الثلاثة (2015)</vt:lpstr>
      <vt:lpstr>عائلة جريفيث 9 كانون ثاني 2016</vt:lpstr>
      <vt:lpstr>كلية سنغافورة للكتاب المقدس</vt:lpstr>
      <vt:lpstr>موقع سنغافورة                الإستراتيجي</vt:lpstr>
      <vt:lpstr>ما هي مشيئة الله بالنسبة لك؟</vt:lpstr>
      <vt:lpstr>مشيئة الله؟</vt:lpstr>
      <vt:lpstr> كيف تعمل مشيئة الله بدلاً من مشيئتك؟</vt:lpstr>
      <vt:lpstr>ملكين</vt:lpstr>
      <vt:lpstr>1. لا تقل أنك تريد مشيئة الله بينما أنت قد اتخذت قرارك              ( 2 أخ 18: 1-4)</vt:lpstr>
      <vt:lpstr>التهديد الآرامي</vt:lpstr>
      <vt:lpstr>طريق البحر</vt:lpstr>
      <vt:lpstr>هل تطلب مشيئة الله لكنك اتخذت قرارك مسبقاً؟</vt:lpstr>
      <vt:lpstr> يا رب استخدمني كما تريد وخصوصاً كمستشار لك</vt:lpstr>
      <vt:lpstr>مشيئة الله؟</vt:lpstr>
      <vt:lpstr>أسعى في البداية إلى إدخال قلبي في مثل هذه الحالة بحيث لا يكون لديه إرادة خاصة به فيما يتعلق بمسألة معينة</vt:lpstr>
      <vt:lpstr>منذ متى؟</vt:lpstr>
      <vt:lpstr>Subject?</vt:lpstr>
      <vt:lpstr>1. لا تقل أنك تريد مشيئة الله بينما أنت قد اتخذت قرارك  ( 2 أخ 18: 1-4)</vt:lpstr>
      <vt:lpstr>لكن هل يجب أن تحصل على مشورة من الآخرين؟</vt:lpstr>
      <vt:lpstr> 2. لا تطلب مشورة من الأشخاص الذين يقفون إلى جانبك  (2 أخ 18: 5-27)</vt:lpstr>
      <vt:lpstr>2 أخ 18: 5-27</vt:lpstr>
      <vt:lpstr>هل تطلب نصيحة صالحة في سعيك نحو مشيئة الله؟</vt:lpstr>
      <vt:lpstr>منغوليا؟</vt:lpstr>
      <vt:lpstr>3. رفض مشيئة الله الواضحة هو أمر كارثي (2 أخ 18: 28-34)</vt:lpstr>
      <vt:lpstr>2 أخ 18: 28-34</vt:lpstr>
      <vt:lpstr> ما الذي ينتج عن طلب مشيئتك بدلاً من مشيئة الله؟</vt:lpstr>
      <vt:lpstr> ما الذي ينتج عن طلب مشيئة الله؟</vt:lpstr>
      <vt:lpstr> كيف تعمل مشيئة الله بدلاً من مشيئتك؟</vt:lpstr>
      <vt:lpstr>1. لا تقل أنك تريد مشيئة الله بينما أنت قد اتخذت قرارك  ( 2 أخ 18: 1-4)</vt:lpstr>
      <vt:lpstr> 2. لا تطلب مشورة من الذين يقفون إلى جانبك (2 أخ 18: 5-27)</vt:lpstr>
      <vt:lpstr> 3. رفض مشيئة الله الواضحة هو أمر كارثي (2 أخ 18: 28-34)</vt:lpstr>
      <vt:lpstr>— الفكرة الرئيسية — أطلب الرب بصدق لأن رفض مشيئة الله الواضحة له نتائج خطيرة</vt:lpstr>
      <vt:lpstr>ما هي مشيئة الله بالنسبة لك؟</vt:lpstr>
      <vt:lpstr>خذ وقتاً</vt:lpstr>
      <vt:lpstr>مشيئة الله                  في كلمة الله</vt:lpstr>
      <vt:lpstr>Need</vt:lpstr>
      <vt:lpstr>افتح يدك</vt:lpstr>
      <vt:lpstr>2 أخبار الأيام 19 </vt:lpstr>
      <vt:lpstr>2 أخبار الأيام 20 </vt:lpstr>
      <vt:lpstr>أنماط الحكم الملكي</vt:lpstr>
      <vt:lpstr>النهضات في 2 أخبار الأيام</vt:lpstr>
      <vt:lpstr>أنماط الحكم الملكي</vt:lpstr>
      <vt:lpstr>2 أخبار الأيام 21 </vt:lpstr>
      <vt:lpstr>يكسر الله هؤلاء الذين يعبدون الأصنام</vt:lpstr>
      <vt:lpstr>شر العائلة (2 أخ 21-22)</vt:lpstr>
      <vt:lpstr>أمانة من خلال خيط</vt:lpstr>
      <vt:lpstr>2 أخبار الأيام 22 </vt:lpstr>
      <vt:lpstr>بر العائلة (22: 10-12)</vt:lpstr>
      <vt:lpstr>أنماط الحكم الملكي</vt:lpstr>
      <vt:lpstr>2 أخبار الأيام 23 </vt:lpstr>
      <vt:lpstr> يهوياداع يتوج يؤاش (2 مل 11: 12، 2 أخ 23: 11)</vt:lpstr>
      <vt:lpstr> مقتل عثليا           (2 مل 11: 15-16، 2 أخ 23: 14-15)</vt:lpstr>
      <vt:lpstr>لا يزال الله حافظاً لوعوده                      لهؤلاء الذين يعبدونه اليوم</vt:lpstr>
      <vt:lpstr>God still keeps His promises to those who worship Him today </vt:lpstr>
      <vt:lpstr>النهضات في 2 أخبار الأيام</vt:lpstr>
      <vt:lpstr>2 أخبار الأيام 24 </vt:lpstr>
      <vt:lpstr>أنماط الحكم الملكي</vt:lpstr>
      <vt:lpstr>يؤاش ملك يهوذا</vt:lpstr>
      <vt:lpstr>2 أخبار الأيام 25 </vt:lpstr>
      <vt:lpstr>أنماط الحكم الملكي</vt:lpstr>
      <vt:lpstr>النهضات في 2 أخبار الأيام</vt:lpstr>
      <vt:lpstr>2 أخبار الأيام 26 </vt:lpstr>
      <vt:lpstr>أنماط الحكم الملكي</vt:lpstr>
      <vt:lpstr>2 أخبار الأيام 27 </vt:lpstr>
      <vt:lpstr>أنماط الحكم الملكي</vt:lpstr>
      <vt:lpstr>2 أخبار الأيام 28 </vt:lpstr>
      <vt:lpstr>أنماط الحكم الملكي</vt:lpstr>
      <vt:lpstr>2 أخبار الأيام 29 </vt:lpstr>
      <vt:lpstr>قائمة ملوك وأنبياء العهد القديم</vt:lpstr>
      <vt:lpstr>النهضات في 2 أخبار الأيام</vt:lpstr>
      <vt:lpstr>2 أخبار الأيام 30 </vt:lpstr>
      <vt:lpstr>الفصح</vt:lpstr>
      <vt:lpstr>2 أخبار الأيام 31 </vt:lpstr>
      <vt:lpstr>أخبار الأيام مقابل صموئيل/الملوك</vt:lpstr>
      <vt:lpstr>2 أخبار الأيام 32 </vt:lpstr>
      <vt:lpstr>أنماط الحكم الملكي</vt:lpstr>
      <vt:lpstr>إنحدار يهوذا</vt:lpstr>
      <vt:lpstr>أخبار الأيام مقابل صموئيل/الملوك</vt:lpstr>
      <vt:lpstr>مدينة داود الشرقية</vt:lpstr>
      <vt:lpstr>نفق             حزقيا</vt:lpstr>
      <vt:lpstr>نفق             حزقيا</vt:lpstr>
      <vt:lpstr>نقش سلوام</vt:lpstr>
      <vt:lpstr>فتحة وارن</vt:lpstr>
      <vt:lpstr>نفق حزقيا</vt:lpstr>
      <vt:lpstr>نفق حزقيا</vt:lpstr>
      <vt:lpstr>الهيكل فوق نهر جيحون؟</vt:lpstr>
      <vt:lpstr>2 أخبار الأيام 33 </vt:lpstr>
      <vt:lpstr>أنماط الحكم الملكي</vt:lpstr>
      <vt:lpstr>منسى الشرير</vt:lpstr>
      <vt:lpstr>وعظ صفنيا بعد أن ملأ منسى الساحتين بالأصنام مباشرة</vt:lpstr>
      <vt:lpstr>منسى</vt:lpstr>
      <vt:lpstr>صلاة منسى</vt:lpstr>
      <vt:lpstr>أنماط الحكم الملكي</vt:lpstr>
      <vt:lpstr>2 أخبار الأيام 34 </vt:lpstr>
      <vt:lpstr>أنماط الحكم الملكي</vt:lpstr>
      <vt:lpstr>يوشيا ملك يهوذا آخر الملوك الصالحين</vt:lpstr>
      <vt:lpstr>النهضات في 2 أخبار الأيام</vt:lpstr>
      <vt:lpstr>2 أخبار الأيام 35 </vt:lpstr>
      <vt:lpstr>إنحدار يهوذا</vt:lpstr>
      <vt:lpstr>2 أخبار الأيام 36 </vt:lpstr>
      <vt:lpstr>ملوك يهوذا (2 أخبار الأيام)</vt:lpstr>
      <vt:lpstr>أنماط الحكم الملكي</vt:lpstr>
      <vt:lpstr>أنماط الحكم الملكي</vt:lpstr>
      <vt:lpstr>عمليَّات الترحيل الستُّ إلى بابل التي قام بها نبوخدنصَّر</vt:lpstr>
      <vt:lpstr>أنماط الحكم الملكي</vt:lpstr>
      <vt:lpstr>السبي البابلي</vt:lpstr>
      <vt:lpstr>أنماط الحكم الملكي</vt:lpstr>
      <vt:lpstr>نهاية سيئة ليهوذا</vt:lpstr>
      <vt:lpstr>نهاية سيئة ليهوذا</vt:lpstr>
      <vt:lpstr>نهاية سيئة ليهوذا</vt:lpstr>
      <vt:lpstr>سقوط أورشليم</vt:lpstr>
      <vt:lpstr>أبناء يوشيا والأنبياء</vt:lpstr>
      <vt:lpstr>PowerPoint Presentation</vt:lpstr>
      <vt:lpstr>الملوك الثاني 25</vt:lpstr>
      <vt:lpstr>عمليَّات الترحيل الستُّ إلى بابل التي قام بها نبوخدنصَّر</vt:lpstr>
      <vt:lpstr>سبيَيْن استغرق كلٌّ منهما ٧٠ سنة</vt:lpstr>
      <vt:lpstr>حدائق بابل المعلقة</vt:lpstr>
      <vt:lpstr>اللطف نحو يهوياكين في السبي </vt:lpstr>
      <vt:lpstr>لوح مؤن  يهوياكين  في السبي</vt:lpstr>
      <vt:lpstr>النعمة في السبي</vt:lpstr>
      <vt:lpstr>أخبار الأيام مقابل صموئيل/الملوك</vt:lpstr>
      <vt:lpstr>يؤدبنا الله لكنه لا يرفضنا أبداً </vt:lpstr>
      <vt:lpstr>الضمان  الأبدي</vt:lpstr>
      <vt:lpstr>البعض      يحتقر     الضمان</vt:lpstr>
      <vt:lpstr>Some Despise Security</vt:lpstr>
      <vt:lpstr>التأكيد في 1 يوحنا 5: 11-13</vt:lpstr>
      <vt:lpstr>على كل حال، لا يزال هناك تأديب إلهي</vt:lpstr>
      <vt:lpstr>حنانيا وسفيرة</vt:lpstr>
      <vt:lpstr>يمكن خسارة المكافآت</vt:lpstr>
      <vt:lpstr>كيف يساعدنا الله لنكون آمنين؟</vt:lpstr>
      <vt:lpstr>الفكرة الرئيسية في 2 أخبار الأيام</vt:lpstr>
      <vt:lpstr>كيف يساعدنا الله لنكون آمنين؟</vt:lpstr>
      <vt:lpstr>1. يبارك الله عبادتنا </vt:lpstr>
      <vt:lpstr>2. يحفظنا الله حتى خلال التأديب</vt:lpstr>
      <vt:lpstr>كن آمناً</vt:lpstr>
      <vt:lpstr>كيف تكون آمناً</vt:lpstr>
      <vt:lpstr>الضمان الأبدي</vt:lpstr>
      <vt:lpstr>كيف تستطيع أن تتجاوب مع أمانته بأفضل صورة من خلال عبادة أصيلة؟ </vt:lpstr>
      <vt:lpstr>خذ وقتاً</vt:lpstr>
      <vt:lpstr>التواضع والإعتراف</vt:lpstr>
      <vt:lpstr>Need</vt:lpstr>
      <vt:lpstr>افتح يدك</vt:lpstr>
      <vt:lpstr>Black</vt:lpstr>
      <vt:lpstr>       وعظ العهد القديمat BibleStudyDownloads.org</vt:lpstr>
      <vt:lpstr>النهضات في 2 أخبار الأيام</vt:lpstr>
      <vt:lpstr>البيان الموجز</vt:lpstr>
      <vt:lpstr>أنماط الحكم الملكي</vt:lpstr>
      <vt:lpstr>نمط الحكم الملكي</vt:lpstr>
      <vt:lpstr>أنماط الحكم الملكي</vt:lpstr>
      <vt:lpstr>أنماط الحكم الملكي</vt:lpstr>
      <vt:lpstr>أنماط الحكم الملكي</vt:lpstr>
      <vt:lpstr>التطبيق</vt:lpstr>
      <vt:lpstr>أي إمبراطوريات وأي ترتيب؟</vt:lpstr>
      <vt:lpstr>التطورات الآشورية</vt:lpstr>
      <vt:lpstr>بابل تسيطر على فلسطين</vt:lpstr>
      <vt:lpstr>الفترة الفارسية</vt:lpstr>
      <vt:lpstr>خرائط إمبراطوريات ما بين العهدين</vt:lpstr>
      <vt:lpstr>العنوان</vt:lpstr>
      <vt:lpstr>التأليف</vt:lpstr>
      <vt:lpstr>التاريخ</vt:lpstr>
      <vt:lpstr>المستلمين</vt:lpstr>
      <vt:lpstr>المناسبة</vt:lpstr>
      <vt:lpstr>الخصائص</vt:lpstr>
      <vt:lpstr>الخصائص</vt:lpstr>
      <vt:lpstr>الحجة</vt:lpstr>
      <vt:lpstr>الموجز</vt:lpstr>
      <vt:lpstr>جيران إسرائيل الشرقيون المتأخرون</vt:lpstr>
      <vt:lpstr>جيران إسرائيل الشرقيون المتأخرون</vt:lpstr>
      <vt:lpstr>Black</vt:lpstr>
      <vt:lpstr>مسح العهد القديم     at BibleStudyDownloads.org</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Michael Yeong</dc:creator>
  <cp:lastModifiedBy>Rick Griffith</cp:lastModifiedBy>
  <cp:revision>404</cp:revision>
  <dcterms:created xsi:type="dcterms:W3CDTF">2003-09-12T07:15:04Z</dcterms:created>
  <dcterms:modified xsi:type="dcterms:W3CDTF">2025-10-20T18:05:40Z</dcterms:modified>
</cp:coreProperties>
</file>