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theme/themeOverride1.xml" ContentType="application/vnd.openxmlformats-officedocument.themeOverrid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theme/theme28.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9.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0.xml" ContentType="application/vnd.openxmlformats-officedocument.theme+xml"/>
  <Override PartName="/ppt/slideLayouts/slideLayout319.xml" ContentType="application/vnd.openxmlformats-officedocument.presentationml.slideLayout+xml"/>
  <Override PartName="/ppt/theme/theme3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2.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3.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5.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7.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8.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9.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0.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1.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2.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3.xml" ContentType="application/vnd.openxmlformats-officedocument.theme+xml"/>
  <Override PartName="/ppt/slideLayouts/slideLayout457.xml" ContentType="application/vnd.openxmlformats-officedocument.presentationml.slideLayout+xml"/>
  <Override PartName="/ppt/theme/theme44.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5.xml" ContentType="application/vnd.openxmlformats-officedocument.theme+xml"/>
  <Override PartName="/ppt/slideLayouts/slideLayout471.xml" ContentType="application/vnd.openxmlformats-officedocument.presentationml.slideLayout+xml"/>
  <Override PartName="/ppt/theme/theme46.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7.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8.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5.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6.xml" ContentType="application/vnd.openxmlformats-officedocument.themeOverride+xml"/>
  <Override PartName="/ppt/notesSlides/notesSlide83.xml" ContentType="application/vnd.openxmlformats-officedocument.presentationml.notesSlide+xml"/>
  <Override PartName="/ppt/theme/themeOverride7.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8.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heme/themeOverride9.xml" ContentType="application/vnd.openxmlformats-officedocument.themeOverride+xml"/>
  <Override PartName="/ppt/notesSlides/notesSlide151.xml" ContentType="application/vnd.openxmlformats-officedocument.presentationml.notesSlide+xml"/>
  <Override PartName="/ppt/theme/themeOverride10.xml" ContentType="application/vnd.openxmlformats-officedocument.themeOverr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theme/themeOverride11.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theme/themeOverride12.xml" ContentType="application/vnd.openxmlformats-officedocument.themeOverr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theme/themeOverride13.xml" ContentType="application/vnd.openxmlformats-officedocument.themeOverr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48" r:id="rId3"/>
    <p:sldMasterId id="2147483961" r:id="rId4"/>
    <p:sldMasterId id="2147484045" r:id="rId5"/>
    <p:sldMasterId id="2147484070" r:id="rId6"/>
    <p:sldMasterId id="2147484082" r:id="rId7"/>
    <p:sldMasterId id="2147484096" r:id="rId8"/>
    <p:sldMasterId id="2147484121" r:id="rId9"/>
    <p:sldMasterId id="2147484134" r:id="rId10"/>
    <p:sldMasterId id="2147484147" r:id="rId11"/>
    <p:sldMasterId id="2147484160" r:id="rId12"/>
    <p:sldMasterId id="2147484172" r:id="rId13"/>
    <p:sldMasterId id="2147484185" r:id="rId14"/>
    <p:sldMasterId id="2147484198" r:id="rId15"/>
    <p:sldMasterId id="2147484210" r:id="rId16"/>
    <p:sldMasterId id="2147484223" r:id="rId17"/>
    <p:sldMasterId id="2147484235" r:id="rId18"/>
    <p:sldMasterId id="2147484248" r:id="rId19"/>
    <p:sldMasterId id="2147484260" r:id="rId20"/>
    <p:sldMasterId id="2147484272" r:id="rId21"/>
    <p:sldMasterId id="2147484284" r:id="rId22"/>
    <p:sldMasterId id="2147484296" r:id="rId23"/>
    <p:sldMasterId id="2147484299" r:id="rId24"/>
    <p:sldMasterId id="2147484328" r:id="rId25"/>
    <p:sldMasterId id="2147484341" r:id="rId26"/>
    <p:sldMasterId id="2147484354" r:id="rId27"/>
    <p:sldMasterId id="2147484366" r:id="rId28"/>
    <p:sldMasterId id="2147484368" r:id="rId29"/>
    <p:sldMasterId id="2147484380" r:id="rId30"/>
    <p:sldMasterId id="2147484392" r:id="rId31"/>
    <p:sldMasterId id="2147484408" r:id="rId32"/>
    <p:sldMasterId id="2147484420" r:id="rId33"/>
    <p:sldMasterId id="2147484444" r:id="rId34"/>
    <p:sldMasterId id="2147484458" r:id="rId35"/>
    <p:sldMasterId id="2147484484" r:id="rId36"/>
    <p:sldMasterId id="2147484496" r:id="rId37"/>
    <p:sldMasterId id="2147484508" r:id="rId38"/>
    <p:sldMasterId id="2147484546" r:id="rId39"/>
    <p:sldMasterId id="2147484559" r:id="rId40"/>
    <p:sldMasterId id="2147484571" r:id="rId41"/>
    <p:sldMasterId id="2147484585" r:id="rId42"/>
    <p:sldMasterId id="2147484597" r:id="rId43"/>
    <p:sldMasterId id="2147484609" r:id="rId44"/>
    <p:sldMasterId id="2147484611" r:id="rId45"/>
    <p:sldMasterId id="2147484625" r:id="rId46"/>
    <p:sldMasterId id="2147484627" r:id="rId47"/>
    <p:sldMasterId id="2147484639" r:id="rId48"/>
    <p:sldMasterId id="2147484651" r:id="rId49"/>
  </p:sldMasterIdLst>
  <p:notesMasterIdLst>
    <p:notesMasterId r:id="rId310"/>
  </p:notesMasterIdLst>
  <p:sldIdLst>
    <p:sldId id="414" r:id="rId50"/>
    <p:sldId id="404" r:id="rId51"/>
    <p:sldId id="405" r:id="rId52"/>
    <p:sldId id="406" r:id="rId53"/>
    <p:sldId id="407" r:id="rId54"/>
    <p:sldId id="408" r:id="rId55"/>
    <p:sldId id="409" r:id="rId56"/>
    <p:sldId id="410" r:id="rId57"/>
    <p:sldId id="411" r:id="rId58"/>
    <p:sldId id="412" r:id="rId59"/>
    <p:sldId id="413" r:id="rId60"/>
    <p:sldId id="548" r:id="rId61"/>
    <p:sldId id="552" r:id="rId62"/>
    <p:sldId id="553" r:id="rId63"/>
    <p:sldId id="550" r:id="rId64"/>
    <p:sldId id="543" r:id="rId65"/>
    <p:sldId id="2421" r:id="rId66"/>
    <p:sldId id="545" r:id="rId67"/>
    <p:sldId id="546" r:id="rId68"/>
    <p:sldId id="547" r:id="rId69"/>
    <p:sldId id="302" r:id="rId70"/>
    <p:sldId id="260" r:id="rId71"/>
    <p:sldId id="261" r:id="rId72"/>
    <p:sldId id="262" r:id="rId73"/>
    <p:sldId id="5029" r:id="rId74"/>
    <p:sldId id="263" r:id="rId75"/>
    <p:sldId id="264" r:id="rId76"/>
    <p:sldId id="415" r:id="rId77"/>
    <p:sldId id="5030" r:id="rId78"/>
    <p:sldId id="321" r:id="rId79"/>
    <p:sldId id="265" r:id="rId80"/>
    <p:sldId id="267" r:id="rId81"/>
    <p:sldId id="286" r:id="rId82"/>
    <p:sldId id="291" r:id="rId83"/>
    <p:sldId id="5031" r:id="rId84"/>
    <p:sldId id="270" r:id="rId85"/>
    <p:sldId id="271" r:id="rId86"/>
    <p:sldId id="272" r:id="rId87"/>
    <p:sldId id="287" r:id="rId88"/>
    <p:sldId id="266" r:id="rId89"/>
    <p:sldId id="4649" r:id="rId90"/>
    <p:sldId id="5032" r:id="rId91"/>
    <p:sldId id="5456" r:id="rId92"/>
    <p:sldId id="4684" r:id="rId93"/>
    <p:sldId id="4686" r:id="rId94"/>
    <p:sldId id="4687" r:id="rId95"/>
    <p:sldId id="4688" r:id="rId96"/>
    <p:sldId id="4689" r:id="rId97"/>
    <p:sldId id="4690" r:id="rId98"/>
    <p:sldId id="4685" r:id="rId99"/>
    <p:sldId id="4230" r:id="rId100"/>
    <p:sldId id="605" r:id="rId101"/>
    <p:sldId id="606" r:id="rId102"/>
    <p:sldId id="607" r:id="rId103"/>
    <p:sldId id="2419" r:id="rId104"/>
    <p:sldId id="2420" r:id="rId105"/>
    <p:sldId id="4896" r:id="rId106"/>
    <p:sldId id="434" r:id="rId107"/>
    <p:sldId id="319" r:id="rId108"/>
    <p:sldId id="551" r:id="rId109"/>
    <p:sldId id="336" r:id="rId110"/>
    <p:sldId id="335" r:id="rId111"/>
    <p:sldId id="320" r:id="rId112"/>
    <p:sldId id="5505" r:id="rId113"/>
    <p:sldId id="430" r:id="rId114"/>
    <p:sldId id="311" r:id="rId115"/>
    <p:sldId id="288" r:id="rId116"/>
    <p:sldId id="435" r:id="rId117"/>
    <p:sldId id="4898" r:id="rId118"/>
    <p:sldId id="4899" r:id="rId119"/>
    <p:sldId id="344" r:id="rId120"/>
    <p:sldId id="471" r:id="rId121"/>
    <p:sldId id="660" r:id="rId122"/>
    <p:sldId id="5016" r:id="rId123"/>
    <p:sldId id="362" r:id="rId124"/>
    <p:sldId id="277" r:id="rId125"/>
    <p:sldId id="363" r:id="rId126"/>
    <p:sldId id="345" r:id="rId127"/>
    <p:sldId id="364" r:id="rId128"/>
    <p:sldId id="356" r:id="rId129"/>
    <p:sldId id="346" r:id="rId130"/>
    <p:sldId id="276" r:id="rId131"/>
    <p:sldId id="357" r:id="rId132"/>
    <p:sldId id="358" r:id="rId133"/>
    <p:sldId id="337" r:id="rId134"/>
    <p:sldId id="279" r:id="rId135"/>
    <p:sldId id="5506" r:id="rId136"/>
    <p:sldId id="5500" r:id="rId137"/>
    <p:sldId id="5502" r:id="rId138"/>
    <p:sldId id="4892" r:id="rId139"/>
    <p:sldId id="4893" r:id="rId140"/>
    <p:sldId id="4894" r:id="rId141"/>
    <p:sldId id="4895" r:id="rId142"/>
    <p:sldId id="4681" r:id="rId143"/>
    <p:sldId id="347" r:id="rId144"/>
    <p:sldId id="354" r:id="rId145"/>
    <p:sldId id="348" r:id="rId146"/>
    <p:sldId id="2429" r:id="rId147"/>
    <p:sldId id="372" r:id="rId148"/>
    <p:sldId id="366" r:id="rId149"/>
    <p:sldId id="349" r:id="rId150"/>
    <p:sldId id="367" r:id="rId151"/>
    <p:sldId id="368" r:id="rId152"/>
    <p:sldId id="369" r:id="rId153"/>
    <p:sldId id="5458" r:id="rId154"/>
    <p:sldId id="350" r:id="rId155"/>
    <p:sldId id="370" r:id="rId156"/>
    <p:sldId id="351" r:id="rId157"/>
    <p:sldId id="371" r:id="rId158"/>
    <p:sldId id="352" r:id="rId159"/>
    <p:sldId id="373" r:id="rId160"/>
    <p:sldId id="923" r:id="rId161"/>
    <p:sldId id="257" r:id="rId162"/>
    <p:sldId id="916" r:id="rId163"/>
    <p:sldId id="259" r:id="rId164"/>
    <p:sldId id="5017" r:id="rId165"/>
    <p:sldId id="5018" r:id="rId166"/>
    <p:sldId id="5019" r:id="rId167"/>
    <p:sldId id="917" r:id="rId168"/>
    <p:sldId id="5020" r:id="rId169"/>
    <p:sldId id="5021" r:id="rId170"/>
    <p:sldId id="5022" r:id="rId171"/>
    <p:sldId id="918" r:id="rId172"/>
    <p:sldId id="268" r:id="rId173"/>
    <p:sldId id="269" r:id="rId174"/>
    <p:sldId id="5023" r:id="rId175"/>
    <p:sldId id="5024" r:id="rId176"/>
    <p:sldId id="5025" r:id="rId177"/>
    <p:sldId id="5026" r:id="rId178"/>
    <p:sldId id="5027" r:id="rId179"/>
    <p:sldId id="5028" r:id="rId180"/>
    <p:sldId id="919" r:id="rId181"/>
    <p:sldId id="920" r:id="rId182"/>
    <p:sldId id="278" r:id="rId183"/>
    <p:sldId id="921" r:id="rId184"/>
    <p:sldId id="289" r:id="rId185"/>
    <p:sldId id="417" r:id="rId186"/>
    <p:sldId id="418" r:id="rId187"/>
    <p:sldId id="419" r:id="rId188"/>
    <p:sldId id="420" r:id="rId189"/>
    <p:sldId id="421" r:id="rId190"/>
    <p:sldId id="422" r:id="rId191"/>
    <p:sldId id="423" r:id="rId192"/>
    <p:sldId id="424" r:id="rId193"/>
    <p:sldId id="425" r:id="rId194"/>
    <p:sldId id="426" r:id="rId195"/>
    <p:sldId id="427" r:id="rId196"/>
    <p:sldId id="428" r:id="rId197"/>
    <p:sldId id="353" r:id="rId198"/>
    <p:sldId id="472" r:id="rId199"/>
    <p:sldId id="290" r:id="rId200"/>
    <p:sldId id="474" r:id="rId201"/>
    <p:sldId id="273" r:id="rId202"/>
    <p:sldId id="374" r:id="rId203"/>
    <p:sldId id="602" r:id="rId204"/>
    <p:sldId id="603" r:id="rId205"/>
    <p:sldId id="375" r:id="rId206"/>
    <p:sldId id="473" r:id="rId207"/>
    <p:sldId id="376" r:id="rId208"/>
    <p:sldId id="475" r:id="rId209"/>
    <p:sldId id="401" r:id="rId210"/>
    <p:sldId id="377" r:id="rId211"/>
    <p:sldId id="541" r:id="rId212"/>
    <p:sldId id="378" r:id="rId213"/>
    <p:sldId id="399" r:id="rId214"/>
    <p:sldId id="379" r:id="rId215"/>
    <p:sldId id="402" r:id="rId216"/>
    <p:sldId id="274" r:id="rId217"/>
    <p:sldId id="380" r:id="rId218"/>
    <p:sldId id="527" r:id="rId219"/>
    <p:sldId id="400" r:id="rId220"/>
    <p:sldId id="381" r:id="rId221"/>
    <p:sldId id="476" r:id="rId222"/>
    <p:sldId id="382" r:id="rId223"/>
    <p:sldId id="538" r:id="rId224"/>
    <p:sldId id="383" r:id="rId225"/>
    <p:sldId id="539" r:id="rId226"/>
    <p:sldId id="540" r:id="rId227"/>
    <p:sldId id="384" r:id="rId228"/>
    <p:sldId id="477" r:id="rId229"/>
    <p:sldId id="478" r:id="rId230"/>
    <p:sldId id="479" r:id="rId231"/>
    <p:sldId id="480" r:id="rId232"/>
    <p:sldId id="481" r:id="rId233"/>
    <p:sldId id="275" r:id="rId234"/>
    <p:sldId id="2430" r:id="rId235"/>
    <p:sldId id="385" r:id="rId236"/>
    <p:sldId id="482" r:id="rId237"/>
    <p:sldId id="397" r:id="rId238"/>
    <p:sldId id="386" r:id="rId239"/>
    <p:sldId id="395" r:id="rId240"/>
    <p:sldId id="387" r:id="rId241"/>
    <p:sldId id="542" r:id="rId242"/>
    <p:sldId id="388" r:id="rId243"/>
    <p:sldId id="533" r:id="rId244"/>
    <p:sldId id="535" r:id="rId245"/>
    <p:sldId id="389" r:id="rId246"/>
    <p:sldId id="534" r:id="rId247"/>
    <p:sldId id="390" r:id="rId248"/>
    <p:sldId id="393" r:id="rId249"/>
    <p:sldId id="391" r:id="rId250"/>
    <p:sldId id="537" r:id="rId251"/>
    <p:sldId id="536" r:id="rId252"/>
    <p:sldId id="392" r:id="rId253"/>
    <p:sldId id="4900" r:id="rId254"/>
    <p:sldId id="524" r:id="rId255"/>
    <p:sldId id="2422" r:id="rId256"/>
    <p:sldId id="2423" r:id="rId257"/>
    <p:sldId id="556" r:id="rId258"/>
    <p:sldId id="557" r:id="rId259"/>
    <p:sldId id="558" r:id="rId260"/>
    <p:sldId id="559" r:id="rId261"/>
    <p:sldId id="560" r:id="rId262"/>
    <p:sldId id="561" r:id="rId263"/>
    <p:sldId id="562" r:id="rId264"/>
    <p:sldId id="563" r:id="rId265"/>
    <p:sldId id="564" r:id="rId266"/>
    <p:sldId id="565" r:id="rId267"/>
    <p:sldId id="566" r:id="rId268"/>
    <p:sldId id="567" r:id="rId269"/>
    <p:sldId id="568" r:id="rId270"/>
    <p:sldId id="569" r:id="rId271"/>
    <p:sldId id="570" r:id="rId272"/>
    <p:sldId id="571" r:id="rId273"/>
    <p:sldId id="572" r:id="rId274"/>
    <p:sldId id="573" r:id="rId275"/>
    <p:sldId id="574" r:id="rId276"/>
    <p:sldId id="575" r:id="rId277"/>
    <p:sldId id="576" r:id="rId278"/>
    <p:sldId id="577" r:id="rId279"/>
    <p:sldId id="578" r:id="rId280"/>
    <p:sldId id="2426" r:id="rId281"/>
    <p:sldId id="5504" r:id="rId282"/>
    <p:sldId id="2427" r:id="rId283"/>
    <p:sldId id="2428" r:id="rId284"/>
    <p:sldId id="583" r:id="rId285"/>
    <p:sldId id="4691" r:id="rId286"/>
    <p:sldId id="585" r:id="rId287"/>
    <p:sldId id="586" r:id="rId288"/>
    <p:sldId id="587" r:id="rId289"/>
    <p:sldId id="588" r:id="rId290"/>
    <p:sldId id="589" r:id="rId291"/>
    <p:sldId id="590" r:id="rId292"/>
    <p:sldId id="591" r:id="rId293"/>
    <p:sldId id="592" r:id="rId294"/>
    <p:sldId id="593" r:id="rId295"/>
    <p:sldId id="594" r:id="rId296"/>
    <p:sldId id="595" r:id="rId297"/>
    <p:sldId id="596" r:id="rId298"/>
    <p:sldId id="597" r:id="rId299"/>
    <p:sldId id="598" r:id="rId300"/>
    <p:sldId id="599" r:id="rId301"/>
    <p:sldId id="600" r:id="rId302"/>
    <p:sldId id="4030" r:id="rId303"/>
    <p:sldId id="4891" r:id="rId304"/>
    <p:sldId id="432" r:id="rId305"/>
    <p:sldId id="398" r:id="rId306"/>
    <p:sldId id="342" r:id="rId307"/>
    <p:sldId id="304" r:id="rId308"/>
    <p:sldId id="4031" r:id="rId30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B14E7617-F6CD-C243-B587-737DB3C5B7EC}">
          <p14:sldIdLst>
            <p14:sldId id="414"/>
            <p14:sldId id="404"/>
            <p14:sldId id="405"/>
            <p14:sldId id="406"/>
            <p14:sldId id="407"/>
            <p14:sldId id="408"/>
            <p14:sldId id="409"/>
            <p14:sldId id="410"/>
            <p14:sldId id="411"/>
            <p14:sldId id="412"/>
            <p14:sldId id="413"/>
            <p14:sldId id="548"/>
            <p14:sldId id="552"/>
            <p14:sldId id="553"/>
            <p14:sldId id="550"/>
            <p14:sldId id="543"/>
            <p14:sldId id="2421"/>
            <p14:sldId id="545"/>
            <p14:sldId id="546"/>
            <p14:sldId id="547"/>
          </p14:sldIdLst>
        </p14:section>
        <p14:section name="Introduction" id="{CA35C4ED-2DD5-4A41-988A-54AE0A04EE03}">
          <p14:sldIdLst>
            <p14:sldId id="302"/>
            <p14:sldId id="260"/>
            <p14:sldId id="261"/>
            <p14:sldId id="262"/>
            <p14:sldId id="5029"/>
            <p14:sldId id="263"/>
            <p14:sldId id="264"/>
            <p14:sldId id="415"/>
            <p14:sldId id="5030"/>
            <p14:sldId id="321"/>
            <p14:sldId id="265"/>
            <p14:sldId id="267"/>
            <p14:sldId id="286"/>
            <p14:sldId id="291"/>
            <p14:sldId id="5031"/>
            <p14:sldId id="270"/>
            <p14:sldId id="271"/>
            <p14:sldId id="272"/>
            <p14:sldId id="287"/>
            <p14:sldId id="266"/>
            <p14:sldId id="4649"/>
            <p14:sldId id="5032"/>
            <p14:sldId id="5456"/>
            <p14:sldId id="4684"/>
            <p14:sldId id="4686"/>
            <p14:sldId id="4687"/>
            <p14:sldId id="4688"/>
            <p14:sldId id="4689"/>
            <p14:sldId id="4690"/>
            <p14:sldId id="4685"/>
            <p14:sldId id="4230"/>
            <p14:sldId id="605"/>
            <p14:sldId id="606"/>
            <p14:sldId id="607"/>
            <p14:sldId id="2419"/>
            <p14:sldId id="2420"/>
          </p14:sldIdLst>
        </p14:section>
        <p14:section name="Sermon" id="{F0479976-30D9-2E4D-85C5-AB481DAC2910}">
          <p14:sldIdLst>
            <p14:sldId id="4896"/>
            <p14:sldId id="434"/>
            <p14:sldId id="319"/>
            <p14:sldId id="551"/>
            <p14:sldId id="336"/>
            <p14:sldId id="335"/>
            <p14:sldId id="320"/>
            <p14:sldId id="5505"/>
            <p14:sldId id="430"/>
            <p14:sldId id="311"/>
            <p14:sldId id="288"/>
            <p14:sldId id="435"/>
            <p14:sldId id="4898"/>
            <p14:sldId id="4899"/>
          </p14:sldIdLst>
        </p14:section>
        <p14:section name="Chapters" id="{75B1F88F-2ABC-C844-877C-D5BC9C668B16}">
          <p14:sldIdLst>
            <p14:sldId id="344"/>
            <p14:sldId id="471"/>
            <p14:sldId id="660"/>
            <p14:sldId id="5016"/>
            <p14:sldId id="362"/>
            <p14:sldId id="277"/>
            <p14:sldId id="363"/>
            <p14:sldId id="345"/>
            <p14:sldId id="364"/>
            <p14:sldId id="356"/>
            <p14:sldId id="346"/>
            <p14:sldId id="276"/>
            <p14:sldId id="357"/>
            <p14:sldId id="358"/>
            <p14:sldId id="337"/>
            <p14:sldId id="279"/>
            <p14:sldId id="5506"/>
            <p14:sldId id="5500"/>
            <p14:sldId id="5502"/>
            <p14:sldId id="4892"/>
            <p14:sldId id="4893"/>
            <p14:sldId id="4894"/>
            <p14:sldId id="4895"/>
            <p14:sldId id="4681"/>
            <p14:sldId id="347"/>
            <p14:sldId id="354"/>
            <p14:sldId id="348"/>
            <p14:sldId id="2429"/>
            <p14:sldId id="372"/>
            <p14:sldId id="366"/>
            <p14:sldId id="349"/>
            <p14:sldId id="367"/>
            <p14:sldId id="368"/>
            <p14:sldId id="369"/>
            <p14:sldId id="5458"/>
            <p14:sldId id="350"/>
            <p14:sldId id="370"/>
            <p14:sldId id="351"/>
            <p14:sldId id="371"/>
            <p14:sldId id="352"/>
            <p14:sldId id="373"/>
            <p14:sldId id="923"/>
            <p14:sldId id="257"/>
            <p14:sldId id="916"/>
            <p14:sldId id="259"/>
            <p14:sldId id="5017"/>
            <p14:sldId id="5018"/>
            <p14:sldId id="5019"/>
            <p14:sldId id="917"/>
            <p14:sldId id="5020"/>
            <p14:sldId id="5021"/>
            <p14:sldId id="5022"/>
            <p14:sldId id="918"/>
            <p14:sldId id="268"/>
            <p14:sldId id="269"/>
            <p14:sldId id="5023"/>
            <p14:sldId id="5024"/>
            <p14:sldId id="5025"/>
            <p14:sldId id="5026"/>
            <p14:sldId id="5027"/>
            <p14:sldId id="5028"/>
            <p14:sldId id="919"/>
            <p14:sldId id="920"/>
            <p14:sldId id="278"/>
            <p14:sldId id="921"/>
            <p14:sldId id="289"/>
            <p14:sldId id="417"/>
            <p14:sldId id="418"/>
            <p14:sldId id="419"/>
            <p14:sldId id="420"/>
            <p14:sldId id="421"/>
            <p14:sldId id="422"/>
            <p14:sldId id="423"/>
            <p14:sldId id="424"/>
            <p14:sldId id="425"/>
            <p14:sldId id="426"/>
            <p14:sldId id="427"/>
            <p14:sldId id="428"/>
            <p14:sldId id="353"/>
            <p14:sldId id="472"/>
            <p14:sldId id="290"/>
            <p14:sldId id="474"/>
            <p14:sldId id="273"/>
            <p14:sldId id="374"/>
            <p14:sldId id="602"/>
            <p14:sldId id="603"/>
            <p14:sldId id="375"/>
            <p14:sldId id="473"/>
            <p14:sldId id="376"/>
            <p14:sldId id="475"/>
            <p14:sldId id="401"/>
            <p14:sldId id="377"/>
            <p14:sldId id="541"/>
            <p14:sldId id="378"/>
            <p14:sldId id="399"/>
            <p14:sldId id="379"/>
            <p14:sldId id="402"/>
            <p14:sldId id="274"/>
            <p14:sldId id="380"/>
            <p14:sldId id="527"/>
            <p14:sldId id="400"/>
            <p14:sldId id="381"/>
            <p14:sldId id="476"/>
            <p14:sldId id="382"/>
            <p14:sldId id="538"/>
            <p14:sldId id="383"/>
            <p14:sldId id="539"/>
            <p14:sldId id="540"/>
            <p14:sldId id="384"/>
            <p14:sldId id="477"/>
            <p14:sldId id="478"/>
            <p14:sldId id="479"/>
            <p14:sldId id="480"/>
            <p14:sldId id="481"/>
            <p14:sldId id="275"/>
            <p14:sldId id="2430"/>
            <p14:sldId id="385"/>
            <p14:sldId id="482"/>
            <p14:sldId id="397"/>
            <p14:sldId id="386"/>
            <p14:sldId id="395"/>
            <p14:sldId id="387"/>
            <p14:sldId id="542"/>
            <p14:sldId id="388"/>
            <p14:sldId id="533"/>
            <p14:sldId id="535"/>
            <p14:sldId id="389"/>
            <p14:sldId id="534"/>
            <p14:sldId id="390"/>
            <p14:sldId id="393"/>
            <p14:sldId id="391"/>
            <p14:sldId id="537"/>
            <p14:sldId id="536"/>
            <p14:sldId id="392"/>
            <p14:sldId id="4900"/>
            <p14:sldId id="524"/>
          </p14:sldIdLst>
        </p14:section>
        <p14:section name="Conclusion" id="{67413FA6-C539-0143-829A-509905550403}">
          <p14:sldIdLst>
            <p14:sldId id="2422"/>
            <p14:sldId id="2423"/>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2426"/>
            <p14:sldId id="5504"/>
            <p14:sldId id="2427"/>
            <p14:sldId id="2428"/>
            <p14:sldId id="583"/>
            <p14:sldId id="4691"/>
            <p14:sldId id="585"/>
            <p14:sldId id="586"/>
            <p14:sldId id="587"/>
            <p14:sldId id="588"/>
            <p14:sldId id="589"/>
            <p14:sldId id="590"/>
            <p14:sldId id="591"/>
            <p14:sldId id="592"/>
            <p14:sldId id="593"/>
            <p14:sldId id="594"/>
            <p14:sldId id="595"/>
            <p14:sldId id="596"/>
            <p14:sldId id="597"/>
            <p14:sldId id="598"/>
            <p14:sldId id="599"/>
            <p14:sldId id="600"/>
            <p14:sldId id="4030"/>
          </p14:sldIdLst>
        </p14:section>
        <p14:section name="Supplements" id="{6C337693-C0CB-7D41-8356-937A90B577A5}">
          <p14:sldIdLst>
            <p14:sldId id="4891"/>
            <p14:sldId id="432"/>
            <p14:sldId id="398"/>
            <p14:sldId id="342"/>
            <p14:sldId id="304"/>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4"/>
    <a:srgbClr val="FFCC00"/>
    <a:srgbClr val="FF0000"/>
    <a:srgbClr val="006600"/>
    <a:srgbClr val="0000FF"/>
    <a:srgbClr val="968640"/>
    <a:srgbClr val="7366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43"/>
    <p:restoredTop sz="58630" autoAdjust="0"/>
  </p:normalViewPr>
  <p:slideViewPr>
    <p:cSldViewPr>
      <p:cViewPr varScale="1">
        <p:scale>
          <a:sx n="71" d="100"/>
          <a:sy n="71" d="100"/>
        </p:scale>
        <p:origin x="488" y="480"/>
      </p:cViewPr>
      <p:guideLst>
        <p:guide orient="horz" pos="2160"/>
        <p:guide pos="2880"/>
      </p:guideLst>
    </p:cSldViewPr>
  </p:slideViewPr>
  <p:outlineViewPr>
    <p:cViewPr>
      <p:scale>
        <a:sx n="33" d="100"/>
        <a:sy n="33" d="100"/>
      </p:scale>
      <p:origin x="0" y="328"/>
    </p:cViewPr>
  </p:outlineViewPr>
  <p:notesTextViewPr>
    <p:cViewPr>
      <p:scale>
        <a:sx n="140" d="100"/>
        <a:sy n="14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99" Type="http://schemas.openxmlformats.org/officeDocument/2006/relationships/slide" Target="slides/slide250.xml"/><Relationship Id="rId21" Type="http://schemas.openxmlformats.org/officeDocument/2006/relationships/slideMaster" Target="slideMasters/slideMaster21.xml"/><Relationship Id="rId63" Type="http://schemas.openxmlformats.org/officeDocument/2006/relationships/slide" Target="slides/slide14.xml"/><Relationship Id="rId159" Type="http://schemas.openxmlformats.org/officeDocument/2006/relationships/slide" Target="slides/slide110.xml"/><Relationship Id="rId170" Type="http://schemas.openxmlformats.org/officeDocument/2006/relationships/slide" Target="slides/slide121.xml"/><Relationship Id="rId226" Type="http://schemas.openxmlformats.org/officeDocument/2006/relationships/slide" Target="slides/slide177.xml"/><Relationship Id="rId268" Type="http://schemas.openxmlformats.org/officeDocument/2006/relationships/slide" Target="slides/slide219.xml"/><Relationship Id="rId32" Type="http://schemas.openxmlformats.org/officeDocument/2006/relationships/slideMaster" Target="slideMasters/slideMaster32.xml"/><Relationship Id="rId74" Type="http://schemas.openxmlformats.org/officeDocument/2006/relationships/slide" Target="slides/slide25.xml"/><Relationship Id="rId128" Type="http://schemas.openxmlformats.org/officeDocument/2006/relationships/slide" Target="slides/slide79.xml"/><Relationship Id="rId5" Type="http://schemas.openxmlformats.org/officeDocument/2006/relationships/slideMaster" Target="slideMasters/slideMaster5.xml"/><Relationship Id="rId181" Type="http://schemas.openxmlformats.org/officeDocument/2006/relationships/slide" Target="slides/slide132.xml"/><Relationship Id="rId237" Type="http://schemas.openxmlformats.org/officeDocument/2006/relationships/slide" Target="slides/slide188.xml"/><Relationship Id="rId279" Type="http://schemas.openxmlformats.org/officeDocument/2006/relationships/slide" Target="slides/slide230.xml"/><Relationship Id="rId43" Type="http://schemas.openxmlformats.org/officeDocument/2006/relationships/slideMaster" Target="slideMasters/slideMaster43.xml"/><Relationship Id="rId139" Type="http://schemas.openxmlformats.org/officeDocument/2006/relationships/slide" Target="slides/slide90.xml"/><Relationship Id="rId290" Type="http://schemas.openxmlformats.org/officeDocument/2006/relationships/slide" Target="slides/slide241.xml"/><Relationship Id="rId304" Type="http://schemas.openxmlformats.org/officeDocument/2006/relationships/slide" Target="slides/slide255.xml"/><Relationship Id="rId85" Type="http://schemas.openxmlformats.org/officeDocument/2006/relationships/slide" Target="slides/slide36.xml"/><Relationship Id="rId150" Type="http://schemas.openxmlformats.org/officeDocument/2006/relationships/slide" Target="slides/slide101.xml"/><Relationship Id="rId192" Type="http://schemas.openxmlformats.org/officeDocument/2006/relationships/slide" Target="slides/slide143.xml"/><Relationship Id="rId206" Type="http://schemas.openxmlformats.org/officeDocument/2006/relationships/slide" Target="slides/slide157.xml"/><Relationship Id="rId248" Type="http://schemas.openxmlformats.org/officeDocument/2006/relationships/slide" Target="slides/slide199.xml"/><Relationship Id="rId12" Type="http://schemas.openxmlformats.org/officeDocument/2006/relationships/slideMaster" Target="slideMasters/slideMaster12.xml"/><Relationship Id="rId108" Type="http://schemas.openxmlformats.org/officeDocument/2006/relationships/slide" Target="slides/slide59.xml"/><Relationship Id="rId54" Type="http://schemas.openxmlformats.org/officeDocument/2006/relationships/slide" Target="slides/slide5.xml"/><Relationship Id="rId96" Type="http://schemas.openxmlformats.org/officeDocument/2006/relationships/slide" Target="slides/slide47.xml"/><Relationship Id="rId161" Type="http://schemas.openxmlformats.org/officeDocument/2006/relationships/slide" Target="slides/slide112.xml"/><Relationship Id="rId217" Type="http://schemas.openxmlformats.org/officeDocument/2006/relationships/slide" Target="slides/slide168.xml"/><Relationship Id="rId259" Type="http://schemas.openxmlformats.org/officeDocument/2006/relationships/slide" Target="slides/slide210.xml"/><Relationship Id="rId23" Type="http://schemas.openxmlformats.org/officeDocument/2006/relationships/slideMaster" Target="slideMasters/slideMaster23.xml"/><Relationship Id="rId119" Type="http://schemas.openxmlformats.org/officeDocument/2006/relationships/slide" Target="slides/slide70.xml"/><Relationship Id="rId270" Type="http://schemas.openxmlformats.org/officeDocument/2006/relationships/slide" Target="slides/slide221.xml"/><Relationship Id="rId65" Type="http://schemas.openxmlformats.org/officeDocument/2006/relationships/slide" Target="slides/slide16.xml"/><Relationship Id="rId130" Type="http://schemas.openxmlformats.org/officeDocument/2006/relationships/slide" Target="slides/slide81.xml"/><Relationship Id="rId172" Type="http://schemas.openxmlformats.org/officeDocument/2006/relationships/slide" Target="slides/slide123.xml"/><Relationship Id="rId193" Type="http://schemas.openxmlformats.org/officeDocument/2006/relationships/slide" Target="slides/slide144.xml"/><Relationship Id="rId207" Type="http://schemas.openxmlformats.org/officeDocument/2006/relationships/slide" Target="slides/slide158.xml"/><Relationship Id="rId228" Type="http://schemas.openxmlformats.org/officeDocument/2006/relationships/slide" Target="slides/slide179.xml"/><Relationship Id="rId249" Type="http://schemas.openxmlformats.org/officeDocument/2006/relationships/slide" Target="slides/slide200.xml"/><Relationship Id="rId13" Type="http://schemas.openxmlformats.org/officeDocument/2006/relationships/slideMaster" Target="slideMasters/slideMaster13.xml"/><Relationship Id="rId109" Type="http://schemas.openxmlformats.org/officeDocument/2006/relationships/slide" Target="slides/slide60.xml"/><Relationship Id="rId260" Type="http://schemas.openxmlformats.org/officeDocument/2006/relationships/slide" Target="slides/slide211.xml"/><Relationship Id="rId281" Type="http://schemas.openxmlformats.org/officeDocument/2006/relationships/slide" Target="slides/slide232.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39" Type="http://schemas.openxmlformats.org/officeDocument/2006/relationships/slide" Target="slides/slide190.xml"/><Relationship Id="rId250" Type="http://schemas.openxmlformats.org/officeDocument/2006/relationships/slide" Target="slides/slide201.xml"/><Relationship Id="rId271" Type="http://schemas.openxmlformats.org/officeDocument/2006/relationships/slide" Target="slides/slide222.xml"/><Relationship Id="rId292" Type="http://schemas.openxmlformats.org/officeDocument/2006/relationships/slide" Target="slides/slide243.xml"/><Relationship Id="rId306" Type="http://schemas.openxmlformats.org/officeDocument/2006/relationships/slide" Target="slides/slide25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229" Type="http://schemas.openxmlformats.org/officeDocument/2006/relationships/slide" Target="slides/slide180.xml"/><Relationship Id="rId240" Type="http://schemas.openxmlformats.org/officeDocument/2006/relationships/slide" Target="slides/slide191.xml"/><Relationship Id="rId261" Type="http://schemas.openxmlformats.org/officeDocument/2006/relationships/slide" Target="slides/slide21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282" Type="http://schemas.openxmlformats.org/officeDocument/2006/relationships/slide" Target="slides/slide233.xml"/><Relationship Id="rId8" Type="http://schemas.openxmlformats.org/officeDocument/2006/relationships/slideMaster" Target="slideMasters/slideMaster8.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219" Type="http://schemas.openxmlformats.org/officeDocument/2006/relationships/slide" Target="slides/slide170.xml"/><Relationship Id="rId230" Type="http://schemas.openxmlformats.org/officeDocument/2006/relationships/slide" Target="slides/slide181.xml"/><Relationship Id="rId251" Type="http://schemas.openxmlformats.org/officeDocument/2006/relationships/slide" Target="slides/slide20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272" Type="http://schemas.openxmlformats.org/officeDocument/2006/relationships/slide" Target="slides/slide223.xml"/><Relationship Id="rId293" Type="http://schemas.openxmlformats.org/officeDocument/2006/relationships/slide" Target="slides/slide244.xml"/><Relationship Id="rId307" Type="http://schemas.openxmlformats.org/officeDocument/2006/relationships/slide" Target="slides/slide258.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95" Type="http://schemas.openxmlformats.org/officeDocument/2006/relationships/slide" Target="slides/slide146.xml"/><Relationship Id="rId209" Type="http://schemas.openxmlformats.org/officeDocument/2006/relationships/slide" Target="slides/slide160.xml"/><Relationship Id="rId220" Type="http://schemas.openxmlformats.org/officeDocument/2006/relationships/slide" Target="slides/slide171.xml"/><Relationship Id="rId241" Type="http://schemas.openxmlformats.org/officeDocument/2006/relationships/slide" Target="slides/slide1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262" Type="http://schemas.openxmlformats.org/officeDocument/2006/relationships/slide" Target="slides/slide213.xml"/><Relationship Id="rId283" Type="http://schemas.openxmlformats.org/officeDocument/2006/relationships/slide" Target="slides/slide234.xml"/><Relationship Id="rId78" Type="http://schemas.openxmlformats.org/officeDocument/2006/relationships/slide" Target="slides/slide29.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64" Type="http://schemas.openxmlformats.org/officeDocument/2006/relationships/slide" Target="slides/slide115.xml"/><Relationship Id="rId185" Type="http://schemas.openxmlformats.org/officeDocument/2006/relationships/slide" Target="slides/slide136.xml"/><Relationship Id="rId9" Type="http://schemas.openxmlformats.org/officeDocument/2006/relationships/slideMaster" Target="slideMasters/slideMaster9.xml"/><Relationship Id="rId210" Type="http://schemas.openxmlformats.org/officeDocument/2006/relationships/slide" Target="slides/slide161.xml"/><Relationship Id="rId26" Type="http://schemas.openxmlformats.org/officeDocument/2006/relationships/slideMaster" Target="slideMasters/slideMaster26.xml"/><Relationship Id="rId231" Type="http://schemas.openxmlformats.org/officeDocument/2006/relationships/slide" Target="slides/slide182.xml"/><Relationship Id="rId252" Type="http://schemas.openxmlformats.org/officeDocument/2006/relationships/slide" Target="slides/slide203.xml"/><Relationship Id="rId273" Type="http://schemas.openxmlformats.org/officeDocument/2006/relationships/slide" Target="slides/slide224.xml"/><Relationship Id="rId294" Type="http://schemas.openxmlformats.org/officeDocument/2006/relationships/slide" Target="slides/slide245.xml"/><Relationship Id="rId308" Type="http://schemas.openxmlformats.org/officeDocument/2006/relationships/slide" Target="slides/slide259.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242" Type="http://schemas.openxmlformats.org/officeDocument/2006/relationships/slide" Target="slides/slide193.xml"/><Relationship Id="rId263" Type="http://schemas.openxmlformats.org/officeDocument/2006/relationships/slide" Target="slides/slide214.xml"/><Relationship Id="rId284" Type="http://schemas.openxmlformats.org/officeDocument/2006/relationships/slide" Target="slides/slide235.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slide" Target="slides/slide183.xml"/><Relationship Id="rId253" Type="http://schemas.openxmlformats.org/officeDocument/2006/relationships/slide" Target="slides/slide204.xml"/><Relationship Id="rId274" Type="http://schemas.openxmlformats.org/officeDocument/2006/relationships/slide" Target="slides/slide225.xml"/><Relationship Id="rId295" Type="http://schemas.openxmlformats.org/officeDocument/2006/relationships/slide" Target="slides/slide246.xml"/><Relationship Id="rId309" Type="http://schemas.openxmlformats.org/officeDocument/2006/relationships/slide" Target="slides/slide26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243" Type="http://schemas.openxmlformats.org/officeDocument/2006/relationships/slide" Target="slides/slide194.xml"/><Relationship Id="rId264" Type="http://schemas.openxmlformats.org/officeDocument/2006/relationships/slide" Target="slides/slide215.xml"/><Relationship Id="rId285" Type="http://schemas.openxmlformats.org/officeDocument/2006/relationships/slide" Target="slides/slide2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310" Type="http://schemas.openxmlformats.org/officeDocument/2006/relationships/notesMaster" Target="notesMasters/notesMaster1.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33" Type="http://schemas.openxmlformats.org/officeDocument/2006/relationships/slide" Target="slides/slide184.xml"/><Relationship Id="rId254" Type="http://schemas.openxmlformats.org/officeDocument/2006/relationships/slide" Target="slides/slide20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275" Type="http://schemas.openxmlformats.org/officeDocument/2006/relationships/slide" Target="slides/slide226.xml"/><Relationship Id="rId296" Type="http://schemas.openxmlformats.org/officeDocument/2006/relationships/slide" Target="slides/slide247.xml"/><Relationship Id="rId300" Type="http://schemas.openxmlformats.org/officeDocument/2006/relationships/slide" Target="slides/slide251.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slide" Target="slides/slide174.xml"/><Relationship Id="rId244" Type="http://schemas.openxmlformats.org/officeDocument/2006/relationships/slide" Target="slides/slide19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6.xml"/><Relationship Id="rId286" Type="http://schemas.openxmlformats.org/officeDocument/2006/relationships/slide" Target="slides/slide237.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311" Type="http://schemas.openxmlformats.org/officeDocument/2006/relationships/presProps" Target="presProps.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34" Type="http://schemas.openxmlformats.org/officeDocument/2006/relationships/slide" Target="slides/slide18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6.xml"/><Relationship Id="rId276" Type="http://schemas.openxmlformats.org/officeDocument/2006/relationships/slide" Target="slides/slide227.xml"/><Relationship Id="rId297" Type="http://schemas.openxmlformats.org/officeDocument/2006/relationships/slide" Target="slides/slide248.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301" Type="http://schemas.openxmlformats.org/officeDocument/2006/relationships/slide" Target="slides/slide252.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245" Type="http://schemas.openxmlformats.org/officeDocument/2006/relationships/slide" Target="slides/slide196.xml"/><Relationship Id="rId266" Type="http://schemas.openxmlformats.org/officeDocument/2006/relationships/slide" Target="slides/slide217.xml"/><Relationship Id="rId287" Type="http://schemas.openxmlformats.org/officeDocument/2006/relationships/slide" Target="slides/slide238.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312" Type="http://schemas.openxmlformats.org/officeDocument/2006/relationships/viewProps" Target="viewProps.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 Id="rId235" Type="http://schemas.openxmlformats.org/officeDocument/2006/relationships/slide" Target="slides/slide186.xml"/><Relationship Id="rId256" Type="http://schemas.openxmlformats.org/officeDocument/2006/relationships/slide" Target="slides/slide207.xml"/><Relationship Id="rId277" Type="http://schemas.openxmlformats.org/officeDocument/2006/relationships/slide" Target="slides/slide228.xml"/><Relationship Id="rId298" Type="http://schemas.openxmlformats.org/officeDocument/2006/relationships/slide" Target="slides/slide249.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302" Type="http://schemas.openxmlformats.org/officeDocument/2006/relationships/slide" Target="slides/slide25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179" Type="http://schemas.openxmlformats.org/officeDocument/2006/relationships/slide" Target="slides/slide130.xml"/><Relationship Id="rId190" Type="http://schemas.openxmlformats.org/officeDocument/2006/relationships/slide" Target="slides/slide141.xml"/><Relationship Id="rId204" Type="http://schemas.openxmlformats.org/officeDocument/2006/relationships/slide" Target="slides/slide155.xml"/><Relationship Id="rId225" Type="http://schemas.openxmlformats.org/officeDocument/2006/relationships/slide" Target="slides/slide176.xml"/><Relationship Id="rId246" Type="http://schemas.openxmlformats.org/officeDocument/2006/relationships/slide" Target="slides/slide197.xml"/><Relationship Id="rId267" Type="http://schemas.openxmlformats.org/officeDocument/2006/relationships/slide" Target="slides/slide218.xml"/><Relationship Id="rId288" Type="http://schemas.openxmlformats.org/officeDocument/2006/relationships/slide" Target="slides/slide239.xml"/><Relationship Id="rId106" Type="http://schemas.openxmlformats.org/officeDocument/2006/relationships/slide" Target="slides/slide57.xml"/><Relationship Id="rId127" Type="http://schemas.openxmlformats.org/officeDocument/2006/relationships/slide" Target="slides/slide78.xml"/><Relationship Id="rId313"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94" Type="http://schemas.openxmlformats.org/officeDocument/2006/relationships/slide" Target="slides/slide45.xml"/><Relationship Id="rId148" Type="http://schemas.openxmlformats.org/officeDocument/2006/relationships/slide" Target="slides/slide99.xml"/><Relationship Id="rId169" Type="http://schemas.openxmlformats.org/officeDocument/2006/relationships/slide" Target="slides/slide120.xml"/><Relationship Id="rId4" Type="http://schemas.openxmlformats.org/officeDocument/2006/relationships/slideMaster" Target="slideMasters/slideMaster4.xml"/><Relationship Id="rId180" Type="http://schemas.openxmlformats.org/officeDocument/2006/relationships/slide" Target="slides/slide131.xml"/><Relationship Id="rId215" Type="http://schemas.openxmlformats.org/officeDocument/2006/relationships/slide" Target="slides/slide166.xml"/><Relationship Id="rId236" Type="http://schemas.openxmlformats.org/officeDocument/2006/relationships/slide" Target="slides/slide187.xml"/><Relationship Id="rId257" Type="http://schemas.openxmlformats.org/officeDocument/2006/relationships/slide" Target="slides/slide208.xml"/><Relationship Id="rId278" Type="http://schemas.openxmlformats.org/officeDocument/2006/relationships/slide" Target="slides/slide229.xml"/><Relationship Id="rId303" Type="http://schemas.openxmlformats.org/officeDocument/2006/relationships/slide" Target="slides/slide254.xml"/><Relationship Id="rId42" Type="http://schemas.openxmlformats.org/officeDocument/2006/relationships/slideMaster" Target="slideMasters/slideMaster42.xml"/><Relationship Id="rId84" Type="http://schemas.openxmlformats.org/officeDocument/2006/relationships/slide" Target="slides/slide35.xml"/><Relationship Id="rId138" Type="http://schemas.openxmlformats.org/officeDocument/2006/relationships/slide" Target="slides/slide89.xml"/><Relationship Id="rId191" Type="http://schemas.openxmlformats.org/officeDocument/2006/relationships/slide" Target="slides/slide142.xml"/><Relationship Id="rId205" Type="http://schemas.openxmlformats.org/officeDocument/2006/relationships/slide" Target="slides/slide156.xml"/><Relationship Id="rId247" Type="http://schemas.openxmlformats.org/officeDocument/2006/relationships/slide" Target="slides/slide198.xml"/><Relationship Id="rId107" Type="http://schemas.openxmlformats.org/officeDocument/2006/relationships/slide" Target="slides/slide58.xml"/><Relationship Id="rId289" Type="http://schemas.openxmlformats.org/officeDocument/2006/relationships/slide" Target="slides/slide240.xml"/><Relationship Id="rId11" Type="http://schemas.openxmlformats.org/officeDocument/2006/relationships/slideMaster" Target="slideMasters/slideMaster11.xml"/><Relationship Id="rId53" Type="http://schemas.openxmlformats.org/officeDocument/2006/relationships/slide" Target="slides/slide4.xml"/><Relationship Id="rId149" Type="http://schemas.openxmlformats.org/officeDocument/2006/relationships/slide" Target="slides/slide100.xml"/><Relationship Id="rId314" Type="http://schemas.openxmlformats.org/officeDocument/2006/relationships/tableStyles" Target="tableStyles.xml"/><Relationship Id="rId95" Type="http://schemas.openxmlformats.org/officeDocument/2006/relationships/slide" Target="slides/slide46.xml"/><Relationship Id="rId160" Type="http://schemas.openxmlformats.org/officeDocument/2006/relationships/slide" Target="slides/slide111.xml"/><Relationship Id="rId216" Type="http://schemas.openxmlformats.org/officeDocument/2006/relationships/slide" Target="slides/slide167.xml"/><Relationship Id="rId258" Type="http://schemas.openxmlformats.org/officeDocument/2006/relationships/slide" Target="slides/slide209.xml"/><Relationship Id="rId22" Type="http://schemas.openxmlformats.org/officeDocument/2006/relationships/slideMaster" Target="slideMasters/slideMaster22.xml"/><Relationship Id="rId64" Type="http://schemas.openxmlformats.org/officeDocument/2006/relationships/slide" Target="slides/slide15.xml"/><Relationship Id="rId118" Type="http://schemas.openxmlformats.org/officeDocument/2006/relationships/slide" Target="slides/slide69.xml"/><Relationship Id="rId171" Type="http://schemas.openxmlformats.org/officeDocument/2006/relationships/slide" Target="slides/slide122.xml"/><Relationship Id="rId227" Type="http://schemas.openxmlformats.org/officeDocument/2006/relationships/slide" Target="slides/slide178.xml"/><Relationship Id="rId269" Type="http://schemas.openxmlformats.org/officeDocument/2006/relationships/slide" Target="slides/slide220.xml"/><Relationship Id="rId33" Type="http://schemas.openxmlformats.org/officeDocument/2006/relationships/slideMaster" Target="slideMasters/slideMaster33.xml"/><Relationship Id="rId129" Type="http://schemas.openxmlformats.org/officeDocument/2006/relationships/slide" Target="slides/slide80.xml"/><Relationship Id="rId280" Type="http://schemas.openxmlformats.org/officeDocument/2006/relationships/slide" Target="slides/slide231.xml"/><Relationship Id="rId75" Type="http://schemas.openxmlformats.org/officeDocument/2006/relationships/slide" Target="slides/slide26.xml"/><Relationship Id="rId140" Type="http://schemas.openxmlformats.org/officeDocument/2006/relationships/slide" Target="slides/slide91.xml"/><Relationship Id="rId182" Type="http://schemas.openxmlformats.org/officeDocument/2006/relationships/slide" Target="slides/slide133.xml"/><Relationship Id="rId6" Type="http://schemas.openxmlformats.org/officeDocument/2006/relationships/slideMaster" Target="slideMasters/slideMaster6.xml"/><Relationship Id="rId238" Type="http://schemas.openxmlformats.org/officeDocument/2006/relationships/slide" Target="slides/slide189.xml"/><Relationship Id="rId291" Type="http://schemas.openxmlformats.org/officeDocument/2006/relationships/slide" Target="slides/slide242.xml"/><Relationship Id="rId305" Type="http://schemas.openxmlformats.org/officeDocument/2006/relationships/slide" Target="slides/slide256.xml"/><Relationship Id="rId44" Type="http://schemas.openxmlformats.org/officeDocument/2006/relationships/slideMaster" Target="slideMasters/slideMaster44.xml"/><Relationship Id="rId86" Type="http://schemas.openxmlformats.org/officeDocument/2006/relationships/slide" Target="slides/slide37.xml"/><Relationship Id="rId151" Type="http://schemas.openxmlformats.org/officeDocument/2006/relationships/slide" Target="slides/slide10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8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8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2 أيار</a:t>
          </a:r>
          <a:endParaRPr lang="en-US" sz="18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3 سيفان</a:t>
          </a:r>
          <a:endParaRPr lang="en-US" sz="18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4 تمُّوز</a:t>
          </a:r>
          <a:endParaRPr lang="en-US" sz="18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800" dirty="0">
              <a:solidFill>
                <a:schemeClr val="bg1"/>
              </a:solidFill>
              <a:latin typeface="Tahoma"/>
              <a:ea typeface="+mn-ea"/>
              <a:cs typeface="+mn-cs"/>
            </a:rPr>
            <a:t>5 آف</a:t>
          </a:r>
          <a:endParaRPr lang="en-US" sz="1800" dirty="0">
            <a:solidFill>
              <a:schemeClr val="bg1"/>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800" dirty="0">
              <a:solidFill>
                <a:schemeClr val="bg1"/>
              </a:solidFill>
              <a:latin typeface="Tahoma"/>
              <a:ea typeface="+mn-ea"/>
              <a:cs typeface="+mn-cs"/>
            </a:rPr>
            <a:t> </a:t>
          </a:r>
          <a:r>
            <a:rPr lang="ar-JO" sz="1800" dirty="0">
              <a:solidFill>
                <a:schemeClr val="bg1"/>
              </a:solidFill>
              <a:latin typeface="Arial" panose="020B0604020202020204" pitchFamily="34" charset="0"/>
              <a:ea typeface="+mn-ea"/>
              <a:cs typeface="Arial" panose="020B0604020202020204" pitchFamily="34" charset="0"/>
            </a:rPr>
            <a:t>6 إيلول</a:t>
          </a:r>
          <a:endParaRPr lang="en-US" sz="1800" dirty="0">
            <a:solidFill>
              <a:schemeClr val="bg1"/>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7 تشري</a:t>
          </a:r>
          <a:endParaRPr lang="en-US" sz="18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pPr rtl="1"/>
          <a:r>
            <a:rPr lang="ar-JO" sz="1800" dirty="0">
              <a:solidFill>
                <a:srgbClr val="FFFFFF">
                  <a:hueOff val="0"/>
                  <a:satOff val="0"/>
                  <a:lumOff val="0"/>
                  <a:alphaOff val="0"/>
                </a:srgbClr>
              </a:solidFill>
              <a:latin typeface="Tahoma"/>
              <a:ea typeface="+mn-ea"/>
              <a:cs typeface="+mn-cs"/>
            </a:rPr>
            <a:t>8 تشِشفان</a:t>
          </a:r>
          <a:endParaRPr lang="en-US" sz="18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9 كِسليف</a:t>
          </a:r>
          <a:endParaRPr lang="en-US" sz="18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10 طيفيت</a:t>
          </a:r>
          <a:endParaRPr lang="en-US" sz="18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800" dirty="0">
              <a:solidFill>
                <a:schemeClr val="bg1"/>
              </a:solidFill>
              <a:latin typeface="Tahoma"/>
              <a:ea typeface="+mn-ea"/>
              <a:cs typeface="+mn-cs"/>
            </a:rPr>
            <a:t>11 شيفات</a:t>
          </a:r>
          <a:endParaRPr lang="en-US" sz="1800" dirty="0">
            <a:solidFill>
              <a:schemeClr val="bg1"/>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800" dirty="0">
              <a:solidFill>
                <a:schemeClr val="bg1"/>
              </a:solidFill>
              <a:latin typeface="Tahoma"/>
              <a:ea typeface="+mn-ea"/>
              <a:cs typeface="+mn-cs"/>
            </a:rPr>
            <a:t>12 آدار</a:t>
          </a:r>
          <a:endParaRPr lang="en-US" sz="1800" dirty="0">
            <a:solidFill>
              <a:schemeClr val="bg1"/>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0F62506-9B7F-0045-A383-4B173B9EA867}" type="presOf" srcId="{580AAA11-E1E4-FC4E-A546-63E521F462A7}" destId="{DAE7F6D9-575B-6C47-9F2C-6177EB4BA541}" srcOrd="0" destOrd="0" presId="urn:microsoft.com/office/officeart/2005/8/layout/cycle1"/>
    <dgm:cxn modelId="{FA3AD218-748A-9D4B-BC11-30F7DCB69D95}" type="presOf" srcId="{0858D728-97B0-1A41-82DA-1572CE14754F}" destId="{9BE0E30D-6CC1-3143-BC4A-4FF2C5039316}" srcOrd="0" destOrd="0" presId="urn:microsoft.com/office/officeart/2005/8/layout/cycle1"/>
    <dgm:cxn modelId="{3AFB3220-5C57-294E-89D1-16E6A983BBD7}" type="presOf" srcId="{D805A741-31F4-6D45-A082-4AD4C7B066F1}" destId="{7D368AA8-A897-6A44-B2ED-5420DBBF55CD}" srcOrd="0" destOrd="0" presId="urn:microsoft.com/office/officeart/2005/8/layout/cycle1"/>
    <dgm:cxn modelId="{898B4C20-6342-124C-BCA7-A0E051BFF65A}" type="presOf" srcId="{19401D75-4FA1-2642-9C39-67D34D8AB9EC}" destId="{37E24780-EDFC-1D4D-B756-C90BE821441B}" srcOrd="0" destOrd="0" presId="urn:microsoft.com/office/officeart/2005/8/layout/cycle1"/>
    <dgm:cxn modelId="{7D5E7F23-3E89-A444-A22D-0D36FEFC8A5E}"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CF48627-814F-F443-B89F-6A648D55FDB8}" type="presOf" srcId="{931AD6AD-68AD-1F4D-802F-C6CD780A0CDB}" destId="{19DCBC3D-EF34-4444-B52C-E59D1C44CC9D}" srcOrd="0" destOrd="0" presId="urn:microsoft.com/office/officeart/2005/8/layout/cycle1"/>
    <dgm:cxn modelId="{7A691C2F-852A-2D46-97FA-F18008E3FE4C}" type="presOf" srcId="{63159F5F-19C4-974F-B4D9-6A8388E3A179}" destId="{DC85BF06-3190-2C49-B38C-CC01414F9567}" srcOrd="0" destOrd="0" presId="urn:microsoft.com/office/officeart/2005/8/layout/cycle1"/>
    <dgm:cxn modelId="{3F778332-AF01-0B4C-85D9-4E7E4194A800}"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6E9D03D-A124-1640-AE63-9802DEB348B8}" type="presOf" srcId="{8E1255C9-F847-A440-83FF-7AA254CCB896}" destId="{974F300E-4386-5845-9047-D2E50BE5B9DF}" srcOrd="0" destOrd="0" presId="urn:microsoft.com/office/officeart/2005/8/layout/cycle1"/>
    <dgm:cxn modelId="{9CF8D53D-88E1-7845-97FE-041A1CCF06EC}" type="presOf" srcId="{55B5CCF6-1B65-AC49-B1EC-CD09807E71EF}" destId="{76EDA6DC-5A32-7640-86D9-A3D1F65AC2D3}" srcOrd="0" destOrd="0" presId="urn:microsoft.com/office/officeart/2005/8/layout/cycle1"/>
    <dgm:cxn modelId="{A95B3F43-913C-6747-B369-CFD6823B8019}"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51CDC59-D131-394B-A85A-65E2C8D89E4D}" type="presOf" srcId="{D548EBB6-B1A8-4E4A-94F3-38AFF917AA13}" destId="{A85B6194-0CD3-0046-9C07-12EA626BEFA3}" srcOrd="0" destOrd="0" presId="urn:microsoft.com/office/officeart/2005/8/layout/cycle1"/>
    <dgm:cxn modelId="{79522C67-F727-FB46-9C3C-1B3FF80F096A}" type="presOf" srcId="{B6065800-F57E-6842-B73C-614AFBC2DE05}" destId="{2990F259-A510-7044-A15A-189FB55AE5CB}" srcOrd="0" destOrd="0" presId="urn:microsoft.com/office/officeart/2005/8/layout/cycle1"/>
    <dgm:cxn modelId="{72C2786A-170A-7941-BC19-D19D3C3A61E2}" type="presOf" srcId="{591E9484-33B2-714C-AA5D-D47E80DA12F9}" destId="{CDA9BE8C-41E5-BF45-BAB4-5B91BDDEFF8D}" srcOrd="0" destOrd="0" presId="urn:microsoft.com/office/officeart/2005/8/layout/cycle1"/>
    <dgm:cxn modelId="{1645E080-0E66-3042-9970-F0B14D40F2CA}" type="presOf" srcId="{6533DBF9-2933-D44A-B9F0-8FC24EC06F20}" destId="{C4FE94AE-AFAE-8743-9525-171FDA850E0F}" srcOrd="0" destOrd="0" presId="urn:microsoft.com/office/officeart/2005/8/layout/cycle1"/>
    <dgm:cxn modelId="{485A8B86-E2D7-9843-B47A-5D50108E985F}" type="presOf" srcId="{F73B3211-1799-3F44-92B6-7CEE57ECB2D3}" destId="{BF6C208F-01F8-574D-980A-D40F886CF760}" srcOrd="0" destOrd="0" presId="urn:microsoft.com/office/officeart/2005/8/layout/cycle1"/>
    <dgm:cxn modelId="{3D153088-8A63-D744-A086-F11B5524CA42}" type="presOf" srcId="{81D20D5D-F15B-B844-BCE7-07FE2E88C5B6}" destId="{2467F156-8EB3-F044-8664-8B186FD19D40}" srcOrd="0" destOrd="0" presId="urn:microsoft.com/office/officeart/2005/8/layout/cycle1"/>
    <dgm:cxn modelId="{E5794E8E-0448-974E-A839-D2CE4C761A28}"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07BDA9D-99F3-BD44-BCFB-D717A3DFF830}"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0B9EB4-639C-374D-A338-7D86FE452BC9}"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F2DB8C5-39F2-DA4C-9BC9-1A78C2D8290B}"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D3320D3-1B73-B045-ADE4-849A63A7765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C9118EB-FF21-3040-9084-8365B540EBB6}" type="presOf" srcId="{A9914442-2057-0542-A0EA-F935FCA28993}" destId="{B4CE740F-E5F8-1040-9068-3C0CA6A81D60}" srcOrd="0" destOrd="0" presId="urn:microsoft.com/office/officeart/2005/8/layout/cycle1"/>
    <dgm:cxn modelId="{7546D2F3-3276-7E4B-9449-9091A19B0125}" type="presOf" srcId="{325DB5A0-FE7A-8245-9663-7B515E4DF4C8}" destId="{EAEA7D1D-8D8A-4A4B-812D-D24179AFED27}" srcOrd="0" destOrd="0" presId="urn:microsoft.com/office/officeart/2005/8/layout/cycle1"/>
    <dgm:cxn modelId="{E8B5C9F5-5835-4544-B5B4-AF67C59D6FA8}" type="presOf" srcId="{D7E87DE1-03EB-D748-89C5-D76845DF9F58}" destId="{12C576B8-5B2D-B04B-98C4-29D5E499FD83}" srcOrd="0" destOrd="0" presId="urn:microsoft.com/office/officeart/2005/8/layout/cycle1"/>
    <dgm:cxn modelId="{DCA83F37-2F16-624B-AEBB-F8C2E2B948B7}" type="presParOf" srcId="{974F300E-4386-5845-9047-D2E50BE5B9DF}" destId="{BF1A72C0-4F23-214E-B2C0-EC3432C35438}" srcOrd="0" destOrd="0" presId="urn:microsoft.com/office/officeart/2005/8/layout/cycle1"/>
    <dgm:cxn modelId="{8DE26363-D8D8-4145-85A3-D63D8A7DED3B}" type="presParOf" srcId="{974F300E-4386-5845-9047-D2E50BE5B9DF}" destId="{92DA8A36-05F4-4B4C-B207-6FB4CBC9688F}" srcOrd="1" destOrd="0" presId="urn:microsoft.com/office/officeart/2005/8/layout/cycle1"/>
    <dgm:cxn modelId="{1C21968B-9966-3648-AA5A-6F9EE4C3AE0F}" type="presParOf" srcId="{974F300E-4386-5845-9047-D2E50BE5B9DF}" destId="{2990F259-A510-7044-A15A-189FB55AE5CB}" srcOrd="2" destOrd="0" presId="urn:microsoft.com/office/officeart/2005/8/layout/cycle1"/>
    <dgm:cxn modelId="{BDEA0E8F-7058-3444-98D3-47A9D9D2DECF}" type="presParOf" srcId="{974F300E-4386-5845-9047-D2E50BE5B9DF}" destId="{A7A1548F-03D0-7F43-8C4C-631804CE4126}" srcOrd="3" destOrd="0" presId="urn:microsoft.com/office/officeart/2005/8/layout/cycle1"/>
    <dgm:cxn modelId="{0EBEE22E-F93E-114C-98C7-B00A4E4C7C71}" type="presParOf" srcId="{974F300E-4386-5845-9047-D2E50BE5B9DF}" destId="{EAEA7D1D-8D8A-4A4B-812D-D24179AFED27}" srcOrd="4" destOrd="0" presId="urn:microsoft.com/office/officeart/2005/8/layout/cycle1"/>
    <dgm:cxn modelId="{E667B7EA-D333-5B44-8BB2-C517597E5E4A}" type="presParOf" srcId="{974F300E-4386-5845-9047-D2E50BE5B9DF}" destId="{2257407E-2335-6E46-9533-50F1A4869162}" srcOrd="5" destOrd="0" presId="urn:microsoft.com/office/officeart/2005/8/layout/cycle1"/>
    <dgm:cxn modelId="{08A60648-2297-7643-805E-180CC8292461}" type="presParOf" srcId="{974F300E-4386-5845-9047-D2E50BE5B9DF}" destId="{3467B5D4-61EB-4C46-BB87-881C0920F2D1}" srcOrd="6" destOrd="0" presId="urn:microsoft.com/office/officeart/2005/8/layout/cycle1"/>
    <dgm:cxn modelId="{8DC36204-E02F-9F4B-B0FF-A6DEF3D31F0F}" type="presParOf" srcId="{974F300E-4386-5845-9047-D2E50BE5B9DF}" destId="{2467F156-8EB3-F044-8664-8B186FD19D40}" srcOrd="7" destOrd="0" presId="urn:microsoft.com/office/officeart/2005/8/layout/cycle1"/>
    <dgm:cxn modelId="{9EC6FDFA-59F4-CA45-845F-81517542D1CD}" type="presParOf" srcId="{974F300E-4386-5845-9047-D2E50BE5B9DF}" destId="{DC85BF06-3190-2C49-B38C-CC01414F9567}" srcOrd="8" destOrd="0" presId="urn:microsoft.com/office/officeart/2005/8/layout/cycle1"/>
    <dgm:cxn modelId="{3C4A5945-1762-934B-96EB-E4470197CCEF}" type="presParOf" srcId="{974F300E-4386-5845-9047-D2E50BE5B9DF}" destId="{818521AB-CB19-3245-AC47-32330EC1D05A}" srcOrd="9" destOrd="0" presId="urn:microsoft.com/office/officeart/2005/8/layout/cycle1"/>
    <dgm:cxn modelId="{FA1D39A9-E782-9347-8518-32DEBEAA55F1}" type="presParOf" srcId="{974F300E-4386-5845-9047-D2E50BE5B9DF}" destId="{A85B6194-0CD3-0046-9C07-12EA626BEFA3}" srcOrd="10" destOrd="0" presId="urn:microsoft.com/office/officeart/2005/8/layout/cycle1"/>
    <dgm:cxn modelId="{CE6449CF-0941-DD44-8878-2287C21CAA02}" type="presParOf" srcId="{974F300E-4386-5845-9047-D2E50BE5B9DF}" destId="{76EDA6DC-5A32-7640-86D9-A3D1F65AC2D3}" srcOrd="11" destOrd="0" presId="urn:microsoft.com/office/officeart/2005/8/layout/cycle1"/>
    <dgm:cxn modelId="{4A17DED6-D8FE-9B4C-811E-A73CB594984B}" type="presParOf" srcId="{974F300E-4386-5845-9047-D2E50BE5B9DF}" destId="{5FEB966B-5E78-494C-B5A1-6F18B3A362B7}" srcOrd="12" destOrd="0" presId="urn:microsoft.com/office/officeart/2005/8/layout/cycle1"/>
    <dgm:cxn modelId="{4ECDD9D5-C77E-6140-AFC8-CBEEEBAA0757}" type="presParOf" srcId="{974F300E-4386-5845-9047-D2E50BE5B9DF}" destId="{9BE0E30D-6CC1-3143-BC4A-4FF2C5039316}" srcOrd="13" destOrd="0" presId="urn:microsoft.com/office/officeart/2005/8/layout/cycle1"/>
    <dgm:cxn modelId="{592DB12F-7C13-BA49-95A2-897BE9A8C2EF}" type="presParOf" srcId="{974F300E-4386-5845-9047-D2E50BE5B9DF}" destId="{37E24780-EDFC-1D4D-B756-C90BE821441B}" srcOrd="14" destOrd="0" presId="urn:microsoft.com/office/officeart/2005/8/layout/cycle1"/>
    <dgm:cxn modelId="{702B2845-0E52-7A49-90C6-590B8E643913}" type="presParOf" srcId="{974F300E-4386-5845-9047-D2E50BE5B9DF}" destId="{788B510C-5C6F-7E4F-BD2A-4B0F37349509}" srcOrd="15" destOrd="0" presId="urn:microsoft.com/office/officeart/2005/8/layout/cycle1"/>
    <dgm:cxn modelId="{2B467511-D4A3-0F40-A89E-E693A3D63FA0}" type="presParOf" srcId="{974F300E-4386-5845-9047-D2E50BE5B9DF}" destId="{BF6C208F-01F8-574D-980A-D40F886CF760}" srcOrd="16" destOrd="0" presId="urn:microsoft.com/office/officeart/2005/8/layout/cycle1"/>
    <dgm:cxn modelId="{8BB77D12-05A2-FA49-98DD-FEC27A0C5223}" type="presParOf" srcId="{974F300E-4386-5845-9047-D2E50BE5B9DF}" destId="{DAE7F6D9-575B-6C47-9F2C-6177EB4BA541}" srcOrd="17" destOrd="0" presId="urn:microsoft.com/office/officeart/2005/8/layout/cycle1"/>
    <dgm:cxn modelId="{B7AB476A-2EDC-FF4D-AEE9-5021DA5950EC}" type="presParOf" srcId="{974F300E-4386-5845-9047-D2E50BE5B9DF}" destId="{3AD74439-13B4-6B4C-A74C-96BE28333D49}" srcOrd="18" destOrd="0" presId="urn:microsoft.com/office/officeart/2005/8/layout/cycle1"/>
    <dgm:cxn modelId="{37C3962B-367F-FB4C-A0F1-41928B4FAA28}" type="presParOf" srcId="{974F300E-4386-5845-9047-D2E50BE5B9DF}" destId="{B4CE740F-E5F8-1040-9068-3C0CA6A81D60}" srcOrd="19" destOrd="0" presId="urn:microsoft.com/office/officeart/2005/8/layout/cycle1"/>
    <dgm:cxn modelId="{6F37240F-16E5-3949-8421-90A225034B83}" type="presParOf" srcId="{974F300E-4386-5845-9047-D2E50BE5B9DF}" destId="{7D368AA8-A897-6A44-B2ED-5420DBBF55CD}" srcOrd="20" destOrd="0" presId="urn:microsoft.com/office/officeart/2005/8/layout/cycle1"/>
    <dgm:cxn modelId="{0BF070D5-2FEF-364B-BA52-A6539E7CB282}" type="presParOf" srcId="{974F300E-4386-5845-9047-D2E50BE5B9DF}" destId="{256A8A82-B1CB-EF43-AB66-A3D1C8A54B59}" srcOrd="21" destOrd="0" presId="urn:microsoft.com/office/officeart/2005/8/layout/cycle1"/>
    <dgm:cxn modelId="{8B246919-DC00-794D-A2F0-A5137A375FB9}" type="presParOf" srcId="{974F300E-4386-5845-9047-D2E50BE5B9DF}" destId="{36444405-91CC-BC45-909E-8AE477F1EC7C}" srcOrd="22" destOrd="0" presId="urn:microsoft.com/office/officeart/2005/8/layout/cycle1"/>
    <dgm:cxn modelId="{A8E9EA99-4D94-FE4C-9652-526796CA0A21}" type="presParOf" srcId="{974F300E-4386-5845-9047-D2E50BE5B9DF}" destId="{0EBEA1BD-8C57-A847-A4A1-BD492A397D4A}" srcOrd="23" destOrd="0" presId="urn:microsoft.com/office/officeart/2005/8/layout/cycle1"/>
    <dgm:cxn modelId="{147DCEBD-939E-014F-AF0E-304D9CD27B95}" type="presParOf" srcId="{974F300E-4386-5845-9047-D2E50BE5B9DF}" destId="{A1257670-91AA-B74E-AFCB-48382C466D43}" srcOrd="24" destOrd="0" presId="urn:microsoft.com/office/officeart/2005/8/layout/cycle1"/>
    <dgm:cxn modelId="{2071326E-66F3-0840-8BE1-A8BAB6F1636E}" type="presParOf" srcId="{974F300E-4386-5845-9047-D2E50BE5B9DF}" destId="{19DCBC3D-EF34-4444-B52C-E59D1C44CC9D}" srcOrd="25" destOrd="0" presId="urn:microsoft.com/office/officeart/2005/8/layout/cycle1"/>
    <dgm:cxn modelId="{39528E0F-54BC-0848-95D6-2A9DD8A5E9AD}" type="presParOf" srcId="{974F300E-4386-5845-9047-D2E50BE5B9DF}" destId="{CDA9BE8C-41E5-BF45-BAB4-5B91BDDEFF8D}" srcOrd="26" destOrd="0" presId="urn:microsoft.com/office/officeart/2005/8/layout/cycle1"/>
    <dgm:cxn modelId="{5874E16E-EAB6-174B-80EA-3CC48A245993}" type="presParOf" srcId="{974F300E-4386-5845-9047-D2E50BE5B9DF}" destId="{731680F6-F070-374C-97C4-FB0156E03231}" srcOrd="27" destOrd="0" presId="urn:microsoft.com/office/officeart/2005/8/layout/cycle1"/>
    <dgm:cxn modelId="{5D75997E-A254-E949-80F7-3DB149DF6845}" type="presParOf" srcId="{974F300E-4386-5845-9047-D2E50BE5B9DF}" destId="{12C576B8-5B2D-B04B-98C4-29D5E499FD83}" srcOrd="28" destOrd="0" presId="urn:microsoft.com/office/officeart/2005/8/layout/cycle1"/>
    <dgm:cxn modelId="{1FD8CAA4-2C99-EC41-8680-AFB436D5DA3A}" type="presParOf" srcId="{974F300E-4386-5845-9047-D2E50BE5B9DF}" destId="{C4FE94AE-AFAE-8743-9525-171FDA850E0F}" srcOrd="29" destOrd="0" presId="urn:microsoft.com/office/officeart/2005/8/layout/cycle1"/>
    <dgm:cxn modelId="{8F6EF74D-57AC-8849-929C-2929BCD36BC5}" type="presParOf" srcId="{974F300E-4386-5845-9047-D2E50BE5B9DF}" destId="{FBD4D212-3E98-9843-8795-297F9EDDD657}" srcOrd="30" destOrd="0" presId="urn:microsoft.com/office/officeart/2005/8/layout/cycle1"/>
    <dgm:cxn modelId="{65836957-0056-FB40-BC9D-399FCF4D518C}" type="presParOf" srcId="{974F300E-4386-5845-9047-D2E50BE5B9DF}" destId="{54CDBF4B-9D09-3242-A1D5-0506BD1712C5}" srcOrd="31" destOrd="0" presId="urn:microsoft.com/office/officeart/2005/8/layout/cycle1"/>
    <dgm:cxn modelId="{DC4E56E8-2813-4B46-8704-147B28F394B3}" type="presParOf" srcId="{974F300E-4386-5845-9047-D2E50BE5B9DF}" destId="{49452468-AA65-834B-B75D-72A0A7810E13}" srcOrd="32" destOrd="0" presId="urn:microsoft.com/office/officeart/2005/8/layout/cycle1"/>
    <dgm:cxn modelId="{F645EB6C-1B5D-1A45-A7B4-360DDE4158CB}" type="presParOf" srcId="{974F300E-4386-5845-9047-D2E50BE5B9DF}" destId="{B0C742D0-6463-FF41-BE88-36D0AF1ED5D5}" srcOrd="33" destOrd="0" presId="urn:microsoft.com/office/officeart/2005/8/layout/cycle1"/>
    <dgm:cxn modelId="{0A2543D0-A74F-5045-A162-344C75BF84CB}" type="presParOf" srcId="{974F300E-4386-5845-9047-D2E50BE5B9DF}" destId="{CE064FAD-9527-C04A-986D-ADE7F29D4AAF}" srcOrd="34" destOrd="0" presId="urn:microsoft.com/office/officeart/2005/8/layout/cycle1"/>
    <dgm:cxn modelId="{4F38B49F-23A4-944D-8BAA-893A099A638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سيبان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كشبان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FCB5306-65A4-B746-991A-98FD458CDE97}" type="presOf" srcId="{B7792F1E-795A-8A40-9AF9-CBB036406804}" destId="{0EBEA1BD-8C57-A847-A4A1-BD492A397D4A}" srcOrd="0" destOrd="0" presId="urn:microsoft.com/office/officeart/2005/8/layout/cycle1"/>
    <dgm:cxn modelId="{E450920F-BBB5-AB45-A74B-5E635E2A6CF3}" type="presOf" srcId="{6533DBF9-2933-D44A-B9F0-8FC24EC06F20}" destId="{C4FE94AE-AFAE-8743-9525-171FDA850E0F}" srcOrd="0" destOrd="0" presId="urn:microsoft.com/office/officeart/2005/8/layout/cycle1"/>
    <dgm:cxn modelId="{6743B816-1E73-6444-91C2-BAFD0F8F1219}" type="presOf" srcId="{55B5CCF6-1B65-AC49-B1EC-CD09807E71EF}" destId="{76EDA6DC-5A32-7640-86D9-A3D1F65AC2D3}" srcOrd="0" destOrd="0" presId="urn:microsoft.com/office/officeart/2005/8/layout/cycle1"/>
    <dgm:cxn modelId="{2051EE1C-D2BC-5C46-BD26-4A84F3866178}" type="presOf" srcId="{F73B3211-1799-3F44-92B6-7CEE57ECB2D3}" destId="{BF6C208F-01F8-574D-980A-D40F886CF760}" srcOrd="0" destOrd="0" presId="urn:microsoft.com/office/officeart/2005/8/layout/cycle1"/>
    <dgm:cxn modelId="{E9D5F021-7431-BE4C-9655-D2E78E766C91}" type="presOf" srcId="{63159F5F-19C4-974F-B4D9-6A8388E3A179}" destId="{DC85BF06-3190-2C49-B38C-CC01414F9567}"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686E8431-0308-B24C-A8DF-03F1413831E6}" type="presOf" srcId="{580AAA11-E1E4-FC4E-A546-63E521F462A7}" destId="{DAE7F6D9-575B-6C47-9F2C-6177EB4BA541}"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B4BFC44-5586-8648-9FF1-C1897F05F551}"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69CD549-1FAE-544F-979B-80D965B50A68}" type="presOf" srcId="{931AD6AD-68AD-1F4D-802F-C6CD780A0CDB}" destId="{19DCBC3D-EF34-4444-B52C-E59D1C44CC9D}" srcOrd="0" destOrd="0" presId="urn:microsoft.com/office/officeart/2005/8/layout/cycle1"/>
    <dgm:cxn modelId="{73A4FA54-9D67-6246-8A57-6C3F759E3156}" type="presOf" srcId="{610909C5-6334-264F-93E0-189A71FB6993}" destId="{54CDBF4B-9D09-3242-A1D5-0506BD1712C5}" srcOrd="0" destOrd="0" presId="urn:microsoft.com/office/officeart/2005/8/layout/cycle1"/>
    <dgm:cxn modelId="{C713A95A-B137-0540-BC80-0B1F4B1193BF}" type="presOf" srcId="{0858D728-97B0-1A41-82DA-1572CE14754F}" destId="{9BE0E30D-6CC1-3143-BC4A-4FF2C5039316}" srcOrd="0" destOrd="0" presId="urn:microsoft.com/office/officeart/2005/8/layout/cycle1"/>
    <dgm:cxn modelId="{CA6B6968-6B02-A44A-99E7-17EA20C21338}" type="presOf" srcId="{12600BCB-5734-3F4B-9543-0CB09A3EC940}" destId="{92DA8A36-05F4-4B4C-B207-6FB4CBC9688F}" srcOrd="0" destOrd="0" presId="urn:microsoft.com/office/officeart/2005/8/layout/cycle1"/>
    <dgm:cxn modelId="{3DA0B968-85B7-534A-96EA-A2AF8D03E230}" type="presOf" srcId="{D805A741-31F4-6D45-A082-4AD4C7B066F1}" destId="{7D368AA8-A897-6A44-B2ED-5420DBBF55CD}" srcOrd="0" destOrd="0" presId="urn:microsoft.com/office/officeart/2005/8/layout/cycle1"/>
    <dgm:cxn modelId="{AB071C70-2193-504B-8767-F351DF97CA02}" type="presOf" srcId="{55E743FA-081E-B447-B4F2-DEEACC6857BC}" destId="{36444405-91CC-BC45-909E-8AE477F1EC7C}" srcOrd="0" destOrd="0" presId="urn:microsoft.com/office/officeart/2005/8/layout/cycle1"/>
    <dgm:cxn modelId="{27519877-9B2B-3E4B-9A72-71CC57A8D5F3}" type="presOf" srcId="{325DB5A0-FE7A-8245-9663-7B515E4DF4C8}" destId="{EAEA7D1D-8D8A-4A4B-812D-D24179AFED27}" srcOrd="0" destOrd="0" presId="urn:microsoft.com/office/officeart/2005/8/layout/cycle1"/>
    <dgm:cxn modelId="{CEAF9D7C-8F0A-6D4C-AA53-3757473E03ED}" type="presOf" srcId="{C62D126D-D94F-0A45-AAB3-A4A2804A9AA5}" destId="{49452468-AA65-834B-B75D-72A0A7810E13}" srcOrd="0" destOrd="0" presId="urn:microsoft.com/office/officeart/2005/8/layout/cycle1"/>
    <dgm:cxn modelId="{AC6AD48B-0319-6041-9A5C-DA7B68BE8EC8}"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EFF1CD92-AEC2-BD41-B633-1D7C29956D6E}" type="presOf" srcId="{D548EBB6-B1A8-4E4A-94F3-38AFF917AA13}" destId="{A85B6194-0CD3-0046-9C07-12EA626BEFA3}" srcOrd="0" destOrd="0" presId="urn:microsoft.com/office/officeart/2005/8/layout/cycle1"/>
    <dgm:cxn modelId="{B9218096-E6E0-BA47-AC21-888D1FDDB11A}" type="presOf" srcId="{19401D75-4FA1-2642-9C39-67D34D8AB9EC}" destId="{37E24780-EDFC-1D4D-B756-C90BE821441B}" srcOrd="0" destOrd="0" presId="urn:microsoft.com/office/officeart/2005/8/layout/cycle1"/>
    <dgm:cxn modelId="{33EBBEA2-71A2-304A-9A62-2150D20D2B15}"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F9D7DBC2-5E40-AA4B-932F-23C780A77B9C}" type="presOf" srcId="{54471214-3ABC-B64E-8935-4F53AC7091F5}" destId="{2257407E-2335-6E46-9533-50F1A4869162}"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DBC7C2CC-4581-DD4C-96F9-E34A85E462E8}" type="presOf" srcId="{A9914442-2057-0542-A0EA-F935FCA28993}" destId="{B4CE740F-E5F8-1040-9068-3C0CA6A81D6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CCC58DB-330A-884E-8FEF-67934C117CE3}" type="presOf" srcId="{B6065800-F57E-6842-B73C-614AFBC2DE05}" destId="{2990F259-A510-7044-A15A-189FB55AE5C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5434B7F2-E3EE-EE40-B773-3BFAFA83CE66}" type="presOf" srcId="{591E9484-33B2-714C-AA5D-D47E80DA12F9}" destId="{CDA9BE8C-41E5-BF45-BAB4-5B91BDDEFF8D}" srcOrd="0" destOrd="0" presId="urn:microsoft.com/office/officeart/2005/8/layout/cycle1"/>
    <dgm:cxn modelId="{5A21E3F2-CFE8-A64C-BD44-59F9041C224A}" type="presOf" srcId="{D7E87DE1-03EB-D748-89C5-D76845DF9F58}" destId="{12C576B8-5B2D-B04B-98C4-29D5E499FD83}" srcOrd="0" destOrd="0" presId="urn:microsoft.com/office/officeart/2005/8/layout/cycle1"/>
    <dgm:cxn modelId="{42B56CFA-6999-7641-9276-17CBC7FDCF9E}" type="presOf" srcId="{81D20D5D-F15B-B844-BCE7-07FE2E88C5B6}" destId="{2467F156-8EB3-F044-8664-8B186FD19D40}" srcOrd="0" destOrd="0" presId="urn:microsoft.com/office/officeart/2005/8/layout/cycle1"/>
    <dgm:cxn modelId="{EA851E9E-9126-A443-A513-7FFE6E245089}" type="presParOf" srcId="{974F300E-4386-5845-9047-D2E50BE5B9DF}" destId="{BF1A72C0-4F23-214E-B2C0-EC3432C35438}" srcOrd="0" destOrd="0" presId="urn:microsoft.com/office/officeart/2005/8/layout/cycle1"/>
    <dgm:cxn modelId="{F11E32A2-6EE7-5543-8AD1-F96DC21C4C1E}" type="presParOf" srcId="{974F300E-4386-5845-9047-D2E50BE5B9DF}" destId="{92DA8A36-05F4-4B4C-B207-6FB4CBC9688F}" srcOrd="1" destOrd="0" presId="urn:microsoft.com/office/officeart/2005/8/layout/cycle1"/>
    <dgm:cxn modelId="{405660EC-C790-194F-9A54-5107CE3C3CA5}" type="presParOf" srcId="{974F300E-4386-5845-9047-D2E50BE5B9DF}" destId="{2990F259-A510-7044-A15A-189FB55AE5CB}" srcOrd="2" destOrd="0" presId="urn:microsoft.com/office/officeart/2005/8/layout/cycle1"/>
    <dgm:cxn modelId="{56AE1E56-EE01-284B-BD93-C3AF04BAC44D}" type="presParOf" srcId="{974F300E-4386-5845-9047-D2E50BE5B9DF}" destId="{A7A1548F-03D0-7F43-8C4C-631804CE4126}" srcOrd="3" destOrd="0" presId="urn:microsoft.com/office/officeart/2005/8/layout/cycle1"/>
    <dgm:cxn modelId="{1EE738AA-51FC-F946-B9F1-50B76C485F7E}" type="presParOf" srcId="{974F300E-4386-5845-9047-D2E50BE5B9DF}" destId="{EAEA7D1D-8D8A-4A4B-812D-D24179AFED27}" srcOrd="4" destOrd="0" presId="urn:microsoft.com/office/officeart/2005/8/layout/cycle1"/>
    <dgm:cxn modelId="{D62EA9BF-A70D-3545-906A-9EBA8C8FA4F9}" type="presParOf" srcId="{974F300E-4386-5845-9047-D2E50BE5B9DF}" destId="{2257407E-2335-6E46-9533-50F1A4869162}" srcOrd="5" destOrd="0" presId="urn:microsoft.com/office/officeart/2005/8/layout/cycle1"/>
    <dgm:cxn modelId="{FABD6B72-E36F-AF49-803D-D0D380B926BE}" type="presParOf" srcId="{974F300E-4386-5845-9047-D2E50BE5B9DF}" destId="{3467B5D4-61EB-4C46-BB87-881C0920F2D1}" srcOrd="6" destOrd="0" presId="urn:microsoft.com/office/officeart/2005/8/layout/cycle1"/>
    <dgm:cxn modelId="{8335116B-05B3-344A-BDC2-616470F2BDBA}" type="presParOf" srcId="{974F300E-4386-5845-9047-D2E50BE5B9DF}" destId="{2467F156-8EB3-F044-8664-8B186FD19D40}" srcOrd="7" destOrd="0" presId="urn:microsoft.com/office/officeart/2005/8/layout/cycle1"/>
    <dgm:cxn modelId="{53A2E733-0DA1-3644-9067-A1ED77CD990E}" type="presParOf" srcId="{974F300E-4386-5845-9047-D2E50BE5B9DF}" destId="{DC85BF06-3190-2C49-B38C-CC01414F9567}" srcOrd="8" destOrd="0" presId="urn:microsoft.com/office/officeart/2005/8/layout/cycle1"/>
    <dgm:cxn modelId="{0748FC53-8E73-2F40-ABFE-D329627473EB}" type="presParOf" srcId="{974F300E-4386-5845-9047-D2E50BE5B9DF}" destId="{818521AB-CB19-3245-AC47-32330EC1D05A}" srcOrd="9" destOrd="0" presId="urn:microsoft.com/office/officeart/2005/8/layout/cycle1"/>
    <dgm:cxn modelId="{BDFD6FE6-E3E5-3E49-91CC-DC457B341F5E}" type="presParOf" srcId="{974F300E-4386-5845-9047-D2E50BE5B9DF}" destId="{A85B6194-0CD3-0046-9C07-12EA626BEFA3}" srcOrd="10" destOrd="0" presId="urn:microsoft.com/office/officeart/2005/8/layout/cycle1"/>
    <dgm:cxn modelId="{86866AB2-6428-7B40-99A0-F7C4AF57D898}" type="presParOf" srcId="{974F300E-4386-5845-9047-D2E50BE5B9DF}" destId="{76EDA6DC-5A32-7640-86D9-A3D1F65AC2D3}" srcOrd="11" destOrd="0" presId="urn:microsoft.com/office/officeart/2005/8/layout/cycle1"/>
    <dgm:cxn modelId="{50C3472E-27A4-F643-AFC5-03B635A21DB1}" type="presParOf" srcId="{974F300E-4386-5845-9047-D2E50BE5B9DF}" destId="{5FEB966B-5E78-494C-B5A1-6F18B3A362B7}" srcOrd="12" destOrd="0" presId="urn:microsoft.com/office/officeart/2005/8/layout/cycle1"/>
    <dgm:cxn modelId="{C4C0CFF7-3034-1C4B-A4F1-C612FD2D4626}" type="presParOf" srcId="{974F300E-4386-5845-9047-D2E50BE5B9DF}" destId="{9BE0E30D-6CC1-3143-BC4A-4FF2C5039316}" srcOrd="13" destOrd="0" presId="urn:microsoft.com/office/officeart/2005/8/layout/cycle1"/>
    <dgm:cxn modelId="{140E0A2D-F59A-FC4F-8CB7-0A7D05F2E80B}" type="presParOf" srcId="{974F300E-4386-5845-9047-D2E50BE5B9DF}" destId="{37E24780-EDFC-1D4D-B756-C90BE821441B}" srcOrd="14" destOrd="0" presId="urn:microsoft.com/office/officeart/2005/8/layout/cycle1"/>
    <dgm:cxn modelId="{C1D9FCC8-54F5-014A-9D3B-ACE0F5C00B9E}" type="presParOf" srcId="{974F300E-4386-5845-9047-D2E50BE5B9DF}" destId="{788B510C-5C6F-7E4F-BD2A-4B0F37349509}" srcOrd="15" destOrd="0" presId="urn:microsoft.com/office/officeart/2005/8/layout/cycle1"/>
    <dgm:cxn modelId="{F5BB8A2E-D0AD-6F4E-BCB0-5BF3F960FDF5}" type="presParOf" srcId="{974F300E-4386-5845-9047-D2E50BE5B9DF}" destId="{BF6C208F-01F8-574D-980A-D40F886CF760}" srcOrd="16" destOrd="0" presId="urn:microsoft.com/office/officeart/2005/8/layout/cycle1"/>
    <dgm:cxn modelId="{3522AABC-AA34-9643-95EF-5C999BD6724D}" type="presParOf" srcId="{974F300E-4386-5845-9047-D2E50BE5B9DF}" destId="{DAE7F6D9-575B-6C47-9F2C-6177EB4BA541}" srcOrd="17" destOrd="0" presId="urn:microsoft.com/office/officeart/2005/8/layout/cycle1"/>
    <dgm:cxn modelId="{33146410-D27A-214E-9459-277BE6941919}" type="presParOf" srcId="{974F300E-4386-5845-9047-D2E50BE5B9DF}" destId="{3AD74439-13B4-6B4C-A74C-96BE28333D49}" srcOrd="18" destOrd="0" presId="urn:microsoft.com/office/officeart/2005/8/layout/cycle1"/>
    <dgm:cxn modelId="{A3F65A0A-807A-834C-96CE-FE465B4C56B2}" type="presParOf" srcId="{974F300E-4386-5845-9047-D2E50BE5B9DF}" destId="{B4CE740F-E5F8-1040-9068-3C0CA6A81D60}" srcOrd="19" destOrd="0" presId="urn:microsoft.com/office/officeart/2005/8/layout/cycle1"/>
    <dgm:cxn modelId="{DB6DB51A-B34B-2247-AB92-55C3E65A6673}" type="presParOf" srcId="{974F300E-4386-5845-9047-D2E50BE5B9DF}" destId="{7D368AA8-A897-6A44-B2ED-5420DBBF55CD}" srcOrd="20" destOrd="0" presId="urn:microsoft.com/office/officeart/2005/8/layout/cycle1"/>
    <dgm:cxn modelId="{E100369D-4250-DE48-828A-8C2B96245478}" type="presParOf" srcId="{974F300E-4386-5845-9047-D2E50BE5B9DF}" destId="{256A8A82-B1CB-EF43-AB66-A3D1C8A54B59}" srcOrd="21" destOrd="0" presId="urn:microsoft.com/office/officeart/2005/8/layout/cycle1"/>
    <dgm:cxn modelId="{0F8B2A46-9034-8B4F-B044-41F697F67AA9}" type="presParOf" srcId="{974F300E-4386-5845-9047-D2E50BE5B9DF}" destId="{36444405-91CC-BC45-909E-8AE477F1EC7C}" srcOrd="22" destOrd="0" presId="urn:microsoft.com/office/officeart/2005/8/layout/cycle1"/>
    <dgm:cxn modelId="{DF98EBE3-3DAF-B445-B98B-C526CCC02B90}" type="presParOf" srcId="{974F300E-4386-5845-9047-D2E50BE5B9DF}" destId="{0EBEA1BD-8C57-A847-A4A1-BD492A397D4A}" srcOrd="23" destOrd="0" presId="urn:microsoft.com/office/officeart/2005/8/layout/cycle1"/>
    <dgm:cxn modelId="{0ADD87C4-8384-A647-9B37-88AF865DA867}" type="presParOf" srcId="{974F300E-4386-5845-9047-D2E50BE5B9DF}" destId="{A1257670-91AA-B74E-AFCB-48382C466D43}" srcOrd="24" destOrd="0" presId="urn:microsoft.com/office/officeart/2005/8/layout/cycle1"/>
    <dgm:cxn modelId="{1849F2B9-A9BB-6B49-A4EF-D61CE564D7C7}" type="presParOf" srcId="{974F300E-4386-5845-9047-D2E50BE5B9DF}" destId="{19DCBC3D-EF34-4444-B52C-E59D1C44CC9D}" srcOrd="25" destOrd="0" presId="urn:microsoft.com/office/officeart/2005/8/layout/cycle1"/>
    <dgm:cxn modelId="{0B5E311C-B946-7F41-80F5-D9E31D2679CD}" type="presParOf" srcId="{974F300E-4386-5845-9047-D2E50BE5B9DF}" destId="{CDA9BE8C-41E5-BF45-BAB4-5B91BDDEFF8D}" srcOrd="26" destOrd="0" presId="urn:microsoft.com/office/officeart/2005/8/layout/cycle1"/>
    <dgm:cxn modelId="{E2F14089-C56A-9740-AD82-54EA979D984F}" type="presParOf" srcId="{974F300E-4386-5845-9047-D2E50BE5B9DF}" destId="{731680F6-F070-374C-97C4-FB0156E03231}" srcOrd="27" destOrd="0" presId="urn:microsoft.com/office/officeart/2005/8/layout/cycle1"/>
    <dgm:cxn modelId="{31F53E2D-FAC4-944B-81A5-A01CDEDDE596}" type="presParOf" srcId="{974F300E-4386-5845-9047-D2E50BE5B9DF}" destId="{12C576B8-5B2D-B04B-98C4-29D5E499FD83}" srcOrd="28" destOrd="0" presId="urn:microsoft.com/office/officeart/2005/8/layout/cycle1"/>
    <dgm:cxn modelId="{F4849D5C-93A1-304F-B2A6-71CA996AD7D5}" type="presParOf" srcId="{974F300E-4386-5845-9047-D2E50BE5B9DF}" destId="{C4FE94AE-AFAE-8743-9525-171FDA850E0F}" srcOrd="29" destOrd="0" presId="urn:microsoft.com/office/officeart/2005/8/layout/cycle1"/>
    <dgm:cxn modelId="{9C69530F-CC27-AE40-AB84-5610E2CDDCDF}" type="presParOf" srcId="{974F300E-4386-5845-9047-D2E50BE5B9DF}" destId="{FBD4D212-3E98-9843-8795-297F9EDDD657}" srcOrd="30" destOrd="0" presId="urn:microsoft.com/office/officeart/2005/8/layout/cycle1"/>
    <dgm:cxn modelId="{4B055900-8542-5347-B837-460799B5FC41}" type="presParOf" srcId="{974F300E-4386-5845-9047-D2E50BE5B9DF}" destId="{54CDBF4B-9D09-3242-A1D5-0506BD1712C5}" srcOrd="31" destOrd="0" presId="urn:microsoft.com/office/officeart/2005/8/layout/cycle1"/>
    <dgm:cxn modelId="{ED151040-4B21-2347-A2A8-313ACDC2A94B}" type="presParOf" srcId="{974F300E-4386-5845-9047-D2E50BE5B9DF}" destId="{49452468-AA65-834B-B75D-72A0A7810E13}" srcOrd="32" destOrd="0" presId="urn:microsoft.com/office/officeart/2005/8/layout/cycle1"/>
    <dgm:cxn modelId="{F11E80AB-6AE9-2F4A-A437-DC5EF95BC6E5}" type="presParOf" srcId="{974F300E-4386-5845-9047-D2E50BE5B9DF}" destId="{B0C742D0-6463-FF41-BE88-36D0AF1ED5D5}" srcOrd="33" destOrd="0" presId="urn:microsoft.com/office/officeart/2005/8/layout/cycle1"/>
    <dgm:cxn modelId="{C1A61B31-39DC-7E4C-A880-E6DDEE09F534}" type="presParOf" srcId="{974F300E-4386-5845-9047-D2E50BE5B9DF}" destId="{CE064FAD-9527-C04A-986D-ADE7F29D4AAF}" srcOrd="34" destOrd="0" presId="urn:microsoft.com/office/officeart/2005/8/layout/cycle1"/>
    <dgm:cxn modelId="{61FA9134-7258-5E48-AB0D-CBDA1C7C9FE9}"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8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2 أيار</a:t>
          </a:r>
          <a:endParaRPr lang="en-US" sz="18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3 سيفان</a:t>
          </a:r>
          <a:endParaRPr lang="en-US" sz="18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4 تمُّوز</a:t>
          </a:r>
          <a:endParaRPr lang="en-US" sz="18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chemeClr val="bg1"/>
              </a:solidFill>
              <a:latin typeface="Tahoma"/>
              <a:ea typeface="+mn-ea"/>
              <a:cs typeface="+mn-cs"/>
            </a:rPr>
            <a:t>5 آف</a:t>
          </a:r>
          <a:endParaRPr lang="en-US" sz="1800" kern="1200" dirty="0">
            <a:solidFill>
              <a:schemeClr val="bg1"/>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chemeClr val="bg1"/>
              </a:solidFill>
              <a:latin typeface="Tahoma"/>
              <a:ea typeface="+mn-ea"/>
              <a:cs typeface="+mn-cs"/>
            </a:rPr>
            <a:t> </a:t>
          </a:r>
          <a:r>
            <a:rPr lang="ar-JO" sz="1800" kern="1200" dirty="0">
              <a:solidFill>
                <a:schemeClr val="bg1"/>
              </a:solidFill>
              <a:latin typeface="Arial" panose="020B0604020202020204" pitchFamily="34" charset="0"/>
              <a:ea typeface="+mn-ea"/>
              <a:cs typeface="Arial" panose="020B0604020202020204" pitchFamily="34" charset="0"/>
            </a:rPr>
            <a:t>6 إيلول</a:t>
          </a:r>
          <a:endParaRPr lang="en-US" sz="1800" kern="1200" dirty="0">
            <a:solidFill>
              <a:schemeClr val="bg1"/>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7 تشري</a:t>
          </a:r>
          <a:endParaRPr lang="en-US" sz="18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8 تشِشفان</a:t>
          </a:r>
          <a:endParaRPr lang="en-US" sz="18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9 كِسليف</a:t>
          </a:r>
          <a:endParaRPr lang="en-US" sz="18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10 طيفيت</a:t>
          </a:r>
          <a:endParaRPr lang="en-US" sz="18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chemeClr val="bg1"/>
              </a:solidFill>
              <a:latin typeface="Tahoma"/>
              <a:ea typeface="+mn-ea"/>
              <a:cs typeface="+mn-cs"/>
            </a:rPr>
            <a:t>11 شيفات</a:t>
          </a:r>
          <a:endParaRPr lang="en-US" sz="1800" kern="1200" dirty="0">
            <a:solidFill>
              <a:schemeClr val="bg1"/>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chemeClr val="bg1"/>
              </a:solidFill>
              <a:latin typeface="Tahoma"/>
              <a:ea typeface="+mn-ea"/>
              <a:cs typeface="+mn-cs"/>
            </a:rPr>
            <a:t>12 آدار</a:t>
          </a:r>
          <a:endParaRPr lang="en-US" sz="1800" kern="1200" dirty="0">
            <a:solidFill>
              <a:schemeClr val="bg1"/>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سيبان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كشبان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تيبيت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08547"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3891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9"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8550"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08551"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B8463B0E-4322-784C-AAEB-8FE465B948A1}" type="slidenum">
              <a:rPr lang="en-US" smtClean="0"/>
              <a:pPr>
                <a:defRPr/>
              </a:pPr>
              <a:t>‹#›</a:t>
            </a:fld>
            <a:endParaRPr lang="en-US" dirty="0"/>
          </a:p>
        </p:txBody>
      </p:sp>
    </p:spTree>
    <p:extLst>
      <p:ext uri="{BB962C8B-B14F-4D97-AF65-F5344CB8AC3E}">
        <p14:creationId xmlns:p14="http://schemas.microsoft.com/office/powerpoint/2010/main" val="3797959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www.afn.org/~govern/index.html#Articles"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178.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8" Type="http://schemas.openxmlformats.org/officeDocument/2006/relationships/hyperlink" Target="https://www.livius.org/sources/content/mesopotamian-chronicles-content/abc-5-jerusalem-chronicle/#2" TargetMode="External"/><Relationship Id="rId13" Type="http://schemas.openxmlformats.org/officeDocument/2006/relationships/hyperlink" Target="https://www.livius.org/articles/place/tyre/" TargetMode="External"/><Relationship Id="rId3" Type="http://schemas.openxmlformats.org/officeDocument/2006/relationships/hyperlink" Target="https://www.livius.org/articles/place/babylonian-empire/" TargetMode="External"/><Relationship Id="rId7" Type="http://schemas.openxmlformats.org/officeDocument/2006/relationships/hyperlink" Target="https://www.livius.org/articles/person/amel-marduk/" TargetMode="External"/><Relationship Id="rId12" Type="http://schemas.openxmlformats.org/officeDocument/2006/relationships/hyperlink" Target="https://www.livius.org/articles/place/babylon/" TargetMode="External"/><Relationship Id="rId2" Type="http://schemas.openxmlformats.org/officeDocument/2006/relationships/slide" Target="../slides/slide92.xml"/><Relationship Id="rId16" Type="http://schemas.openxmlformats.org/officeDocument/2006/relationships/hyperlink" Target="https://www.livius.org/articles/place/jerusalem/" TargetMode="External"/><Relationship Id="rId1" Type="http://schemas.openxmlformats.org/officeDocument/2006/relationships/notesMaster" Target="../notesMasters/notesMaster1.xml"/><Relationship Id="rId6" Type="http://schemas.openxmlformats.org/officeDocument/2006/relationships/hyperlink" Target="https://www.livius.org/sources/content/bible/" TargetMode="External"/><Relationship Id="rId11" Type="http://schemas.openxmlformats.org/officeDocument/2006/relationships/hyperlink" Target="https://www.livius.org/articles/place/nippur/" TargetMode="External"/><Relationship Id="rId5" Type="http://schemas.openxmlformats.org/officeDocument/2006/relationships/hyperlink" Target="https://www.livius.org/articles/place/babylonia/" TargetMode="External"/><Relationship Id="rId15" Type="http://schemas.openxmlformats.org/officeDocument/2006/relationships/hyperlink" Target="https://www.livius.org/articles/place/byblos/" TargetMode="External"/><Relationship Id="rId10" Type="http://schemas.openxmlformats.org/officeDocument/2006/relationships/hyperlink" Target="https://www.livius.org/articles/place/sippar/" TargetMode="External"/><Relationship Id="rId4" Type="http://schemas.openxmlformats.org/officeDocument/2006/relationships/hyperlink" Target="https://www.livius.org/sources/content/mesopotamian-chronicles-content/abc-5-jerusalem-chronicle/" TargetMode="External"/><Relationship Id="rId9" Type="http://schemas.openxmlformats.org/officeDocument/2006/relationships/hyperlink" Target="https://www.livius.org/articles/person/nebuchadnezzar-ii/" TargetMode="External"/><Relationship Id="rId14" Type="http://schemas.openxmlformats.org/officeDocument/2006/relationships/hyperlink" Target="https://www.livius.org/articles/place/lydia/"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6420E4-B183-C649-9F33-A2B0505F0EE6}" type="slidenum">
              <a:rPr lang="en-US" sz="1200">
                <a:solidFill>
                  <a:prstClr val="black"/>
                </a:solidFill>
                <a:latin typeface="Arial" panose="020B0604020202020204" pitchFamily="34" charset="0"/>
              </a:rPr>
              <a:pPr eaLnBrk="1" hangingPunct="1"/>
              <a:t>1</a:t>
            </a:fld>
            <a:endParaRPr lang="en-US" sz="1200" dirty="0">
              <a:solidFill>
                <a:prstClr val="black"/>
              </a:solidFill>
              <a:latin typeface="Arial" panose="020B0604020202020204" pitchFamily="34"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ea typeface="ＭＳ Ｐゴシック" charset="0"/>
                <a:cs typeface="ＭＳ Ｐゴシック" charset="0"/>
              </a:rPr>
              <a:t>Chronicles followed Kings by 100 years with the Exile separating them. Its chief purpose was to encourage the postexilic Jews that, though the kingdom was not restored, the Davidic line remained among them.</a:t>
            </a:r>
          </a:p>
          <a:p>
            <a:pPr eaLnBrk="1" hangingPunct="1"/>
            <a:endParaRPr lang="en-US" b="0"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book of 1 Chronicles parallels 2 Samuel as both focus on the life of David.</a:t>
            </a:r>
          </a:p>
          <a:p>
            <a:r>
              <a:rPr lang="en-US" b="0" dirty="0"/>
              <a:t>___________</a:t>
            </a:r>
          </a:p>
          <a:p>
            <a:r>
              <a:rPr lang="en-US" b="0" dirty="0"/>
              <a:t>OS-00-OT Book Overviews-251</a:t>
            </a:r>
          </a:p>
          <a:p>
            <a:r>
              <a:rPr lang="en-US" b="0" dirty="0"/>
              <a:t>OS-12-1 Chronicles-10, 181</a:t>
            </a:r>
          </a:p>
          <a:p>
            <a:r>
              <a:rPr lang="en-US" b="0" dirty="0"/>
              <a:t>OS-14-2 Chronicles-79</a:t>
            </a:r>
          </a:p>
          <a:p>
            <a:endParaRPr lang="en-US" b="0" dirty="0"/>
          </a:p>
          <a:p>
            <a:endParaRPr lang="en-US" b="0"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10</a:t>
            </a:fld>
            <a:endParaRPr lang="en-US"/>
          </a:p>
        </p:txBody>
      </p:sp>
    </p:spTree>
    <p:extLst>
      <p:ext uri="{BB962C8B-B14F-4D97-AF65-F5344CB8AC3E}">
        <p14:creationId xmlns:p14="http://schemas.microsoft.com/office/powerpoint/2010/main" val="34904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227D919-A13A-C141-AC6B-E7813FC66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558EB365-799B-1748-8FDC-204F9140AD0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211119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F12A97FB-43F4-5648-A93C-F6CBD243A8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6EAC1D30-DF24-F046-81A7-B3B19B95DEA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776256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63421889-D5D2-494A-B0B8-21EB8E7787D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AF70B64C-3C76-B94F-B786-A9683B46CAE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408639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5694D36E-109A-B24F-90F2-B536F09E15A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72F4EB3C-9834-7648-B1B1-92533E25806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76785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2D30C063-887B-984C-A9E2-4A69BFFF00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D4B010DE-AD0F-3745-8BA8-31A146D7AA7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436070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F2074F39-2508-BF4F-86B0-D650BB1EBB4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57EEFD5B-EE68-B840-AFA3-8960BEC3DFB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409483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01DDF66D-4F42-F149-B0C1-C092E7EE751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49E11557-B097-7041-A420-154D47528C5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884556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2EF1F571-89F1-2B47-A25A-6572BD3CD6F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39C3C5CB-D21A-B148-8C35-5CB4BAA053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480091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C511A288-1B4C-E44B-B468-729F658778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25D2610B-E159-844E-881E-B1358E3AC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66936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5772CC0E-C3CF-ED4F-A712-8E74C20AF1F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8ADADE15-47E4-0B4D-BDB8-3AAFB4422F1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54313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Saul is noted briefly in chapter 10, but only in his death, thus paving the way for David's rule. </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11</a:t>
            </a:fld>
            <a:endParaRPr lang="en-US"/>
          </a:p>
        </p:txBody>
      </p:sp>
    </p:spTree>
    <p:extLst>
      <p:ext uri="{BB962C8B-B14F-4D97-AF65-F5344CB8AC3E}">
        <p14:creationId xmlns:p14="http://schemas.microsoft.com/office/powerpoint/2010/main" val="6355690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9B8FDC35-5F07-9747-87BB-C9111BA515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9FBC3617-7823-5D4C-9B77-62BE5193E3E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04255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3F586E78-1084-224F-9255-10E36FFAEBB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A6CC57C3-E734-5A46-8769-47C2FAFA09C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158824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3D35B66F-A42E-5C46-98C4-B5D0F2FE396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FFA16BF9-361A-D64D-96CD-AC1536525C1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680714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E44BA782-59D3-8740-B3A0-B333B816C51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6438B3C1-3F29-7749-A3EE-7832579343D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924363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2A71F948-BC04-3149-9796-34F46D2D0D1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16423D1B-4F72-D841-9E6C-E1B7D028EBF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842559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3B436103-6B2B-2640-ABCF-3CAEE103DA9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E4FAD1ED-FF3F-D046-B952-3B1114308F0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6059469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866380C7-A896-D349-BD0D-C21CC9ABD9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1B7BAA98-8188-7741-835F-5E942FC2615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189142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3A2D2065-7AA5-1847-8545-5C0CFDBA432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AFDAA204-919F-BA44-A4E6-BDCFF031C14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443160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4D184295-A96F-C644-8E18-C15E843CFF2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0C50096F-98AA-7F4C-9598-E51D99E184D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478139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a:extLst>
              <a:ext uri="{FF2B5EF4-FFF2-40B4-BE49-F238E27FC236}">
                <a16:creationId xmlns:a16="http://schemas.microsoft.com/office/drawing/2014/main" id="{481D9DFE-B6E5-1842-BDE3-1F402B6E9B9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BA02D850-B622-C04F-B7DA-5E354A99B88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72787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We find stability in God alone, for all of man's efforts are feeble in comparison. He is the only one in whom we can be established. </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a:extLst>
              <a:ext uri="{FF2B5EF4-FFF2-40B4-BE49-F238E27FC236}">
                <a16:creationId xmlns:a16="http://schemas.microsoft.com/office/drawing/2014/main" id="{BBEF7931-8F12-944E-A768-5A895801CF8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Text Box 2">
            <a:extLst>
              <a:ext uri="{FF2B5EF4-FFF2-40B4-BE49-F238E27FC236}">
                <a16:creationId xmlns:a16="http://schemas.microsoft.com/office/drawing/2014/main" id="{522540A9-EDCB-9142-A03A-AC46656275B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518501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217485F8-ED82-384A-B7B2-6390A1D28FD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Text Box 2">
            <a:extLst>
              <a:ext uri="{FF2B5EF4-FFF2-40B4-BE49-F238E27FC236}">
                <a16:creationId xmlns:a16="http://schemas.microsoft.com/office/drawing/2014/main" id="{39BF478D-5DFA-3B49-8D5B-1AA7299E23A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875962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C3790C-6DAD-8542-BD14-03FAEA94F5A8}" type="slidenum">
              <a:rPr lang="en-US" sz="1200">
                <a:latin typeface="Arial" panose="020B0604020202020204" pitchFamily="34" charset="0"/>
              </a:rPr>
              <a:pPr eaLnBrk="1" hangingPunct="1"/>
              <a:t>136</a:t>
            </a:fld>
            <a:endParaRPr lang="en-US" sz="1200" dirty="0">
              <a:latin typeface="Arial" panose="020B0604020202020204" pitchFamily="34"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137</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138</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139</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xfrm>
            <a:off x="914400" y="4343400"/>
            <a:ext cx="5029200" cy="185426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a typeface="ＭＳ Ｐゴシック" pitchFamily="-108" charset="-128"/>
                <a:cs typeface="ＭＳ Ｐゴシック" pitchFamily="-108" charset="-128"/>
              </a:rPr>
              <a:t>http://</a:t>
            </a:r>
            <a:r>
              <a:rPr lang="en-US" sz="1200" kern="1200" dirty="0" err="1">
                <a:solidFill>
                  <a:schemeClr val="tx1"/>
                </a:solidFill>
                <a:ea typeface="ＭＳ Ｐゴシック" pitchFamily="-108" charset="-128"/>
                <a:cs typeface="ＭＳ Ｐゴシック" pitchFamily="-108" charset="-128"/>
              </a:rPr>
              <a:t>www.afn.org</a:t>
            </a:r>
            <a:r>
              <a:rPr lang="en-US" sz="1200" kern="1200" dirty="0">
                <a:solidFill>
                  <a:schemeClr val="tx1"/>
                </a:solidFill>
                <a:ea typeface="ＭＳ Ｐゴシック" pitchFamily="-108" charset="-128"/>
                <a:cs typeface="ＭＳ Ｐゴシック" pitchFamily="-108" charset="-128"/>
              </a:rPr>
              <a:t>/~govern/</a:t>
            </a:r>
            <a:r>
              <a:rPr lang="en-US" sz="1200" kern="1200" dirty="0" err="1">
                <a:solidFill>
                  <a:schemeClr val="tx1"/>
                </a:solidFill>
                <a:ea typeface="ＭＳ Ｐゴシック" pitchFamily="-108" charset="-128"/>
                <a:cs typeface="ＭＳ Ｐゴシック" pitchFamily="-108" charset="-128"/>
              </a:rPr>
              <a:t>Christian_Nation.html</a:t>
            </a:r>
            <a:r>
              <a:rPr lang="en-US" sz="1200" kern="1200" dirty="0">
                <a:solidFill>
                  <a:schemeClr val="tx1"/>
                </a:solidFill>
                <a:ea typeface="ＭＳ Ｐゴシック" pitchFamily="-108" charset="-128"/>
                <a:cs typeface="ＭＳ Ｐゴシック" pitchFamily="-108" charset="-128"/>
              </a:rPr>
              <a:t> says…</a:t>
            </a:r>
          </a:p>
          <a:p>
            <a:endParaRPr lang="en-US" sz="1200" kern="1200" dirty="0">
              <a:solidFill>
                <a:schemeClr val="tx1"/>
              </a:solidFill>
              <a:ea typeface="ＭＳ Ｐゴシック" pitchFamily="-108" charset="-128"/>
              <a:cs typeface="ＭＳ Ｐゴシック" pitchFamily="-108" charset="-128"/>
            </a:endParaRPr>
          </a:p>
          <a:p>
            <a:r>
              <a:rPr lang="en-US" sz="1200" kern="1200" dirty="0">
                <a:solidFill>
                  <a:schemeClr val="tx1"/>
                </a:solidFill>
                <a:ea typeface="ＭＳ Ｐゴシック" pitchFamily="-108" charset="-128"/>
                <a:cs typeface="ＭＳ Ｐゴシック" pitchFamily="-108" charset="-128"/>
              </a:rPr>
              <a:t>WAS THE UNITED STATES FOUNDED AS A CHRISTIAN NATION?</a:t>
            </a:r>
            <a:r>
              <a:rPr lang="en-US" dirty="0"/>
              <a:t> </a:t>
            </a:r>
          </a:p>
          <a:p>
            <a:r>
              <a:rPr lang="en-US" sz="1200" kern="1200" dirty="0">
                <a:solidFill>
                  <a:schemeClr val="tx1"/>
                </a:solidFill>
                <a:ea typeface="ＭＳ Ｐゴシック" pitchFamily="-108" charset="-128"/>
                <a:cs typeface="ＭＳ Ｐゴシック" pitchFamily="-108" charset="-128"/>
              </a:rPr>
              <a:t>Recently, many authors have debated whether or not the United States of America was founded as a Christian nation. I wish to provide a few historical quotes from our Founding Era that lend credence to the supposition that we indeed were founded as a Christian nation.</a:t>
            </a:r>
            <a:r>
              <a:rPr lang="en-US" dirty="0"/>
              <a:t> </a:t>
            </a:r>
          </a:p>
          <a:p>
            <a:r>
              <a:rPr lang="en-US" sz="1200" kern="1200" dirty="0">
                <a:solidFill>
                  <a:schemeClr val="tx1"/>
                </a:solidFill>
                <a:ea typeface="ＭＳ Ｐゴシック" pitchFamily="-108" charset="-128"/>
                <a:cs typeface="ＭＳ Ｐゴシック" pitchFamily="-108" charset="-128"/>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it has pleased the almighty God by the wise disposition of His Divine Providence…"</a:t>
            </a:r>
            <a:r>
              <a:rPr lang="en-US" dirty="0"/>
              <a:t> </a:t>
            </a:r>
          </a:p>
          <a:p>
            <a:r>
              <a:rPr lang="en-US" sz="1200" kern="1200" dirty="0">
                <a:solidFill>
                  <a:schemeClr val="tx1"/>
                </a:solidFill>
                <a:ea typeface="ＭＳ Ｐゴシック" pitchFamily="-108" charset="-128"/>
                <a:cs typeface="ＭＳ Ｐゴシック" pitchFamily="-108" charset="-128"/>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Jesus Christ, Thy Son, our Savior. Amen". Sounds Christian to me.</a:t>
            </a:r>
            <a:r>
              <a:rPr lang="en-US" dirty="0"/>
              <a:t> </a:t>
            </a:r>
          </a:p>
          <a:p>
            <a:r>
              <a:rPr lang="en-US" sz="1200" kern="1200" dirty="0">
                <a:solidFill>
                  <a:schemeClr val="tx1"/>
                </a:solidFill>
                <a:ea typeface="ＭＳ Ｐゴシック" pitchFamily="-108" charset="-128"/>
                <a:cs typeface="ＭＳ Ｐゴシック" pitchFamily="-108" charset="-128"/>
              </a:rPr>
              <a:t>Ben Franklin, at the Constitutional Convention, said: "...God governs in the affairs of men. And if a sparrow cannot fall to the ground without His notice is it probable that an empire can rise without His aid?"</a:t>
            </a:r>
            <a:r>
              <a:rPr lang="en-US" dirty="0"/>
              <a:t> </a:t>
            </a:r>
          </a:p>
          <a:p>
            <a:r>
              <a:rPr lang="en-US" sz="1200" kern="1200" dirty="0">
                <a:solidFill>
                  <a:schemeClr val="tx1"/>
                </a:solidFill>
                <a:ea typeface="ＭＳ Ｐゴシック" pitchFamily="-108" charset="-128"/>
                <a:cs typeface="ＭＳ Ｐゴシック" pitchFamily="-108" charset="-128"/>
              </a:rPr>
              <a:t>John Adams stated so eloquently during this period of time that; "The general principles on which the fathers achieved Independence were... the general principles of Christianity... I will avow that I then believed, and now believe, that the general principles of Christianity are as eternal and immutable as the existence and attributes of God."</a:t>
            </a:r>
            <a:r>
              <a:rPr lang="en-US" dirty="0"/>
              <a:t> </a:t>
            </a:r>
          </a:p>
          <a:p>
            <a:r>
              <a:rPr lang="en-US" sz="1200" kern="1200" dirty="0">
                <a:solidFill>
                  <a:schemeClr val="tx1"/>
                </a:solidFill>
                <a:ea typeface="ＭＳ Ｐゴシック" pitchFamily="-108" charset="-128"/>
                <a:cs typeface="ＭＳ Ｐゴシック" pitchFamily="-108" charset="-128"/>
              </a:rPr>
              <a:t>Later, John Quincy Adams answered the question as to why, next to Christmas, was the Fourth of July this most joyous and venerated day in the United States. He answered: "...Is it not that the Declaration of Independence first organized the social compact on the foundation of the Redeemer</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s mission upon earth? That it laid the cornerstone of human government upon the first precepts of Christianity?" Sounds like the founding of a Christian nation to me. John Quincy Adams went on to say that the biggest victory won in the American Revolution was that Christian principles and civil government would be tied together In what he called an "indissoluble" bond. The Founding Fathers understood that religion was inextricably part of our nation and government. The practice of the Christian religion in our government was not only welcomed but encouraged.</a:t>
            </a:r>
            <a:r>
              <a:rPr lang="en-US" dirty="0"/>
              <a:t> </a:t>
            </a:r>
          </a:p>
          <a:p>
            <a:r>
              <a:rPr lang="en-US" sz="1200" kern="1200" dirty="0">
                <a:solidFill>
                  <a:schemeClr val="tx1"/>
                </a:solidFill>
                <a:ea typeface="ＭＳ Ｐゴシック" pitchFamily="-108" charset="-128"/>
                <a:cs typeface="ＭＳ Ｐゴシック" pitchFamily="-108" charset="-128"/>
              </a:rPr>
              <a:t>The intent of the First Amendment was well understood during the founding of our country. The First Amendment was not to keep religion out of government. It was to keep Government from establishing a </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National Denomination" (like the Church of England). As early as 1799 a court declared: "By our form of government the Christian religion is the established religion; 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ensure that Government would never interfere with religious activities because religious freedom came from God, not from Government.</a:t>
            </a:r>
            <a:r>
              <a:rPr lang="en-US" dirty="0"/>
              <a:t> </a:t>
            </a:r>
          </a:p>
          <a:p>
            <a:r>
              <a:rPr lang="en-US" sz="1200" kern="1200" dirty="0">
                <a:solidFill>
                  <a:schemeClr val="tx1"/>
                </a:solidFill>
                <a:ea typeface="ＭＳ Ｐゴシック" pitchFamily="-108" charset="-128"/>
                <a:cs typeface="ＭＳ Ｐゴシック" pitchFamily="-108" charset="-128"/>
              </a:rPr>
              <a:t>Even George Washington who certainly knew the intent of the Constitution and the Bill of Rights, since he presided over their formation, said in his "Farewell Address": "Of all the dispositions and habits which lead to political prosperity, religion and morality are indispensable supports. In vain would that man claim the tribute of patriotism, who should labor to subvert these great pillars." Sure </a:t>
            </a:r>
            <a:r>
              <a:rPr lang="en-US" sz="1200" kern="1200" dirty="0" err="1">
                <a:solidFill>
                  <a:schemeClr val="tx1"/>
                </a:solidFill>
                <a:ea typeface="ＭＳ Ｐゴシック" pitchFamily="-108" charset="-128"/>
                <a:cs typeface="ＭＳ Ｐゴシック" pitchFamily="-108" charset="-128"/>
              </a:rPr>
              <a:t>doesn</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t sound like Washington was trying to separate religion and politics.</a:t>
            </a:r>
            <a:r>
              <a:rPr lang="en-US" dirty="0"/>
              <a:t> </a:t>
            </a:r>
          </a:p>
          <a:p>
            <a:r>
              <a:rPr lang="en-US" sz="1200" kern="1200" dirty="0">
                <a:solidFill>
                  <a:schemeClr val="tx1"/>
                </a:solidFill>
                <a:ea typeface="ＭＳ Ｐゴシック" pitchFamily="-108" charset="-128"/>
                <a:cs typeface="ＭＳ Ｐゴシック" pitchFamily="-108" charset="-128"/>
              </a:rPr>
              <a:t>John Jay, the first Chief Justice of the United States Supreme Court, and one of the three men most responsible for the writing of the Constitution declared:</a:t>
            </a:r>
            <a:r>
              <a:rPr lang="en-US" dirty="0"/>
              <a:t> </a:t>
            </a:r>
          </a:p>
          <a:p>
            <a:r>
              <a:rPr lang="en-US" sz="1200" kern="1200" dirty="0">
                <a:solidFill>
                  <a:schemeClr val="tx1"/>
                </a:solidFill>
                <a:ea typeface="ＭＳ Ｐゴシック" pitchFamily="-108" charset="-128"/>
                <a:cs typeface="ＭＳ Ｐゴシック" pitchFamily="-108" charset="-128"/>
              </a:rPr>
              <a:t>"Providence has given to our people the choice of their rulers, and it is their duty-as well as privilege and interest- of our Christian nation to select and prefer Christians for their rulers." Still sounds like the Founding Fathers knew this was a Christian nation.</a:t>
            </a:r>
            <a:r>
              <a:rPr lang="en-US" dirty="0"/>
              <a:t> </a:t>
            </a:r>
          </a:p>
          <a:p>
            <a:r>
              <a:rPr lang="en-US" sz="1200" kern="1200" dirty="0">
                <a:solidFill>
                  <a:schemeClr val="tx1"/>
                </a:solidFill>
                <a:ea typeface="ＭＳ Ｐゴシック" pitchFamily="-108" charset="-128"/>
                <a:cs typeface="ＭＳ Ｐゴシック" pitchFamily="-108" charset="-128"/>
              </a:rPr>
              <a:t>This view, that we were a Christian nation, was hold for almost 150 years until the Everson v. Board of Education ruling in 1947. Before that momentous ruling, even the Supreme Court knew that we were a Christian nation. In 1892 the Court stated:</a:t>
            </a:r>
            <a:r>
              <a:rPr lang="en-US" dirty="0"/>
              <a:t> </a:t>
            </a:r>
          </a:p>
          <a:p>
            <a:r>
              <a:rPr lang="en-US" sz="1200" kern="1200" dirty="0">
                <a:solidFill>
                  <a:schemeClr val="tx1"/>
                </a:solidFill>
                <a:ea typeface="ＭＳ Ｐゴシック" pitchFamily="-108" charset="-128"/>
                <a:cs typeface="ＭＳ Ｐゴシック" pitchFamily="-108" charset="-128"/>
              </a:rPr>
              <a:t>"No purpose of action against religion can be imputed to any legislation, state or national, because this is a religious people...This is a Christian nation." There it is again! From the Supreme Court of the United States. This court went on to cite 87 precedents (prior actions, words, and rulings) to conclude that this was a "Christian nation".</a:t>
            </a:r>
            <a:r>
              <a:rPr lang="en-US" dirty="0"/>
              <a:t> </a:t>
            </a:r>
          </a:p>
          <a:p>
            <a:r>
              <a:rPr lang="en-US" sz="1200" kern="1200" dirty="0">
                <a:solidFill>
                  <a:schemeClr val="tx1"/>
                </a:solidFill>
                <a:ea typeface="ＭＳ Ｐゴシック" pitchFamily="-108" charset="-128"/>
                <a:cs typeface="ＭＳ Ｐゴシック" pitchFamily="-108" charset="-128"/>
              </a:rPr>
              <a:t>In 1854, the House Judiciary Committee said: "in this age, there is no substitute for Christianity...That was the religion of the founders of the republic, and they expected it to remain the religion of their descendants.</a:t>
            </a:r>
            <a:r>
              <a:rPr lang="fr-FR" sz="1200" kern="1200" dirty="0">
                <a:solidFill>
                  <a:schemeClr val="tx1"/>
                </a:solidFill>
                <a:ea typeface="ＭＳ Ｐゴシック" pitchFamily="-108" charset="-128"/>
                <a:cs typeface="ＭＳ Ｐゴシック" pitchFamily="-108" charset="-128"/>
              </a:rPr>
              <a:t>'</a:t>
            </a:r>
            <a:r>
              <a:rPr lang="en-US" dirty="0"/>
              <a:t> </a:t>
            </a:r>
          </a:p>
          <a:p>
            <a:r>
              <a:rPr lang="en-US" sz="1200" kern="1200" dirty="0">
                <a:solidFill>
                  <a:schemeClr val="tx1"/>
                </a:solidFill>
                <a:ea typeface="ＭＳ Ｐゴシック" pitchFamily="-108" charset="-128"/>
                <a:cs typeface="ＭＳ Ｐゴシック" pitchFamily="-108" charset="-128"/>
              </a:rPr>
              <a:t>It should be noted here that even as late as 1958 a dissenting judge warned in Baer v. </a:t>
            </a:r>
            <a:r>
              <a:rPr lang="en-US" sz="1200" kern="1200" dirty="0" err="1">
                <a:solidFill>
                  <a:schemeClr val="tx1"/>
                </a:solidFill>
                <a:ea typeface="ＭＳ Ｐゴシック" pitchFamily="-108" charset="-128"/>
                <a:cs typeface="ＭＳ Ｐゴシック" pitchFamily="-108" charset="-128"/>
              </a:rPr>
              <a:t>Kolmorgen</a:t>
            </a:r>
            <a:r>
              <a:rPr lang="en-US" sz="1200" kern="1200" dirty="0">
                <a:solidFill>
                  <a:schemeClr val="tx1"/>
                </a:solidFill>
                <a:ea typeface="ＭＳ Ｐゴシック" pitchFamily="-108" charset="-128"/>
                <a:cs typeface="ＭＳ Ｐゴシック" pitchFamily="-108" charset="-128"/>
              </a:rPr>
              <a:t> that if the court did not stop talking about the "separation of Church and State", people were going to start thinking it was part of the Constitution.</a:t>
            </a:r>
            <a:r>
              <a:rPr lang="en-US" dirty="0"/>
              <a:t> </a:t>
            </a:r>
          </a:p>
          <a:p>
            <a:r>
              <a:rPr lang="en-US" sz="1200" kern="1200" dirty="0">
                <a:solidFill>
                  <a:schemeClr val="tx1"/>
                </a:solidFill>
                <a:ea typeface="ＭＳ Ｐゴシック" pitchFamily="-108" charset="-128"/>
                <a:cs typeface="ＭＳ Ｐゴシック" pitchFamily="-108" charset="-128"/>
              </a:rPr>
              <a:t>It has been demonstrated in their own words: Ben Franklin, George Washington and John Adams, to the House of Representatives and the Supreme Court, how our founding fathers felt about the mix of politics and religion.</a:t>
            </a:r>
            <a:r>
              <a:rPr lang="en-US" dirty="0"/>
              <a:t> </a:t>
            </a:r>
          </a:p>
          <a:p>
            <a:r>
              <a:rPr lang="en-US" sz="1200" kern="1200" dirty="0">
                <a:solidFill>
                  <a:schemeClr val="tx1"/>
                </a:solidFill>
                <a:ea typeface="ＭＳ Ｐゴシック" pitchFamily="-108" charset="-128"/>
                <a:cs typeface="ＭＳ Ｐゴシック" pitchFamily="-108" charset="-128"/>
              </a:rPr>
              <a:t>When we read articles such as "What</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s God got to do with it?" (</a:t>
            </a:r>
            <a:r>
              <a:rPr lang="en-US" sz="1200" kern="1200" dirty="0" err="1">
                <a:solidFill>
                  <a:schemeClr val="tx1"/>
                </a:solidFill>
                <a:ea typeface="ＭＳ Ｐゴシック" pitchFamily="-108" charset="-128"/>
                <a:cs typeface="ＭＳ Ｐゴシック" pitchFamily="-108" charset="-128"/>
              </a:rPr>
              <a:t>Primack</a:t>
            </a:r>
            <a:r>
              <a:rPr lang="en-US" sz="1200" kern="1200" dirty="0">
                <a:solidFill>
                  <a:schemeClr val="tx1"/>
                </a:solidFill>
                <a:ea typeface="ＭＳ Ｐゴシック" pitchFamily="-108" charset="-128"/>
                <a:cs typeface="ＭＳ Ｐゴシック" pitchFamily="-108" charset="-128"/>
              </a:rPr>
              <a:t>, 5/4) and "The wall between state and church must not be breached" (</a:t>
            </a:r>
            <a:r>
              <a:rPr lang="en-US" sz="1200" kern="1200" dirty="0" err="1">
                <a:solidFill>
                  <a:schemeClr val="tx1"/>
                </a:solidFill>
                <a:ea typeface="ＭＳ Ｐゴシック" pitchFamily="-108" charset="-128"/>
                <a:cs typeface="ＭＳ Ｐゴシック" pitchFamily="-108" charset="-128"/>
              </a:rPr>
              <a:t>Tager</a:t>
            </a:r>
            <a:r>
              <a:rPr lang="en-US" sz="1200" kern="1200" dirty="0">
                <a:solidFill>
                  <a:schemeClr val="tx1"/>
                </a:solidFill>
                <a:ea typeface="ＭＳ Ｐゴシック" pitchFamily="-108" charset="-128"/>
                <a:cs typeface="ＭＳ Ｐゴシック" pitchFamily="-108" charset="-128"/>
              </a:rPr>
              <a:t>,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a:t>
            </a:r>
            <a:r>
              <a:rPr lang="en-US" dirty="0"/>
              <a:t> </a:t>
            </a:r>
          </a:p>
          <a:p>
            <a:r>
              <a:rPr lang="en-US" sz="1200" kern="1200" dirty="0">
                <a:solidFill>
                  <a:schemeClr val="tx1"/>
                </a:solidFill>
                <a:ea typeface="ＭＳ Ｐゴシック" pitchFamily="-108" charset="-128"/>
                <a:cs typeface="ＭＳ Ｐゴシック" pitchFamily="-108" charset="-128"/>
              </a:rPr>
              <a:t>Tex Browning</a:t>
            </a:r>
            <a:r>
              <a:rPr lang="en-US" dirty="0"/>
              <a:t> </a:t>
            </a:r>
          </a:p>
          <a:p>
            <a:r>
              <a:rPr lang="en-US" sz="1200" kern="1200" dirty="0">
                <a:solidFill>
                  <a:schemeClr val="tx1"/>
                </a:solidFill>
                <a:ea typeface="ＭＳ Ｐゴシック" pitchFamily="-108" charset="-128"/>
                <a:cs typeface="ＭＳ Ｐゴシック" pitchFamily="-108" charset="-128"/>
              </a:rPr>
              <a:t> </a:t>
            </a:r>
            <a:r>
              <a:rPr lang="en-US" dirty="0"/>
              <a:t> </a:t>
            </a:r>
          </a:p>
          <a:p>
            <a:r>
              <a:rPr lang="en-US" sz="1200" kern="1200" dirty="0">
                <a:solidFill>
                  <a:schemeClr val="tx1"/>
                </a:solidFill>
                <a:ea typeface="ＭＳ Ｐゴシック" pitchFamily="-108" charset="-128"/>
                <a:cs typeface="ＭＳ Ｐゴシック" pitchFamily="-108" charset="-128"/>
              </a:rPr>
              <a:t>  </a:t>
            </a:r>
            <a:r>
              <a:rPr lang="en-US" sz="1200" kern="1200" dirty="0">
                <a:solidFill>
                  <a:schemeClr val="tx1"/>
                </a:solidFill>
                <a:ea typeface="ＭＳ Ｐゴシック" pitchFamily="-108" charset="-128"/>
                <a:cs typeface="ＭＳ Ｐゴシック" pitchFamily="-108" charset="-128"/>
                <a:hlinkClick r:id="rId3"/>
              </a:rPr>
              <a:t>Back to Citizens for Better Government</a:t>
            </a:r>
            <a:r>
              <a:rPr lang="en-US" dirty="0"/>
              <a:t> </a:t>
            </a:r>
            <a:br>
              <a:rPr lang="en-US" dirty="0"/>
            </a:br>
            <a:r>
              <a:rPr lang="en-US" sz="1200" kern="1200" dirty="0">
                <a:solidFill>
                  <a:schemeClr val="tx1"/>
                </a:solidFill>
                <a:ea typeface="ＭＳ Ｐゴシック" pitchFamily="-108" charset="-128"/>
                <a:cs typeface="ＭＳ Ｐゴシック" pitchFamily="-108" charset="-128"/>
              </a:rPr>
              <a:t>Last Modified May 1, 2003</a:t>
            </a:r>
            <a:r>
              <a:rPr lang="en-US" dirty="0"/>
              <a:t> </a:t>
            </a:r>
          </a:p>
          <a:p>
            <a:endParaRPr lang="en-US" dirty="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BEF41D-81E9-DF45-8127-1DBC67953F8A}" type="slidenum">
              <a:rPr lang="en-US" sz="1200" b="1">
                <a:solidFill>
                  <a:srgbClr val="000000"/>
                </a:solidFill>
                <a:latin typeface="Arial" panose="020B0604020202020204" pitchFamily="34" charset="0"/>
              </a:rPr>
              <a:pPr/>
              <a:t>142</a:t>
            </a:fld>
            <a:endParaRPr lang="en-US" sz="1200" b="1" dirty="0">
              <a:solidFill>
                <a:srgbClr val="000000"/>
              </a:solidFill>
              <a:latin typeface="Arial" panose="020B0604020202020204" pitchFamily="34"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In God We Trust.</a:t>
            </a:r>
            <a:r>
              <a:rPr lang="en-US" altLang="ja-JP" b="1"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D191AB-1730-2D4F-A86C-9F93E62CE129}" type="slidenum">
              <a:rPr lang="en-US" sz="1200" b="1">
                <a:solidFill>
                  <a:srgbClr val="000000"/>
                </a:solidFill>
                <a:latin typeface="Arial" panose="020B0604020202020204" pitchFamily="34" charset="0"/>
              </a:rPr>
              <a:pPr/>
              <a:t>143</a:t>
            </a:fld>
            <a:endParaRPr lang="en-US" sz="1200" b="1" dirty="0">
              <a:solidFill>
                <a:srgbClr val="000000"/>
              </a:solidFill>
              <a:latin typeface="Arial" panose="020B0604020202020204" pitchFamily="34"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b="1" dirty="0" err="1">
                <a:latin typeface="Arial" panose="020B0604020202020204" pitchFamily="34" charset="0"/>
                <a:ea typeface="ＭＳ Ｐゴシック" charset="0"/>
                <a:cs typeface="ＭＳ Ｐゴシック" charset="0"/>
              </a:rPr>
              <a:t>didn</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t have this phrase on the front or the back.  Some have said that it </a:t>
            </a:r>
            <a:r>
              <a:rPr lang="en-US" b="1" dirty="0" err="1">
                <a:latin typeface="Arial" panose="020B0604020202020204" pitchFamily="34" charset="0"/>
                <a:ea typeface="ＭＳ Ｐゴシック" charset="0"/>
                <a:cs typeface="ＭＳ Ｐゴシック" charset="0"/>
              </a:rPr>
              <a:t>didn</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t appear on the coin at all.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443CAC-29E8-F84D-9154-B00997D66581}" type="slidenum">
              <a:rPr lang="en-US" sz="1200" b="1">
                <a:solidFill>
                  <a:srgbClr val="000000"/>
                </a:solidFill>
                <a:latin typeface="Arial" panose="020B0604020202020204" pitchFamily="34" charset="0"/>
              </a:rPr>
              <a:pPr eaLnBrk="1" hangingPunct="1"/>
              <a:t>13</a:t>
            </a:fld>
            <a:endParaRPr lang="en-US" sz="1200" b="1" dirty="0">
              <a:solidFill>
                <a:srgbClr val="000000"/>
              </a:solidFill>
              <a:latin typeface="Arial" panose="020B0604020202020204" pitchFamily="34"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endParaRPr lang="en-US" b="1" dirty="0">
              <a:latin typeface="Arial" panose="020B0604020202020204" pitchFamily="34"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other words, 1 Kings and 2 Kings are parallel to 2 Chronicles: Solomon (1 Kings 1-11; 2 Chron 1-9) is followed by his descendants (1 Kings 12-25; 2 Chron 10-36). However, 2 Kings 25 ends in 560 BC while 2 Chronicles 36 goes further and ends in 538 BC.</a:t>
            </a:r>
            <a:endParaRPr lang="en-US" b="1" dirty="0">
              <a:latin typeface="Arial" panose="020B0604020202020204" pitchFamily="34" charset="0"/>
              <a:cs typeface="ＭＳ Ｐゴシック" charset="0"/>
            </a:endParaRPr>
          </a:p>
          <a:p>
            <a:pPr eaLnBrk="1" hangingPunct="1"/>
            <a:r>
              <a:rPr lang="en-US" b="1" dirty="0">
                <a:latin typeface="Arial" panose="020B0604020202020204" pitchFamily="34" charset="0"/>
                <a:cs typeface="ＭＳ Ｐゴシック" charset="0"/>
              </a:rPr>
              <a:t>_____________</a:t>
            </a:r>
          </a:p>
          <a:p>
            <a:pPr eaLnBrk="1" hangingPunct="1"/>
            <a:r>
              <a:rPr lang="en-US" b="1" dirty="0">
                <a:latin typeface="Arial" panose="020B0604020202020204" pitchFamily="34" charset="0"/>
                <a:cs typeface="ＭＳ Ｐゴシック" charset="0"/>
              </a:rPr>
              <a:t>Common-297</a:t>
            </a:r>
          </a:p>
          <a:p>
            <a:pPr eaLnBrk="1" hangingPunct="1"/>
            <a:r>
              <a:rPr lang="en-US" b="1" dirty="0">
                <a:latin typeface="Arial" panose="020B0604020202020204" pitchFamily="34" charset="0"/>
                <a:cs typeface="ＭＳ Ｐゴシック" charset="0"/>
              </a:rPr>
              <a:t>OS-09-1Sam-210</a:t>
            </a:r>
          </a:p>
          <a:p>
            <a:pPr eaLnBrk="1" hangingPunct="1"/>
            <a:r>
              <a:rPr lang="en-US" b="1" dirty="0">
                <a:latin typeface="Arial" panose="020B0604020202020204" pitchFamily="34" charset="0"/>
                <a:cs typeface="ＭＳ Ｐゴシック" charset="0"/>
              </a:rPr>
              <a:t>OS-10-2Sam-30</a:t>
            </a:r>
          </a:p>
          <a:p>
            <a:pPr eaLnBrk="1" hangingPunct="1"/>
            <a:r>
              <a:rPr lang="en-US" b="1" dirty="0">
                <a:latin typeface="Arial" panose="020B0604020202020204" pitchFamily="34" charset="0"/>
                <a:cs typeface="ＭＳ Ｐゴシック" charset="0"/>
              </a:rPr>
              <a:t>OS-11-1Kings-217</a:t>
            </a:r>
          </a:p>
          <a:p>
            <a:pPr eaLnBrk="1" hangingPunct="1"/>
            <a:r>
              <a:rPr lang="en-US" b="1" dirty="0">
                <a:latin typeface="Arial" panose="020B0604020202020204" pitchFamily="34" charset="0"/>
                <a:cs typeface="ＭＳ Ｐゴシック" charset="0"/>
              </a:rPr>
              <a:t>OS-12-2Kings-66</a:t>
            </a:r>
          </a:p>
          <a:p>
            <a:pPr eaLnBrk="1" hangingPunct="1"/>
            <a:r>
              <a:rPr lang="en-US" b="1" dirty="0">
                <a:latin typeface="Arial" panose="020B0604020202020204" pitchFamily="34" charset="0"/>
                <a:cs typeface="ＭＳ Ｐゴシック" charset="0"/>
              </a:rPr>
              <a:t>OS-12-Kings &amp; Prophets Charts-3</a:t>
            </a:r>
          </a:p>
          <a:p>
            <a:pPr eaLnBrk="1" hangingPunct="1"/>
            <a:r>
              <a:rPr lang="en-US" b="1" dirty="0">
                <a:latin typeface="Arial" panose="020B0604020202020204" pitchFamily="34" charset="0"/>
                <a:cs typeface="ＭＳ Ｐゴシック" charset="0"/>
              </a:rPr>
              <a:t>OS-13-1Chron-13, 64</a:t>
            </a:r>
          </a:p>
          <a:p>
            <a:pPr eaLnBrk="1" hangingPunct="1"/>
            <a:r>
              <a:rPr lang="en-US" b="1" dirty="0">
                <a:latin typeface="Arial" panose="020B0604020202020204" pitchFamily="34" charset="0"/>
                <a:cs typeface="ＭＳ Ｐゴシック" charset="0"/>
              </a:rPr>
              <a:t>OS-14-2Chron-43</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6C790-D08F-8E41-9E08-C03D22153A4E}" type="slidenum">
              <a:rPr lang="en-US" sz="1200" b="1">
                <a:solidFill>
                  <a:srgbClr val="000000"/>
                </a:solidFill>
                <a:latin typeface="Arial" panose="020B0604020202020204" pitchFamily="34" charset="0"/>
              </a:rPr>
              <a:pPr/>
              <a:t>144</a:t>
            </a:fld>
            <a:endParaRPr lang="en-US" sz="1200" b="1" dirty="0">
              <a:solidFill>
                <a:srgbClr val="000000"/>
              </a:solidFill>
              <a:latin typeface="Arial" panose="020B0604020202020204" pitchFamily="34"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138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But the phrase does appear--only it</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17E53-06E6-8247-A458-7E054B265063}" type="slidenum">
              <a:rPr lang="en-US" sz="1200" b="1">
                <a:solidFill>
                  <a:srgbClr val="000000"/>
                </a:solidFill>
                <a:latin typeface="Arial" panose="020B0604020202020204" pitchFamily="34" charset="0"/>
              </a:rPr>
              <a:pPr/>
              <a:t>145</a:t>
            </a:fld>
            <a:endParaRPr lang="en-US" sz="1200" b="1" dirty="0">
              <a:solidFill>
                <a:srgbClr val="000000"/>
              </a:solidFill>
              <a:latin typeface="Arial" panose="020B0604020202020204" pitchFamily="34"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That reminds me of some Christians.  Ask them if they are believers and they want to know why you want to know!  Worse yet, they won</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t admit that they trust in Christ.</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146</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147</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148</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DF334-CF64-BB41-A93E-C1B8593E7ADD}" type="slidenum">
              <a:rPr lang="en-US" sz="1200">
                <a:latin typeface="Arial" panose="020B0604020202020204" pitchFamily="34" charset="0"/>
              </a:rPr>
              <a:pPr eaLnBrk="1" hangingPunct="1"/>
              <a:t>151</a:t>
            </a:fld>
            <a:endParaRPr lang="en-US" sz="1200" dirty="0">
              <a:latin typeface="Arial" panose="020B0604020202020204" pitchFamily="34"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B4EC-1DD5-ED41-8C43-477BF02A0E97}" type="slidenum">
              <a:rPr lang="en-US" sz="1200">
                <a:latin typeface="Arial" panose="020B0604020202020204" pitchFamily="34" charset="0"/>
              </a:rPr>
              <a:pPr eaLnBrk="1" hangingPunct="1"/>
              <a:t>153</a:t>
            </a:fld>
            <a:endParaRPr lang="en-US" sz="1200" dirty="0">
              <a:latin typeface="Arial" panose="020B0604020202020204" pitchFamily="34"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importance of the Davidic covenant can hardly be overstated:</a:t>
            </a:r>
          </a:p>
          <a:p>
            <a:r>
              <a:rPr lang="en-US" b="1" dirty="0">
                <a:latin typeface="Arial" panose="020B0604020202020204" pitchFamily="34" charset="0"/>
                <a:cs typeface="Arial" panose="020B0604020202020204" pitchFamily="34" charset="0"/>
              </a:rPr>
              <a:t>• It forms the foundation of the monarchy where God promised a succession of David’s descendants</a:t>
            </a:r>
          </a:p>
          <a:p>
            <a:r>
              <a:rPr lang="en-US" b="1" dirty="0">
                <a:latin typeface="Arial" panose="020B0604020202020204" pitchFamily="34" charset="0"/>
                <a:cs typeface="Arial" panose="020B0604020202020204" pitchFamily="34" charset="0"/>
              </a:rPr>
              <a:t>• It points to the monarchy leading to the eternal reign of Jesus</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latin typeface="Arial" panose="020B0604020202020204" pitchFamily="34" charset="0"/>
              </a:rPr>
              <a:pPr eaLnBrk="1" hangingPunct="1"/>
              <a:t>168</a:t>
            </a:fld>
            <a:endParaRPr lang="en-US" sz="1200" dirty="0">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this photo taken Wednesday Aug. 24, 2011, </a:t>
            </a:r>
            <a:r>
              <a:rPr lang="en-US" dirty="0" err="1"/>
              <a:t>Yoandri</a:t>
            </a:r>
            <a:r>
              <a:rPr lang="en-US" dirty="0"/>
              <a:t> Hernandez Garrido, 37</a:t>
            </a:r>
          </a:p>
          <a:p>
            <a:endParaRPr lang="en-US" dirty="0"/>
          </a:p>
          <a:p>
            <a:r>
              <a:rPr lang="en-US" b="1" dirty="0"/>
              <a:t>There be GIANTS!</a:t>
            </a:r>
          </a:p>
          <a:p>
            <a:r>
              <a:rPr lang="en-US" dirty="0"/>
              <a:t>Posted on </a:t>
            </a:r>
            <a:r>
              <a:rPr lang="en-US" dirty="0">
                <a:hlinkClick r:id="rId3"/>
              </a:rPr>
              <a:t>October 6, 2015</a:t>
            </a:r>
            <a:r>
              <a:rPr lang="en-US" dirty="0"/>
              <a:t> by </a:t>
            </a:r>
            <a:r>
              <a:rPr lang="en-US" dirty="0">
                <a:hlinkClick r:id="rId4"/>
              </a:rPr>
              <a:t>TheMeltingThought</a:t>
            </a:r>
            <a:r>
              <a:rPr lang="en-US" dirty="0"/>
              <a:t> </a:t>
            </a:r>
          </a:p>
          <a:p>
            <a:r>
              <a:rPr lang="en-US" dirty="0"/>
              <a:t>https://themeltingthought2000.wordpress.com/2015/10/06/there-be-giants/</a:t>
            </a:r>
          </a:p>
          <a:p>
            <a:r>
              <a:rPr lang="en-US" dirty="0"/>
              <a:t>Accessed 21 Jan 2018</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Theological insight typically takes time. The author(s) of Kings certainly had a theology that showed the downfalls of the kingdoms due to idolatry (books of Kings).</a:t>
            </a:r>
          </a:p>
          <a:p>
            <a:endParaRPr lang="en-US" dirty="0"/>
          </a:p>
          <a:p>
            <a:r>
              <a:rPr lang="en-US" dirty="0"/>
              <a:t>But after 100 years when Chronicles was penned, the returnees could see God's faithfulness to bring this remnant back to their land. It therefore seemed appropriate to provide another account of the history of the monarchy that not only prohibits idolatry but also provides its antidote of proper temple worship in response to God's faithful restoration (=Chronicles).</a:t>
            </a:r>
          </a:p>
          <a:p>
            <a:endParaRPr lang="en-US" dirty="0"/>
          </a:p>
          <a:p>
            <a:r>
              <a:rPr lang="en-US" dirty="0"/>
              <a:t>"</a:t>
            </a:r>
            <a:r>
              <a:rPr lang="en-US" b="1" dirty="0">
                <a:effectLst/>
                <a:latin typeface="Helvetica" pitchFamily="2" charset="0"/>
              </a:rPr>
              <a:t>Sources</a:t>
            </a:r>
            <a:endParaRPr lang="en-US" dirty="0">
              <a:effectLst/>
              <a:latin typeface="Helvetica" pitchFamily="2" charset="0"/>
            </a:endParaRPr>
          </a:p>
          <a:p>
            <a:r>
              <a:rPr lang="en-US" dirty="0">
                <a:effectLst/>
                <a:latin typeface="Helvetica" pitchFamily="2" charset="0"/>
              </a:rPr>
              <a:t>Scholars generally concede that Chronicles is a later composition than Samuel–Kings, no matter the view of the Deuteronomic history and its various redactions. If dependence can be demonstrated, Chronicles must be dependent on Samuel–Kings and not vice versa. That this is the case is apparent both from the Chronicler’s citation of texts that can only be the canonical books of Samuel and Kings (1 Chr 9:1; 29:29; 2 Chr 16:11; 20:34; 24:27; 25:26; 27:7; 28:26; 32:32; 33:18; 35:27; 36:8) and from the absence of citation the other way around, that is, Samuel-Kings citing Chronicles. Though the cited texts are seldom used verbatim in Chronicles (a common practice in the ancient world), there is no doubt that the canonical books are intended by the allusion."</a:t>
            </a:r>
            <a:br>
              <a:rPr lang="en-US" dirty="0">
                <a:effectLst/>
                <a:latin typeface="Helvetica" pitchFamily="2" charset="0"/>
              </a:rPr>
            </a:br>
            <a:endParaRPr lang="en-US" dirty="0">
              <a:effectLst/>
              <a:latin typeface="Helvetica" pitchFamily="2" charset="0"/>
            </a:endParaRP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337.</a:t>
            </a:r>
            <a:endParaRPr lang="en-US" dirty="0"/>
          </a:p>
          <a:p>
            <a:r>
              <a:rPr lang="en-US" dirty="0"/>
              <a:t>____________</a:t>
            </a:r>
          </a:p>
          <a:p>
            <a:r>
              <a:rPr lang="en-US" dirty="0"/>
              <a:t>OS-13-2Chron-15, 66</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15</a:t>
            </a:fld>
            <a:endParaRPr lang="en-US"/>
          </a:p>
        </p:txBody>
      </p:sp>
    </p:spTree>
    <p:extLst>
      <p:ext uri="{BB962C8B-B14F-4D97-AF65-F5344CB8AC3E}">
        <p14:creationId xmlns:p14="http://schemas.microsoft.com/office/powerpoint/2010/main" val="17027536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latin typeface="Arial" panose="020B0604020202020204" pitchFamily="34" charset="0"/>
              </a:rPr>
              <a:pPr eaLnBrk="1" hangingPunct="1"/>
              <a:t>185</a:t>
            </a:fld>
            <a:endParaRPr lang="en-US" sz="1200" dirty="0">
              <a:latin typeface="Arial" panose="020B0604020202020204" pitchFamily="34"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latin typeface="Arial" panose="020B0604020202020204" pitchFamily="34" charset="0"/>
              </a:rPr>
              <a:pPr eaLnBrk="1" hangingPunct="1"/>
              <a:t>186</a:t>
            </a:fld>
            <a:endParaRPr lang="en-US" sz="1200" dirty="0">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latin typeface="Arial" panose="020B0604020202020204" pitchFamily="34" charset="0"/>
              </a:rPr>
              <a:pPr eaLnBrk="1" hangingPunct="1"/>
              <a:t>189</a:t>
            </a:fld>
            <a:endParaRPr lang="en-US" sz="1200" dirty="0">
              <a:latin typeface="Arial" panose="020B0604020202020204" pitchFamily="34"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latin typeface="Arial" panose="020B0604020202020204" pitchFamily="34" charset="0"/>
              </a:rPr>
              <a:pPr eaLnBrk="1" hangingPunct="1"/>
              <a:t>191</a:t>
            </a:fld>
            <a:endParaRPr lang="en-US" sz="1200" dirty="0">
              <a:solidFill>
                <a:prstClr val="black"/>
              </a:solidFill>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This 48-week pattern of priestly divisions lasted past the birth of Christ where Zechariah served in the eighth division of Abijah (Luke 1).</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Those who played the harp and lyre and other instruments—including the singers—also served at the temple in a pattern organized by David prior to the temple construction.</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Here prophesying is used in a general sense of leading the people into worship under the teaching of the Word of God. </a:t>
            </a:r>
          </a:p>
          <a:p>
            <a:endParaRPr lang="en-US"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1Chr. 25:1 NLT</a:t>
            </a:r>
            <a:r>
              <a:rPr lang="en-US" dirty="0">
                <a:effectLst/>
                <a:latin typeface="Lucida Grande" panose="020B0600040502020204" pitchFamily="34" charset="0"/>
              </a:rPr>
              <a:t>    David and the army commanders then appointed men from the families of Asaph, Heman, and Jeduthun to proclaim God’s messages to the accompaniment of lyres, harps, and cymbals. Here is a list of their names and their work</a:t>
            </a:r>
            <a:r>
              <a:rPr lang="en-US" b="1" dirty="0">
                <a:effectLst/>
                <a:latin typeface="Arial" panose="020B0604020202020204" pitchFamily="34" charset="0"/>
                <a:cs typeface="Arial" panose="020B0604020202020204" pitchFamily="34" charset="0"/>
              </a:rPr>
              <a:t>.</a:t>
            </a:r>
            <a:endParaRPr lang="en-US" dirty="0">
              <a:effectLst/>
              <a:latin typeface="Lucida Grande" panose="020B060004050202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David appointed leaders in each of these areas so that Solomon would already have this system in place once the temple was finished.</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latin typeface="Arial" panose="020B0604020202020204" pitchFamily="34" charset="0"/>
              </a:rPr>
              <a:pPr eaLnBrk="1" hangingPunct="1"/>
              <a:t>200</a:t>
            </a:fld>
            <a:endParaRPr lang="en-US" sz="1200" dirty="0">
              <a:solidFill>
                <a:prstClr val="black"/>
              </a:solidFill>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David's temple plans included not just the main building and the systems of priests and Levites to serve there, but also where items would be located among its many rooms.</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Singing was a noble business!</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of 1 Chronicles parallels 2 Samuel as both focus on the life of David.</a:t>
            </a:r>
          </a:p>
          <a:p>
            <a:r>
              <a:rPr lang="en-US" dirty="0"/>
              <a:t>___________</a:t>
            </a:r>
          </a:p>
          <a:p>
            <a:r>
              <a:rPr lang="en-US" dirty="0"/>
              <a:t>OS-00-OT Book Overviews-251</a:t>
            </a:r>
          </a:p>
          <a:p>
            <a:r>
              <a:rPr lang="en-US" dirty="0"/>
              <a:t>OS-12-1 Chronicles-10, 181</a:t>
            </a:r>
          </a:p>
          <a:p>
            <a:r>
              <a:rPr lang="en-US" dirty="0"/>
              <a:t>OS-14-2 Chronicles-79</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9802009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solidFill>
                  <a:prstClr val="black"/>
                </a:solidFill>
                <a:latin typeface="Arial" panose="020B0604020202020204" pitchFamily="34" charset="0"/>
              </a:rPr>
              <a:pPr eaLnBrk="1" hangingPunct="1"/>
              <a:t>206</a:t>
            </a:fld>
            <a:endParaRPr lang="en-US" sz="1200" dirty="0">
              <a:solidFill>
                <a:prstClr val="black"/>
              </a:solidFill>
              <a:latin typeface="Arial" panose="020B0604020202020204" pitchFamily="34"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extLst>
      <p:ext uri="{BB962C8B-B14F-4D97-AF65-F5344CB8AC3E}">
        <p14:creationId xmlns:p14="http://schemas.microsoft.com/office/powerpoint/2010/main" val="3488566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Worship Christ as your firm foundation—He alone fulfills the promises to David.</a:t>
            </a:r>
          </a:p>
        </p:txBody>
      </p:sp>
    </p:spTree>
    <p:extLst>
      <p:ext uri="{BB962C8B-B14F-4D97-AF65-F5344CB8AC3E}">
        <p14:creationId xmlns:p14="http://schemas.microsoft.com/office/powerpoint/2010/main" val="16140835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Christ is the best foundation for worship you can have since he alone fulfills God’s promises to David.</a:t>
            </a:r>
          </a:p>
        </p:txBody>
      </p:sp>
    </p:spTree>
    <p:extLst>
      <p:ext uri="{BB962C8B-B14F-4D97-AF65-F5344CB8AC3E}">
        <p14:creationId xmlns:p14="http://schemas.microsoft.com/office/powerpoint/2010/main" val="335227116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This sanctuary served as the religious and administrative center of the nation for centuries.</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view should we have of the temple?</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second temple was destroyed by the Romans even as the Babylonians ruined the first temple, so, why would it be so important in the present age? </a:t>
            </a:r>
            <a:endParaRPr lang="en-US" dirty="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world system is falling apart. How do you get your life on solid ground?</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effectLst/>
                <a:latin typeface="Arial" panose="020B0604020202020204" pitchFamily="34" charset="0"/>
                <a:cs typeface="Arial" panose="020B0604020202020204" pitchFamily="34" charset="0"/>
              </a:rPr>
              <a:t>Y</a:t>
            </a:r>
            <a:r>
              <a:rPr lang="en-US" b="0" dirty="0">
                <a:latin typeface="Arial" panose="020B0604020202020204" pitchFamily="34" charset="0"/>
                <a:cs typeface="Arial" panose="020B0604020202020204" pitchFamily="34" charset="0"/>
              </a:rPr>
              <a:t>our personal stability in life cannot be firm without acknowledging Christ’s rule.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world system is falling apart. How do you get your life on solid ground?</a:t>
            </a:r>
          </a:p>
        </p:txBody>
      </p:sp>
    </p:spTree>
    <p:extLst>
      <p:ext uri="{BB962C8B-B14F-4D97-AF65-F5344CB8AC3E}">
        <p14:creationId xmlns:p14="http://schemas.microsoft.com/office/powerpoint/2010/main" val="236584000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BDC75-2591-A2BC-EA9D-5FA9F5CE0F65}"/>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D8E26A38-00FA-FE54-6F27-349DC8A5A3E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233</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524CF1F9-F400-1646-B3A0-EC912AFCAB21}"/>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4244BAEF-A2A6-A3E9-34D8-FC496FA9313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effectLst/>
                <a:latin typeface="Arial" panose="020B0604020202020204" pitchFamily="34" charset="0"/>
                <a:cs typeface="Arial" panose="020B0604020202020204" pitchFamily="34" charset="0"/>
              </a:rPr>
              <a:t>Y</a:t>
            </a:r>
            <a:r>
              <a:rPr lang="en-US" b="0" dirty="0">
                <a:latin typeface="Arial" panose="020B0604020202020204" pitchFamily="34" charset="0"/>
                <a:cs typeface="Arial" panose="020B0604020202020204" pitchFamily="34" charset="0"/>
              </a:rPr>
              <a:t>our personal stability in life cannot be firm without acknowledging Christ’s rule.</a:t>
            </a:r>
          </a:p>
        </p:txBody>
      </p:sp>
    </p:spTree>
    <p:extLst>
      <p:ext uri="{BB962C8B-B14F-4D97-AF65-F5344CB8AC3E}">
        <p14:creationId xmlns:p14="http://schemas.microsoft.com/office/powerpoint/2010/main" val="11586671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extLst>
      <p:ext uri="{BB962C8B-B14F-4D97-AF65-F5344CB8AC3E}">
        <p14:creationId xmlns:p14="http://schemas.microsoft.com/office/powerpoint/2010/main" val="221642128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Christ is the best foundation for worship you can have since he alone fulfills God’s promises to David.</a:t>
            </a:r>
          </a:p>
        </p:txBody>
      </p:sp>
    </p:spTree>
    <p:extLst>
      <p:ext uri="{BB962C8B-B14F-4D97-AF65-F5344CB8AC3E}">
        <p14:creationId xmlns:p14="http://schemas.microsoft.com/office/powerpoint/2010/main" val="21091098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Everyone needs a solid basis on which to live.</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Part 1 of the massive work we call 1 Chronicles. It highlights how God initiated his kingdom work by starting to rule through human kings.</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8022C6-FB29-F64C-AADB-E59C5C03E838}" type="slidenum">
              <a:rPr lang="en-US" sz="1200">
                <a:latin typeface="Arial" panose="020B0604020202020204" pitchFamily="34" charset="0"/>
              </a:rPr>
              <a:pPr eaLnBrk="1" hangingPunct="1"/>
              <a:t>21</a:t>
            </a:fld>
            <a:endParaRPr lang="en-US" sz="1200" dirty="0">
              <a:latin typeface="Arial" panose="020B0604020202020204" pitchFamily="34"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11884575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5E7C011-F7CD-9746-B5BE-42BD13BBF64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255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Arial" panose="020B0604020202020204" pitchFamily="34" charset="0"/>
              </a:rPr>
              <a:t>Here you see all 19 kings of Israel and all 20 kings of Judah—laid out with animation and with the memory devices to help you recall their names. Try to guess their names before you advance the animation.</a:t>
            </a:r>
          </a:p>
          <a:p>
            <a:r>
              <a:rPr lang="en-US" b="1" dirty="0">
                <a:latin typeface="Arial" panose="020B0604020202020204" pitchFamily="34" charset="0"/>
                <a:ea typeface="ＭＳ Ｐゴシック" charset="0"/>
                <a:cs typeface="Arial" panose="020B0604020202020204" pitchFamily="34" charset="0"/>
              </a:rPr>
              <a:t>Think of the first letter of each king and note the memory device JNBEZOAAJJ. The shift between black and blue names show when the dynasty changed in Israel.</a:t>
            </a:r>
          </a:p>
          <a:p>
            <a:r>
              <a:rPr lang="en-US" b="1" dirty="0">
                <a:latin typeface="Arial" panose="020B0604020202020204" pitchFamily="34" charset="0"/>
                <a:ea typeface="ＭＳ Ｐゴシック" charset="0"/>
                <a:cs typeface="Arial" panose="020B0604020202020204" pitchFamily="34" charset="0"/>
              </a:rPr>
              <a:t>RAAJJAAJ does the same for Judah but here all are in the same dynasty of David, so the colors indicate bad and good kings. </a:t>
            </a:r>
          </a:p>
          <a:p>
            <a:r>
              <a:rPr lang="en-US" b="1" dirty="0">
                <a:latin typeface="Arial" panose="020B0604020202020204" pitchFamily="34" charset="0"/>
                <a:ea typeface="ＭＳ Ｐゴシック" charset="0"/>
                <a:cs typeface="Arial" panose="020B0604020202020204" pitchFamily="34" charset="0"/>
              </a:rPr>
              <a:t>UHasAsh2 are not all capitals but indicate only a new kings at the capital letter. The difficulty here is 4 kings whose names all begin with "J" so the memory device shows the end of their names. </a:t>
            </a:r>
          </a:p>
          <a:p>
            <a:r>
              <a:rPr lang="en-US" b="1" dirty="0">
                <a:latin typeface="Arial" panose="020B0604020202020204" pitchFamily="34" charset="0"/>
                <a:ea typeface="ＭＳ Ｐゴシック" charset="0"/>
                <a:cs typeface="Arial" panose="020B0604020202020204" pitchFamily="34" charset="0"/>
              </a:rPr>
              <a:t>ZS MPPH give us the final 6 kings of Israel. The rest of the chart thus indicates only Judah.</a:t>
            </a:r>
          </a:p>
          <a:p>
            <a:r>
              <a:rPr lang="en-US" b="1" dirty="0">
                <a:latin typeface="Arial" panose="020B0604020202020204" pitchFamily="34" charset="0"/>
                <a:ea typeface="ＭＳ Ｐゴシック" charset="0"/>
                <a:cs typeface="Arial" panose="020B0604020202020204" pitchFamily="34" charset="0"/>
              </a:rPr>
              <a:t>JAU JAH MAJ provides another silly pneumonic ending in the last of the good kings of Judah called Josiah.</a:t>
            </a:r>
          </a:p>
          <a:p>
            <a:r>
              <a:rPr lang="en-US" b="1" dirty="0">
                <a:latin typeface="Arial" panose="020B0604020202020204" pitchFamily="34" charset="0"/>
                <a:ea typeface="ＭＳ Ｐゴシック" charset="0"/>
                <a:cs typeface="Arial" panose="020B0604020202020204" pitchFamily="34" charset="0"/>
              </a:rPr>
              <a:t>Has Kim's Chin Zed is another strange clue that we are looking at the end of three kings whose names once again all begin with "J" (not unusual since each was named after Jehovah).</a:t>
            </a:r>
          </a:p>
          <a:p>
            <a:r>
              <a:rPr lang="en-US" b="1" dirty="0">
                <a:latin typeface="Arial" panose="020B0604020202020204" pitchFamily="34" charset="0"/>
                <a:ea typeface="ＭＳ Ｐゴシック" charset="0"/>
                <a:cs typeface="Arial" panose="020B0604020202020204" pitchFamily="34" charset="0"/>
              </a:rPr>
              <a:t>Of course, the final king must have a name ending with "Z" so we can wrap this up alphabetically :-) !</a:t>
            </a:r>
          </a:p>
          <a:p>
            <a:r>
              <a:rPr lang="en-US" b="1" dirty="0">
                <a:latin typeface="Arial" panose="020B0604020202020204" pitchFamily="34" charset="0"/>
                <a:ea typeface="ＭＳ Ｐゴシック" charset="0"/>
                <a:cs typeface="Arial" panose="020B0604020202020204" pitchFamily="34" charset="0"/>
              </a:rPr>
              <a:t>———————</a:t>
            </a:r>
          </a:p>
          <a:p>
            <a:r>
              <a:rPr lang="en-US" dirty="0"/>
              <a:t>Common English Slides-131</a:t>
            </a:r>
          </a:p>
          <a:p>
            <a:r>
              <a:rPr lang="en-US" dirty="0"/>
              <a:t>OS-00-OT Book Overviews-234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OS-11-1 Kings-182</a:t>
            </a:r>
          </a:p>
          <a:p>
            <a:r>
              <a:rPr lang="en-US" b="1" dirty="0">
                <a:latin typeface="Arial" panose="020B0604020202020204" pitchFamily="34" charset="0"/>
                <a:ea typeface="ＭＳ Ｐゴシック" charset="0"/>
                <a:cs typeface="Arial" panose="020B0604020202020204" pitchFamily="34" charset="0"/>
              </a:rPr>
              <a:t>OS-12-2 Kings-slides 44 and 45 identical but 44 has no animation</a:t>
            </a:r>
          </a:p>
          <a:p>
            <a:r>
              <a:rPr lang="en-US" dirty="0"/>
              <a:t>OS-13-1 Chronicles-231</a:t>
            </a:r>
          </a:p>
          <a:p>
            <a:r>
              <a:rPr lang="en-US" dirty="0"/>
              <a:t>OS-14-2 Chronicles-39</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482497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EA4AEA7-8E8F-8F4E-A754-25EDEF08B35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256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ea typeface="ＭＳ Ｐゴシック" charset="0"/>
                <a:cs typeface="ＭＳ Ｐゴシック" charset="0"/>
              </a:rPr>
              <a:t>Common English Slides-133</a:t>
            </a:r>
          </a:p>
          <a:p>
            <a:r>
              <a:rPr lang="en-US" dirty="0">
                <a:ea typeface="ＭＳ Ｐゴシック" charset="0"/>
                <a:cs typeface="ＭＳ Ｐゴシック" charset="0"/>
              </a:rPr>
              <a:t>OS-11-1 Kings-186</a:t>
            </a:r>
          </a:p>
          <a:p>
            <a:r>
              <a:rPr lang="en-US" dirty="0">
                <a:ea typeface="ＭＳ Ｐゴシック" charset="0"/>
                <a:cs typeface="ＭＳ Ｐゴシック" charset="0"/>
              </a:rPr>
              <a:t>OS-12-2 Kings-51</a:t>
            </a:r>
          </a:p>
          <a:p>
            <a:r>
              <a:rPr lang="en-US" dirty="0">
                <a:ea typeface="ＭＳ Ｐゴシック" charset="0"/>
                <a:cs typeface="ＭＳ Ｐゴシック" charset="0"/>
              </a:rPr>
              <a:t>OS-13-1 Chron-232</a:t>
            </a:r>
          </a:p>
          <a:p>
            <a:r>
              <a:rPr lang="en-US" dirty="0">
                <a:ea typeface="ＭＳ Ｐゴシック" charset="0"/>
                <a:cs typeface="ＭＳ Ｐゴシック" charset="0"/>
              </a:rPr>
              <a:t>OS-14-2 Chron-40</a:t>
            </a:r>
          </a:p>
          <a:p>
            <a:r>
              <a:rPr lang="en-US" dirty="0">
                <a:ea typeface="ＭＳ Ｐゴシック" charset="0"/>
                <a:cs typeface="ＭＳ Ｐゴシック" charset="0"/>
              </a:rPr>
              <a:t>OS-23-Prophets Intro-13</a:t>
            </a:r>
          </a:p>
          <a:p>
            <a:endParaRPr lang="en-US" dirty="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solidFill>
                  <a:prstClr val="black"/>
                </a:solidFill>
                <a:latin typeface="Arial" panose="020B0604020202020204" pitchFamily="34" charset="0"/>
              </a:rPr>
              <a:pPr eaLnBrk="1" hangingPunct="1"/>
              <a:t>257</a:t>
            </a:fld>
            <a:endParaRPr lang="en-US" sz="1200" dirty="0">
              <a:solidFill>
                <a:prstClr val="black"/>
              </a:solidFill>
              <a:latin typeface="Arial" panose="020B0604020202020204" pitchFamily="34"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1 Kings and 2 Kings are parallel to 2 Chronicles: Solomon (1 Kings 1-11; 2 Chron 1-9) is followed by his descendants (1 Kings 12-25; 2 Chron 10-36). However, 2 Kings 25 ends in 560 BC while 2 Chronicles 36 goes further and ends in 538 BC.</a:t>
            </a:r>
          </a:p>
          <a:p>
            <a:r>
              <a:rPr lang="en-US" dirty="0"/>
              <a:t>___________</a:t>
            </a:r>
          </a:p>
          <a:p>
            <a:r>
              <a:rPr lang="en-US" dirty="0"/>
              <a:t>OS-00-OT Book Overviews-271</a:t>
            </a:r>
          </a:p>
          <a:p>
            <a:r>
              <a:rPr lang="en-US" dirty="0"/>
              <a:t>OS-12-1 Chronicles-234</a:t>
            </a:r>
          </a:p>
          <a:p>
            <a:r>
              <a:rPr lang="en-US" dirty="0"/>
              <a:t>OS-14-2 Chronicles-10</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258</a:t>
            </a:fld>
            <a:endParaRPr lang="en-US"/>
          </a:p>
        </p:txBody>
      </p:sp>
    </p:spTree>
    <p:extLst>
      <p:ext uri="{BB962C8B-B14F-4D97-AF65-F5344CB8AC3E}">
        <p14:creationId xmlns:p14="http://schemas.microsoft.com/office/powerpoint/2010/main" val="2515894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latin typeface="Arial" panose="020B0604020202020204" pitchFamily="34" charset="0"/>
              </a:rPr>
              <a:pPr eaLnBrk="1" hangingPunct="1"/>
              <a:t>22</a:t>
            </a:fld>
            <a:endParaRPr lang="en-US" sz="1200" dirty="0">
              <a:latin typeface="Arial" panose="020B0604020202020204" pitchFamily="34"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C5D73B-6504-C843-A500-742A24E4F680}" type="slidenum">
              <a:rPr lang="en-US" sz="1200">
                <a:latin typeface="Arial" panose="020B0604020202020204" pitchFamily="34" charset="0"/>
              </a:rPr>
              <a:pPr eaLnBrk="1" hangingPunct="1"/>
              <a:t>23</a:t>
            </a:fld>
            <a:endParaRPr lang="en-US" sz="1200" dirty="0">
              <a:latin typeface="Arial" panose="020B0604020202020204" pitchFamily="34"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E01681-AFFA-AB4F-B024-6C2E765810B2}" type="slidenum">
              <a:rPr lang="en-US" sz="1200">
                <a:latin typeface="Arial" panose="020B0604020202020204" pitchFamily="34" charset="0"/>
              </a:rPr>
              <a:pPr eaLnBrk="1" hangingPunct="1"/>
              <a:t>24</a:t>
            </a:fld>
            <a:endParaRPr lang="en-US" sz="1200" dirty="0">
              <a:latin typeface="Arial" panose="020B0604020202020204" pitchFamily="34"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D42D2-AA6D-FE46-8C09-1CC516F11280}" type="slidenum">
              <a:rPr lang="en-US" sz="1200">
                <a:latin typeface="Arial" panose="020B0604020202020204" pitchFamily="34" charset="0"/>
              </a:rPr>
              <a:pPr eaLnBrk="1" hangingPunct="1"/>
              <a:t>26</a:t>
            </a:fld>
            <a:endParaRPr lang="en-US" sz="1200" dirty="0">
              <a:latin typeface="Arial" panose="020B0604020202020204" pitchFamily="34"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0510FB-CB57-C141-930D-F64AA785C6DC}" type="slidenum">
              <a:rPr lang="en-US" sz="1200">
                <a:latin typeface="Arial" panose="020B0604020202020204" pitchFamily="34" charset="0"/>
              </a:rPr>
              <a:pPr eaLnBrk="1" hangingPunct="1"/>
              <a:t>27</a:t>
            </a:fld>
            <a:endParaRPr lang="en-US" sz="1200" dirty="0">
              <a:latin typeface="Arial" panose="020B0604020202020204" pitchFamily="34"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A3188-A9F6-E449-91B1-79DB37FC3D53}" type="slidenum">
              <a:rPr lang="en-US" sz="1200" b="1">
                <a:solidFill>
                  <a:srgbClr val="000000"/>
                </a:solidFill>
                <a:latin typeface="Arial" panose="020B0604020202020204" pitchFamily="34" charset="0"/>
              </a:rPr>
              <a:pPr eaLnBrk="1" hangingPunct="1"/>
              <a:t>28</a:t>
            </a:fld>
            <a:endParaRPr lang="en-US" sz="1200" b="1" dirty="0">
              <a:solidFill>
                <a:srgbClr val="000000"/>
              </a:solidFill>
              <a:latin typeface="Arial" panose="020B0604020202020204" pitchFamily="34"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لماذا يوجد لدينا سجلَّان مختلفان للمملكة المنقسمة بين إسرائيل ويهوذا؟ كان سِفْر الملوك قد كُتِب بالفعل قبْلَ قرنٍ من الزمان، فلماذا أضاف الله سِفْر أخبار الأيَّام بعد 100 عام (التي حدث في أثنائها السبيُ والعودةُ إلى الأرض)؟</a:t>
            </a:r>
            <a:endParaRPr lang="ar-JO" b="0" dirty="0">
              <a:effectLst/>
            </a:endParaRPr>
          </a:p>
          <a:p>
            <a:endParaRPr lang="ar-JO" dirty="0"/>
          </a:p>
          <a:p>
            <a:r>
              <a:rPr lang="en-US" dirty="0"/>
              <a:t>Why do we have two different records of the divided monarchy of Israel and Judah? The book of Kings had already been written a century earlier, so why did God add the book of Chronicles 100 years later (during which the Exile and Return to the Land occurred)?</a:t>
            </a:r>
          </a:p>
          <a:p>
            <a:r>
              <a:rPr lang="en-US" dirty="0"/>
              <a:t>__________</a:t>
            </a:r>
          </a:p>
          <a:p>
            <a:r>
              <a:rPr lang="en-US" dirty="0"/>
              <a:t>Common-298</a:t>
            </a:r>
          </a:p>
          <a:p>
            <a:r>
              <a:rPr lang="en-US" dirty="0"/>
              <a:t>OS-00-OT Book Overviews-274</a:t>
            </a:r>
          </a:p>
          <a:p>
            <a:r>
              <a:rPr lang="en-US" dirty="0"/>
              <a:t>OS-11-1 Kings-27</a:t>
            </a:r>
          </a:p>
          <a:p>
            <a:r>
              <a:rPr lang="en-US" dirty="0"/>
              <a:t>OS-12-2 Kings-67</a:t>
            </a:r>
          </a:p>
          <a:p>
            <a:r>
              <a:rPr lang="en-US" dirty="0"/>
              <a:t>OS-13-1 Chronicles-30, 35</a:t>
            </a:r>
          </a:p>
          <a:p>
            <a:r>
              <a:rPr lang="en-US" dirty="0"/>
              <a:t>OS-14-2 Chronicles-14, 42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397257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CF57D-091D-3646-8D2E-2151B950D133}" type="slidenum">
              <a:rPr lang="en-US" sz="1200">
                <a:latin typeface="Arial" panose="020B0604020202020204" pitchFamily="34" charset="0"/>
              </a:rPr>
              <a:pPr eaLnBrk="1" hangingPunct="1"/>
              <a:t>31</a:t>
            </a:fld>
            <a:endParaRPr lang="en-US" sz="1200" dirty="0">
              <a:latin typeface="Arial" panose="020B0604020202020204" pitchFamily="34"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Chief among the kings was David, with whom God made a covenant.</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3</a:t>
            </a:fld>
            <a:endParaRPr lang="en-US"/>
          </a:p>
        </p:txBody>
      </p:sp>
    </p:spTree>
    <p:extLst>
      <p:ext uri="{BB962C8B-B14F-4D97-AF65-F5344CB8AC3E}">
        <p14:creationId xmlns:p14="http://schemas.microsoft.com/office/powerpoint/2010/main" val="4066221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4236BA-83F1-F148-B9BF-4BB4CDC39FF7}" type="slidenum">
              <a:rPr lang="en-US" sz="1200">
                <a:latin typeface="Arial" panose="020B0604020202020204" pitchFamily="34" charset="0"/>
              </a:rPr>
              <a:pPr eaLnBrk="1" hangingPunct="1"/>
              <a:t>32</a:t>
            </a:fld>
            <a:endParaRPr lang="en-US" sz="1200" dirty="0">
              <a:latin typeface="Arial" panose="020B0604020202020204" pitchFamily="34"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7F4D40-C605-3B44-9DE4-27AA932784C7}" type="slidenum">
              <a:rPr lang="en-US" sz="1200">
                <a:latin typeface="Arial" panose="020B0604020202020204" pitchFamily="34" charset="0"/>
              </a:rPr>
              <a:pPr eaLnBrk="1" hangingPunct="1"/>
              <a:t>33</a:t>
            </a:fld>
            <a:endParaRPr lang="en-US" sz="1200" dirty="0">
              <a:latin typeface="Arial" panose="020B0604020202020204" pitchFamily="34"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7056E3-2B2D-9945-A63A-4315E3D58875}" type="slidenum">
              <a:rPr lang="en-US" sz="1200">
                <a:latin typeface="Arial" panose="020B0604020202020204" pitchFamily="34" charset="0"/>
              </a:rPr>
              <a:pPr eaLnBrk="1" hangingPunct="1"/>
              <a:t>34</a:t>
            </a:fld>
            <a:endParaRPr lang="en-US" sz="1200" dirty="0">
              <a:latin typeface="Arial" panose="020B0604020202020204" pitchFamily="34"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لماذا يوجد لدينا سجلَّان مختلفان للمملكة المنقسمة بين إسرائيل ويهوذا؟ كان سِفْر الملوك قد كُتِب بالفعل قبْلَ قرنٍ من الزمان، فلماذا أضاف الله سِفْر أخبار الأيَّام بعد 100 عام (التي حدث في أثنائها السبيُ والعودةُ إلى الأرض)؟</a:t>
            </a:r>
            <a:endParaRPr lang="ar-JO" b="0" dirty="0">
              <a:effectLst/>
            </a:endParaRPr>
          </a:p>
          <a:p>
            <a:endParaRPr lang="ar-JO" dirty="0"/>
          </a:p>
          <a:p>
            <a:r>
              <a:rPr lang="en-US" dirty="0"/>
              <a:t>Why do we have two different records of the divided monarchy of Israel and Judah? The book of Kings had already been written a century earlier, so why did God add the book of Chronicles 100 years later (during which the Exile and Return to the Land occurred)?</a:t>
            </a:r>
          </a:p>
          <a:p>
            <a:r>
              <a:rPr lang="en-US" dirty="0"/>
              <a:t>__________</a:t>
            </a:r>
          </a:p>
          <a:p>
            <a:r>
              <a:rPr lang="en-US" dirty="0"/>
              <a:t>Common-298</a:t>
            </a:r>
          </a:p>
          <a:p>
            <a:r>
              <a:rPr lang="en-US" dirty="0"/>
              <a:t>OS-00-OT Book Overviews-274</a:t>
            </a:r>
          </a:p>
          <a:p>
            <a:r>
              <a:rPr lang="en-US" dirty="0"/>
              <a:t>OS-11-1 Kings-27</a:t>
            </a:r>
          </a:p>
          <a:p>
            <a:r>
              <a:rPr lang="en-US" dirty="0"/>
              <a:t>OS-12-2 Kings-67</a:t>
            </a:r>
          </a:p>
          <a:p>
            <a:r>
              <a:rPr lang="en-US" dirty="0"/>
              <a:t>OS-13-1 Chronicles-30, 35</a:t>
            </a:r>
          </a:p>
          <a:p>
            <a:r>
              <a:rPr lang="en-US" dirty="0"/>
              <a:t>OS-14-2 Chronicles-14, 42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287010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9B4F97-63F5-9443-A796-C39A83133C0F}" type="slidenum">
              <a:rPr lang="en-US" sz="1200">
                <a:latin typeface="Arial" panose="020B0604020202020204" pitchFamily="34" charset="0"/>
              </a:rPr>
              <a:pPr eaLnBrk="1" hangingPunct="1"/>
              <a:t>36</a:t>
            </a:fld>
            <a:endParaRPr lang="en-US" sz="1200" dirty="0">
              <a:latin typeface="Arial" panose="020B0604020202020204" pitchFamily="34"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9741C1-52C6-4145-B515-F49CA0A8E3E6}" type="slidenum">
              <a:rPr lang="en-US" sz="1200">
                <a:latin typeface="Arial" panose="020B0604020202020204" pitchFamily="34" charset="0"/>
              </a:rPr>
              <a:pPr eaLnBrk="1" hangingPunct="1"/>
              <a:t>37</a:t>
            </a:fld>
            <a:endParaRPr lang="en-US" sz="1200" dirty="0">
              <a:latin typeface="Arial" panose="020B0604020202020204" pitchFamily="34"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D1FFB3-E7F0-444C-B944-3A274003325D}" type="slidenum">
              <a:rPr lang="en-US" sz="1200">
                <a:latin typeface="Arial" panose="020B0604020202020204" pitchFamily="34" charset="0"/>
              </a:rPr>
              <a:pPr eaLnBrk="1" hangingPunct="1"/>
              <a:t>38</a:t>
            </a:fld>
            <a:endParaRPr lang="en-US" sz="1200" dirty="0">
              <a:latin typeface="Arial" panose="020B0604020202020204" pitchFamily="34"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E97430-4534-F842-AB53-EBD258CA6F78}" type="slidenum">
              <a:rPr lang="en-US" sz="1200">
                <a:latin typeface="Arial" panose="020B0604020202020204" pitchFamily="34" charset="0"/>
              </a:rPr>
              <a:pPr eaLnBrk="1" hangingPunct="1"/>
              <a:t>39</a:t>
            </a:fld>
            <a:endParaRPr lang="en-US" sz="1200" dirty="0">
              <a:latin typeface="Arial" panose="020B0604020202020204" pitchFamily="34"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80F42A-9949-4F4B-B6AF-B78B7694BEA5}" type="slidenum">
              <a:rPr lang="en-US" sz="1200">
                <a:latin typeface="Arial" panose="020B0604020202020204" pitchFamily="34" charset="0"/>
              </a:rPr>
              <a:pPr eaLnBrk="1" hangingPunct="1"/>
              <a:t>40</a:t>
            </a:fld>
            <a:endParaRPr lang="en-US" sz="1200" dirty="0">
              <a:latin typeface="Arial" panose="020B0604020202020204" pitchFamily="34"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ltLang="zh-CN" b="1" dirty="0">
                <a:latin typeface="Arial" panose="020B0604020202020204" pitchFamily="34" charset="0"/>
                <a:ea typeface="ＭＳ Ｐゴシック" charset="0"/>
                <a:cs typeface="Arial" panose="020B0604020202020204" pitchFamily="34" charset="0"/>
              </a:rPr>
              <a:t>OS-00-Intro &amp; Biblical Theology-24</a:t>
            </a:r>
          </a:p>
          <a:p>
            <a:r>
              <a:rPr lang="en-US" altLang="zh-CN" b="1" dirty="0">
                <a:latin typeface="Arial" panose="020B0604020202020204" pitchFamily="34" charset="0"/>
                <a:ea typeface="ＭＳ Ｐゴシック" charset="0"/>
                <a:cs typeface="Arial" panose="020B0604020202020204" pitchFamily="34" charset="0"/>
              </a:rPr>
              <a:t>OS-13-1 Chron-47</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that three times God declared that he was establishing his earthly throne and kingdom through David. </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altLang="zh-CN" dirty="0">
                <a:latin typeface="Arial" panose="020B0604020202020204" pitchFamily="34" charset="0"/>
                <a:ea typeface="ＭＳ Ｐゴシック" charset="0"/>
                <a:cs typeface="Arial" panose="020B0604020202020204" pitchFamily="34" charset="0"/>
              </a:rPr>
              <a:t>تقع الأسفار التاريخيَّة في العهد القديم ضمن 11 فترةً زمنيَّةً (يُمثِّلها 11 سِفْرًا، كما يبدو في الخطِّ الزمنيّ)، وتُكمِل الأسفار التاريخيَّة الستَّة الأُخرى بقيَّة المجموعة التاريخيَّة، ولكنَّها لا تُضيف فترةً زمنيَّةً متسلسلةً جديدة.</a:t>
            </a:r>
          </a:p>
          <a:p>
            <a:pPr algn="r" rtl="1" eaLnBrk="1" hangingPunct="1"/>
            <a:r>
              <a:rPr lang="ar-JO" altLang="zh-CN" dirty="0">
                <a:latin typeface="Arial" panose="020B0604020202020204" pitchFamily="34" charset="0"/>
                <a:ea typeface="ＭＳ Ｐゴシック" charset="0"/>
                <a:cs typeface="Arial" panose="020B0604020202020204" pitchFamily="34" charset="0"/>
              </a:rPr>
              <a:t>وتقع الأسفار الشِّعْريَّة في الفترة من زمن أيُّوب حتَّى زمن سليمان، والتي تنتهي غالبًا في زمن كتابة سِفْر الجامعة.</a:t>
            </a:r>
          </a:p>
          <a:p>
            <a:pPr algn="r" rtl="1" eaLnBrk="1" hangingPunct="1"/>
            <a:endParaRPr lang="ar-JO" altLang="zh-CN" dirty="0">
              <a:latin typeface="Arial" panose="020B0604020202020204" pitchFamily="34" charset="0"/>
              <a:ea typeface="ＭＳ Ｐゴシック" charset="0"/>
              <a:cs typeface="Arial" panose="020B0604020202020204" pitchFamily="34" charset="0"/>
            </a:endParaRPr>
          </a:p>
          <a:p>
            <a:pPr algn="r" rtl="1" eaLnBrk="1" hangingPunct="1"/>
            <a:r>
              <a:rPr lang="ar-JO" altLang="zh-CN" dirty="0">
                <a:latin typeface="Arial" panose="020B0604020202020204" pitchFamily="34" charset="0"/>
                <a:ea typeface="ＭＳ Ｐゴシック" charset="0"/>
                <a:cs typeface="Arial" panose="020B0604020202020204" pitchFamily="34" charset="0"/>
              </a:rPr>
              <a:t>ثمَّ تأتي مجموعة الأسفار النبويَّة لاحقًا في زمن العهد القديم في أثناء الحقبة من المملكة المنقسمة وحتَّى نهاية العهد القديم.</a:t>
            </a:r>
          </a:p>
          <a:p>
            <a:pPr algn="r" rtl="1" eaLnBrk="1" hangingPunct="1"/>
            <a:endParaRPr lang="ar-JO" altLang="zh-CN" dirty="0">
              <a:latin typeface="Arial" panose="020B0604020202020204" pitchFamily="34" charset="0"/>
              <a:ea typeface="ＭＳ Ｐゴシック" charset="0"/>
              <a:cs typeface="Arial" panose="020B0604020202020204" pitchFamily="34" charset="0"/>
            </a:endParaRPr>
          </a:p>
          <a:p>
            <a:pPr algn="r" rtl="1" eaLnBrk="1" hangingPunct="1"/>
            <a:r>
              <a:rPr lang="ar-JO" altLang="zh-CN" dirty="0">
                <a:latin typeface="Arial" panose="020B0604020202020204" pitchFamily="34" charset="0"/>
                <a:ea typeface="ＭＳ Ｐゴシック" charset="0"/>
                <a:cs typeface="Arial" panose="020B0604020202020204" pitchFamily="34" charset="0"/>
              </a:rPr>
              <a:t>يمتدُّ كتاب المزامير على مدى فترةٍ زمنيَّةٍ طويلةٍ تصل إلى أكثر من 1000 عام، ابتداءً من مزمور 90 الذي نَظَمه موسى، كاتب سِفْر التكوين، وانتهاءً بمزمور 137 الذي كُتِبَ في عهد ما بعْدَ السبي.</a:t>
            </a:r>
          </a:p>
          <a:p>
            <a:pPr algn="r" rtl="1" eaLnBrk="1" hangingPunct="1"/>
            <a:endParaRPr lang="ar-JO" altLang="zh-CN"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The OT Historical Books fall into 11 periods with 6 other historical books supplementing them but not bringing the chronology forward. </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The Poetic Books stretch from Job through Solomon's time, probably ending in Ecclesiastes.</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Then the Prophetic Books cluster later in the OT era during the divided monarchy to the end of the OT.</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The Book of Psalms has incredible breadth, stretching over 1000 years from Psalm 90 by Moses who wrote Genesis to Psalms 137 in the Post Exilic era.</a:t>
            </a:r>
          </a:p>
          <a:p>
            <a:pPr eaLnBrk="1" hangingPunct="1"/>
            <a:r>
              <a:rPr lang="en-US" altLang="zh-CN" dirty="0">
                <a:latin typeface="Arial" panose="020B0604020202020204" pitchFamily="34" charset="0"/>
                <a:ea typeface="ＭＳ Ｐゴシック" charset="0"/>
                <a:cs typeface="Arial" panose="020B0604020202020204" pitchFamily="34" charset="0"/>
              </a:rPr>
              <a:t>______</a:t>
            </a:r>
          </a:p>
          <a:p>
            <a:pPr eaLnBrk="1" hangingPunct="1"/>
            <a:r>
              <a:rPr lang="en-US" altLang="zh-CN" dirty="0">
                <a:latin typeface="Arial" panose="020B0604020202020204" pitchFamily="34" charset="0"/>
                <a:ea typeface="ＭＳ Ｐゴシック" charset="0"/>
                <a:cs typeface="Arial" panose="020B0604020202020204" pitchFamily="34" charset="0"/>
              </a:rPr>
              <a:t>Common-125</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OS-03-Numbers-50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OS-13-1 Chron-42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OS-18-Wisdom&amp;Poetry-129</a:t>
            </a:r>
          </a:p>
          <a:p>
            <a:pPr eaLnBrk="1" hangingPunct="1"/>
            <a:r>
              <a:rPr lang="en-US" altLang="zh-CN" dirty="0">
                <a:latin typeface="Arial" panose="020B0604020202020204" pitchFamily="34" charset="0"/>
                <a:ea typeface="ＭＳ Ｐゴシック" charset="0"/>
                <a:cs typeface="Arial" panose="020B0604020202020204" pitchFamily="34" charset="0"/>
              </a:rPr>
              <a:t>OS-19-Psalms-126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94 on Supplements</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OS-39-Malachi-50</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43</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OS-01-Gen4-20—slide 220</a:t>
            </a:r>
          </a:p>
          <a:p>
            <a:pPr eaLnBrk="1" hangingPunct="1"/>
            <a:r>
              <a:rPr lang="en-US" altLang="zh-CN" b="0" dirty="0">
                <a:latin typeface="Arial" charset="0"/>
                <a:ea typeface="SimSun" charset="0"/>
                <a:cs typeface="SimSun" charset="0"/>
              </a:rPr>
              <a:t>OS-02-Exodus-294-p22</a:t>
            </a:r>
          </a:p>
          <a:p>
            <a:pPr eaLnBrk="1" hangingPunct="1"/>
            <a:r>
              <a:rPr lang="en-US" altLang="zh-CN" b="0" dirty="0">
                <a:latin typeface="Arial" charset="0"/>
                <a:ea typeface="SimSun" charset="0"/>
                <a:cs typeface="SimSun" charset="0"/>
              </a:rPr>
              <a:t>OS-05-Deut-285, 306</a:t>
            </a:r>
          </a:p>
          <a:p>
            <a:pPr eaLnBrk="1" hangingPunct="1"/>
            <a:r>
              <a:rPr lang="en-US" altLang="zh-CN" b="0" dirty="0">
                <a:latin typeface="Arial" charset="0"/>
                <a:ea typeface="SimSun" charset="0"/>
                <a:cs typeface="SimSun" charset="0"/>
              </a:rPr>
              <a:t>OS-10-2Sam-97-p22</a:t>
            </a:r>
          </a:p>
          <a:p>
            <a:pPr eaLnBrk="1" hangingPunct="1"/>
            <a:r>
              <a:rPr lang="en-US" altLang="zh-CN" b="0" dirty="0">
                <a:latin typeface="Arial" charset="0"/>
                <a:ea typeface="SimSun" charset="0"/>
                <a:cs typeface="SimSun" charset="0"/>
              </a:rPr>
              <a:t>OS-10-Davidic Covenant-29</a:t>
            </a:r>
          </a:p>
          <a:p>
            <a:pPr eaLnBrk="1" hangingPunct="1"/>
            <a:r>
              <a:rPr lang="en-US" altLang="zh-CN" b="0" dirty="0">
                <a:latin typeface="Arial" charset="0"/>
                <a:ea typeface="SimSun" charset="0"/>
                <a:cs typeface="SimSun" charset="0"/>
              </a:rPr>
              <a:t>OS-11-1 Kings-22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OS-11-1Kings-47</a:t>
            </a:r>
          </a:p>
          <a:p>
            <a:r>
              <a:rPr lang="en-US" dirty="0"/>
              <a:t>OS-13-1Chron-43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44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115226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06B6B3-CDF5-B443-B48D-F66FE459258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3F2DDB-08AF-E44C-9F5F-50271393E60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28C8FA-6C91-9344-AA63-BFE3120095CC}"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C456E5-D51E-6742-9D49-EBC4EE35CD0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9DEB0A-B26A-F64C-8721-3953111F229E}"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OS-11-1Kings-48</a:t>
            </a:r>
          </a:p>
          <a:p>
            <a:r>
              <a:rPr lang="en-US" dirty="0"/>
              <a:t>OS-13-1Chron-44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885679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400"/>
              </a:spcBef>
              <a:spcAft>
                <a:spcPts val="0"/>
              </a:spcAft>
            </a:pPr>
            <a:r>
              <a:rPr lang="ar-JO" sz="1800" b="0" i="0" u="none" strike="noStrike" dirty="0">
                <a:solidFill>
                  <a:srgbClr val="000000"/>
                </a:solidFill>
                <a:effectLst/>
                <a:latin typeface="Arial" panose="020B0604020202020204" pitchFamily="34" charset="0"/>
              </a:rPr>
              <a:t>لقد غيَّر الله التقويمَ في تلك الليلة التي غادر فيها شعبُ إسرائيل أرضَ مصر. قبْلَ ذلك، كانوا يستخدمون التقويم المدنيَّ الذي يبدأ بشهر تشري (أيلول- تشرين الأوَّل)، لكنَّ الله غيَّر التقويم السنويَّ ستَّة أشهرٍ ليبدأ في شهر الخروج الذي كان في نيسان (آذار- نيسان). كما أعطى الله ترقيمًا لهذا التقويم المقدَّس الجديد بحيث أصبح نيسان هو الشهر الأوَّل، وأيار هو الشهر الثاني، إلخ. ومن المفارقات أنَّ روش هاشانا (</a:t>
            </a:r>
            <a:r>
              <a:rPr lang="en-US" sz="1800" b="0" i="0" u="none" strike="noStrike" dirty="0">
                <a:solidFill>
                  <a:srgbClr val="000000"/>
                </a:solidFill>
                <a:effectLst/>
                <a:latin typeface="Arial" panose="020B0604020202020204" pitchFamily="34" charset="0"/>
              </a:rPr>
              <a:t>Rosh Hashana)- </a:t>
            </a:r>
            <a:r>
              <a:rPr lang="ar-JO" sz="1800" b="0" i="0" u="none" strike="noStrike" dirty="0">
                <a:solidFill>
                  <a:srgbClr val="000000"/>
                </a:solidFill>
                <a:effectLst/>
                <a:latin typeface="Arial" panose="020B0604020202020204" pitchFamily="34" charset="0"/>
              </a:rPr>
              <a:t>أو رأس السنة الجديدة- بدأ في الشهر السابع من السنة وهو ما أصبح يعرف بالسنة المدنيَّة.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وفي الحقيقة، ليس هذا الأمر غريبًا. معظمنا لديه سنةٌ شمسيَّةٌ تبدأ في كانون الثاني، وسنةٌ دراسيَّةٌ تبدأ في آب، وسنةُ ميلادٍ تبدأ بالشهر الذي وُلِدنا فيه، وسنة "الذكرى السنويَّة" تبدأ بشهر زواجنا- أعتقد أنَّ الفكرة أصبحَتْ واضحةً الآن.</a:t>
            </a:r>
            <a:endParaRPr lang="ar-JO" b="0" dirty="0">
              <a:effectLst/>
            </a:endParaRPr>
          </a:p>
          <a:p>
            <a:endParaRPr lang="en-US" dirty="0"/>
          </a:p>
          <a:p>
            <a:r>
              <a:rPr lang="en-US" dirty="0"/>
              <a:t>God changed the calendar that very night that Israel left Egypt. Before then, they had used a civil calendar beginning with the month of Tishri (Sep-Oct). But God shifted the annual calendar six months to begin on the Exodus month of Nisan (March-Apr). This new sacred calendar was also numbered so that Nisan became the 1</a:t>
            </a:r>
            <a:r>
              <a:rPr lang="en-US" baseline="30000" dirty="0"/>
              <a:t>st</a:t>
            </a:r>
            <a:r>
              <a:rPr lang="en-US" dirty="0"/>
              <a:t> month, Iyar the 2</a:t>
            </a:r>
            <a:r>
              <a:rPr lang="en-US" baseline="30000" dirty="0"/>
              <a:t>nd</a:t>
            </a:r>
            <a:r>
              <a:rPr lang="en-US" dirty="0"/>
              <a:t>, etc. Ironically, Rosh Hashana or New Year started the 7</a:t>
            </a:r>
            <a:r>
              <a:rPr lang="en-US" baseline="30000" dirty="0"/>
              <a:t>th</a:t>
            </a:r>
            <a:r>
              <a:rPr lang="en-US" dirty="0"/>
              <a:t> month, which became known as the civil year. </a:t>
            </a:r>
          </a:p>
          <a:p>
            <a:endParaRPr lang="en-US" dirty="0"/>
          </a:p>
          <a:p>
            <a:r>
              <a:rPr lang="en-US" dirty="0"/>
              <a:t>This is not really that strange. Most of us have a solar year beginning in January, a school year beginning in August, a birth year starting with the month of our birth, an anniversary year starting with our marriage month—you get the idea.</a:t>
            </a:r>
          </a:p>
          <a:p>
            <a:r>
              <a:rPr lang="en-US" dirty="0"/>
              <a:t>_______________</a:t>
            </a:r>
          </a:p>
          <a:p>
            <a:r>
              <a:rPr lang="en-US" dirty="0"/>
              <a:t>Common-242</a:t>
            </a:r>
          </a:p>
          <a:p>
            <a:r>
              <a:rPr lang="en-US" dirty="0"/>
              <a:t>AP-Engaging Atheists-7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BE-02-Exodus-62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OS-02-Exodus-184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OS-03-Leviticus-262</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40078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Since God established an eternal throne through David, the proper of Israel was to protect the true worship of God in his place of rule in Jerusalem. This explains why the Exile took place, for the temple was a place of idolatry instead of worshipping Yahweh. </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5</a:t>
            </a:fld>
            <a:endParaRPr lang="en-US"/>
          </a:p>
        </p:txBody>
      </p:sp>
    </p:spTree>
    <p:extLst>
      <p:ext uri="{BB962C8B-B14F-4D97-AF65-F5344CB8AC3E}">
        <p14:creationId xmlns:p14="http://schemas.microsoft.com/office/powerpoint/2010/main" val="10444923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For many centuries no one was able to decipher the chronology of the kings of Israel and Judah, as it was so complicated in many ways: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System: Israel had two calendars: a civil calendar that begins with the Feast of Trumpets in Sept (in Tishri, ironically called the 7</a:t>
            </a:r>
            <a:r>
              <a:rPr lang="en-US" b="1" baseline="30000" dirty="0">
                <a:latin typeface="Arial" panose="020B0604020202020204" pitchFamily="34" charset="0"/>
                <a:ea typeface="ＭＳ Ｐゴシック" charset="0"/>
                <a:cs typeface="Arial" panose="020B0604020202020204" pitchFamily="34" charset="0"/>
              </a:rPr>
              <a:t>th</a:t>
            </a:r>
            <a:r>
              <a:rPr lang="en-US" b="1" dirty="0">
                <a:latin typeface="Arial" panose="020B0604020202020204" pitchFamily="34" charset="0"/>
                <a:ea typeface="ＭＳ Ｐゴシック" charset="0"/>
                <a:cs typeface="Arial" panose="020B0604020202020204" pitchFamily="34" charset="0"/>
              </a:rPr>
              <a:t> month!) and the sacred calendar that began in Nisan at the Exodus in March-April. But which calendar did God’s people use?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Accession: Did the author of Kings count as a full year that portion of the year left when a king was crowned? This accession year would change the dates significantly, considering that we are talking about 39 rules in both Israel and Judah.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4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DA3989-9EB4-8B4F-ADEB-F1ACBD52716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Finally, in the late 20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century, Seventh-day OT scholar Edwin Thiele (pronounced TEE-lee) figured out the chronology. </a:t>
            </a:r>
          </a:p>
          <a:p>
            <a:r>
              <a:rPr lang="en-US" b="1" dirty="0">
                <a:latin typeface="Arial" panose="020B0604020202020204" pitchFamily="34" charset="0"/>
                <a:cs typeface="Arial" panose="020B0604020202020204" pitchFamily="34" charset="0"/>
              </a:rPr>
              <a:t>a) Judah and Israel had two dating systems of accession years based on different calendars (civil v. secular). Further, this switched twice in terms of whether the accession or non-accession system was used. </a:t>
            </a:r>
          </a:p>
        </p:txBody>
      </p:sp>
    </p:spTree>
    <p:extLst>
      <p:ext uri="{BB962C8B-B14F-4D97-AF65-F5344CB8AC3E}">
        <p14:creationId xmlns:p14="http://schemas.microsoft.com/office/powerpoint/2010/main" val="4263528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BA757-E192-3F4F-9139-F5463C972A8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b) Added to the above, several times a king continued to rule after his son had already been crowned, leading to a co-regency—both in Israel and in Judah.</a:t>
            </a:r>
          </a:p>
          <a:p>
            <a:r>
              <a:rPr lang="en-US" b="1" dirty="0">
                <a:latin typeface="Arial" panose="020B0604020202020204" pitchFamily="34" charset="0"/>
                <a:cs typeface="Arial" panose="020B0604020202020204" pitchFamily="34" charset="0"/>
              </a:rPr>
              <a:t>c) Twice in Israel, two kings were vying for rule at the same time, and</a:t>
            </a:r>
          </a:p>
          <a:p>
            <a:r>
              <a:rPr lang="en-US" b="1" dirty="0">
                <a:latin typeface="Arial" panose="020B0604020202020204" pitchFamily="34" charset="0"/>
                <a:cs typeface="Arial" panose="020B0604020202020204" pitchFamily="34" charset="0"/>
              </a:rPr>
              <a:t>d) A scholar misunderstood the above factors along the way and tried to correct the chronology in 2 Kings 17–18, but this only complicated matters. Instead, we should just accept the original text as it stands. </a:t>
            </a:r>
          </a:p>
        </p:txBody>
      </p:sp>
    </p:spTree>
    <p:extLst>
      <p:ext uri="{BB962C8B-B14F-4D97-AF65-F5344CB8AC3E}">
        <p14:creationId xmlns:p14="http://schemas.microsoft.com/office/powerpoint/2010/main" val="493565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0670C3C6-9995-0241-8584-E4C4622010E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For many centuries no one was able to decipher the chronology of the kings of Israel and Judah, as it was so complicated in many ways: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System: Israel had two calendars: a civil calendar that begins with the Feast of Trumpets in Sept (in Tishri, ironically called the 7</a:t>
            </a:r>
            <a:r>
              <a:rPr lang="en-US" b="1" baseline="30000" dirty="0">
                <a:latin typeface="Arial" panose="020B0604020202020204" pitchFamily="34" charset="0"/>
                <a:ea typeface="ＭＳ Ｐゴシック" charset="0"/>
                <a:cs typeface="Arial" panose="020B0604020202020204" pitchFamily="34" charset="0"/>
              </a:rPr>
              <a:t>th</a:t>
            </a:r>
            <a:r>
              <a:rPr lang="en-US" b="1" dirty="0">
                <a:latin typeface="Arial" panose="020B0604020202020204" pitchFamily="34" charset="0"/>
                <a:ea typeface="ＭＳ Ｐゴシック" charset="0"/>
                <a:cs typeface="Arial" panose="020B0604020202020204" pitchFamily="34" charset="0"/>
              </a:rPr>
              <a:t> month!) and the sacred calendar that began in Nisan at the Exodus in March-April. But which calendar did God’s people use?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Accession: Did the author of Kings count as a full year that portion of the year left when a king was crowned? This accession year would change the dates significantly, considering that we are talking about 39 rules in both Israel and Judah.</a:t>
            </a:r>
          </a:p>
          <a:p>
            <a:r>
              <a:rPr lang="en-US" b="1" dirty="0">
                <a:latin typeface="Arial" panose="020B0604020202020204" pitchFamily="34" charset="0"/>
                <a:cs typeface="Arial" panose="020B0604020202020204" pitchFamily="34" charset="0"/>
              </a:rPr>
              <a:t>Finally, in the late 20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century, Seventh-day OT scholar Edwin Thiele (pronounced TEE-lee) figured out the chronology. </a:t>
            </a:r>
          </a:p>
          <a:p>
            <a:r>
              <a:rPr lang="en-US" b="1" dirty="0">
                <a:latin typeface="Arial" panose="020B0604020202020204" pitchFamily="34" charset="0"/>
                <a:cs typeface="Arial" panose="020B0604020202020204" pitchFamily="34" charset="0"/>
              </a:rPr>
              <a:t>a) Judah and Israel had two dating systems of accession years based on different calendars (civil v. secular). Further, this switched twice in terms of whether the accession or non-accession system was used. </a:t>
            </a:r>
          </a:p>
          <a:p>
            <a:r>
              <a:rPr lang="en-US" b="1" dirty="0">
                <a:latin typeface="Arial" panose="020B0604020202020204" pitchFamily="34" charset="0"/>
                <a:cs typeface="Arial" panose="020B0604020202020204" pitchFamily="34" charset="0"/>
              </a:rPr>
              <a:t>b) Added to the above, several times a king continued to rule after his son had already been crowned, leading to a co-regency—both in Israel and in Judah.</a:t>
            </a:r>
          </a:p>
          <a:p>
            <a:r>
              <a:rPr lang="en-US" b="1" dirty="0">
                <a:latin typeface="Arial" panose="020B0604020202020204" pitchFamily="34" charset="0"/>
                <a:cs typeface="Arial" panose="020B0604020202020204" pitchFamily="34" charset="0"/>
              </a:rPr>
              <a:t>c) Twice in Israel, two kings were vying for rule at the same time, and</a:t>
            </a:r>
          </a:p>
          <a:p>
            <a:r>
              <a:rPr lang="en-US" b="1" dirty="0">
                <a:latin typeface="Arial" panose="020B0604020202020204" pitchFamily="34" charset="0"/>
                <a:cs typeface="Arial" panose="020B0604020202020204" pitchFamily="34" charset="0"/>
              </a:rPr>
              <a:t>d) A scholar misunderstood the above factors along the way and tried to correct the chronology in 2 Kings 17–18, but this only complicated matters. Instead, we should just accept the original text as it stands. </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2828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0670C3C6-9995-0241-8584-E4C4622010E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Here is the beginning of the divided kingdom where Jeroboam received the 10 northern tribes called Israel while Rehoboam continued the dynasty of David and Solomon in the southern kingdom of Judah. </a:t>
            </a:r>
          </a:p>
        </p:txBody>
      </p:sp>
    </p:spTree>
    <p:extLst>
      <p:ext uri="{BB962C8B-B14F-4D97-AF65-F5344CB8AC3E}">
        <p14:creationId xmlns:p14="http://schemas.microsoft.com/office/powerpoint/2010/main" val="3866680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69089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We are in a study through the whole Bible right now, book by book. The goal is to give us a basic understanding of each book of the Bible.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Most people dread the long lists in the Bible.</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59</a:t>
            </a:fld>
            <a:endParaRPr lang="en-US"/>
          </a:p>
        </p:txBody>
      </p:sp>
    </p:spTree>
    <p:extLst>
      <p:ext uri="{BB962C8B-B14F-4D97-AF65-F5344CB8AC3E}">
        <p14:creationId xmlns:p14="http://schemas.microsoft.com/office/powerpoint/2010/main" val="13596573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Today we see the list of hundreds of men in 1 Chronicles 1–9. Yes, there are literally NINE chapters of seemingly endless names. Why?</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60</a:t>
            </a:fld>
            <a:endParaRPr lang="en-US"/>
          </a:p>
        </p:txBody>
      </p:sp>
    </p:spTree>
    <p:extLst>
      <p:ext uri="{BB962C8B-B14F-4D97-AF65-F5344CB8AC3E}">
        <p14:creationId xmlns:p14="http://schemas.microsoft.com/office/powerpoint/2010/main" val="2191580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rPr>
              <a:t>The nine chapters of genealogies are boring!</a:t>
            </a:r>
            <a:r>
              <a:rPr lang="en-US" dirty="0">
                <a:effectLst/>
              </a:rPr>
              <a:t> </a:t>
            </a:r>
          </a:p>
          <a:p>
            <a:r>
              <a:rPr lang="en-US" dirty="0"/>
              <a:t>Some see these chapters as a sleeping pill to cure insomnia. </a:t>
            </a:r>
          </a:p>
          <a:p>
            <a:r>
              <a:rPr lang="en-US" sz="1200" dirty="0">
                <a:effectLst/>
                <a:latin typeface="Arial" panose="020B0604020202020204" pitchFamily="34" charset="0"/>
                <a:ea typeface="Times New Roman" panose="02020603050405020304" pitchFamily="18" charset="0"/>
              </a:rPr>
              <a:t>Besides, it is also another book about David when we’ve already read Samuel and Kings. Why Chronicles?</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61</a:t>
            </a:fld>
            <a:endParaRPr lang="en-US"/>
          </a:p>
        </p:txBody>
      </p:sp>
    </p:spTree>
    <p:extLst>
      <p:ext uri="{BB962C8B-B14F-4D97-AF65-F5344CB8AC3E}">
        <p14:creationId xmlns:p14="http://schemas.microsoft.com/office/powerpoint/2010/main" val="347706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exiles who returned to the land rebuilt the temple, but they needed to safeguard the worship there as their ancestors had </a:t>
            </a:r>
            <a:r>
              <a:rPr lang="en-US" b="1" i="1" dirty="0"/>
              <a:t>not</a:t>
            </a:r>
            <a:r>
              <a:rPr lang="en-US" dirty="0"/>
              <a:t> done. God declared that he established that kingdom based in Jerusalem's temple, so they should protect it from idolatry.</a:t>
            </a:r>
          </a:p>
          <a:p>
            <a:r>
              <a:rPr lang="en-US" dirty="0"/>
              <a:t>——————</a:t>
            </a:r>
          </a:p>
          <a:p>
            <a:r>
              <a:rPr lang="en-US" dirty="0"/>
              <a:t>"</a:t>
            </a:r>
            <a:r>
              <a:rPr lang="en-US" dirty="0">
                <a:effectLst/>
                <a:latin typeface="Helvetica" pitchFamily="2" charset="0"/>
              </a:rPr>
              <a:t>In light of its major themes, motifs, and emphases one can state the theology of Chronicles rather succinctly in the following terms: God, through a special covenant relationship with the Davidic dynasty, one exhibited by and centered on the temple and its cultus, will bless His elect people Israel when and as they live in obedience, and through them will extend his grace to all the world.</a:t>
            </a:r>
            <a:r>
              <a:rPr lang="en-US" baseline="30000" dirty="0">
                <a:effectLst/>
                <a:latin typeface="Helvetica" pitchFamily="2" charset="0"/>
              </a:rPr>
              <a:t>25"</a:t>
            </a:r>
          </a:p>
          <a:p>
            <a:endParaRPr lang="en-US" dirty="0">
              <a:effectLst/>
              <a:latin typeface="Helvetica" pitchFamily="2" charset="0"/>
            </a:endParaRPr>
          </a:p>
          <a:p>
            <a:r>
              <a:rPr lang="en-US" baseline="30000" dirty="0">
                <a:effectLst/>
                <a:latin typeface="Calibri" panose="020F0502020204030204" pitchFamily="34" charset="0"/>
              </a:rPr>
              <a:t>25</a:t>
            </a:r>
            <a:r>
              <a:rPr lang="en-US" dirty="0">
                <a:effectLst/>
                <a:latin typeface="Calibri" panose="020F0502020204030204" pitchFamily="34" charset="0"/>
              </a:rPr>
              <a:t> E. H. Merrill, “A Theology of Chronicles,” in </a:t>
            </a:r>
            <a:r>
              <a:rPr lang="en-US" i="1" dirty="0">
                <a:effectLst/>
                <a:latin typeface="Calibri" panose="020F0502020204030204" pitchFamily="34" charset="0"/>
              </a:rPr>
              <a:t>A Biblical Theology of the Old Testament</a:t>
            </a:r>
            <a:r>
              <a:rPr lang="en-US" dirty="0">
                <a:effectLst/>
                <a:latin typeface="Calibri" panose="020F0502020204030204" pitchFamily="34" charset="0"/>
              </a:rPr>
              <a:t>, ed. R. B. Zuck (Chicago: Moody, 1991), 157–87; idem, </a:t>
            </a:r>
            <a:r>
              <a:rPr lang="en-US" i="1" dirty="0">
                <a:effectLst/>
                <a:latin typeface="Calibri" panose="020F0502020204030204" pitchFamily="34" charset="0"/>
              </a:rPr>
              <a:t>Everlasting Dominion: A Theology of the Old Testament</a:t>
            </a:r>
            <a:r>
              <a:rPr lang="en-US" dirty="0">
                <a:effectLst/>
                <a:latin typeface="Calibri" panose="020F0502020204030204" pitchFamily="34" charset="0"/>
              </a:rPr>
              <a:t> (Nashville: B&amp;H, 2005), 465–82; J. A. Thompson, </a:t>
            </a:r>
            <a:r>
              <a:rPr lang="en-US" i="1" dirty="0">
                <a:effectLst/>
                <a:latin typeface="Calibri" panose="020F0502020204030204" pitchFamily="34" charset="0"/>
              </a:rPr>
              <a:t>1, 2 Chronicles</a:t>
            </a:r>
            <a:r>
              <a:rPr lang="en-US" dirty="0">
                <a:effectLst/>
                <a:latin typeface="Calibri" panose="020F0502020204030204" pitchFamily="34" charset="0"/>
              </a:rPr>
              <a:t>, NAC (Nashville: B&amp;H, 1994), 32–45.</a:t>
            </a: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339.</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a:t>
            </a:fld>
            <a:endParaRPr lang="en-US"/>
          </a:p>
        </p:txBody>
      </p:sp>
    </p:spTree>
    <p:extLst>
      <p:ext uri="{BB962C8B-B14F-4D97-AF65-F5344CB8AC3E}">
        <p14:creationId xmlns:p14="http://schemas.microsoft.com/office/powerpoint/2010/main" val="16638470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here is the point of these lists of names: God has been faithful to keep the line of David going even through the destruction and exile of the nation!</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62</a:t>
            </a:fld>
            <a:endParaRPr lang="en-US"/>
          </a:p>
        </p:txBody>
      </p:sp>
    </p:spTree>
    <p:extLst>
      <p:ext uri="{BB962C8B-B14F-4D97-AF65-F5344CB8AC3E}">
        <p14:creationId xmlns:p14="http://schemas.microsoft.com/office/powerpoint/2010/main" val="4224456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effectLst/>
                <a:cs typeface="Arial" panose="020B0604020202020204" pitchFamily="34" charset="0"/>
              </a:rPr>
              <a:t>The preceding history that the people knew about was the account in Kings—a history that had been around for 100 years. Wasn’t that enough?</a:t>
            </a:r>
            <a:r>
              <a:rPr lang="en-US" dirty="0">
                <a:effectLst/>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Well, is one gospel sufficient? God seems not to think so, for he gave us four gospels.</a:t>
            </a:r>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01E52-A133-73D6-B235-BE3A0427F54B}"/>
            </a:ext>
          </a:extLst>
        </p:cNvPr>
        <p:cNvGrpSpPr/>
        <p:nvPr/>
      </p:nvGrpSpPr>
      <p:grpSpPr>
        <a:xfrm>
          <a:off x="0" y="0"/>
          <a:ext cx="0" cy="0"/>
          <a:chOff x="0" y="0"/>
          <a:chExt cx="0" cy="0"/>
        </a:xfrm>
      </p:grpSpPr>
      <p:sp>
        <p:nvSpPr>
          <p:cNvPr id="270337" name="Rectangle 1031">
            <a:extLst>
              <a:ext uri="{FF2B5EF4-FFF2-40B4-BE49-F238E27FC236}">
                <a16:creationId xmlns:a16="http://schemas.microsoft.com/office/drawing/2014/main" id="{088F313E-7314-2427-40CB-06B1BC3830F0}"/>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0338" name="Rectangle 1026">
            <a:extLst>
              <a:ext uri="{FF2B5EF4-FFF2-40B4-BE49-F238E27FC236}">
                <a16:creationId xmlns:a16="http://schemas.microsoft.com/office/drawing/2014/main" id="{D9D96376-02AB-D504-5B72-8974C0F85858}"/>
              </a:ext>
            </a:extLst>
          </p:cNvPr>
          <p:cNvSpPr>
            <a:spLocks noGrp="1" noRot="1" noChangeAspect="1" noChangeArrowheads="1"/>
          </p:cNvSpPr>
          <p:nvPr>
            <p:ph type="sldImg"/>
          </p:nvPr>
        </p:nvSpPr>
        <p:spPr>
          <a:solidFill>
            <a:srgbClr val="FFFFFF"/>
          </a:solidFill>
          <a:ln/>
        </p:spPr>
      </p:sp>
      <p:sp>
        <p:nvSpPr>
          <p:cNvPr id="270339" name="Rectangle 1027">
            <a:extLst>
              <a:ext uri="{FF2B5EF4-FFF2-40B4-BE49-F238E27FC236}">
                <a16:creationId xmlns:a16="http://schemas.microsoft.com/office/drawing/2014/main" id="{4A5A2B2B-42BD-D33B-EEB3-740DC7437873}"/>
              </a:ext>
            </a:extLst>
          </p:cNvPr>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endParaRPr lang="en-US" b="1" dirty="0">
              <a:latin typeface="Arial" panose="020B0604020202020204" pitchFamily="34"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other words, 1 Kings and 2 Kings are parallel to 2 Chronicles: Solomon (1 Kings 1-11; 2 Chron 1-9) is followed by his descendants (1 Kings 12-25; 2 Chron 10-36). However, 2 Kings 25 ends in 560 BC while 2 Chronicles 36 goes further and ends in 538 BC.</a:t>
            </a:r>
            <a:endParaRPr lang="en-US" b="1" dirty="0">
              <a:latin typeface="Arial" panose="020B0604020202020204" pitchFamily="34" charset="0"/>
              <a:cs typeface="ＭＳ Ｐゴシック" charset="0"/>
            </a:endParaRPr>
          </a:p>
          <a:p>
            <a:pPr eaLnBrk="1" hangingPunct="1"/>
            <a:r>
              <a:rPr lang="en-US" b="1" dirty="0">
                <a:latin typeface="Arial" panose="020B0604020202020204" pitchFamily="34" charset="0"/>
                <a:cs typeface="ＭＳ Ｐゴシック" charset="0"/>
              </a:rPr>
              <a:t>_____________</a:t>
            </a:r>
          </a:p>
          <a:p>
            <a:pPr eaLnBrk="1" hangingPunct="1"/>
            <a:r>
              <a:rPr lang="en-US" b="1" dirty="0">
                <a:latin typeface="Arial" panose="020B0604020202020204" pitchFamily="34" charset="0"/>
                <a:cs typeface="ＭＳ Ｐゴシック" charset="0"/>
              </a:rPr>
              <a:t>Common-297</a:t>
            </a:r>
          </a:p>
          <a:p>
            <a:pPr eaLnBrk="1" hangingPunct="1"/>
            <a:r>
              <a:rPr lang="en-US" b="1" dirty="0">
                <a:latin typeface="Arial" panose="020B0604020202020204" pitchFamily="34" charset="0"/>
                <a:cs typeface="ＭＳ Ｐゴシック" charset="0"/>
              </a:rPr>
              <a:t>OS-09-1Sam-210</a:t>
            </a:r>
          </a:p>
          <a:p>
            <a:pPr eaLnBrk="1" hangingPunct="1"/>
            <a:r>
              <a:rPr lang="en-US" b="1" dirty="0">
                <a:latin typeface="Arial" panose="020B0604020202020204" pitchFamily="34" charset="0"/>
                <a:cs typeface="ＭＳ Ｐゴシック" charset="0"/>
              </a:rPr>
              <a:t>OS-10-2Sam-30</a:t>
            </a:r>
          </a:p>
          <a:p>
            <a:pPr eaLnBrk="1" hangingPunct="1"/>
            <a:r>
              <a:rPr lang="en-US" b="1" dirty="0">
                <a:latin typeface="Arial" panose="020B0604020202020204" pitchFamily="34" charset="0"/>
                <a:cs typeface="ＭＳ Ｐゴシック" charset="0"/>
              </a:rPr>
              <a:t>OS-11-1Kings-217</a:t>
            </a:r>
          </a:p>
          <a:p>
            <a:pPr eaLnBrk="1" hangingPunct="1"/>
            <a:r>
              <a:rPr lang="en-US" b="1" dirty="0">
                <a:latin typeface="Arial" panose="020B0604020202020204" pitchFamily="34" charset="0"/>
                <a:cs typeface="ＭＳ Ｐゴシック" charset="0"/>
              </a:rPr>
              <a:t>OS-12-2Kings-66</a:t>
            </a:r>
          </a:p>
          <a:p>
            <a:pPr eaLnBrk="1" hangingPunct="1"/>
            <a:r>
              <a:rPr lang="en-US" b="1" dirty="0">
                <a:latin typeface="Arial" panose="020B0604020202020204" pitchFamily="34" charset="0"/>
                <a:cs typeface="ＭＳ Ｐゴシック" charset="0"/>
              </a:rPr>
              <a:t>OS-12-Kings &amp; Prophets Charts-3</a:t>
            </a:r>
          </a:p>
          <a:p>
            <a:pPr eaLnBrk="1" hangingPunct="1"/>
            <a:r>
              <a:rPr lang="en-US" b="1" dirty="0">
                <a:latin typeface="Arial" panose="020B0604020202020204" pitchFamily="34" charset="0"/>
                <a:cs typeface="ＭＳ Ｐゴシック" charset="0"/>
              </a:rPr>
              <a:t>OS-13-1Chron-13, 64</a:t>
            </a:r>
          </a:p>
          <a:p>
            <a:pPr eaLnBrk="1" hangingPunct="1"/>
            <a:r>
              <a:rPr lang="en-US" b="1" dirty="0">
                <a:latin typeface="Arial" panose="020B0604020202020204" pitchFamily="34" charset="0"/>
                <a:cs typeface="ＭＳ Ｐゴシック" charset="0"/>
              </a:rPr>
              <a:t>OS-14-2Chron-43</a:t>
            </a:r>
          </a:p>
        </p:txBody>
      </p:sp>
    </p:spTree>
    <p:extLst>
      <p:ext uri="{BB962C8B-B14F-4D97-AF65-F5344CB8AC3E}">
        <p14:creationId xmlns:p14="http://schemas.microsoft.com/office/powerpoint/2010/main" val="19428673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importance of the Davidic covenant can hardly be overstated:</a:t>
            </a:r>
          </a:p>
          <a:p>
            <a:r>
              <a:rPr lang="en-US" b="1" dirty="0">
                <a:latin typeface="Arial" panose="020B0604020202020204" pitchFamily="34" charset="0"/>
                <a:cs typeface="Arial" panose="020B0604020202020204" pitchFamily="34" charset="0"/>
              </a:rPr>
              <a:t>• It forms the foundation of the monarchy where God promised a succession of David’s descendants</a:t>
            </a:r>
          </a:p>
          <a:p>
            <a:r>
              <a:rPr lang="en-US" b="1" dirty="0">
                <a:latin typeface="Arial" panose="020B0604020202020204" pitchFamily="34" charset="0"/>
                <a:cs typeface="Arial" panose="020B0604020202020204" pitchFamily="34" charset="0"/>
              </a:rPr>
              <a:t>• It points to the monarchy leading to the eternal reign of Jesus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Theological insight typically takes time. The author(s) of Kings certainly had a theology that showed the downfalls of the kingdoms due to idolatry (books of Kings).</a:t>
            </a:r>
          </a:p>
          <a:p>
            <a:endParaRPr lang="en-US" dirty="0"/>
          </a:p>
          <a:p>
            <a:r>
              <a:rPr lang="en-US" dirty="0"/>
              <a:t>But after 100 years when Chronicles was penned, the returnees could see God's faithfulness to bring this remnant back to their land. It therefore seemed appropriate to provide another account of the history of the monarchy that not only prohibits idolatry but also provides its antidote of proper temple worship in response to God's faithful restoration (=Chronicles).</a:t>
            </a:r>
          </a:p>
          <a:p>
            <a:r>
              <a:rPr lang="en-US" dirty="0"/>
              <a:t>____________</a:t>
            </a:r>
          </a:p>
          <a:p>
            <a:r>
              <a:rPr lang="en-US" dirty="0"/>
              <a:t>OS-13-2Chron-15, 66</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66</a:t>
            </a:fld>
            <a:endParaRPr lang="en-US"/>
          </a:p>
        </p:txBody>
      </p:sp>
    </p:spTree>
    <p:extLst>
      <p:ext uri="{BB962C8B-B14F-4D97-AF65-F5344CB8AC3E}">
        <p14:creationId xmlns:p14="http://schemas.microsoft.com/office/powerpoint/2010/main" val="9174991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822598-6B46-6244-B831-B09CC9E68FFC}" type="slidenum">
              <a:rPr lang="en-US" sz="1200">
                <a:latin typeface="Arial" panose="020B0604020202020204" pitchFamily="34" charset="0"/>
              </a:rPr>
              <a:pPr eaLnBrk="1" hangingPunct="1"/>
              <a:t>67</a:t>
            </a:fld>
            <a:endParaRPr lang="en-US" sz="1200" dirty="0">
              <a:latin typeface="Arial" panose="020B0604020202020204" pitchFamily="34"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Part 1 of the massive work we call 1 Chronicles. It highlights how God initiated his kingdom work by starting to rule through human kings.</a:t>
            </a:r>
          </a:p>
          <a:p>
            <a:endParaRPr lang="en-US" dirty="0"/>
          </a:p>
        </p:txBody>
      </p:sp>
    </p:spTree>
    <p:extLst>
      <p:ext uri="{BB962C8B-B14F-4D97-AF65-F5344CB8AC3E}">
        <p14:creationId xmlns:p14="http://schemas.microsoft.com/office/powerpoint/2010/main" val="15613411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Chief among the kings was David, with whom God made a covenant.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8437515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nation had been judged, but the descendants of David yet remained among them! This was because God's promise to David would still be fulfilled in their future.</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7</a:t>
            </a:fld>
            <a:endParaRPr lang="en-US"/>
          </a:p>
        </p:txBody>
      </p:sp>
    </p:spTree>
    <p:extLst>
      <p:ext uri="{BB962C8B-B14F-4D97-AF65-F5344CB8AC3E}">
        <p14:creationId xmlns:p14="http://schemas.microsoft.com/office/powerpoint/2010/main" val="10837401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ea typeface="ＭＳ Ｐゴシック" charset="0"/>
                <a:cs typeface="ＭＳ Ｐゴシック" charset="0"/>
              </a:rPr>
              <a:t>Noah’s three sons became three divisions of humanity in three major areas.</a:t>
            </a:r>
          </a:p>
          <a:p>
            <a:pPr eaLnBrk="1" hangingPunct="1"/>
            <a:r>
              <a:rPr lang="en-US" altLang="zh-CN" dirty="0">
                <a:ea typeface="ＭＳ Ｐゴシック" charset="0"/>
                <a:cs typeface="ＭＳ Ｐゴシック" charset="0"/>
              </a:rPr>
              <a:t>Asians stem from Canaanites in the city of Sin—not those who migrated south to the Sinai but those who migrated east to China. Here is why we have these terms of Sinai and East Asians called Sino.</a:t>
            </a:r>
            <a:endParaRPr lang="en-US" b="1" dirty="0">
              <a:latin typeface="Arial" panose="020B0604020202020204" pitchFamily="34"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b="1" dirty="0">
                <a:latin typeface="Arial" panose="020B0604020202020204" pitchFamily="34" charset="0"/>
                <a:ea typeface="ＭＳ Ｐゴシック" charset="0"/>
                <a:cs typeface="ＭＳ Ｐゴシック" charset="0"/>
              </a:rPr>
              <a:t>BG-03-Table of Nations-3</a:t>
            </a:r>
          </a:p>
          <a:p>
            <a:pPr eaLnBrk="1" hangingPunct="1"/>
            <a:r>
              <a:rPr lang="en-US" b="1" dirty="0">
                <a:latin typeface="Arial" panose="020B0604020202020204" pitchFamily="34" charset="0"/>
                <a:ea typeface="ＭＳ Ｐゴシック" charset="0"/>
                <a:cs typeface="ＭＳ Ｐゴシック" charset="0"/>
              </a:rPr>
              <a:t>OS-01-Gen4-20-slide 149</a:t>
            </a:r>
          </a:p>
          <a:p>
            <a:pPr eaLnBrk="1" hangingPunct="1"/>
            <a:r>
              <a:rPr lang="en-US" altLang="zh-CN" dirty="0">
                <a:ea typeface="ＭＳ Ｐゴシック" charset="0"/>
                <a:cs typeface="ＭＳ Ｐゴシック" charset="0"/>
              </a:rPr>
              <a:t>OS-13-1Chron-74</a:t>
            </a:r>
            <a:endParaRPr lang="zh-CN" alt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5DC6E-8864-4D4E-8015-FFE6B8ED9F26}" type="slidenum">
              <a:rPr lang="zh-CN" altLang="en-US" sz="1200" b="1">
                <a:solidFill>
                  <a:prstClr val="black"/>
                </a:solidFill>
                <a:latin typeface="Arial" panose="020B0604020202020204" pitchFamily="34" charset="0"/>
              </a:rPr>
              <a:pPr/>
              <a:t>75</a:t>
            </a:fld>
            <a:endParaRPr lang="en-US" altLang="zh-CN" sz="1200" b="1" dirty="0">
              <a:solidFill>
                <a:prstClr val="black"/>
              </a:solidFill>
              <a:latin typeface="Arial" panose="020B0604020202020204" pitchFamily="34" charset="0"/>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461874-7EB3-2E43-AC0C-8F07AA5840FA}" type="slidenum">
              <a:rPr lang="en-US" sz="1200">
                <a:latin typeface="Arial" panose="020B0604020202020204" pitchFamily="34" charset="0"/>
              </a:rPr>
              <a:pPr eaLnBrk="1" hangingPunct="1"/>
              <a:t>76</a:t>
            </a:fld>
            <a:endParaRPr lang="en-US" sz="1200" dirty="0">
              <a:latin typeface="Arial" panose="020B0604020202020204" pitchFamily="34"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b="1">
                <a:solidFill>
                  <a:srgbClr val="000000"/>
                </a:solidFill>
                <a:latin typeface="Arial" panose="020B0604020202020204" pitchFamily="34" charset="0"/>
              </a:rPr>
              <a:pPr/>
              <a:t>79</a:t>
            </a:fld>
            <a:endParaRPr lang="en-US" altLang="zh-CN" sz="1200" b="1" dirty="0">
              <a:solidFill>
                <a:srgbClr val="000000"/>
              </a:solidFill>
              <a:latin typeface="Arial" panose="020B0604020202020204" pitchFamily="34"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80</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15D9DB-0798-AA46-BC38-02E58B76EEA8}" type="slidenum">
              <a:rPr lang="en-US" sz="1200">
                <a:latin typeface="Arial" panose="020B0604020202020204" pitchFamily="34" charset="0"/>
              </a:rPr>
              <a:pPr eaLnBrk="1" hangingPunct="1"/>
              <a:t>82</a:t>
            </a:fld>
            <a:endParaRPr lang="en-US" sz="1200" dirty="0">
              <a:latin typeface="Arial" panose="020B0604020202020204" pitchFamily="34"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b="1">
                <a:solidFill>
                  <a:srgbClr val="000000"/>
                </a:solidFill>
                <a:latin typeface="Arial" panose="020B0604020202020204" pitchFamily="34" charset="0"/>
              </a:rPr>
              <a:pPr eaLnBrk="1" hangingPunct="1"/>
              <a:t>84</a:t>
            </a:fld>
            <a:endParaRPr lang="en-US" sz="1200" b="1" dirty="0">
              <a:solidFill>
                <a:srgbClr val="000000"/>
              </a:solidFill>
              <a:latin typeface="Arial" panose="020B0604020202020204" pitchFamily="34"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DC36A-7355-3149-AF48-754D804B76A9}" type="slidenum">
              <a:rPr lang="en-US" sz="1200">
                <a:latin typeface="Arial" panose="020B0604020202020204" pitchFamily="34" charset="0"/>
              </a:rPr>
              <a:pPr eaLnBrk="1" hangingPunct="1"/>
              <a:t>86</a:t>
            </a:fld>
            <a:endParaRPr lang="en-US" sz="1200" dirty="0">
              <a:latin typeface="Arial" panose="020B0604020202020204" pitchFamily="34"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saw David's line primarily in a kingly sense, but this same line would provide salvation in David's descendent, the Messiah, Jesus.</a:t>
            </a:r>
          </a:p>
          <a:p>
            <a:r>
              <a:rPr lang="en-US" dirty="0"/>
              <a:t>_________</a:t>
            </a:r>
          </a:p>
          <a:p>
            <a:r>
              <a:rPr lang="en-US" dirty="0">
                <a:effectLst/>
                <a:latin typeface="Helvetica" pitchFamily="2" charset="0"/>
              </a:rPr>
              <a:t>"The universalism of God’s salvific intentions is apparent at the very beginning with the detailed genealogies that stretch back from the Chronicler’s own time to the commencement of human history.</a:t>
            </a:r>
            <a:r>
              <a:rPr lang="en-US" baseline="30000" dirty="0">
                <a:effectLst/>
                <a:latin typeface="Helvetica" pitchFamily="2" charset="0"/>
              </a:rPr>
              <a:t>26"</a:t>
            </a:r>
          </a:p>
          <a:p>
            <a:endParaRPr lang="en-US" dirty="0">
              <a:effectLst/>
              <a:latin typeface="Helvetica" pitchFamily="2" charset="0"/>
            </a:endParaRPr>
          </a:p>
          <a:p>
            <a:r>
              <a:rPr lang="en-US" baseline="30000" dirty="0">
                <a:effectLst/>
                <a:latin typeface="Calibri" panose="020F0502020204030204" pitchFamily="34" charset="0"/>
              </a:rPr>
              <a:t>26</a:t>
            </a:r>
            <a:r>
              <a:rPr lang="en-US" dirty="0">
                <a:effectLst/>
                <a:latin typeface="Calibri" panose="020F0502020204030204" pitchFamily="34" charset="0"/>
              </a:rPr>
              <a:t> M. J. Selman, </a:t>
            </a:r>
            <a:r>
              <a:rPr lang="en-US" i="1" dirty="0">
                <a:effectLst/>
                <a:latin typeface="Calibri" panose="020F0502020204030204" pitchFamily="34" charset="0"/>
              </a:rPr>
              <a:t>1 Chronicles</a:t>
            </a:r>
            <a:r>
              <a:rPr lang="en-US" dirty="0">
                <a:effectLst/>
                <a:latin typeface="Calibri" panose="020F0502020204030204" pitchFamily="34" charset="0"/>
              </a:rPr>
              <a:t>, TOTC (Downers Grove, IL: InterVarsity, 1994), 87.</a:t>
            </a:r>
          </a:p>
          <a:p>
            <a:endParaRPr lang="en-US" dirty="0">
              <a:effectLst/>
              <a:latin typeface="Calibri" panose="020F0502020204030204" pitchFamily="34" charset="0"/>
            </a:endParaRP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a:t>
            </a:r>
            <a:r>
              <a:rPr lang="en-US">
                <a:effectLst/>
                <a:latin typeface="Calibri" panose="020F0502020204030204" pitchFamily="34" charset="0"/>
              </a:rPr>
              <a:t>339.</a:t>
            </a:r>
            <a:endParaRPr lang="en-US"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8</a:t>
            </a:fld>
            <a:endParaRPr lang="en-US"/>
          </a:p>
        </p:txBody>
      </p:sp>
    </p:spTree>
    <p:extLst>
      <p:ext uri="{BB962C8B-B14F-4D97-AF65-F5344CB8AC3E}">
        <p14:creationId xmlns:p14="http://schemas.microsoft.com/office/powerpoint/2010/main" val="35434375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spcBef>
                <a:spcPts val="400"/>
              </a:spcBef>
              <a:spcAft>
                <a:spcPts val="0"/>
              </a:spcAft>
            </a:pPr>
            <a:r>
              <a:rPr lang="ar-JO" sz="1800" b="0" i="0" u="none" strike="noStrike" dirty="0">
                <a:solidFill>
                  <a:srgbClr val="000000"/>
                </a:solidFill>
                <a:effectLst/>
                <a:latin typeface="Arial" panose="020B0604020202020204" pitchFamily="34" charset="0"/>
              </a:rPr>
              <a:t>تترك سلسلة نسَبِ متَّى ثلاثة ملوكٍ بين يهورام وعزِّيَّا (= عزريا)، معطيًا 14 جيلًا في كلِّ فترةٍ من الصعود والسقوط والحفاظ على المملكة حتَّى يسوع.</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يحتوي الكتاب المقدَّس على أنسابٍ عدَّة تخصُّ نَسْلَ داود:</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(1) فارص إلى داود (راعوث 4: 18-22)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(2) داود (1000 ق.م.) إلى بني اليوعيني حوالي 400 ق.م. (1أخبار الأيَّام 3: 9-17).</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(3) إبراهيم إلى يسوع (متَّى 1: 1-17)</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(4) آدم إلى يسوع (لوقا 3: 23-38)</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تتعلَّق إحدى الصعوبات بابن يهوياكين/ يكنيا/ كُنياهو من نَسْل داود. هل كان ابنه شألتيئيل (متَّى 1: 12) أم نتبع نَسْلَ يهوياكين مع ابنه الآخَر فِدايا (1أخبار الأيَّام 3: 17-19) أو ابنه ريسا (لوقا 3: 27)، ولم يُدرَج الأخير حتَّى بين الأبناء السبعة ليهوياكين في 1أخبار الأيَّام 3: 17-18؟</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"2. نسْلُ سليمان (1أخبار الأيَّام 3: 10-24)</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3: 10- 24. هذه القائمة من أحفاد سليمان هي في الواقع قائمةٌ بملوك يهوذا من سليمان وحتَّى صدقيَّا (الأعداد ١٠-١٦) واستمراريَّتهم في أثناء السبي وما بَعْدَ السبي (الأعداد ١٧-٢٤). ولم تُذكَر عثليا الملكة التي حكمَتْ بين أخزيا ويوآش (العدد 11)، وذلك لأنَّها لم تكنْ سوى شخصٍ اغتصب الحكم السياسيَّ ولم تكنْ في الخلافة الحقيقيَّة للأُسْرَة الحاكمة (راجِعْ 2ملوك 11). كان يوحانان أحد أبناء يوشيَّا (1أخبار الأيَّام 3: 15) غير معروفٍ لو لم يُذكَر هنا، ولا يمكن أن يكون هو نفسه يهوآحاز (2ملوك 23: 31) لأنَّ يهوآحاز كان [المجلَّد. 1، ص. 595] أصغر من يهوياقيم (راجِِعْ 2ملوك 23: 36). هذا يعني أنَّ شلُّوم (١أخبار الأيَّام ٣: ١٥) هو نفسه يهوآحاز وأنَّه سبَقَ إخوته إلى العرش رغم أنَّه الابن قبل الأخير ليوشيَّا (راجِعْ إرميا ٢٢: ١١- ١٢).</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ما تَبَقَّى من الخلافة للأُسْرَة الحاكمة التي يتبعها كاتب سِفْر الأخبار هو يكنيا (عبرانيِّين؛ راجِعْ حاشية ترجمة الكتاب المقدَّس </a:t>
            </a:r>
            <a:r>
              <a:rPr lang="en-US" sz="1800" b="0" i="0" u="none" strike="noStrike" dirty="0">
                <a:solidFill>
                  <a:srgbClr val="000000"/>
                </a:solidFill>
                <a:effectLst/>
                <a:latin typeface="Arial" panose="020B0604020202020204" pitchFamily="34" charset="0"/>
              </a:rPr>
              <a:t>NIV </a:t>
            </a:r>
            <a:r>
              <a:rPr lang="ar-JO" sz="1800" b="0" i="0" u="none" strike="noStrike" dirty="0">
                <a:solidFill>
                  <a:srgbClr val="000000"/>
                </a:solidFill>
                <a:effectLst/>
                <a:latin typeface="Arial" panose="020B0604020202020204" pitchFamily="34" charset="0"/>
              </a:rPr>
              <a:t>من ١أخبار الأيَّام 3: 16؛ المعروف أيضًا باسم "يهوياكين". راجِعِ العدد 17 و2ملوك 24: 8، واسم "كُنياهو"، إرميا 22 :24، الحاشية). ثم جاء بعد ذلك فِدايا (١أخبار الأيَّام 3: 18). زربَّابل (العدد 19)، حننيا (العدد 19)، شكنيا (العدد 21)، شمعيا (العدد 22)، اليوعيني (العدد 23)، وهوداياهو (العدد 24).</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وهنا يجب معالجة ثلاث صعوبات. أوَّلاً، زربَّابل (العدد 19) يُدعَى في موضعٍ آخَر "ابن" </a:t>
            </a:r>
            <a:r>
              <a:rPr lang="ar-JO" sz="1800" b="0" i="0" u="none" strike="noStrike" dirty="0">
                <a:solidFill>
                  <a:srgbClr val="121212"/>
                </a:solidFill>
                <a:effectLst/>
                <a:latin typeface="Arial" panose="020B0604020202020204" pitchFamily="34" charset="0"/>
              </a:rPr>
              <a:t>شألتيئيل</a:t>
            </a:r>
            <a:r>
              <a:rPr lang="ar-JO" sz="1800" b="0" i="0" u="none" strike="noStrike" dirty="0">
                <a:solidFill>
                  <a:srgbClr val="000000"/>
                </a:solidFill>
                <a:effectLst/>
                <a:latin typeface="Arial" panose="020B0604020202020204" pitchFamily="34" charset="0"/>
              </a:rPr>
              <a:t>، وليس ابن فِدايا (عزرا 3: 2، 8؛ 5: 2؛ نحميا 12: 1؛ حجِّي 1: 12، 14؛ 2: 2، 23؛ متَّى 1: 12؛ لوقا 3: 27). وحيث إنَّ شألتيئيل وفِدايا كانا أخوةً (1أخبار الأيَّام 3: 17-18)، فيبدو أنَّ الحلَّ الأفضل لتفسير هذه الصعوبة هو أنَّ شألتيئيل مات في وقتٍ مبكِّرٍ ثمَّ تولَّى أخوه الأصغر فِدايا دورَ (مسؤوليَّة) شألتيئيل في الخلافة ضمن الأُسْرَة الحاكمة. أمَّا المشكلة الثانية فتتعلَّق برواية لوقا عن سلسلة الأنساب التي يُحدَّد فيها شألتيئيلُ على أنَّه ابن نيري، الذي لا ينحدر من نَسْل سليمان بل من نَسْل ناثان بن داود (لوقا 3: 27-31). قد تكمن الإجابة عن هذه المشكلة في احتماليَّة أنَّه بسبب أنَّ يكنيا لم يكنْ له وارثٌ ذَكرٌ يجلس على العرش بعده (راجِعْ إرميا 22: 30)، فقد تزوَّجَتْ ابنة يكنيا من نيري بن مَلْكِي (لوقا 3: 27-28؛ وهو ليس "مَلْكِي" المذكور في لوقا 3: 24) من نَسْل ناثان. من الناحية القانونيَّة، فإنَّ شألتيئيل- بصفته حفيد يكنيا- يواصل سلالةَ داود بواسطة خطِّ تسْلِ سليمان، وهي وجهة النظر التي تَبَنَّاها متَّى (متَّى 1: 6-12).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المشكلة الثالثة تظهر في سلالة زربَّابل. يذكر كاتبُ سِفْر الأخبار أبناءَ زربَّابل السبعة وابنته الوحيدة (1أخبار الأيَّام 3: 19ب-20). لكن لم يُذكَرْ أيٌّ منهم في سلسلة نسَبِ متَّى أو لوقا. يتتبَّع البشير متَّى نسَبَ يسوع من داود من جهة خطِّ نَسْل سليمان، ويذكر البشير متَّى أنَّ ابن زربَّابل هو أبيهود (متَّى 1: 13). وعلى الجانب الآخَر، يتتبَّع البشيرُ لوقا نسَبَ يسوع من جهة خطِّ نَسْل ناثان، ويذكر أنَّ ريسا هو ذلك الابن (لوقا 3: 27). وبالطبع، من الممكن تمامًا أنَّ شألتيئيل وزربَّابل المذكورين في إنجيل لوقا ليسا نفس الشخصين المذكورَيْن في سِفْر أخبار الأيَّام الأوَّل، وأنَّ لوقا يحتفظ بسلسلة نسَبِ مريم مباشرةً من داود من جهة خطِّ نَسْل ناثان، وهو خطُّ خلافةٍ ضمن الأُسْرَة الحاكمة ليس له أيَّة صلةٍ أُخرى بسلسلة النسب التي يذكرها كاتبُ سِفْر الأخبار (راجِعِ التعليقات على لوقا 3: 27). وهذا من شأنه أن يستبعد الحلَّ المقترح للمشكلة الثانية المذكورة سابقًا (وسيؤدِّي في الواقع إلى إزالة تلك المشكلة تمامًا). هذا الأمر ما يزال يتركنا دون حلٍّ للتباين ما بين 1أخبار الأيَّام 3: 19ب-20 ومتَّى 1: 13. يمكن للمرء أن يُخمِّن أنَّ أبيهود هو اسمٌ آخَر لأحد أبناء زربَّابل السبعة المذكورين في أخبار الأيَّام الأوَّل أو أنَّ اسمه لم يُذكَرْ في تلك القائمة. وإمكانيَّة حدوث مِثْل هذا الأمر يمكن رؤيتها في (1أخبار الأيَّام 3: 22) حيث ذكَرَ المؤرِّخ الذي كتَبَ سِفْر أخبار الأيَّام أنَّ شمعيا كان لديه ستَّة أبناء ولكنَّه أدرج منهم خمسة أسماءٍ فقط (يوجين ميريل، "1أخبار الأيَّام"، شرْحُ بايبل نوليدج (</a:t>
            </a:r>
            <a:r>
              <a:rPr lang="en-US" sz="1800" b="0" i="1" u="none" strike="noStrike" dirty="0">
                <a:solidFill>
                  <a:srgbClr val="000000"/>
                </a:solidFill>
                <a:effectLst/>
                <a:latin typeface="Arial" panose="020B0604020202020204" pitchFamily="34" charset="0"/>
              </a:rPr>
              <a:t>The Bible Knowledge Commentary</a:t>
            </a:r>
            <a:r>
              <a:rPr lang="en-US" sz="1800" b="0" i="0" u="none" strike="noStrike" dirty="0">
                <a:solidFill>
                  <a:srgbClr val="000000"/>
                </a:solidFill>
                <a:effectLst/>
                <a:latin typeface="Arial" panose="020B0604020202020204" pitchFamily="34" charset="0"/>
              </a:rPr>
              <a:t>) [</a:t>
            </a:r>
            <a:r>
              <a:rPr lang="ar-JO" sz="1800" b="0" i="0" u="none" strike="noStrike" dirty="0">
                <a:solidFill>
                  <a:srgbClr val="000000"/>
                </a:solidFill>
                <a:effectLst/>
                <a:latin typeface="Arial" panose="020B0604020202020204" pitchFamily="34" charset="0"/>
              </a:rPr>
              <a:t>ويتون، إلينوي: فيكتور، 1985]، 1: 594-95).</a:t>
            </a:r>
            <a:endParaRPr lang="ar-JO" b="0" dirty="0">
              <a:effectLst/>
            </a:endParaRPr>
          </a:p>
          <a:p>
            <a:endParaRPr lang="ar-JO" b="0" dirty="0"/>
          </a:p>
          <a:p>
            <a:r>
              <a:rPr lang="en-US" b="0" dirty="0"/>
              <a:t>Matthew’s genealogy omits three kings between Jehoram and Uzziah (=Azariah), giving 14 generations in each period of the rise, fall, and preservation of the kingdom until Jesus. </a:t>
            </a:r>
          </a:p>
          <a:p>
            <a:r>
              <a:rPr lang="en-US" b="0" dirty="0"/>
              <a:t>The Bible has several genealogies of the Davidic line:</a:t>
            </a:r>
          </a:p>
          <a:p>
            <a:pPr marL="228600" indent="-228600">
              <a:buAutoNum type="arabicParenBoth"/>
            </a:pPr>
            <a:r>
              <a:rPr lang="en-US" b="0" dirty="0"/>
              <a:t>Perez to David (Ruth 4:18-22)</a:t>
            </a:r>
          </a:p>
          <a:p>
            <a:pPr marL="228600" indent="-228600">
              <a:buAutoNum type="arabicParenBoth"/>
            </a:pPr>
            <a:r>
              <a:rPr lang="en-US" b="0" dirty="0"/>
              <a:t>David (1000 BC) to the sons of </a:t>
            </a:r>
            <a:r>
              <a:rPr lang="en-US" b="0" dirty="0" err="1"/>
              <a:t>Elionai</a:t>
            </a:r>
            <a:r>
              <a:rPr lang="en-US" b="0" dirty="0"/>
              <a:t> around 400 BC (1 Chron 3:9-17)</a:t>
            </a:r>
          </a:p>
          <a:p>
            <a:pPr marL="228600" indent="-228600">
              <a:buAutoNum type="arabicParenBoth"/>
            </a:pPr>
            <a:r>
              <a:rPr lang="en-US" b="0" dirty="0"/>
              <a:t>Abraham to Jesus (Matt 1:1-17)</a:t>
            </a:r>
          </a:p>
          <a:p>
            <a:pPr marL="228600" indent="-228600">
              <a:buAutoNum type="arabicParenBoth"/>
            </a:pPr>
            <a:r>
              <a:rPr lang="en-US" b="0" dirty="0"/>
              <a:t>Adam to Jesus (Luke 3:23-38)</a:t>
            </a:r>
          </a:p>
          <a:p>
            <a:pPr marL="0" indent="0">
              <a:buNone/>
            </a:pPr>
            <a:r>
              <a:rPr lang="en-US" b="0" dirty="0"/>
              <a:t>One difficulty concerns the son of Jehoiachin/Jeconiah/Coniah in the Davidic line. Was his son Shealtiel (Matt 1:12) or should we follow the line of Jehoiachin with his other son Pedaiah (1 Chron 3:17) or his son </a:t>
            </a:r>
            <a:r>
              <a:rPr lang="en-US" b="0" dirty="0" err="1"/>
              <a:t>Rhesa</a:t>
            </a:r>
            <a:r>
              <a:rPr lang="en-US" b="0" dirty="0"/>
              <a:t> (Luke 3:27), the latter not even listed among the seven sons of Jehoiachin in 1 Chron 3:17?</a:t>
            </a:r>
          </a:p>
          <a:p>
            <a:pPr marL="0" indent="0">
              <a:buNone/>
            </a:pPr>
            <a:endParaRPr lang="en-US" b="0" dirty="0"/>
          </a:p>
          <a:p>
            <a:r>
              <a:rPr lang="en-US" b="0" dirty="0"/>
              <a:t>“</a:t>
            </a:r>
            <a:r>
              <a:rPr lang="en-US" sz="1200" b="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0" kern="1200" dirty="0">
                <a:solidFill>
                  <a:schemeClr val="tx1"/>
                </a:solidFill>
                <a:effectLst/>
                <a:latin typeface="Times New Roman" pitchFamily="-105" charset="0"/>
                <a:ea typeface="ＭＳ Ｐゴシック" charset="-128"/>
                <a:cs typeface="ＭＳ Ｐゴシック" charset="-128"/>
              </a:rPr>
              <a:t>3:10-24. This list of Solomon’s descendants is in effect a list of Judah’s kings from Solomon through Zedekiah (vv. 10-16) and their exilic and postexilic continuation (vv. 17-24). Athaliah, the queen who ruled between Ahaziah and Joash, is not mentioned (v. 11). That is because she was only a political usurper and was not in the true dynastic succession (cf. 2 Kings 11). Of the sons of Josiah, Johanan (1 Chron. 3:15) is otherwise unknown. He cannot be Jehoahaz (2 Kings 23:31) because Jehoahaz was [Vol. 1, p. 595] younger than Jehoiakim (cf. 2 Kings 23:36). This means that Shallum (1 Chron. 3:15) is identical to Jehoahaz who, though the next-to-youngest son of Josiah, preceded his brothers on the throne (cf. Jer. 22:11-12).</a:t>
            </a:r>
          </a:p>
          <a:p>
            <a:r>
              <a:rPr lang="en-US" sz="1200" b="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Jehoiachin; cf. v. 17 and 2 Kings 24:8, and Coniah, Jer. 22:24, marg.). Then came Pedaiah (1 Chron. 3:18), Zerubbabel (v. 19), Hananiah (v. 19), Shecaniah (v. 21), Shemaiah (v. 22), Elioenai (v. 23), and Hodaviah (v. 24).</a:t>
            </a:r>
          </a:p>
          <a:p>
            <a:endParaRPr lang="en-US" sz="1200" b="0" kern="1200" dirty="0">
              <a:solidFill>
                <a:schemeClr val="tx1"/>
              </a:solidFill>
              <a:effectLst/>
              <a:latin typeface="Times New Roman" pitchFamily="-105" charset="0"/>
              <a:ea typeface="ＭＳ Ｐゴシック" charset="-128"/>
              <a:cs typeface="ＭＳ Ｐゴシック" charset="-128"/>
            </a:endParaRPr>
          </a:p>
          <a:p>
            <a:r>
              <a:rPr lang="en-US" sz="1200" b="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Shealtiel,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b="0" kern="1200" dirty="0">
              <a:solidFill>
                <a:schemeClr val="tx1"/>
              </a:solidFill>
              <a:effectLst/>
              <a:latin typeface="Times New Roman" pitchFamily="-105" charset="0"/>
              <a:ea typeface="ＭＳ Ｐゴシック" charset="-128"/>
              <a:cs typeface="ＭＳ Ｐゴシック" charset="-128"/>
            </a:endParaRPr>
          </a:p>
          <a:p>
            <a:r>
              <a:rPr lang="en-US" sz="1200" b="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b="0" kern="1200" dirty="0" err="1">
                <a:solidFill>
                  <a:schemeClr val="tx1"/>
                </a:solidFill>
                <a:effectLst/>
                <a:latin typeface="Times New Roman" pitchFamily="-105" charset="0"/>
                <a:ea typeface="ＭＳ Ｐゴシック" charset="-128"/>
                <a:cs typeface="ＭＳ Ｐゴシック" charset="-128"/>
              </a:rPr>
              <a:t>Abiud</a:t>
            </a:r>
            <a:r>
              <a:rPr lang="en-US" sz="1200" b="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b="0" kern="1200" dirty="0" err="1">
                <a:solidFill>
                  <a:schemeClr val="tx1"/>
                </a:solidFill>
                <a:effectLst/>
                <a:latin typeface="Times New Roman" pitchFamily="-105" charset="0"/>
                <a:ea typeface="ＭＳ Ｐゴシック" charset="-128"/>
                <a:cs typeface="ＭＳ Ｐゴシック" charset="-128"/>
              </a:rPr>
              <a:t>Rhesa</a:t>
            </a:r>
            <a:r>
              <a:rPr lang="en-US" sz="1200" b="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b="0" kern="1200" dirty="0" err="1">
                <a:solidFill>
                  <a:schemeClr val="tx1"/>
                </a:solidFill>
                <a:effectLst/>
                <a:latin typeface="Times New Roman" pitchFamily="-105" charset="0"/>
                <a:ea typeface="ＭＳ Ｐゴシック" charset="-128"/>
                <a:cs typeface="ＭＳ Ｐゴシック" charset="-128"/>
              </a:rPr>
              <a:t>Abiud</a:t>
            </a:r>
            <a:r>
              <a:rPr lang="en-US" sz="1200" b="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Shemaiah had six sons but listed only five names” (Eugene Merrill,"1 Chronicles,” in </a:t>
            </a:r>
            <a:r>
              <a:rPr lang="en-US" sz="1200" b="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b="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b="0" dirty="0"/>
          </a:p>
          <a:p>
            <a:r>
              <a:rPr lang="en-US" b="0" dirty="0"/>
              <a:t>______</a:t>
            </a:r>
          </a:p>
          <a:p>
            <a:r>
              <a:rPr lang="en-US" b="0" dirty="0"/>
              <a:t>Common-284</a:t>
            </a:r>
          </a:p>
          <a:p>
            <a:r>
              <a:rPr lang="en-US" b="0" dirty="0"/>
              <a:t>OS-10-2Sam-100</a:t>
            </a:r>
          </a:p>
          <a:p>
            <a:r>
              <a:rPr lang="en-US" b="0" dirty="0"/>
              <a:t>OS-13-1Chron-87</a:t>
            </a:r>
          </a:p>
          <a:p>
            <a:r>
              <a:rPr lang="en-US" b="0" dirty="0"/>
              <a:t>NS-01-Matt1-14—slide 161</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053969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JO" sz="1200" kern="1200" noProof="0" dirty="0">
                <a:solidFill>
                  <a:srgbClr val="000000"/>
                </a:solidFill>
                <a:latin typeface="Times New Roman" pitchFamily="16" charset="0"/>
                <a:ea typeface="ＭＳ Ｐゴシック" charset="-128"/>
                <a:cs typeface="Arial" charset="0"/>
              </a:rPr>
              <a:t>كان يوشيَّا آخِر ملكٍ صالحٍ في المملكة الجنوبيَّة (يهوذا). للأسف، لم يتبعْ أيٌّ من أولاده أو أحفاده الربَّ.</a:t>
            </a:r>
          </a:p>
          <a:p>
            <a:pPr algn="r" rtl="1"/>
            <a:endParaRPr lang="en-US" sz="1200" kern="1200" dirty="0">
              <a:solidFill>
                <a:srgbClr val="000000"/>
              </a:solidFill>
              <a:latin typeface="Times New Roman" pitchFamily="16" charset="0"/>
              <a:ea typeface="ＭＳ Ｐゴシック" charset="-128"/>
              <a:cs typeface="ＭＳ Ｐゴシック" charset="0"/>
            </a:endParaRPr>
          </a:p>
          <a:p>
            <a:r>
              <a:rPr lang="en-US" dirty="0">
                <a:cs typeface="ＭＳ Ｐゴシック" charset="0"/>
              </a:rPr>
              <a:t>Josiah was the last good king of the southern kingdom of Judah. Sadly, none of his sons or grandsons followed the Lord.</a:t>
            </a:r>
          </a:p>
          <a:p>
            <a:r>
              <a:rPr lang="en-US" dirty="0">
                <a:cs typeface="ＭＳ Ｐゴシック" charset="0"/>
              </a:rPr>
              <a:t>___________________</a:t>
            </a:r>
          </a:p>
          <a:p>
            <a:r>
              <a:rPr lang="en-US" dirty="0">
                <a:cs typeface="ＭＳ Ｐゴシック" charset="0"/>
              </a:rPr>
              <a:t>Common-316</a:t>
            </a:r>
          </a:p>
          <a:p>
            <a:r>
              <a:rPr lang="en-US" dirty="0">
                <a:cs typeface="ＭＳ Ｐゴシック" charset="0"/>
              </a:rPr>
              <a:t>OS-12-2Kings-218</a:t>
            </a:r>
          </a:p>
          <a:p>
            <a:r>
              <a:rPr lang="en-US" dirty="0">
                <a:cs typeface="ＭＳ Ｐゴシック" charset="0"/>
              </a:rPr>
              <a:t>OS-13-1Chron-88</a:t>
            </a:r>
          </a:p>
          <a:p>
            <a:r>
              <a:rPr lang="en-US" dirty="0">
                <a:cs typeface="ＭＳ Ｐゴシック" charset="0"/>
              </a:rPr>
              <a:t>OS-14-2Chron-282</a:t>
            </a:r>
          </a:p>
          <a:p>
            <a:r>
              <a:rPr lang="en-US" dirty="0">
                <a:cs typeface="ＭＳ Ｐゴシック" charset="0"/>
              </a:rPr>
              <a:t>OS-24-Jeremiah-36, 234</a:t>
            </a:r>
          </a:p>
          <a:p>
            <a:r>
              <a:rPr lang="en-US" dirty="0">
                <a:cs typeface="ＭＳ Ｐゴシック" charset="0"/>
              </a:rPr>
              <a:t>OS-27-Daniel-98</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كان إرميا النبيَّ الوحيد الذي عاش في وسط أحداث سقوط أورشليم عام 586 ق.م.</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كان عام 586 ق.م. عامًا أساسيًّا في التاريخ، والذي فيه دعا الله إرميا لإظهار رأفة الله في أورشليم حتَّى في أحلك ساعات يهوذا.</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طوال فترة حياة إرميا، خدَمَ دانيال وحزقيال أيضًا في مناصبهم المختلفة.</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كان دانيال يؤدِّي دورًا حيويًّا في القصر في تشكيل السياسة العامَّة بواسطة تقديم المشورة للملك.</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كان حزقيال منفيًّا مع المسبيِّين، في حين كان الناس في بابل ينتظرون ليروا ما سيحدث لوطنهم، كان عليهم أن يتوقَّعوا ويترقَّبوا ما كان سيفعله الله من جديد بالهيكل وبأرضهم.</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وكان إرميا يؤدِّي أيضًا دوره الرئيسيَّ في أورشليم بواسطة العيش بين الناس وتوصيل رسائل إلى ملوك يهوذا. فماذا عن ملوك يهوذا؟</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كان يوشيَّا آخِر الملوك الصالحين، وقد تُوفِّي عام 609 ق.م.</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بعده تناوبَتْ فترات حكْمِ نَسْلِه من 3 شهور • إلى 11 سنة • إلى 3 شهور • إلى 11 سنةً مرَّةً أُخرى! • لكنَّ الله تكلَّم مع هؤلاء الملوك الأشرار بواسطة ثلاثة أنبياءٍ رئيسيِّين. كان إرميا هو الوحيد الذي وعَظَ وخَدَمَ في أورشليم حتَّى سقطَتِ المدينة عام 586 ق.م. في حين أُخِذ دانيال إلى بابل عام 605 ق.م. • وأُخِذ حزقيال عام 597 ق.م.</a:t>
            </a:r>
            <a:endParaRPr lang="ar-JO" b="0" dirty="0">
              <a:effectLst/>
            </a:endParaRPr>
          </a:p>
          <a:p>
            <a:endParaRPr lang="ar-JO" dirty="0">
              <a:latin typeface="Arial" panose="020B0604020202020204" pitchFamily="34" charset="0"/>
              <a:ea typeface="ＭＳ Ｐゴシック"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Jeremiah was the only prophet to live through the 586 BC fall of Jerusalem. </a:t>
            </a:r>
          </a:p>
          <a:p>
            <a:pPr lvl="0" eaLnBrk="1" fontAlgn="auto" hangingPunct="1">
              <a:spcBef>
                <a:spcPts val="0"/>
              </a:spcBef>
              <a:spcAft>
                <a:spcPts val="0"/>
              </a:spcAft>
              <a:defRPr/>
            </a:pPr>
            <a:r>
              <a:rPr lang="en-US" dirty="0">
                <a:latin typeface="Arial" panose="020B0604020202020204" pitchFamily="34" charset="0"/>
                <a:ea typeface="ＭＳ Ｐゴシック" charset="0"/>
                <a:cs typeface="Arial" panose="020B0604020202020204" pitchFamily="34" charset="0"/>
              </a:rPr>
              <a:t>• That 586 dates was key as God called Jeremiah to show God’s compassion in Jerusalem even in Judah’s darkest hours.</a:t>
            </a:r>
            <a:r>
              <a:rPr lang="en-US" baseline="0" dirty="0">
                <a:latin typeface="Arial" panose="020B0604020202020204" pitchFamily="34" charset="0"/>
                <a:ea typeface="ＭＳ Ｐゴシック" charset="0"/>
                <a:cs typeface="Arial" panose="020B0604020202020204" pitchFamily="34" charset="0"/>
              </a:rPr>
              <a:t>  </a:t>
            </a:r>
          </a:p>
          <a:p>
            <a:r>
              <a:rPr lang="en-US" dirty="0">
                <a:latin typeface="Arial" panose="020B0604020202020204" pitchFamily="34" charset="0"/>
                <a:ea typeface="ＭＳ Ｐゴシック" charset="0"/>
                <a:cs typeface="Arial" panose="020B0604020202020204" pitchFamily="34" charset="0"/>
              </a:rPr>
              <a:t>• For much of Jeremiah's life, Daniel and Ezekiel also served in their various capacities.</a:t>
            </a:r>
          </a:p>
          <a:p>
            <a:r>
              <a:rPr lang="en-US" dirty="0">
                <a:latin typeface="Arial" panose="020B0604020202020204" pitchFamily="34" charset="0"/>
                <a:ea typeface="ＭＳ Ｐゴシック" charset="0"/>
                <a:cs typeface="Arial" panose="020B0604020202020204" pitchFamily="34" charset="0"/>
              </a:rPr>
              <a:t>• Daniel was playing a vital role in the palace shaping public policy by advising the king.</a:t>
            </a:r>
          </a:p>
          <a:p>
            <a:r>
              <a:rPr lang="en-US" dirty="0">
                <a:latin typeface="Arial" panose="020B0604020202020204" pitchFamily="34" charset="0"/>
                <a:ea typeface="ＭＳ Ｐゴシック" charset="0"/>
                <a:cs typeface="Arial" panose="020B0604020202020204" pitchFamily="34" charset="0"/>
              </a:rPr>
              <a:t>• Ezekiel was an exile with the exiles. As the people in Babylon waited to see what will happen to their homeland, they needed to be expectant of what God will do once again with the temple and their land.</a:t>
            </a:r>
          </a:p>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Jeremiah was also playing his key role back in Jerusalem by living among the people as well as giving messages to Judah’s kings. So what about the kings of Judah?</a:t>
            </a:r>
          </a:p>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 Josiah</a:t>
            </a:r>
            <a:r>
              <a:rPr lang="en-US" baseline="0" dirty="0">
                <a:latin typeface="Arial" panose="020B0604020202020204" pitchFamily="34" charset="0"/>
                <a:ea typeface="ＭＳ Ｐゴシック" charset="0"/>
                <a:cs typeface="Arial" panose="020B0604020202020204" pitchFamily="34" charset="0"/>
              </a:rPr>
              <a:t> was the last good king, who died in 609. • After him the reigns of his descendants alternated between 3 months•  to 11 years • to 3 months • to 11 years once again! • But God spoke to these godless kings through three major prophets. Jeremiah was the only one to preach in Jerusalem until the city fell in 586, • while Daniel was taken to Babylon in 605 • and Ezekiel in 597.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Common-318</a:t>
            </a:r>
          </a:p>
          <a:p>
            <a:r>
              <a:rPr lang="en-US" dirty="0">
                <a:latin typeface="Arial" panose="020B0604020202020204" pitchFamily="34" charset="0"/>
                <a:cs typeface="Arial" panose="020B0604020202020204" pitchFamily="34" charset="0"/>
              </a:rPr>
              <a:t>OS-12-2Kings-224</a:t>
            </a:r>
            <a:endParaRPr lang="en-US" dirty="0">
              <a:cs typeface="ＭＳ Ｐゴシック" charset="0"/>
            </a:endParaRPr>
          </a:p>
          <a:p>
            <a:r>
              <a:rPr lang="en-US" dirty="0">
                <a:cs typeface="ＭＳ Ｐゴシック" charset="0"/>
              </a:rPr>
              <a:t>OS-13-1Chron-89</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OS-14-2Chron-283</a:t>
            </a:r>
          </a:p>
          <a:p>
            <a:r>
              <a:rPr lang="en-US" dirty="0">
                <a:latin typeface="Arial" panose="020B0604020202020204" pitchFamily="34" charset="0"/>
                <a:cs typeface="Arial" panose="020B0604020202020204" pitchFamily="34" charset="0"/>
              </a:rPr>
              <a:t>OS-23-Jeremiah-82</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OS-12-2Kings-232</a:t>
            </a:r>
          </a:p>
          <a:p>
            <a:r>
              <a:rPr lang="en-US" dirty="0"/>
              <a:t>OS-13-1 Chron-232</a:t>
            </a:r>
          </a:p>
          <a:p>
            <a:r>
              <a:rPr lang="en-US" dirty="0"/>
              <a:t>OS-14-2 Chron-298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14760288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OS-12-2Kings-233</a:t>
            </a:r>
          </a:p>
          <a:p>
            <a:r>
              <a:rPr lang="en-US" dirty="0"/>
              <a:t>OS-13-1 Chron-233</a:t>
            </a:r>
          </a:p>
          <a:p>
            <a:r>
              <a:rPr lang="en-US" dirty="0"/>
              <a:t>OS-14-2 Chron-299</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13711395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Tablet picture above from:</a:t>
            </a:r>
          </a:p>
          <a:p>
            <a:r>
              <a:rPr lang="en-US" b="0" dirty="0"/>
              <a:t>“Jehoiachin in Babylonia</a:t>
            </a:r>
          </a:p>
          <a:p>
            <a:r>
              <a:rPr lang="en-US" b="0" dirty="0"/>
              <a:t>One of the last kings of Judah, Jehoiachin (r.598-597) was taken captive by the </a:t>
            </a:r>
            <a:r>
              <a:rPr lang="en-US" b="0" dirty="0">
                <a:hlinkClick r:id="rId3"/>
              </a:rPr>
              <a:t>Babylonians</a:t>
            </a:r>
            <a:r>
              <a:rPr lang="en-US" b="0" dirty="0"/>
              <a:t> (</a:t>
            </a:r>
            <a:r>
              <a:rPr lang="en-US" b="0" i="1" dirty="0"/>
              <a:t>2 Kings</a:t>
            </a:r>
            <a:r>
              <a:rPr lang="en-US" b="0" dirty="0"/>
              <a:t> 24.15; </a:t>
            </a:r>
            <a:r>
              <a:rPr lang="en-US" b="0" dirty="0">
                <a:hlinkClick r:id="rId4"/>
              </a:rPr>
              <a:t>ABC 5</a:t>
            </a:r>
            <a:r>
              <a:rPr lang="en-US" b="0" dirty="0"/>
              <a:t>) and lived in exile in the country of the conquerors. However, he was released, and a couple of cuneiform tablets from </a:t>
            </a:r>
            <a:r>
              <a:rPr lang="en-US" b="0" dirty="0">
                <a:hlinkClick r:id="rId5"/>
              </a:rPr>
              <a:t>Babylonia</a:t>
            </a:r>
            <a:r>
              <a:rPr lang="en-US" b="0" dirty="0"/>
              <a:t> inform us about his fate.</a:t>
            </a:r>
          </a:p>
          <a:p>
            <a:r>
              <a:rPr lang="en-US" b="0" dirty="0"/>
              <a:t>Cuneiform tablet, mentioning Jehoiachin The story of Jehoiachin's release can be found at the end of the </a:t>
            </a:r>
            <a:r>
              <a:rPr lang="en-US" b="0" dirty="0">
                <a:hlinkClick r:id="rId6"/>
              </a:rPr>
              <a:t>Biblical</a:t>
            </a:r>
            <a:r>
              <a:rPr lang="en-US" b="0" dirty="0"/>
              <a:t> book </a:t>
            </a:r>
            <a:r>
              <a:rPr lang="en-US" b="0" i="1" dirty="0">
                <a:effectLst/>
              </a:rPr>
              <a:t>2 Kings</a:t>
            </a:r>
            <a:r>
              <a:rPr lang="en-US" b="0" dirty="0"/>
              <a:t>:</a:t>
            </a:r>
          </a:p>
          <a:p>
            <a:r>
              <a:rPr lang="en-US" b="0" dirty="0"/>
              <a:t>And in the thirty-seventh year of the exile of Jehoiachin king of Judah, in the twelfth month, on the twenty-seventh day of the month, </a:t>
            </a:r>
            <a:r>
              <a:rPr lang="en-US" b="0" dirty="0">
                <a:hlinkClick r:id="rId7"/>
              </a:rPr>
              <a:t>Evil-merodach</a:t>
            </a:r>
            <a:r>
              <a:rPr lang="en-US" b="0" dirty="0"/>
              <a:t> king of </a:t>
            </a:r>
            <a:r>
              <a:rPr lang="en-US" b="0" dirty="0">
                <a:hlinkClick r:id="rId3"/>
              </a:rPr>
              <a:t>Babylon</a:t>
            </a:r>
            <a:r>
              <a:rPr lang="en-US" b="0" dirty="0"/>
              <a:t>, in the year that he began to reign, graciously freed Jehoiachin king of Judah from prison; and he spoke kindly to him, and gave him a seat above the seats of the kings who were with him in Babylon. So Jehoiachin put off his prison garments. And every day of his life he dined regularly at the king's table; and for his allowance, a regular allowance was given him by the king, every day a portion, as long as he </a:t>
            </a:r>
            <a:r>
              <a:rPr lang="en-US" b="0" dirty="0" err="1"/>
              <a:t>lived.</a:t>
            </a:r>
            <a:r>
              <a:rPr lang="en-US" b="0" baseline="30000" dirty="0" err="1"/>
              <a:t>note</a:t>
            </a:r>
            <a:endParaRPr lang="en-US" b="0" dirty="0"/>
          </a:p>
          <a:p>
            <a:r>
              <a:rPr lang="en-US" b="0" dirty="0"/>
              <a:t>There are several possible dating systems, but the accession year of </a:t>
            </a:r>
            <a:r>
              <a:rPr lang="en-US" b="0" dirty="0" err="1"/>
              <a:t>Amel</a:t>
            </a:r>
            <a:r>
              <a:rPr lang="en-US" b="0" dirty="0"/>
              <a:t>-Marduk (or Evil-</a:t>
            </a:r>
            <a:r>
              <a:rPr lang="en-US" b="0" dirty="0" err="1"/>
              <a:t>merodach</a:t>
            </a:r>
            <a:r>
              <a:rPr lang="en-US" b="0" dirty="0"/>
              <a:t>) was 562/561, and this is more or less identical to the thirty-seventh year of the exile of Jehoiachin, which began in 596 (</a:t>
            </a:r>
            <a:r>
              <a:rPr lang="en-US" b="0" dirty="0">
                <a:hlinkClick r:id="rId4"/>
              </a:rPr>
              <a:t>ABC 5</a:t>
            </a:r>
            <a:r>
              <a:rPr lang="en-US" b="0" dirty="0"/>
              <a:t> with </a:t>
            </a:r>
            <a:r>
              <a:rPr lang="en-US" b="0" dirty="0">
                <a:hlinkClick r:id="rId8"/>
              </a:rPr>
              <a:t>note</a:t>
            </a:r>
            <a:r>
              <a:rPr lang="en-US" b="0" dirty="0"/>
              <a:t>); the twenty-seventh day of the thirty-seventh year must be somewhere in the spring of 560. There is a small error, but it is not disastrous. We can be sure that Jehoiachin was released when </a:t>
            </a:r>
            <a:r>
              <a:rPr lang="en-US" b="0" dirty="0" err="1"/>
              <a:t>Amel</a:t>
            </a:r>
            <a:r>
              <a:rPr lang="en-US" b="0" dirty="0"/>
              <a:t>-Marduk became king, after his father </a:t>
            </a:r>
            <a:r>
              <a:rPr lang="en-US" b="0" dirty="0">
                <a:hlinkClick r:id="rId9"/>
              </a:rPr>
              <a:t>Nebuchadnezzar</a:t>
            </a:r>
            <a:r>
              <a:rPr lang="en-US" b="0" dirty="0"/>
              <a:t> had died.</a:t>
            </a:r>
          </a:p>
          <a:p>
            <a:r>
              <a:rPr lang="en-US" b="0" dirty="0"/>
              <a:t>Why </a:t>
            </a:r>
            <a:r>
              <a:rPr lang="en-US" b="0" dirty="0" err="1"/>
              <a:t>Amel</a:t>
            </a:r>
            <a:r>
              <a:rPr lang="en-US" b="0" dirty="0"/>
              <a:t>-Marduk released the former king of Judah is not known, but a recent theory is that as a crown prince, the Babylonian had fallen victim to a court intrigue and had been sent to prison. There, he may have met Jehoiachin.</a:t>
            </a:r>
          </a:p>
          <a:p>
            <a:r>
              <a:rPr lang="en-US" b="0" dirty="0"/>
              <a:t>According to Talmudic traditions, Jehoiachin lived in </a:t>
            </a:r>
            <a:r>
              <a:rPr lang="en-US" b="0" dirty="0" err="1"/>
              <a:t>Nehardea</a:t>
            </a:r>
            <a:r>
              <a:rPr lang="en-US" b="0" dirty="0"/>
              <a:t>, not far from </a:t>
            </a:r>
            <a:r>
              <a:rPr lang="en-US" b="0" dirty="0">
                <a:hlinkClick r:id="rId10"/>
              </a:rPr>
              <a:t>Sippar</a:t>
            </a:r>
            <a:r>
              <a:rPr lang="en-US" b="0" dirty="0"/>
              <a:t>, in the north of Babylonia. In general terms, this is confirmed by about thirty-five cuneiform texts referring to a village called </a:t>
            </a:r>
            <a:r>
              <a:rPr lang="en-US" b="0" dirty="0" err="1"/>
              <a:t>âl-Jahûda</a:t>
            </a:r>
            <a:r>
              <a:rPr lang="en-US" b="0" dirty="0"/>
              <a:t> ("the Judaean town") near Sippar. The prophet </a:t>
            </a:r>
            <a:r>
              <a:rPr lang="en-US" b="0" dirty="0" err="1"/>
              <a:t>Ezekhiel</a:t>
            </a:r>
            <a:r>
              <a:rPr lang="en-US" b="0" dirty="0"/>
              <a:t> mentions a settlement called Tell Abib near </a:t>
            </a:r>
            <a:r>
              <a:rPr lang="en-US" b="0" dirty="0">
                <a:hlinkClick r:id="rId11"/>
              </a:rPr>
              <a:t>Nippur</a:t>
            </a:r>
            <a:r>
              <a:rPr lang="en-US" b="0" dirty="0"/>
              <a:t>.</a:t>
            </a:r>
          </a:p>
          <a:p>
            <a:r>
              <a:rPr lang="en-US" b="0" dirty="0"/>
              <a:t>There are several cuneiform texts that illustrate Jehoiachin's position after his release, which were discovered by Robert Koldewey in </a:t>
            </a:r>
            <a:r>
              <a:rPr lang="en-US" b="0" dirty="0">
                <a:hlinkClick r:id="rId12"/>
              </a:rPr>
              <a:t>Babylon</a:t>
            </a:r>
            <a:r>
              <a:rPr lang="en-US" b="0" dirty="0"/>
              <a:t> and are collectively known as ANET</a:t>
            </a:r>
            <a:r>
              <a:rPr lang="en-US" b="0" baseline="30000" dirty="0"/>
              <a:t>3</a:t>
            </a:r>
            <a:r>
              <a:rPr lang="en-US" b="0" dirty="0"/>
              <a:t> 308.</a:t>
            </a:r>
            <a:r>
              <a:rPr lang="en-US" b="0" baseline="30000" dirty="0"/>
              <a:t>note</a:t>
            </a:r>
            <a:r>
              <a:rPr lang="en-US" b="0" dirty="0"/>
              <a:t> These documents, now in Berlin, are lists of deliveries of food and oil to important people, and prove that the king of Judah (who is called </a:t>
            </a:r>
            <a:r>
              <a:rPr lang="en-US" b="0" i="1" dirty="0" err="1">
                <a:effectLst/>
              </a:rPr>
              <a:t>Ia</a:t>
            </a:r>
            <a:r>
              <a:rPr lang="en-US" b="0" i="1" dirty="0">
                <a:effectLst/>
              </a:rPr>
              <a:t>-'-u-kin</a:t>
            </a:r>
            <a:r>
              <a:rPr lang="en-US" b="0" dirty="0"/>
              <a:t>, </a:t>
            </a:r>
            <a:r>
              <a:rPr lang="en-US" b="0" i="1" dirty="0" err="1">
                <a:effectLst/>
              </a:rPr>
              <a:t>Ia</a:t>
            </a:r>
            <a:r>
              <a:rPr lang="en-US" b="0" i="1" dirty="0">
                <a:effectLst/>
              </a:rPr>
              <a:t>-'-kin</a:t>
            </a:r>
            <a:r>
              <a:rPr lang="en-US" b="0" dirty="0"/>
              <a:t>, and </a:t>
            </a:r>
            <a:r>
              <a:rPr lang="en-US" b="0" i="1" dirty="0" err="1">
                <a:effectLst/>
              </a:rPr>
              <a:t>Ia</a:t>
            </a:r>
            <a:r>
              <a:rPr lang="en-US" b="0" i="1" dirty="0">
                <a:effectLst/>
              </a:rPr>
              <a:t>-</a:t>
            </a:r>
            <a:r>
              <a:rPr lang="en-US" b="0" i="1" dirty="0" err="1">
                <a:effectLst/>
              </a:rPr>
              <a:t>ku</a:t>
            </a:r>
            <a:r>
              <a:rPr lang="en-US" b="0" i="1" dirty="0">
                <a:effectLst/>
              </a:rPr>
              <a:t>-</a:t>
            </a:r>
            <a:r>
              <a:rPr lang="en-US" b="0" i="1" dirty="0" err="1">
                <a:effectLst/>
              </a:rPr>
              <a:t>ú</a:t>
            </a:r>
            <a:r>
              <a:rPr lang="en-US" b="0" i="1" dirty="0">
                <a:effectLst/>
              </a:rPr>
              <a:t>-</a:t>
            </a:r>
            <a:r>
              <a:rPr lang="en-US" b="0" i="1" dirty="0" err="1">
                <a:effectLst/>
              </a:rPr>
              <a:t>ki</a:t>
            </a:r>
            <a:r>
              <a:rPr lang="en-US" b="0" i="1" dirty="0">
                <a:effectLst/>
              </a:rPr>
              <a:t>-nu</a:t>
            </a:r>
            <a:r>
              <a:rPr lang="en-US" b="0" dirty="0"/>
              <a:t>) received substantial rations. Here are the relevant lines:</a:t>
            </a:r>
          </a:p>
          <a:p>
            <a:r>
              <a:rPr lang="en-US" b="0" dirty="0"/>
              <a:t>1</a:t>
            </a:r>
          </a:p>
          <a:p>
            <a:r>
              <a:rPr lang="en-US" b="0" dirty="0"/>
              <a:t>... to </a:t>
            </a:r>
            <a:r>
              <a:rPr lang="en-US" b="0" dirty="0" err="1"/>
              <a:t>Ia</a:t>
            </a:r>
            <a:r>
              <a:rPr lang="en-US" b="0" dirty="0"/>
              <a:t>-'-u-kin, king...</a:t>
            </a:r>
            <a:br>
              <a:rPr lang="en-US" b="0" dirty="0"/>
            </a:br>
            <a:r>
              <a:rPr lang="en-US" b="0" dirty="0"/>
              <a:t>to the </a:t>
            </a:r>
            <a:r>
              <a:rPr lang="en-US" b="0" i="1" dirty="0" err="1">
                <a:effectLst/>
              </a:rPr>
              <a:t>qîpûtu</a:t>
            </a:r>
            <a:r>
              <a:rPr lang="en-US" b="0" dirty="0"/>
              <a:t>-house of...</a:t>
            </a:r>
            <a:br>
              <a:rPr lang="en-US" b="0" dirty="0"/>
            </a:br>
            <a:r>
              <a:rPr lang="en-US" b="0" dirty="0"/>
              <a:t>... for </a:t>
            </a:r>
            <a:r>
              <a:rPr lang="en-US" b="0" dirty="0" err="1"/>
              <a:t>Shalamiamu</a:t>
            </a:r>
            <a:r>
              <a:rPr lang="en-US" b="0" dirty="0"/>
              <a:t>, the...</a:t>
            </a:r>
            <a:br>
              <a:rPr lang="en-US" b="0" dirty="0"/>
            </a:br>
            <a:r>
              <a:rPr lang="en-US" b="0" dirty="0"/>
              <a:t>... for 126 men from </a:t>
            </a:r>
            <a:r>
              <a:rPr lang="en-US" b="0" dirty="0">
                <a:hlinkClick r:id="rId13"/>
              </a:rPr>
              <a:t>Tyre</a:t>
            </a:r>
            <a:r>
              <a:rPr lang="en-US" b="0" dirty="0"/>
              <a:t>...</a:t>
            </a:r>
            <a:br>
              <a:rPr lang="en-US" b="0" dirty="0"/>
            </a:br>
            <a:r>
              <a:rPr lang="en-US" b="0" dirty="0"/>
              <a:t>... for </a:t>
            </a:r>
            <a:r>
              <a:rPr lang="en-US" b="0" dirty="0" err="1"/>
              <a:t>Zabiruam</a:t>
            </a:r>
            <a:r>
              <a:rPr lang="en-US" b="0" dirty="0"/>
              <a:t> the </a:t>
            </a:r>
            <a:r>
              <a:rPr lang="en-US" b="0" dirty="0">
                <a:hlinkClick r:id="rId14"/>
              </a:rPr>
              <a:t>Ly[dian]</a:t>
            </a:r>
            <a:r>
              <a:rPr lang="en-US" b="0" dirty="0"/>
              <a:t>...</a:t>
            </a:r>
          </a:p>
          <a:p>
            <a:r>
              <a:rPr lang="en-US" b="0" dirty="0"/>
              <a:t>2</a:t>
            </a:r>
          </a:p>
          <a:p>
            <a:r>
              <a:rPr lang="en-US" b="0" dirty="0"/>
              <a:t>10 </a:t>
            </a:r>
            <a:r>
              <a:rPr lang="en-US" b="0" dirty="0" err="1"/>
              <a:t>sila</a:t>
            </a:r>
            <a:r>
              <a:rPr lang="en-US" b="0" dirty="0"/>
              <a:t> of oil to... [</a:t>
            </a:r>
            <a:r>
              <a:rPr lang="en-US" b="0" dirty="0" err="1"/>
              <a:t>Ia</a:t>
            </a:r>
            <a:r>
              <a:rPr lang="en-US" b="0" dirty="0"/>
              <a:t>]-'-kin, king of </a:t>
            </a:r>
            <a:r>
              <a:rPr lang="en-US" b="0" dirty="0" err="1"/>
              <a:t>Ia</a:t>
            </a:r>
            <a:r>
              <a:rPr lang="en-US" b="0" dirty="0"/>
              <a:t>-[a-hu-du]</a:t>
            </a:r>
            <a:br>
              <a:rPr lang="en-US" b="0" dirty="0"/>
            </a:br>
            <a:r>
              <a:rPr lang="en-US" b="0" dirty="0"/>
              <a:t>2½ </a:t>
            </a:r>
            <a:r>
              <a:rPr lang="en-US" b="0" dirty="0" err="1"/>
              <a:t>sila</a:t>
            </a:r>
            <a:r>
              <a:rPr lang="en-US" b="0" dirty="0"/>
              <a:t> of oil to the [five so]ns of the king of </a:t>
            </a:r>
            <a:r>
              <a:rPr lang="en-US" b="0" dirty="0" err="1"/>
              <a:t>Ia</a:t>
            </a:r>
            <a:r>
              <a:rPr lang="en-US" b="0" dirty="0"/>
              <a:t>-a-</a:t>
            </a:r>
            <a:r>
              <a:rPr lang="en-US" b="0" u="sng" dirty="0">
                <a:effectLst/>
              </a:rPr>
              <a:t>h</a:t>
            </a:r>
            <a:r>
              <a:rPr lang="en-US" b="0" dirty="0"/>
              <a:t>u-du</a:t>
            </a:r>
            <a:br>
              <a:rPr lang="en-US" b="0" dirty="0"/>
            </a:br>
            <a:r>
              <a:rPr lang="en-US" b="0" dirty="0"/>
              <a:t>4 </a:t>
            </a:r>
            <a:r>
              <a:rPr lang="en-US" b="0" dirty="0" err="1"/>
              <a:t>sila</a:t>
            </a:r>
            <a:r>
              <a:rPr lang="en-US" b="0" dirty="0"/>
              <a:t> to eight men from </a:t>
            </a:r>
            <a:r>
              <a:rPr lang="en-US" b="0" dirty="0" err="1"/>
              <a:t>Ia</a:t>
            </a:r>
            <a:r>
              <a:rPr lang="en-US" b="0" dirty="0"/>
              <a:t>-a-</a:t>
            </a:r>
            <a:r>
              <a:rPr lang="en-US" b="0" u="sng" dirty="0">
                <a:effectLst/>
              </a:rPr>
              <a:t>h</a:t>
            </a:r>
            <a:r>
              <a:rPr lang="en-US" b="0" dirty="0"/>
              <a:t>u-da-a-a...</a:t>
            </a:r>
          </a:p>
          <a:p>
            <a:r>
              <a:rPr lang="en-US" b="0" dirty="0"/>
              <a:t>3</a:t>
            </a:r>
          </a:p>
          <a:p>
            <a:r>
              <a:rPr lang="en-US" b="0" dirty="0"/>
              <a:t>1½ </a:t>
            </a:r>
            <a:r>
              <a:rPr lang="en-US" b="0" dirty="0" err="1"/>
              <a:t>sila</a:t>
            </a:r>
            <a:r>
              <a:rPr lang="en-US" b="0" dirty="0"/>
              <a:t> for three carpenters from </a:t>
            </a:r>
            <a:r>
              <a:rPr lang="en-US" b="0" dirty="0" err="1"/>
              <a:t>Arvad</a:t>
            </a:r>
            <a:r>
              <a:rPr lang="en-US" b="0" dirty="0"/>
              <a:t>, ½ </a:t>
            </a:r>
            <a:r>
              <a:rPr lang="en-US" b="0" dirty="0" err="1"/>
              <a:t>sila</a:t>
            </a:r>
            <a:r>
              <a:rPr lang="en-US" b="0" dirty="0"/>
              <a:t> each</a:t>
            </a:r>
            <a:br>
              <a:rPr lang="en-US" b="0" dirty="0"/>
            </a:br>
            <a:r>
              <a:rPr lang="en-US" b="0" dirty="0"/>
              <a:t>11½ </a:t>
            </a:r>
            <a:r>
              <a:rPr lang="en-US" b="0" dirty="0" err="1"/>
              <a:t>sila</a:t>
            </a:r>
            <a:r>
              <a:rPr lang="en-US" b="0" dirty="0"/>
              <a:t> for eight ditto from </a:t>
            </a:r>
            <a:r>
              <a:rPr lang="en-US" b="0" dirty="0">
                <a:hlinkClick r:id="rId15"/>
              </a:rPr>
              <a:t>Byblos</a:t>
            </a:r>
            <a:r>
              <a:rPr lang="en-US" b="0" dirty="0"/>
              <a:t>, 1 </a:t>
            </a:r>
            <a:r>
              <a:rPr lang="en-US" b="0" dirty="0" err="1"/>
              <a:t>sila</a:t>
            </a:r>
            <a:r>
              <a:rPr lang="en-US" b="0" dirty="0"/>
              <a:t> each...</a:t>
            </a:r>
            <a:br>
              <a:rPr lang="en-US" b="0" dirty="0"/>
            </a:br>
            <a:r>
              <a:rPr lang="en-US" b="0" dirty="0"/>
              <a:t>3½ </a:t>
            </a:r>
            <a:r>
              <a:rPr lang="en-US" b="0" dirty="0" err="1"/>
              <a:t>sila</a:t>
            </a:r>
            <a:r>
              <a:rPr lang="en-US" b="0" dirty="0"/>
              <a:t> </a:t>
            </a:r>
            <a:r>
              <a:rPr lang="en-US" b="0" dirty="0" err="1"/>
              <a:t>sila</a:t>
            </a:r>
            <a:r>
              <a:rPr lang="en-US" b="0" dirty="0"/>
              <a:t> for seven ditto, ½ </a:t>
            </a:r>
            <a:r>
              <a:rPr lang="en-US" b="0" dirty="0" err="1"/>
              <a:t>sila</a:t>
            </a:r>
            <a:r>
              <a:rPr lang="en-US" b="0" dirty="0"/>
              <a:t> each</a:t>
            </a:r>
            <a:br>
              <a:rPr lang="en-US" b="0" dirty="0"/>
            </a:br>
            <a:r>
              <a:rPr lang="en-US" b="0" dirty="0"/>
              <a:t>½ </a:t>
            </a:r>
            <a:r>
              <a:rPr lang="en-US" b="0" dirty="0" err="1"/>
              <a:t>sila</a:t>
            </a:r>
            <a:r>
              <a:rPr lang="en-US" b="0" dirty="0"/>
              <a:t> for </a:t>
            </a:r>
            <a:r>
              <a:rPr lang="en-US" b="0" dirty="0" err="1"/>
              <a:t>Nabû-ê</a:t>
            </a:r>
            <a:r>
              <a:rPr lang="en-US" b="0" u="sng" dirty="0" err="1">
                <a:effectLst/>
              </a:rPr>
              <a:t>t</a:t>
            </a:r>
            <a:r>
              <a:rPr lang="en-US" b="0" dirty="0" err="1"/>
              <a:t>ir</a:t>
            </a:r>
            <a:r>
              <a:rPr lang="en-US" b="0" dirty="0"/>
              <a:t> the carpenter</a:t>
            </a:r>
            <a:br>
              <a:rPr lang="en-US" b="0" dirty="0"/>
            </a:br>
            <a:r>
              <a:rPr lang="en-US" b="0" dirty="0"/>
              <a:t>10 </a:t>
            </a:r>
            <a:r>
              <a:rPr lang="en-US" b="0" dirty="0" err="1"/>
              <a:t>sila</a:t>
            </a:r>
            <a:r>
              <a:rPr lang="en-US" b="0" dirty="0"/>
              <a:t> to </a:t>
            </a:r>
            <a:r>
              <a:rPr lang="en-US" b="0" dirty="0" err="1"/>
              <a:t>Ia</a:t>
            </a:r>
            <a:r>
              <a:rPr lang="en-US" b="0" dirty="0"/>
              <a:t>-</a:t>
            </a:r>
            <a:r>
              <a:rPr lang="en-US" b="0" dirty="0" err="1"/>
              <a:t>ku</a:t>
            </a:r>
            <a:r>
              <a:rPr lang="en-US" b="0" dirty="0"/>
              <a:t>-</a:t>
            </a:r>
            <a:r>
              <a:rPr lang="en-US" b="0" dirty="0" err="1"/>
              <a:t>ú</a:t>
            </a:r>
            <a:r>
              <a:rPr lang="en-US" b="0" dirty="0"/>
              <a:t>-</a:t>
            </a:r>
            <a:r>
              <a:rPr lang="en-US" b="0" dirty="0" err="1"/>
              <a:t>ki</a:t>
            </a:r>
            <a:r>
              <a:rPr lang="en-US" b="0" dirty="0"/>
              <a:t>-nu, the son of the king of </a:t>
            </a:r>
            <a:r>
              <a:rPr lang="en-US" b="0" dirty="0" err="1"/>
              <a:t>Ia</a:t>
            </a:r>
            <a:r>
              <a:rPr lang="en-US" b="0" dirty="0"/>
              <a:t>-</a:t>
            </a:r>
            <a:r>
              <a:rPr lang="en-US" b="0" dirty="0" err="1"/>
              <a:t>ku</a:t>
            </a:r>
            <a:r>
              <a:rPr lang="en-US" b="0" dirty="0"/>
              <a:t>-du</a:t>
            </a:r>
            <a:br>
              <a:rPr lang="en-US" b="0" dirty="0"/>
            </a:br>
            <a:r>
              <a:rPr lang="en-US" b="0" dirty="0"/>
              <a:t>2½ </a:t>
            </a:r>
            <a:r>
              <a:rPr lang="en-US" b="0" dirty="0" err="1"/>
              <a:t>sila</a:t>
            </a:r>
            <a:r>
              <a:rPr lang="en-US" b="0" dirty="0"/>
              <a:t> for the five sons of the king of </a:t>
            </a:r>
            <a:r>
              <a:rPr lang="en-US" b="0" dirty="0" err="1"/>
              <a:t>Ia</a:t>
            </a:r>
            <a:r>
              <a:rPr lang="en-US" b="0" dirty="0"/>
              <a:t>-</a:t>
            </a:r>
            <a:r>
              <a:rPr lang="en-US" b="0" dirty="0" err="1"/>
              <a:t>ku</a:t>
            </a:r>
            <a:r>
              <a:rPr lang="en-US" b="0" dirty="0"/>
              <a:t>-du through </a:t>
            </a:r>
            <a:r>
              <a:rPr lang="en-US" b="0" dirty="0" err="1"/>
              <a:t>Qana'a</a:t>
            </a:r>
            <a:endParaRPr lang="en-US" b="0" dirty="0"/>
          </a:p>
          <a:p>
            <a:r>
              <a:rPr lang="en-US" b="0" dirty="0"/>
              <a:t>Comment</a:t>
            </a:r>
          </a:p>
          <a:p>
            <a:r>
              <a:rPr lang="en-US" b="0" dirty="0"/>
              <a:t>The third list is the most interesting, because it suggests that Jehoiachin had five sons, whereas the Bible says that there were seven::</a:t>
            </a:r>
            <a:r>
              <a:rPr lang="en-US" b="0" baseline="30000" dirty="0"/>
              <a:t>note</a:t>
            </a:r>
            <a:endParaRPr lang="en-US" b="0" dirty="0"/>
          </a:p>
          <a:p>
            <a:r>
              <a:rPr lang="en-US" b="0" dirty="0"/>
              <a:t>The sons of Jehoiachin, the captive: Shealtiel his son, </a:t>
            </a:r>
            <a:r>
              <a:rPr lang="en-US" b="0" dirty="0" err="1"/>
              <a:t>Malchiram</a:t>
            </a:r>
            <a:r>
              <a:rPr lang="en-US" b="0" dirty="0"/>
              <a:t>, Pedaiah, </a:t>
            </a:r>
            <a:r>
              <a:rPr lang="en-US" b="0" dirty="0" err="1"/>
              <a:t>Shenazzar</a:t>
            </a:r>
            <a:r>
              <a:rPr lang="en-US" b="0" dirty="0"/>
              <a:t>, </a:t>
            </a:r>
            <a:r>
              <a:rPr lang="en-US" b="0" dirty="0" err="1"/>
              <a:t>Jekamiah</a:t>
            </a:r>
            <a:r>
              <a:rPr lang="en-US" b="0" dirty="0"/>
              <a:t>, </a:t>
            </a:r>
            <a:r>
              <a:rPr lang="en-US" b="0" dirty="0" err="1"/>
              <a:t>Hoshama</a:t>
            </a:r>
            <a:r>
              <a:rPr lang="en-US" b="0" dirty="0"/>
              <a:t>, and </a:t>
            </a:r>
            <a:r>
              <a:rPr lang="en-US" b="0" dirty="0" err="1"/>
              <a:t>Nedabiah</a:t>
            </a:r>
            <a:r>
              <a:rPr lang="en-US" b="0" dirty="0"/>
              <a:t>.</a:t>
            </a:r>
          </a:p>
          <a:p>
            <a:r>
              <a:rPr lang="en-US" b="0" dirty="0"/>
              <a:t>Perhaps two had died, or had not yet come of age. It is also possible that a mistake was made by someone who copied this verse, because the wording is a bit odd and there is a variant reading. The text, as we now have it, suggests that only Shealtiel was Jehoiachin's son, and the other names are in fact without qualification. Perhaps they are descendants of </a:t>
            </a:r>
            <a:r>
              <a:rPr lang="en-US" b="0" dirty="0" err="1"/>
              <a:t>Malchiram</a:t>
            </a:r>
            <a:r>
              <a:rPr lang="en-US" b="0" dirty="0"/>
              <a:t>, son of Shealtiel, and perhaps we should read:</a:t>
            </a:r>
          </a:p>
          <a:p>
            <a:r>
              <a:rPr lang="en-US" b="0" dirty="0"/>
              <a:t>The sons of Jehoiachin, the captive: Shealtiel his son, </a:t>
            </a:r>
            <a:r>
              <a:rPr lang="en-US" b="0" dirty="0" err="1"/>
              <a:t>Malchiram</a:t>
            </a:r>
            <a:r>
              <a:rPr lang="en-US" b="0" dirty="0"/>
              <a:t> his son, and Pedaiah, </a:t>
            </a:r>
            <a:r>
              <a:rPr lang="en-US" b="0" dirty="0" err="1"/>
              <a:t>Shenazzar</a:t>
            </a:r>
            <a:r>
              <a:rPr lang="en-US" b="0" dirty="0"/>
              <a:t>, </a:t>
            </a:r>
            <a:r>
              <a:rPr lang="en-US" b="0" dirty="0" err="1"/>
              <a:t>Jekamiah</a:t>
            </a:r>
            <a:r>
              <a:rPr lang="en-US" b="0" dirty="0"/>
              <a:t>, </a:t>
            </a:r>
            <a:r>
              <a:rPr lang="en-US" b="0" dirty="0" err="1"/>
              <a:t>Hoshama</a:t>
            </a:r>
            <a:r>
              <a:rPr lang="en-US" b="0" dirty="0"/>
              <a:t>, </a:t>
            </a:r>
            <a:r>
              <a:rPr lang="en-US" b="0" dirty="0" err="1"/>
              <a:t>Nedabiah</a:t>
            </a:r>
            <a:r>
              <a:rPr lang="en-US" b="0" dirty="0"/>
              <a:t>, the sons of </a:t>
            </a:r>
            <a:r>
              <a:rPr lang="en-US" b="0" dirty="0" err="1"/>
              <a:t>Malchiram</a:t>
            </a:r>
            <a:r>
              <a:rPr lang="en-US" b="0" dirty="0"/>
              <a:t>.</a:t>
            </a:r>
          </a:p>
          <a:p>
            <a:r>
              <a:rPr lang="en-US" b="0" dirty="0"/>
              <a:t>Of course, this implies that the five </a:t>
            </a:r>
            <a:r>
              <a:rPr lang="en-US" b="0" i="1" dirty="0">
                <a:effectLst/>
              </a:rPr>
              <a:t>sons</a:t>
            </a:r>
            <a:r>
              <a:rPr lang="en-US" b="0" dirty="0"/>
              <a:t> of text three are in fact five </a:t>
            </a:r>
            <a:r>
              <a:rPr lang="en-US" b="0" i="1" dirty="0">
                <a:effectLst/>
              </a:rPr>
              <a:t>descendants</a:t>
            </a:r>
            <a:r>
              <a:rPr lang="en-US" b="0" dirty="0"/>
              <a:t>, which is certainly possible, because the word "son" was frequently used in a very loose sense. This creates another problem, however: why aren't Shealtiel and </a:t>
            </a:r>
            <a:r>
              <a:rPr lang="en-US" b="0" dirty="0" err="1"/>
              <a:t>Malchiram</a:t>
            </a:r>
            <a:r>
              <a:rPr lang="en-US" b="0" dirty="0"/>
              <a:t> mentioned in text three? Perhaps they had become courtiers of one of the Babylonian kings, but this is just a hypothesis.</a:t>
            </a:r>
          </a:p>
          <a:p>
            <a:r>
              <a:rPr lang="en-US" b="0" dirty="0"/>
              <a:t>A final remark: because Jehoiachin had been king for a mere three months, he could also be described as "the son of the king of Judah" in the third text.</a:t>
            </a:r>
          </a:p>
          <a:p>
            <a:r>
              <a:rPr lang="en-US" b="0" dirty="0"/>
              <a:t>Literature</a:t>
            </a:r>
          </a:p>
          <a:p>
            <a:r>
              <a:rPr lang="en-US" b="0" dirty="0"/>
              <a:t>ANET = James K. Pritchard, </a:t>
            </a:r>
            <a:r>
              <a:rPr lang="en-US" b="0" i="1" dirty="0">
                <a:effectLst/>
              </a:rPr>
              <a:t>Ancient Near Eastern Texts relating to the Old Testament</a:t>
            </a:r>
            <a:r>
              <a:rPr lang="en-US" b="0" dirty="0"/>
              <a:t> (1969 third edition)</a:t>
            </a:r>
          </a:p>
          <a:p>
            <a:r>
              <a:rPr lang="en-US" b="0" dirty="0"/>
              <a:t>Diana Edelman, </a:t>
            </a:r>
            <a:r>
              <a:rPr lang="en-US" b="0" i="1" dirty="0">
                <a:effectLst/>
              </a:rPr>
              <a:t>The Origins of the 'Second' Temple. Persian Imperial Policy and the Rebuilding of </a:t>
            </a:r>
            <a:r>
              <a:rPr lang="en-US" b="0" i="1" dirty="0">
                <a:effectLst/>
                <a:hlinkClick r:id="rId16"/>
              </a:rPr>
              <a:t>Jerusalem</a:t>
            </a:r>
            <a:r>
              <a:rPr lang="en-US" b="0" dirty="0"/>
              <a:t> (2005), pp.21-22</a:t>
            </a:r>
          </a:p>
          <a:p>
            <a:r>
              <a:rPr lang="en-US" b="0" dirty="0"/>
              <a:t>Irving Finkel, "The Lament of </a:t>
            </a:r>
            <a:r>
              <a:rPr lang="en-US" b="0" dirty="0" err="1"/>
              <a:t>Nabû-šuma-ukîn</a:t>
            </a:r>
            <a:r>
              <a:rPr lang="en-US" b="0" dirty="0"/>
              <a:t>" in J. </a:t>
            </a:r>
            <a:r>
              <a:rPr lang="en-US" b="0" dirty="0" err="1"/>
              <a:t>Renger</a:t>
            </a:r>
            <a:r>
              <a:rPr lang="en-US" b="0" dirty="0"/>
              <a:t> (ed.), </a:t>
            </a:r>
            <a:r>
              <a:rPr lang="en-US" b="0" i="1" dirty="0">
                <a:effectLst/>
              </a:rPr>
              <a:t>Babylon. Focus </a:t>
            </a:r>
            <a:r>
              <a:rPr lang="en-US" b="0" i="1" dirty="0" err="1">
                <a:effectLst/>
              </a:rPr>
              <a:t>mesopotamischer</a:t>
            </a:r>
            <a:r>
              <a:rPr lang="en-US" b="0" i="1" dirty="0">
                <a:effectLst/>
              </a:rPr>
              <a:t> </a:t>
            </a:r>
            <a:r>
              <a:rPr lang="en-US" b="0" i="1" dirty="0" err="1">
                <a:effectLst/>
              </a:rPr>
              <a:t>Geschichte</a:t>
            </a:r>
            <a:r>
              <a:rPr lang="en-US" b="0" i="1" dirty="0">
                <a:effectLst/>
              </a:rPr>
              <a:t>, </a:t>
            </a:r>
            <a:r>
              <a:rPr lang="en-US" b="0" i="1" dirty="0" err="1">
                <a:effectLst/>
              </a:rPr>
              <a:t>Wiege</a:t>
            </a:r>
            <a:r>
              <a:rPr lang="en-US" b="0" i="1" dirty="0">
                <a:effectLst/>
              </a:rPr>
              <a:t> </a:t>
            </a:r>
            <a:r>
              <a:rPr lang="en-US" b="0" i="1" dirty="0" err="1">
                <a:effectLst/>
              </a:rPr>
              <a:t>früher</a:t>
            </a:r>
            <a:r>
              <a:rPr lang="en-US" b="0" i="1" dirty="0">
                <a:effectLst/>
              </a:rPr>
              <a:t> </a:t>
            </a:r>
            <a:r>
              <a:rPr lang="en-US" b="0" i="1" dirty="0" err="1">
                <a:effectLst/>
              </a:rPr>
              <a:t>Gelehrtsamkeit</a:t>
            </a:r>
            <a:r>
              <a:rPr lang="en-US" b="0" i="1" dirty="0">
                <a:effectLst/>
              </a:rPr>
              <a:t>, Mythos in der </a:t>
            </a:r>
            <a:r>
              <a:rPr lang="en-US" b="0" i="1" dirty="0" err="1">
                <a:effectLst/>
              </a:rPr>
              <a:t>Moderne</a:t>
            </a:r>
            <a:r>
              <a:rPr lang="en-US" b="0" dirty="0"/>
              <a:t> (1999 </a:t>
            </a:r>
            <a:r>
              <a:rPr lang="en-US" b="0" dirty="0" err="1"/>
              <a:t>Saaerbrücken</a:t>
            </a:r>
            <a:r>
              <a:rPr lang="en-US" b="0" dirty="0"/>
              <a:t>) 323-341</a:t>
            </a:r>
          </a:p>
          <a:p>
            <a:r>
              <a:rPr lang="en-US" b="0" dirty="0"/>
              <a:t>This page was created in 2007; last modified on 12 October 2020.”</a:t>
            </a:r>
          </a:p>
          <a:p>
            <a:endParaRPr lang="en-US" b="0" dirty="0"/>
          </a:p>
          <a:p>
            <a:r>
              <a:rPr lang="en-US" b="0" dirty="0"/>
              <a:t>https://</a:t>
            </a:r>
            <a:r>
              <a:rPr lang="en-US" b="0" dirty="0" err="1"/>
              <a:t>www.livius.org</a:t>
            </a:r>
            <a:r>
              <a:rPr lang="en-US" b="0" dirty="0"/>
              <a:t>/articles/person/</a:t>
            </a:r>
            <a:r>
              <a:rPr lang="en-US" b="0" dirty="0" err="1"/>
              <a:t>jehoiachin</a:t>
            </a:r>
            <a:r>
              <a:rPr lang="en-US" b="0" dirty="0"/>
              <a:t>-in-</a:t>
            </a:r>
            <a:r>
              <a:rPr lang="en-US" b="0" dirty="0" err="1"/>
              <a:t>babylonia</a:t>
            </a:r>
            <a:r>
              <a:rPr lang="en-US" b="0" dirty="0"/>
              <a:t>/</a:t>
            </a:r>
          </a:p>
          <a:p>
            <a:r>
              <a:rPr lang="en-US" b="0" dirty="0"/>
              <a:t>——————————</a:t>
            </a:r>
          </a:p>
          <a:p>
            <a:r>
              <a:rPr lang="en-US" b="0" dirty="0"/>
              <a:t>White cuneiform image above from K. A. Kitchen:</a:t>
            </a:r>
          </a:p>
          <a:p>
            <a:pPr marL="0" indent="0">
              <a:buFont typeface="+mj-lt"/>
              <a:buNone/>
            </a:pPr>
            <a:r>
              <a:rPr lang="en-US" b="0" dirty="0"/>
              <a:t>﻿"From a vaulted building closely adjoining the royal palace proper came a series of cuneiform tablets dated to the tenth to thirty-fifth years of </a:t>
            </a:r>
            <a:r>
              <a:rPr lang="en-US" b="0" dirty="0" err="1"/>
              <a:t>Nebuchadrezzar</a:t>
            </a:r>
            <a:r>
              <a:rPr lang="en-US" b="0" dirty="0"/>
              <a:t> II (595-570), being “ration tablets” for people kept or employed in Babylon and its palace. Among the beneficiaries in receipt of oil were “Jehoiachin king of Judah” (just once, “king’s son of Judah”) and “the 5 sons of the king of Judah in the care of (their guardian?) </a:t>
            </a:r>
            <a:r>
              <a:rPr lang="en-US" b="0" dirty="0" err="1"/>
              <a:t>Qenaiah</a:t>
            </a:r>
            <a:r>
              <a:rPr lang="en-US" b="0" dirty="0"/>
              <a:t>” (cf. fig. 10C). Thus the exiled young king and his infant children were already on a regular allowance in </a:t>
            </a:r>
            <a:r>
              <a:rPr lang="en-US" b="0" dirty="0" err="1"/>
              <a:t>Nebuchadrezzar’s</a:t>
            </a:r>
            <a:r>
              <a:rPr lang="en-US" b="0" dirty="0"/>
              <a:t> time (one tablet is of Year 13, 592), but under the palace equivalent of house arrest."</a:t>
            </a:r>
          </a:p>
          <a:p>
            <a:endParaRPr lang="en-US" b="0" dirty="0"/>
          </a:p>
          <a:p>
            <a:r>
              <a:rPr lang="en-US" b="0" dirty="0"/>
              <a:t>Kitchen, K. A.. On the Reliability of the Old Testament. Wm. B. Eerdmans Publishing Co.. Kindle Edition. Plate X, Fig 10C</a:t>
            </a:r>
          </a:p>
          <a:p>
            <a:r>
              <a:rPr lang="en-US" b="0" dirty="0"/>
              <a:t>_____________</a:t>
            </a:r>
          </a:p>
          <a:p>
            <a:r>
              <a:rPr lang="en-US" b="0" dirty="0">
                <a:cs typeface="ＭＳ Ｐゴシック" charset="0"/>
              </a:rPr>
              <a:t>OS-12-2Kings-234</a:t>
            </a:r>
          </a:p>
          <a:p>
            <a:r>
              <a:rPr lang="en-US" b="0" dirty="0"/>
              <a:t>OS-13-1 Chron-92</a:t>
            </a:r>
          </a:p>
          <a:p>
            <a:r>
              <a:rPr lang="en-US" b="0" dirty="0"/>
              <a:t>OS-14-2 Chron-311</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41070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0"/>
                <a:cs typeface="Arial" panose="020B0604020202020204" pitchFamily="34" charset="0"/>
              </a:rPr>
              <a:t>1Chr. 3:16    The successors of Jehoiakim were his son Jehoiachin and his brother </a:t>
            </a:r>
            <a:r>
              <a:rPr lang="en-US" sz="1200" kern="1200" dirty="0" err="1">
                <a:solidFill>
                  <a:schemeClr val="tx1"/>
                </a:solidFill>
                <a:effectLst/>
                <a:ea typeface="ＭＳ Ｐゴシック" charset="0"/>
                <a:cs typeface="Arial" panose="020B0604020202020204" pitchFamily="34" charset="0"/>
              </a:rPr>
              <a:t>Zedekiah.</a:t>
            </a:r>
            <a:r>
              <a:rPr lang="en-US" sz="1200" kern="1200" baseline="30000" dirty="0" err="1">
                <a:solidFill>
                  <a:schemeClr val="tx1"/>
                </a:solidFill>
                <a:effectLst/>
                <a:ea typeface="ＭＳ Ｐゴシック" charset="0"/>
                <a:cs typeface="Arial" panose="020B0604020202020204" pitchFamily="34" charset="0"/>
              </a:rPr>
              <a:t>a</a:t>
            </a:r>
            <a:br>
              <a:rPr lang="en-US" sz="1200" kern="1200" dirty="0">
                <a:solidFill>
                  <a:schemeClr val="tx1"/>
                </a:solidFill>
                <a:effectLst/>
                <a:ea typeface="ＭＳ Ｐゴシック" charset="0"/>
                <a:cs typeface="Arial" panose="020B0604020202020204" pitchFamily="34" charset="0"/>
              </a:rPr>
            </a:b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Descendants of Jehoiachin</a:t>
            </a:r>
            <a:br>
              <a:rPr lang="en-US" sz="1200" kern="1200" dirty="0">
                <a:solidFill>
                  <a:schemeClr val="tx1"/>
                </a:solidFill>
                <a:effectLst/>
                <a:ea typeface="ＭＳ Ｐゴシック" charset="0"/>
                <a:cs typeface="Arial" panose="020B0604020202020204" pitchFamily="34" charset="0"/>
              </a:rPr>
            </a:b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1Chr. 3:17    The sons of </a:t>
            </a:r>
            <a:r>
              <a:rPr lang="en-US" sz="1200" kern="1200" dirty="0" err="1">
                <a:solidFill>
                  <a:schemeClr val="tx1"/>
                </a:solidFill>
                <a:effectLst/>
                <a:ea typeface="ＭＳ Ｐゴシック" charset="0"/>
                <a:cs typeface="Arial" panose="020B0604020202020204" pitchFamily="34" charset="0"/>
              </a:rPr>
              <a:t>Jehoiachin,</a:t>
            </a:r>
            <a:r>
              <a:rPr lang="en-US" sz="1200" kern="1200" baseline="30000" dirty="0" err="1">
                <a:solidFill>
                  <a:schemeClr val="tx1"/>
                </a:solidFill>
                <a:effectLst/>
                <a:ea typeface="ＭＳ Ｐゴシック" charset="0"/>
                <a:cs typeface="Arial" panose="020B0604020202020204" pitchFamily="34" charset="0"/>
              </a:rPr>
              <a:t>a</a:t>
            </a:r>
            <a:r>
              <a:rPr lang="en-US" sz="1200" kern="1200" dirty="0">
                <a:solidFill>
                  <a:schemeClr val="tx1"/>
                </a:solidFill>
                <a:effectLst/>
                <a:ea typeface="ＭＳ Ｐゴシック" charset="0"/>
                <a:cs typeface="Arial" panose="020B0604020202020204" pitchFamily="34" charset="0"/>
              </a:rPr>
              <a:t> who was taken prisoner by the Babylonians, were Shealtiel, 18  </a:t>
            </a:r>
            <a:r>
              <a:rPr lang="en-US" sz="1200" kern="1200" dirty="0" err="1">
                <a:solidFill>
                  <a:schemeClr val="tx1"/>
                </a:solidFill>
                <a:effectLst/>
                <a:ea typeface="ＭＳ Ｐゴシック" charset="0"/>
                <a:cs typeface="Arial" panose="020B0604020202020204" pitchFamily="34" charset="0"/>
              </a:rPr>
              <a:t>Malkiram</a:t>
            </a:r>
            <a:r>
              <a:rPr lang="en-US" sz="1200" kern="1200" dirty="0">
                <a:solidFill>
                  <a:schemeClr val="tx1"/>
                </a:solidFill>
                <a:effectLst/>
                <a:ea typeface="ＭＳ Ｐゴシック" charset="0"/>
                <a:cs typeface="Arial" panose="020B0604020202020204" pitchFamily="34" charset="0"/>
              </a:rPr>
              <a:t>, Pedaiah, </a:t>
            </a:r>
            <a:r>
              <a:rPr lang="en-US" sz="1200" kern="1200" dirty="0" err="1">
                <a:solidFill>
                  <a:schemeClr val="tx1"/>
                </a:solidFill>
                <a:effectLst/>
                <a:ea typeface="ＭＳ Ｐゴシック" charset="0"/>
                <a:cs typeface="Arial" panose="020B0604020202020204" pitchFamily="34" charset="0"/>
              </a:rPr>
              <a:t>Shenazzar</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Jekamiah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Hoshama</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Nedabiah</a:t>
            </a:r>
            <a:r>
              <a:rPr lang="en-US" sz="1200" kern="1200" dirty="0">
                <a:solidFill>
                  <a:schemeClr val="tx1"/>
                </a:solidFill>
                <a:effectLst/>
                <a:ea typeface="ＭＳ Ｐゴシック" charset="0"/>
                <a:cs typeface="Arial" panose="020B0604020202020204" pitchFamily="34" charset="0"/>
              </a:rPr>
              <a:t>.</a:t>
            </a:r>
          </a:p>
          <a:p>
            <a:r>
              <a:rPr lang="en-US" sz="1200" kern="1200" dirty="0">
                <a:solidFill>
                  <a:schemeClr val="tx1"/>
                </a:solidFill>
                <a:effectLst/>
                <a:ea typeface="ＭＳ Ｐゴシック" charset="0"/>
                <a:cs typeface="Arial" panose="020B0604020202020204" pitchFamily="34" charset="0"/>
              </a:rPr>
              <a:t>1Chr. 3:19    The sons of Pedaiah were Zerubbabel and Shimei. </a:t>
            </a:r>
          </a:p>
          <a:p>
            <a:r>
              <a:rPr lang="en-US" sz="1200" kern="1200" dirty="0">
                <a:solidFill>
                  <a:schemeClr val="tx1"/>
                </a:solidFill>
                <a:effectLst/>
                <a:ea typeface="ＭＳ Ｐゴシック" charset="0"/>
                <a:cs typeface="Arial" panose="020B0604020202020204" pitchFamily="34" charset="0"/>
              </a:rPr>
              <a:t>  The sons of Zerubbabel were </a:t>
            </a:r>
            <a:r>
              <a:rPr lang="en-US" sz="1200" kern="1200" dirty="0" err="1">
                <a:solidFill>
                  <a:schemeClr val="tx1"/>
                </a:solidFill>
                <a:effectLst/>
                <a:ea typeface="ＭＳ Ｐゴシック" charset="0"/>
                <a:cs typeface="Arial" panose="020B0604020202020204" pitchFamily="34" charset="0"/>
              </a:rPr>
              <a:t>Meshullam</a:t>
            </a:r>
            <a:r>
              <a:rPr lang="en-US" sz="1200" kern="1200" dirty="0">
                <a:solidFill>
                  <a:schemeClr val="tx1"/>
                </a:solidFill>
                <a:effectLst/>
                <a:ea typeface="ＭＳ Ｐゴシック" charset="0"/>
                <a:cs typeface="Arial" panose="020B0604020202020204" pitchFamily="34" charset="0"/>
              </a:rPr>
              <a:t> and Hananiah. (Their sister was </a:t>
            </a:r>
            <a:r>
              <a:rPr lang="en-US" sz="1200" kern="1200" dirty="0" err="1">
                <a:solidFill>
                  <a:schemeClr val="tx1"/>
                </a:solidFill>
                <a:effectLst/>
                <a:ea typeface="ＭＳ Ｐゴシック" charset="0"/>
                <a:cs typeface="Arial" panose="020B0604020202020204" pitchFamily="34" charset="0"/>
              </a:rPr>
              <a:t>Shelomith</a:t>
            </a:r>
            <a:r>
              <a:rPr lang="en-US" sz="1200" kern="1200" dirty="0">
                <a:solidFill>
                  <a:schemeClr val="tx1"/>
                </a:solidFill>
                <a:effectLst/>
                <a:ea typeface="ＭＳ Ｐゴシック" charset="0"/>
                <a:cs typeface="Arial" panose="020B0604020202020204" pitchFamily="34" charset="0"/>
              </a:rPr>
              <a:t>.) 20  His five other sons were </a:t>
            </a:r>
            <a:r>
              <a:rPr lang="en-US" sz="1200" kern="1200" dirty="0" err="1">
                <a:solidFill>
                  <a:schemeClr val="tx1"/>
                </a:solidFill>
                <a:effectLst/>
                <a:ea typeface="ＭＳ Ｐゴシック" charset="0"/>
                <a:cs typeface="Arial" panose="020B0604020202020204" pitchFamily="34" charset="0"/>
              </a:rPr>
              <a:t>Hashubah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Ohel</a:t>
            </a:r>
            <a:r>
              <a:rPr lang="en-US" sz="1200" kern="1200" dirty="0">
                <a:solidFill>
                  <a:schemeClr val="tx1"/>
                </a:solidFill>
                <a:effectLst/>
                <a:ea typeface="ＭＳ Ｐゴシック" charset="0"/>
                <a:cs typeface="Arial" panose="020B0604020202020204" pitchFamily="34" charset="0"/>
              </a:rPr>
              <a:t>, Berekiah, </a:t>
            </a:r>
            <a:r>
              <a:rPr lang="en-US" sz="1200" kern="1200" dirty="0" err="1">
                <a:solidFill>
                  <a:schemeClr val="tx1"/>
                </a:solidFill>
                <a:effectLst/>
                <a:ea typeface="ＭＳ Ｐゴシック" charset="0"/>
                <a:cs typeface="Arial" panose="020B0604020202020204" pitchFamily="34" charset="0"/>
              </a:rPr>
              <a:t>Hasadiah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Jushab</a:t>
            </a:r>
            <a:r>
              <a:rPr lang="en-US" sz="1200" kern="1200" dirty="0">
                <a:solidFill>
                  <a:schemeClr val="tx1"/>
                </a:solidFill>
                <a:effectLst/>
                <a:ea typeface="ＭＳ Ｐゴシック" charset="0"/>
                <a:cs typeface="Arial" panose="020B0604020202020204" pitchFamily="34" charset="0"/>
              </a:rPr>
              <a:t>-hesed.</a:t>
            </a:r>
          </a:p>
          <a:p>
            <a:r>
              <a:rPr lang="en-US" sz="1200" kern="1200" dirty="0">
                <a:solidFill>
                  <a:schemeClr val="tx1"/>
                </a:solidFill>
                <a:effectLst/>
                <a:ea typeface="ＭＳ Ｐゴシック" charset="0"/>
                <a:cs typeface="Arial" panose="020B0604020202020204" pitchFamily="34" charset="0"/>
              </a:rPr>
              <a:t>1Chr. 3:21    The sons of Hananiah were </a:t>
            </a:r>
            <a:r>
              <a:rPr lang="en-US" sz="1200" kern="1200" dirty="0" err="1">
                <a:solidFill>
                  <a:schemeClr val="tx1"/>
                </a:solidFill>
                <a:effectLst/>
                <a:ea typeface="ＭＳ Ｐゴシック" charset="0"/>
                <a:cs typeface="Arial" panose="020B0604020202020204" pitchFamily="34" charset="0"/>
              </a:rPr>
              <a:t>Pelatiah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Jeshaiah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Jeshaiah’s</a:t>
            </a:r>
            <a:r>
              <a:rPr lang="en-US" sz="1200" kern="1200" dirty="0">
                <a:solidFill>
                  <a:schemeClr val="tx1"/>
                </a:solidFill>
                <a:effectLst/>
                <a:ea typeface="ＭＳ Ｐゴシック" charset="0"/>
                <a:cs typeface="Arial" panose="020B0604020202020204" pitchFamily="34" charset="0"/>
              </a:rPr>
              <a:t> son was </a:t>
            </a:r>
            <a:r>
              <a:rPr lang="en-US" sz="1200" kern="1200" dirty="0" err="1">
                <a:solidFill>
                  <a:schemeClr val="tx1"/>
                </a:solidFill>
                <a:effectLst/>
                <a:ea typeface="ＭＳ Ｐゴシック" charset="0"/>
                <a:cs typeface="Arial" panose="020B0604020202020204" pitchFamily="34" charset="0"/>
              </a:rPr>
              <a:t>Rephaiah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Rephaiah’s</a:t>
            </a:r>
            <a:r>
              <a:rPr lang="en-US" sz="1200" kern="1200" dirty="0">
                <a:solidFill>
                  <a:schemeClr val="tx1"/>
                </a:solidFill>
                <a:effectLst/>
                <a:ea typeface="ＭＳ Ｐゴシック" charset="0"/>
                <a:cs typeface="Arial" panose="020B0604020202020204" pitchFamily="34" charset="0"/>
              </a:rPr>
              <a:t> son was </a:t>
            </a:r>
            <a:r>
              <a:rPr lang="en-US" sz="1200" kern="1200" dirty="0" err="1">
                <a:solidFill>
                  <a:schemeClr val="tx1"/>
                </a:solidFill>
                <a:effectLst/>
                <a:ea typeface="ＭＳ Ｐゴシック" charset="0"/>
                <a:cs typeface="Arial" panose="020B0604020202020204" pitchFamily="34" charset="0"/>
              </a:rPr>
              <a:t>Arnan</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Arnan’s</a:t>
            </a:r>
            <a:r>
              <a:rPr lang="en-US" sz="1200" kern="1200" dirty="0">
                <a:solidFill>
                  <a:schemeClr val="tx1"/>
                </a:solidFill>
                <a:effectLst/>
                <a:ea typeface="ＭＳ Ｐゴシック" charset="0"/>
                <a:cs typeface="Arial" panose="020B0604020202020204" pitchFamily="34" charset="0"/>
              </a:rPr>
              <a:t> son was Obadiah. Obadiah’s son was Shecaniah.</a:t>
            </a:r>
          </a:p>
          <a:p>
            <a:r>
              <a:rPr lang="en-US" sz="1200" kern="1200" dirty="0">
                <a:solidFill>
                  <a:schemeClr val="tx1"/>
                </a:solidFill>
                <a:effectLst/>
                <a:ea typeface="ＭＳ Ｐゴシック" charset="0"/>
                <a:cs typeface="Arial" panose="020B0604020202020204" pitchFamily="34" charset="0"/>
              </a:rPr>
              <a:t>1Chr. 3:22    The descendants of Shecaniah were Shemaiah and his sons, </a:t>
            </a:r>
            <a:r>
              <a:rPr lang="en-US" sz="1200" kern="1200" dirty="0" err="1">
                <a:solidFill>
                  <a:schemeClr val="tx1"/>
                </a:solidFill>
                <a:effectLst/>
                <a:ea typeface="ＭＳ Ｐゴシック" charset="0"/>
                <a:cs typeface="Arial" panose="020B0604020202020204" pitchFamily="34" charset="0"/>
              </a:rPr>
              <a:t>Hattush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Igal</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Bariah</a:t>
            </a:r>
            <a:r>
              <a:rPr lang="en-US" sz="1200" kern="1200" dirty="0">
                <a:solidFill>
                  <a:schemeClr val="tx1"/>
                </a:solidFill>
                <a:effectLst/>
                <a:ea typeface="ＭＳ Ｐゴシック" charset="0"/>
                <a:cs typeface="Arial" panose="020B0604020202020204" pitchFamily="34" charset="0"/>
              </a:rPr>
              <a:t>, Neariah, and </a:t>
            </a:r>
            <a:r>
              <a:rPr lang="en-US" sz="1200" kern="1200" dirty="0" err="1">
                <a:solidFill>
                  <a:schemeClr val="tx1"/>
                </a:solidFill>
                <a:effectLst/>
                <a:ea typeface="ＭＳ Ｐゴシック" charset="0"/>
                <a:cs typeface="Arial" panose="020B0604020202020204" pitchFamily="34" charset="0"/>
              </a:rPr>
              <a:t>Shaphat</a:t>
            </a:r>
            <a:r>
              <a:rPr lang="en-US" sz="1200" kern="1200" dirty="0">
                <a:solidFill>
                  <a:schemeClr val="tx1"/>
                </a:solidFill>
                <a:effectLst/>
                <a:ea typeface="ＭＳ Ｐゴシック" charset="0"/>
                <a:cs typeface="Arial" panose="020B0604020202020204" pitchFamily="34" charset="0"/>
              </a:rPr>
              <a:t>—six in all.</a:t>
            </a:r>
          </a:p>
          <a:p>
            <a:r>
              <a:rPr lang="en-US" sz="1200" kern="1200" dirty="0">
                <a:solidFill>
                  <a:schemeClr val="tx1"/>
                </a:solidFill>
                <a:effectLst/>
                <a:ea typeface="ＭＳ Ｐゴシック" charset="0"/>
                <a:cs typeface="Arial" panose="020B0604020202020204" pitchFamily="34" charset="0"/>
              </a:rPr>
              <a:t>1Chr. 3:23    The sons of Neariah were Elioenai, </a:t>
            </a:r>
            <a:r>
              <a:rPr lang="en-US" sz="1200" kern="1200" dirty="0" err="1">
                <a:solidFill>
                  <a:schemeClr val="tx1"/>
                </a:solidFill>
                <a:effectLst/>
                <a:ea typeface="ＭＳ Ｐゴシック" charset="0"/>
                <a:cs typeface="Arial" panose="020B0604020202020204" pitchFamily="34" charset="0"/>
              </a:rPr>
              <a:t>Hizkiah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Azrikam</a:t>
            </a:r>
            <a:r>
              <a:rPr lang="en-US" sz="1200" kern="1200" dirty="0">
                <a:solidFill>
                  <a:schemeClr val="tx1"/>
                </a:solidFill>
                <a:effectLst/>
                <a:ea typeface="ＭＳ Ｐゴシック" charset="0"/>
                <a:cs typeface="Arial" panose="020B0604020202020204" pitchFamily="34" charset="0"/>
              </a:rPr>
              <a:t>—three in all.</a:t>
            </a:r>
          </a:p>
          <a:p>
            <a:r>
              <a:rPr lang="en-US" sz="1200" kern="1200" dirty="0">
                <a:solidFill>
                  <a:schemeClr val="tx1"/>
                </a:solidFill>
                <a:effectLst/>
                <a:ea typeface="ＭＳ Ｐゴシック" charset="0"/>
                <a:cs typeface="Arial" panose="020B0604020202020204" pitchFamily="34" charset="0"/>
              </a:rPr>
              <a:t>1Chr. 3:24    The sons of Elioenai were Hodaviah, </a:t>
            </a:r>
            <a:r>
              <a:rPr lang="en-US" sz="1200" kern="1200" dirty="0" err="1">
                <a:solidFill>
                  <a:schemeClr val="tx1"/>
                </a:solidFill>
                <a:effectLst/>
                <a:ea typeface="ＭＳ Ｐゴシック" charset="0"/>
                <a:cs typeface="Arial" panose="020B0604020202020204" pitchFamily="34" charset="0"/>
              </a:rPr>
              <a:t>Eliashib</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Pelaiah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Akkub</a:t>
            </a:r>
            <a:r>
              <a:rPr lang="en-US" sz="1200" kern="1200" dirty="0">
                <a:solidFill>
                  <a:schemeClr val="tx1"/>
                </a:solidFill>
                <a:effectLst/>
                <a:ea typeface="ＭＳ Ｐゴシック" charset="0"/>
                <a:cs typeface="Arial" panose="020B0604020202020204" pitchFamily="34" charset="0"/>
              </a:rPr>
              <a:t>, Johanan, </a:t>
            </a:r>
            <a:r>
              <a:rPr lang="en-US" sz="1200" kern="1200" dirty="0" err="1">
                <a:solidFill>
                  <a:schemeClr val="tx1"/>
                </a:solidFill>
                <a:effectLst/>
                <a:ea typeface="ＭＳ Ｐゴシック" charset="0"/>
                <a:cs typeface="Arial" panose="020B0604020202020204" pitchFamily="34" charset="0"/>
              </a:rPr>
              <a:t>Delaiah</a:t>
            </a:r>
            <a:r>
              <a:rPr lang="en-US" sz="1200" kern="1200" dirty="0">
                <a:solidFill>
                  <a:schemeClr val="tx1"/>
                </a:solidFill>
                <a:effectLst/>
                <a:ea typeface="ＭＳ Ｐゴシック" charset="0"/>
                <a:cs typeface="Arial" panose="020B0604020202020204" pitchFamily="34" charset="0"/>
              </a:rPr>
              <a:t>, and Anani—seven in all.</a:t>
            </a:r>
          </a:p>
          <a:p>
            <a:r>
              <a:rPr lang="en-US" dirty="0">
                <a:cs typeface="ＭＳ Ｐゴシック" charset="0"/>
              </a:rPr>
              <a:t>____________</a:t>
            </a:r>
          </a:p>
          <a:p>
            <a:endParaRPr lang="en-US" dirty="0">
              <a:cs typeface="ＭＳ Ｐゴシック" charset="0"/>
            </a:endParaRPr>
          </a:p>
          <a:p>
            <a:r>
              <a:rPr lang="en-US" dirty="0">
                <a:cs typeface="ＭＳ Ｐゴシック" charset="0"/>
              </a:rPr>
              <a:t>OS-12-2 Kings-235</a:t>
            </a:r>
            <a:endParaRPr lang="en-US" dirty="0"/>
          </a:p>
          <a:p>
            <a:r>
              <a:rPr lang="en-US" dirty="0"/>
              <a:t>OS-13-1 Chron-234</a:t>
            </a:r>
          </a:p>
          <a:p>
            <a:r>
              <a:rPr lang="en-US" dirty="0"/>
              <a:t>OS-14-2 Chron-301</a:t>
            </a:r>
            <a:endParaRPr lang="en-US" dirty="0">
              <a:cs typeface="ＭＳ Ｐゴシック" charset="0"/>
            </a:endParaRPr>
          </a:p>
        </p:txBody>
      </p:sp>
    </p:spTree>
    <p:extLst>
      <p:ext uri="{BB962C8B-B14F-4D97-AF65-F5344CB8AC3E}">
        <p14:creationId xmlns:p14="http://schemas.microsoft.com/office/powerpoint/2010/main" val="3512006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t>———————</a:t>
            </a:r>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ea typeface="ＭＳ Ｐゴシック" charset="-128"/>
                <a:cs typeface="ＭＳ Ｐゴシック" charset="-128"/>
              </a:rPr>
              <a:t>2. DESCENDANTS OF SOLOMON (3:10-24)</a:t>
            </a:r>
          </a:p>
          <a:p>
            <a:r>
              <a:rPr lang="en-US" sz="1200" kern="1200" dirty="0">
                <a:solidFill>
                  <a:schemeClr val="tx1"/>
                </a:solidFill>
                <a:effectLst/>
                <a:ea typeface="ＭＳ Ｐゴシック" charset="-128"/>
                <a:cs typeface="ＭＳ Ｐゴシック" charset="-128"/>
              </a:rPr>
              <a:t>3:10-24. This list of Solomon’s descendants is in effect a list of Judah’s kings from Solomon through Zedekiah (vv. 10-16) and their exilic and postexilic continuation (vv. 17-24). Athaliah, the queen who ruled between Ahaziah and Joash, is not mentioned (v. 11). That is because she was only a political usurper and was not in the true dynastic succession (cf. 2 Kings 11). Of the sons of Josiah, Johanan (1 Chron. 3:15) is otherwise unknown. He cannot be Jehoahaz (2 Kings 23:31) because Jehoahaz was [Vol. 1, p. 595] younger than Jehoiakim (cf. 2 Kings 23:36). This means that Shallum (1 Chron. 3:15) is identical to Jehoahaz who, though the next-to-youngest son of Josiah, preceded his brothers on the throne (cf. Jer. 22:11-12).</a:t>
            </a:r>
          </a:p>
          <a:p>
            <a:r>
              <a:rPr lang="en-US" sz="1200" kern="1200" dirty="0">
                <a:solidFill>
                  <a:schemeClr val="tx1"/>
                </a:solidFill>
                <a:effectLst/>
                <a:ea typeface="ＭＳ Ｐゴシック" charset="-128"/>
                <a:cs typeface="ＭＳ Ｐゴシック" charset="-128"/>
              </a:rPr>
              <a:t>The remainder of the succession followed by the chronicler is Jeconiah (Heb.; cf. NIV marg. of 1 Chron. 3:16; also known as Jehoiachin; cf. v. 17 and 2 Kings 24:8, and Coniah, Jer. 22:24, marg.). Then came Pedaiah (1 Chron. 3:18), Zerubbabel (v. 19), Hananiah (v. 19), Shecaniah (v. 21), Shemaiah (v. 22), Elioenai (v. 23), and Hodaviah (v. 24).</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Three difficulties here must be addressed. First, Zerubbabel (v. 19) is elsewhere called the son of Shealtiel,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ea typeface="ＭＳ Ｐゴシック" charset="-128"/>
                <a:cs typeface="ＭＳ Ｐゴシック" charset="-128"/>
              </a:rPr>
              <a:t>Abiud</a:t>
            </a:r>
            <a:r>
              <a:rPr lang="en-US" sz="1200" kern="1200" dirty="0">
                <a:solidFill>
                  <a:schemeClr val="tx1"/>
                </a:solidFill>
                <a:effectLst/>
                <a:ea typeface="ＭＳ Ｐゴシック" charset="-128"/>
                <a:cs typeface="ＭＳ Ｐゴシック" charset="-128"/>
              </a:rPr>
              <a:t> (Matt. 1:13). Luke, viewing it through Nathan, said </a:t>
            </a:r>
            <a:r>
              <a:rPr lang="en-US" sz="1200" kern="1200" dirty="0" err="1">
                <a:solidFill>
                  <a:schemeClr val="tx1"/>
                </a:solidFill>
                <a:effectLst/>
                <a:ea typeface="ＭＳ Ｐゴシック" charset="-128"/>
                <a:cs typeface="ＭＳ Ｐゴシック" charset="-128"/>
              </a:rPr>
              <a:t>Rhesa</a:t>
            </a:r>
            <a:r>
              <a:rPr lang="en-US" sz="1200" kern="1200" dirty="0">
                <a:solidFill>
                  <a:schemeClr val="tx1"/>
                </a:solidFill>
                <a:effectLst/>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ea typeface="ＭＳ Ｐゴシック" charset="-128"/>
                <a:cs typeface="ＭＳ Ｐゴシック" charset="-128"/>
              </a:rPr>
              <a:t>Abiud</a:t>
            </a:r>
            <a:r>
              <a:rPr lang="en-US" sz="1200" kern="1200" dirty="0">
                <a:solidFill>
                  <a:schemeClr val="tx1"/>
                </a:solidFill>
                <a:effectLst/>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Shemaiah had six sons but listed only five names” (Eugene Merrill, “1 Chronicles,” in The Bible Knowledge Commentary [Wheaton, IL: Victor, 1985], 1:594-95).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96</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b="1">
                <a:solidFill>
                  <a:srgbClr val="000000"/>
                </a:solidFill>
                <a:latin typeface="Arial" panose="020B0604020202020204" pitchFamily="34" charset="0"/>
              </a:rPr>
              <a:pPr/>
              <a:t>98</a:t>
            </a:fld>
            <a:endParaRPr lang="en-US" altLang="zh-CN" sz="1200" b="1" dirty="0">
              <a:solidFill>
                <a:srgbClr val="000000"/>
              </a:solidFill>
              <a:latin typeface="Arial" panose="020B0604020202020204" pitchFamily="34"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could the Davidic line be eternal? Most probably thought that David's seed would continue to have sons who would have sons to rule. But God's plan was for the Messiah to be born and conquer death to reign forever without the need to have continuing generations to rule.</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9</a:t>
            </a:fld>
            <a:endParaRPr lang="en-US"/>
          </a:p>
        </p:txBody>
      </p:sp>
    </p:spTree>
    <p:extLst>
      <p:ext uri="{BB962C8B-B14F-4D97-AF65-F5344CB8AC3E}">
        <p14:creationId xmlns:p14="http://schemas.microsoft.com/office/powerpoint/2010/main" val="29484664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99</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b="1">
                <a:solidFill>
                  <a:srgbClr val="000000"/>
                </a:solidFill>
                <a:latin typeface="Arial" panose="020B0604020202020204" pitchFamily="34" charset="0"/>
              </a:rPr>
              <a:pPr/>
              <a:t>100</a:t>
            </a:fld>
            <a:endParaRPr lang="en-US" altLang="zh-CN" sz="1200" b="1" dirty="0">
              <a:solidFill>
                <a:srgbClr val="000000"/>
              </a:solidFill>
              <a:latin typeface="Arial" panose="020B0604020202020204" pitchFamily="34"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Arial" panose="020B0604020202020204" pitchFamily="34" charset="0"/>
              </a:rPr>
              <a:pPr/>
              <a:t>102</a:t>
            </a:fld>
            <a:endParaRPr lang="en-US" sz="1200" dirty="0">
              <a:solidFill>
                <a:prstClr val="black"/>
              </a:solidFill>
              <a:latin typeface="Arial" panose="020B0604020202020204" pitchFamily="34"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Arial" panose="020B0604020202020204" pitchFamily="34" charset="0"/>
              </a:rPr>
              <a:pPr/>
              <a:t>103</a:t>
            </a:fld>
            <a:endParaRPr lang="en-US" sz="1200" dirty="0">
              <a:solidFill>
                <a:prstClr val="black"/>
              </a:solidFill>
              <a:latin typeface="Arial" panose="020B0604020202020204" pitchFamily="34"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Arial" panose="020B0604020202020204" pitchFamily="34" charset="0"/>
              </a:rPr>
              <a:pPr/>
              <a:t>104</a:t>
            </a:fld>
            <a:endParaRPr lang="en-US" sz="1200" dirty="0">
              <a:solidFill>
                <a:prstClr val="black"/>
              </a:solidFill>
              <a:latin typeface="Arial" panose="020B0604020202020204" pitchFamily="34"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400"/>
              </a:spcBef>
              <a:spcAft>
                <a:spcPts val="0"/>
              </a:spcAft>
            </a:pPr>
            <a:r>
              <a:rPr lang="ar-JO" sz="1800" b="0" i="0" u="none" strike="noStrike" dirty="0">
                <a:solidFill>
                  <a:srgbClr val="000000"/>
                </a:solidFill>
                <a:effectLst/>
                <a:latin typeface="Arial" panose="020B0604020202020204" pitchFamily="34" charset="0"/>
              </a:rPr>
              <a:t>لقد نشَرَ الله بحكمةٍ المعلِّمين داخل مدن إسرائيل (اللاويِّين) بين الناس حتَّى لا يضطرُّوا إلى الذهاب إلى أورشليم ليتعلَّموا كلمة الله. وكانت مدن الملجأ الستّ- التي كانت تحمي الناس من التعرُّض للانتقام- تتخلَّل المدن الأُخرى. هذان النظامان قدَّما الحقَّ إيجابيًّا (أي التعليم اللاويَّ) والحماية سلبيًّا (أي مدن الملجأ).</a:t>
            </a:r>
            <a:endParaRPr lang="ar-JO" b="0" dirty="0">
              <a:effectLst/>
            </a:endParaRPr>
          </a:p>
          <a:p>
            <a:endParaRPr lang="ar-JO" b="0"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b="0" dirty="0">
                <a:latin typeface="Times New Roman" charset="0"/>
                <a:ea typeface="ＭＳ Ｐゴシック" charset="0"/>
                <a:cs typeface="ＭＳ Ｐゴシック" charset="0"/>
              </a:rPr>
              <a:t>__________</a:t>
            </a:r>
          </a:p>
          <a:p>
            <a:r>
              <a:rPr lang="en-US" b="0" dirty="0">
                <a:latin typeface="Times New Roman" charset="0"/>
                <a:ea typeface="ＭＳ Ｐゴシック" charset="0"/>
                <a:cs typeface="ＭＳ Ｐゴシック" charset="0"/>
              </a:rPr>
              <a:t>Common-276</a:t>
            </a:r>
          </a:p>
          <a:p>
            <a:r>
              <a:rPr lang="en-US" b="0" dirty="0">
                <a:latin typeface="Times New Roman" charset="0"/>
                <a:ea typeface="ＭＳ Ｐゴシック" charset="0"/>
                <a:cs typeface="ＭＳ Ｐゴシック" charset="0"/>
              </a:rPr>
              <a:t>JE-10-Future Rule of Christ in Jerusalem (Is 2)-26</a:t>
            </a:r>
          </a:p>
          <a:p>
            <a:r>
              <a:rPr lang="en-US" b="0" dirty="0">
                <a:latin typeface="Times New Roman" charset="0"/>
                <a:ea typeface="ＭＳ Ｐゴシック" charset="0"/>
                <a:cs typeface="ＭＳ Ｐゴシック" charset="0"/>
              </a:rPr>
              <a:t>OS-06-Joshua-195</a:t>
            </a:r>
          </a:p>
          <a:p>
            <a:r>
              <a:rPr lang="en-US" b="0" dirty="0">
                <a:latin typeface="Times New Roman" charset="0"/>
                <a:ea typeface="ＭＳ Ｐゴシック" charset="0"/>
                <a:cs typeface="ＭＳ Ｐゴシック" charset="0"/>
              </a:rPr>
              <a:t>OS-07-Judges-56</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ea typeface="ＭＳ Ｐゴシック" charset="0"/>
                <a:cs typeface="ＭＳ Ｐゴシック" charset="0"/>
              </a:rPr>
              <a:t>OS-13-1Chron-105</a:t>
            </a:r>
          </a:p>
        </p:txBody>
      </p:sp>
    </p:spTree>
    <p:extLst>
      <p:ext uri="{BB962C8B-B14F-4D97-AF65-F5344CB8AC3E}">
        <p14:creationId xmlns:p14="http://schemas.microsoft.com/office/powerpoint/2010/main" val="2436697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107</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109</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111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C0BE9BD7-CA09-5E46-B459-04DCA092E1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EA6756F1-1F3D-6C46-B9DF-9559F314480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83096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pPr>
                <a:defRPr/>
              </a:pPr>
              <a:t>‹#›</a:t>
            </a:fld>
            <a:endParaRPr lang="en-US"/>
          </a:p>
        </p:txBody>
      </p:sp>
    </p:spTree>
    <p:extLst>
      <p:ext uri="{BB962C8B-B14F-4D97-AF65-F5344CB8AC3E}">
        <p14:creationId xmlns:p14="http://schemas.microsoft.com/office/powerpoint/2010/main" val="17803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pPr>
                <a:defRPr/>
              </a:pPr>
              <a:t>‹#›</a:t>
            </a:fld>
            <a:endParaRPr lang="en-US"/>
          </a:p>
        </p:txBody>
      </p:sp>
    </p:spTree>
    <p:extLst>
      <p:ext uri="{BB962C8B-B14F-4D97-AF65-F5344CB8AC3E}">
        <p14:creationId xmlns:p14="http://schemas.microsoft.com/office/powerpoint/2010/main" val="266722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96BB31-F0F2-0741-99A7-FBBB4CF7D71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4069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9B8939-0CFA-5348-886E-15C04F9059F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754945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7F2C7B-0972-A94F-8A88-94F1408C740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156360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8B026A-3762-404D-BB51-374CA1BF53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28121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EB09E7-2E3E-1F48-9353-E5AC318E3C1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69985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6D2BC6-5EF6-054C-9522-0E4227E35FB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643611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2A3023-D544-1849-B815-993AA30ABF0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644941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40961"/>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14197"/>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3971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pPr>
                <a:defRPr/>
              </a:pPr>
              <a:t>‹#›</a:t>
            </a:fld>
            <a:endParaRPr lang="en-US"/>
          </a:p>
        </p:txBody>
      </p:sp>
    </p:spTree>
    <p:extLst>
      <p:ext uri="{BB962C8B-B14F-4D97-AF65-F5344CB8AC3E}">
        <p14:creationId xmlns:p14="http://schemas.microsoft.com/office/powerpoint/2010/main" val="564009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69826"/>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051720"/>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86442"/>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28154"/>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600929"/>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643438"/>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237718"/>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99855"/>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02108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710368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pPr>
                <a:defRPr/>
              </a:pPr>
              <a:t>‹#›</a:t>
            </a:fld>
            <a:endParaRPr lang="en-US"/>
          </a:p>
        </p:txBody>
      </p:sp>
    </p:spTree>
    <p:extLst>
      <p:ext uri="{BB962C8B-B14F-4D97-AF65-F5344CB8AC3E}">
        <p14:creationId xmlns:p14="http://schemas.microsoft.com/office/powerpoint/2010/main" val="3764677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0949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00558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5164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136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348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057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867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9862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1322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133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pPr>
                <a:defRPr/>
              </a:pPr>
              <a:t>‹#›</a:t>
            </a:fld>
            <a:endParaRPr lang="en-US"/>
          </a:p>
        </p:txBody>
      </p:sp>
    </p:spTree>
    <p:extLst>
      <p:ext uri="{BB962C8B-B14F-4D97-AF65-F5344CB8AC3E}">
        <p14:creationId xmlns:p14="http://schemas.microsoft.com/office/powerpoint/2010/main" val="41139224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2074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45795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38184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4380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09778"/>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51513"/>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03691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699741"/>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40472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685765"/>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pPr>
                <a:defRPr/>
              </a:pPr>
              <a:t>‹#›</a:t>
            </a:fld>
            <a:endParaRPr lang="en-US"/>
          </a:p>
        </p:txBody>
      </p:sp>
    </p:spTree>
    <p:extLst>
      <p:ext uri="{BB962C8B-B14F-4D97-AF65-F5344CB8AC3E}">
        <p14:creationId xmlns:p14="http://schemas.microsoft.com/office/powerpoint/2010/main" val="95401203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655572"/>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22309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6210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0513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6105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1182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1163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0504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2333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458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pPr>
                <a:defRPr/>
              </a:pPr>
              <a:t>‹#›</a:t>
            </a:fld>
            <a:endParaRPr lang="en-US"/>
          </a:p>
        </p:txBody>
      </p:sp>
    </p:spTree>
    <p:extLst>
      <p:ext uri="{BB962C8B-B14F-4D97-AF65-F5344CB8AC3E}">
        <p14:creationId xmlns:p14="http://schemas.microsoft.com/office/powerpoint/2010/main" val="332610426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8022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5046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5578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3656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5947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3801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4756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8678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4596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347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pPr>
                <a:defRPr/>
              </a:pPr>
              <a:t>‹#›</a:t>
            </a:fld>
            <a:endParaRPr lang="en-US"/>
          </a:p>
        </p:txBody>
      </p:sp>
    </p:spTree>
    <p:extLst>
      <p:ext uri="{BB962C8B-B14F-4D97-AF65-F5344CB8AC3E}">
        <p14:creationId xmlns:p14="http://schemas.microsoft.com/office/powerpoint/2010/main" val="200810200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043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065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8973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0173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4663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0971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D4B997C7-48D1-CE47-A3C5-A56BA04CABE4}"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921221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31367C36-8427-B643-96B6-4CDC14C5C34B}"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36592654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DDFD868B-3CDC-624D-B312-4DF5C2D1202B}"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27150990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A88780D4-5701-FC49-9DD6-4D6521466046}"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277290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pPr>
                <a:defRPr/>
              </a:pPr>
              <a:t>‹#›</a:t>
            </a:fld>
            <a:endParaRPr lang="en-US"/>
          </a:p>
        </p:txBody>
      </p:sp>
    </p:spTree>
    <p:extLst>
      <p:ext uri="{BB962C8B-B14F-4D97-AF65-F5344CB8AC3E}">
        <p14:creationId xmlns:p14="http://schemas.microsoft.com/office/powerpoint/2010/main" val="844622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1681DF6B-C855-EF4F-AF5C-EC6FE03B8036}"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2469173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007F8202-8415-9340-9FB1-F5449A2F2062}"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24868542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04411479-23A5-2246-B22B-4B87976FCE21}"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4369816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F1C66D39-BACC-A847-A3F9-347EF9E37205}"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3281440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AA125030-3C95-9F4F-AFEE-E3F54E2EF354}"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5708809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28D19284-35F6-D342-A080-ECD598533111}"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6197862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FCF26ADD-60C6-194B-94FF-0D528BB78897}"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7450748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b="1" i="0">
                <a:latin typeface="Arial" panose="020B0604020202020204" pitchFamily="34" charset="0"/>
              </a:defRPr>
            </a:lvl1pPr>
          </a:lstStyle>
          <a:p>
            <a:pPr>
              <a:defRPr/>
            </a:pPr>
            <a:fld id="{3C291DB0-D0C3-AC40-8DB7-E2C3E883722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24872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7CEFBB-2EBE-034D-A2C5-8DB1733267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14180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805564-145F-8F41-AA2F-9CE690E5A6D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1119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pPr>
                <a:defRPr/>
              </a:pPr>
              <a:t>‹#›</a:t>
            </a:fld>
            <a:endParaRPr lang="en-US"/>
          </a:p>
        </p:txBody>
      </p:sp>
    </p:spTree>
    <p:extLst>
      <p:ext uri="{BB962C8B-B14F-4D97-AF65-F5344CB8AC3E}">
        <p14:creationId xmlns:p14="http://schemas.microsoft.com/office/powerpoint/2010/main" val="222942903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A742C0-CF90-6245-A6D0-BE7CC0F1583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41253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1A3DEA-6B6C-FD4B-9B89-ED9B9432CBA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047003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4CB48E-C539-3744-8DF9-E73C31ABC8C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42423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8B22BB-5AD8-0944-8E54-ECB1CC17F2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49287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5C10B8-AC2B-5548-B456-1D45426C8F0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68965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8DE27E-D39F-9E44-AC97-FAFE18448BF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961875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545332-B7E5-FF49-A6CB-BAE255EA08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9637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4547EF-892E-E348-9F22-2BCD1111D7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17335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27F3AD-999A-DF4B-88FD-66ECE442B9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30804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10/21/25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886554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pPr>
                <a:defRPr/>
              </a:pPr>
              <a:t>‹#›</a:t>
            </a:fld>
            <a:endParaRPr lang="en-US"/>
          </a:p>
        </p:txBody>
      </p:sp>
    </p:spTree>
    <p:extLst>
      <p:ext uri="{BB962C8B-B14F-4D97-AF65-F5344CB8AC3E}">
        <p14:creationId xmlns:p14="http://schemas.microsoft.com/office/powerpoint/2010/main" val="358339759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10/21/25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026388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10/21/25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020073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10/21/25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894291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10/21/25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221540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10/21/25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5654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10/21/25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110367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10/21/25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791451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10/21/25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294577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10/21/25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71894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10/21/25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99781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pPr>
                <a:defRPr/>
              </a:pPr>
              <a:t>‹#›</a:t>
            </a:fld>
            <a:endParaRPr lang="en-US"/>
          </a:p>
        </p:txBody>
      </p:sp>
    </p:spTree>
    <p:extLst>
      <p:ext uri="{BB962C8B-B14F-4D97-AF65-F5344CB8AC3E}">
        <p14:creationId xmlns:p14="http://schemas.microsoft.com/office/powerpoint/2010/main" val="36191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pPr>
                <a:defRPr/>
              </a:pPr>
              <a:t>‹#›</a:t>
            </a:fld>
            <a:endParaRPr lang="en-US"/>
          </a:p>
        </p:txBody>
      </p:sp>
    </p:spTree>
    <p:extLst>
      <p:ext uri="{BB962C8B-B14F-4D97-AF65-F5344CB8AC3E}">
        <p14:creationId xmlns:p14="http://schemas.microsoft.com/office/powerpoint/2010/main" val="265506688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646588851"/>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2979"/>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2543240"/>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4374360"/>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3941151"/>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29005006"/>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6358"/>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13698743"/>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29684832"/>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457066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pPr>
                <a:defRPr/>
              </a:pPr>
              <a:t>‹#›</a:t>
            </a:fld>
            <a:endParaRPr lang="en-US"/>
          </a:p>
        </p:txBody>
      </p:sp>
    </p:spTree>
    <p:extLst>
      <p:ext uri="{BB962C8B-B14F-4D97-AF65-F5344CB8AC3E}">
        <p14:creationId xmlns:p14="http://schemas.microsoft.com/office/powerpoint/2010/main" val="401547655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4518817"/>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DRESSING</a:t>
            </a:r>
          </a:p>
          <a:p>
            <a:pPr>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THE                                    </a:t>
            </a:r>
          </a:p>
          <a:p>
            <a:pPr>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42522731"/>
      </p:ext>
    </p:extLst>
  </p:cSld>
  <p:clrMapOvr>
    <a:masterClrMapping/>
  </p:clrMapOvr>
  <p:transition spd="med">
    <p:cu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21/10/2025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4043586729"/>
      </p:ext>
    </p:extLst>
  </p:cSld>
  <p:clrMapOvr>
    <a:overrideClrMapping bg1="dk1" tx1="lt1" bg2="dk2" tx2="lt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21/10/2025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1270791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21/10/2025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03858599"/>
      </p:ext>
    </p:extLst>
  </p:cSld>
  <p:clrMapOvr>
    <a:overrideClrMapping bg1="lt1" tx1="dk1" bg2="lt2" tx2="dk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21/10/2025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788950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21/10/2025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310666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21/10/2025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9551309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21/10/2025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3575972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21/10/2025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307372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pPr>
                <a:defRPr/>
              </a:pPr>
              <a:t>‹#›</a:t>
            </a:fld>
            <a:endParaRPr lang="en-US"/>
          </a:p>
        </p:txBody>
      </p:sp>
    </p:spTree>
    <p:extLst>
      <p:ext uri="{BB962C8B-B14F-4D97-AF65-F5344CB8AC3E}">
        <p14:creationId xmlns:p14="http://schemas.microsoft.com/office/powerpoint/2010/main" val="286837719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21/10/2025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370464613"/>
      </p:ext>
    </p:extLst>
  </p:cSld>
  <p:clrMapOvr>
    <a:overrideClrMapping bg1="lt1" tx1="dk1" bg2="lt2" tx2="dk2" accent1="accent1" accent2="accent2" accent3="accent3" accent4="accent4" accent5="accent5" accent6="accent6" hlink="hlink" folHlink="folHlink"/>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21/10/2025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6947420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21/10/2025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533088590"/>
      </p:ext>
    </p:extLst>
  </p:cSld>
  <p:clrMapOvr>
    <a:overrideClrMapping bg1="lt1" tx1="dk1" bg2="lt2" tx2="dk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b="1" i="0">
                <a:cs typeface="Arial" panose="020B0604020202020204" pitchFamily="34" charset="0"/>
              </a:defRPr>
            </a:lvl1pPr>
          </a:lstStyle>
          <a:p>
            <a:pPr>
              <a:defRPr/>
            </a:pPr>
            <a:fld id="{2A52AE92-17D2-9E4B-BBB1-7B3F687E7676}" type="slidenum">
              <a:rPr lang="en-US" smtClean="0"/>
              <a:pPr>
                <a:defRPr/>
              </a:pPr>
              <a:t>‹#›</a:t>
            </a:fld>
            <a:endParaRPr lang="en-US" dirty="0"/>
          </a:p>
        </p:txBody>
      </p:sp>
    </p:spTree>
    <p:extLst>
      <p:ext uri="{BB962C8B-B14F-4D97-AF65-F5344CB8AC3E}">
        <p14:creationId xmlns:p14="http://schemas.microsoft.com/office/powerpoint/2010/main" val="291659169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1C253576-85B5-6346-AB04-FF7455C411F6}" type="slidenum">
              <a:rPr lang="en-US" smtClean="0"/>
              <a:pPr>
                <a:defRPr/>
              </a:pPr>
              <a:t>‹#›</a:t>
            </a:fld>
            <a:endParaRPr lang="en-US" dirty="0"/>
          </a:p>
        </p:txBody>
      </p:sp>
    </p:spTree>
    <p:extLst>
      <p:ext uri="{BB962C8B-B14F-4D97-AF65-F5344CB8AC3E}">
        <p14:creationId xmlns:p14="http://schemas.microsoft.com/office/powerpoint/2010/main" val="15511651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761E0E55-66E8-A84C-A438-75DAE4FB590F}" type="slidenum">
              <a:rPr lang="en-US" smtClean="0"/>
              <a:pPr>
                <a:defRPr/>
              </a:pPr>
              <a:t>‹#›</a:t>
            </a:fld>
            <a:endParaRPr lang="en-US" dirty="0"/>
          </a:p>
        </p:txBody>
      </p:sp>
    </p:spTree>
    <p:extLst>
      <p:ext uri="{BB962C8B-B14F-4D97-AF65-F5344CB8AC3E}">
        <p14:creationId xmlns:p14="http://schemas.microsoft.com/office/powerpoint/2010/main" val="12063474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2BB142F8-F571-2446-90FF-1347AD60E402}" type="slidenum">
              <a:rPr lang="en-US" smtClean="0"/>
              <a:pPr>
                <a:defRPr/>
              </a:pPr>
              <a:t>‹#›</a:t>
            </a:fld>
            <a:endParaRPr lang="en-US" dirty="0"/>
          </a:p>
        </p:txBody>
      </p:sp>
    </p:spTree>
    <p:extLst>
      <p:ext uri="{BB962C8B-B14F-4D97-AF65-F5344CB8AC3E}">
        <p14:creationId xmlns:p14="http://schemas.microsoft.com/office/powerpoint/2010/main" val="40896022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8B0BF966-B302-6441-ADA5-A6C132087B94}" type="slidenum">
              <a:rPr lang="en-US" smtClean="0"/>
              <a:pPr>
                <a:defRPr/>
              </a:pPr>
              <a:t>‹#›</a:t>
            </a:fld>
            <a:endParaRPr lang="en-US" dirty="0"/>
          </a:p>
        </p:txBody>
      </p:sp>
    </p:spTree>
    <p:extLst>
      <p:ext uri="{BB962C8B-B14F-4D97-AF65-F5344CB8AC3E}">
        <p14:creationId xmlns:p14="http://schemas.microsoft.com/office/powerpoint/2010/main" val="8443883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005C877B-5442-6D40-B4FB-1F160ED4B128}" type="slidenum">
              <a:rPr lang="en-US" smtClean="0"/>
              <a:pPr>
                <a:defRPr/>
              </a:pPr>
              <a:t>‹#›</a:t>
            </a:fld>
            <a:endParaRPr lang="en-US" dirty="0"/>
          </a:p>
        </p:txBody>
      </p:sp>
    </p:spTree>
    <p:extLst>
      <p:ext uri="{BB962C8B-B14F-4D97-AF65-F5344CB8AC3E}">
        <p14:creationId xmlns:p14="http://schemas.microsoft.com/office/powerpoint/2010/main" val="7746270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5C94AD39-2530-F84C-84B2-51A22A7F52D6}" type="slidenum">
              <a:rPr lang="en-US" smtClean="0"/>
              <a:pPr>
                <a:defRPr/>
              </a:pPr>
              <a:t>‹#›</a:t>
            </a:fld>
            <a:endParaRPr lang="en-US" dirty="0"/>
          </a:p>
        </p:txBody>
      </p:sp>
    </p:spTree>
    <p:extLst>
      <p:ext uri="{BB962C8B-B14F-4D97-AF65-F5344CB8AC3E}">
        <p14:creationId xmlns:p14="http://schemas.microsoft.com/office/powerpoint/2010/main" val="4073893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pPr>
                <a:defRPr/>
              </a:pPr>
              <a:t>‹#›</a:t>
            </a:fld>
            <a:endParaRPr lang="en-US"/>
          </a:p>
        </p:txBody>
      </p:sp>
    </p:spTree>
    <p:extLst>
      <p:ext uri="{BB962C8B-B14F-4D97-AF65-F5344CB8AC3E}">
        <p14:creationId xmlns:p14="http://schemas.microsoft.com/office/powerpoint/2010/main" val="3327178766"/>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CAFAAD2E-4193-874B-8EEF-AD2B95FEADE4}" type="slidenum">
              <a:rPr lang="en-US" smtClean="0"/>
              <a:pPr>
                <a:defRPr/>
              </a:pPr>
              <a:t>‹#›</a:t>
            </a:fld>
            <a:endParaRPr lang="en-US" dirty="0"/>
          </a:p>
        </p:txBody>
      </p:sp>
    </p:spTree>
    <p:extLst>
      <p:ext uri="{BB962C8B-B14F-4D97-AF65-F5344CB8AC3E}">
        <p14:creationId xmlns:p14="http://schemas.microsoft.com/office/powerpoint/2010/main" val="6851477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CA791B1D-72B3-DA4A-B364-816BD1AD65B8}" type="slidenum">
              <a:rPr lang="en-US" smtClean="0"/>
              <a:pPr>
                <a:defRPr/>
              </a:pPr>
              <a:t>‹#›</a:t>
            </a:fld>
            <a:endParaRPr lang="en-US" dirty="0"/>
          </a:p>
        </p:txBody>
      </p:sp>
    </p:spTree>
    <p:extLst>
      <p:ext uri="{BB962C8B-B14F-4D97-AF65-F5344CB8AC3E}">
        <p14:creationId xmlns:p14="http://schemas.microsoft.com/office/powerpoint/2010/main" val="27176760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4ABB16F8-9C3F-A24A-A0F1-C0ED2C0658B9}" type="slidenum">
              <a:rPr lang="en-US" smtClean="0"/>
              <a:pPr>
                <a:defRPr/>
              </a:pPr>
              <a:t>‹#›</a:t>
            </a:fld>
            <a:endParaRPr lang="en-US" dirty="0"/>
          </a:p>
        </p:txBody>
      </p:sp>
    </p:spTree>
    <p:extLst>
      <p:ext uri="{BB962C8B-B14F-4D97-AF65-F5344CB8AC3E}">
        <p14:creationId xmlns:p14="http://schemas.microsoft.com/office/powerpoint/2010/main" val="6441585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9F078023-4756-9749-BB8D-463B62E58EEC}" type="slidenum">
              <a:rPr lang="en-US" smtClean="0"/>
              <a:pPr>
                <a:defRPr/>
              </a:pPr>
              <a:t>‹#›</a:t>
            </a:fld>
            <a:endParaRPr lang="en-US" dirty="0"/>
          </a:p>
        </p:txBody>
      </p:sp>
    </p:spTree>
    <p:extLst>
      <p:ext uri="{BB962C8B-B14F-4D97-AF65-F5344CB8AC3E}">
        <p14:creationId xmlns:p14="http://schemas.microsoft.com/office/powerpoint/2010/main" val="2513041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4966769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9629010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6179959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4751120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5922926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2920526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D0F309-9DC5-DC44-AF43-71FA3F364A21}" type="slidenum">
              <a:rPr lang="en-US"/>
              <a:pPr>
                <a:defRPr/>
              </a:pPr>
              <a:t>‹#›</a:t>
            </a:fld>
            <a:endParaRPr lang="en-US"/>
          </a:p>
        </p:txBody>
      </p:sp>
    </p:spTree>
    <p:extLst>
      <p:ext uri="{BB962C8B-B14F-4D97-AF65-F5344CB8AC3E}">
        <p14:creationId xmlns:p14="http://schemas.microsoft.com/office/powerpoint/2010/main" val="42798229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03443210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11036990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6772404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778707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16328825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8573618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6383657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75716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59708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483131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B426A-AA64-3347-872C-45B7D57A5FA3}" type="slidenum">
              <a:rPr lang="en-US"/>
              <a:pPr>
                <a:defRPr/>
              </a:pPr>
              <a:t>‹#›</a:t>
            </a:fld>
            <a:endParaRPr lang="en-US"/>
          </a:p>
        </p:txBody>
      </p:sp>
    </p:spTree>
    <p:extLst>
      <p:ext uri="{BB962C8B-B14F-4D97-AF65-F5344CB8AC3E}">
        <p14:creationId xmlns:p14="http://schemas.microsoft.com/office/powerpoint/2010/main" val="20952351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8383968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914085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43923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533888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341084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996471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18683025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88642589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A99208-E420-6F4A-91F4-92DE6E172602}" type="slidenum">
              <a:rPr lang="en-US"/>
              <a:pPr>
                <a:defRPr/>
              </a:pPr>
              <a:t>‹#›</a:t>
            </a:fld>
            <a:endParaRPr lang="en-US"/>
          </a:p>
        </p:txBody>
      </p:sp>
    </p:spTree>
    <p:extLst>
      <p:ext uri="{BB962C8B-B14F-4D97-AF65-F5344CB8AC3E}">
        <p14:creationId xmlns:p14="http://schemas.microsoft.com/office/powerpoint/2010/main" val="39072698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ACCCDFB-72D2-EE48-8BA3-236A2DCD4CC9}" type="slidenum">
              <a:rPr lang="en-US"/>
              <a:pPr>
                <a:defRPr/>
              </a:pPr>
              <a:t>‹#›</a:t>
            </a:fld>
            <a:endParaRPr lang="en-US"/>
          </a:p>
        </p:txBody>
      </p:sp>
    </p:spTree>
    <p:extLst>
      <p:ext uri="{BB962C8B-B14F-4D97-AF65-F5344CB8AC3E}">
        <p14:creationId xmlns:p14="http://schemas.microsoft.com/office/powerpoint/2010/main" val="1315066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E8B956-81E8-E14B-AD2E-2F7C31045EAE}" type="slidenum">
              <a:rPr lang="en-US"/>
              <a:pPr>
                <a:defRPr/>
              </a:pPr>
              <a:t>‹#›</a:t>
            </a:fld>
            <a:endParaRPr lang="en-US"/>
          </a:p>
        </p:txBody>
      </p:sp>
    </p:spTree>
    <p:extLst>
      <p:ext uri="{BB962C8B-B14F-4D97-AF65-F5344CB8AC3E}">
        <p14:creationId xmlns:p14="http://schemas.microsoft.com/office/powerpoint/2010/main" val="23952602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4B6F0D3-A8A3-FF49-9A5F-60AE1B31C0DB}" type="slidenum">
              <a:rPr lang="en-US"/>
              <a:pPr>
                <a:defRPr/>
              </a:pPr>
              <a:t>‹#›</a:t>
            </a:fld>
            <a:endParaRPr lang="en-US"/>
          </a:p>
        </p:txBody>
      </p:sp>
    </p:spTree>
    <p:extLst>
      <p:ext uri="{BB962C8B-B14F-4D97-AF65-F5344CB8AC3E}">
        <p14:creationId xmlns:p14="http://schemas.microsoft.com/office/powerpoint/2010/main" val="37395481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10345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0517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088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984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2739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4917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4492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0368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070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80E222-E200-244A-8D4F-0EB995F2DD37}" type="slidenum">
              <a:rPr lang="en-US"/>
              <a:pPr>
                <a:defRPr/>
              </a:pPr>
              <a:t>‹#›</a:t>
            </a:fld>
            <a:endParaRPr lang="en-US"/>
          </a:p>
        </p:txBody>
      </p:sp>
    </p:spTree>
    <p:extLst>
      <p:ext uri="{BB962C8B-B14F-4D97-AF65-F5344CB8AC3E}">
        <p14:creationId xmlns:p14="http://schemas.microsoft.com/office/powerpoint/2010/main" val="40714935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3062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92125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0721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557368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56891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62803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82140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94631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5613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7615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87C57C-57A3-1D4B-B129-BD4414F4A2EE}" type="slidenum">
              <a:rPr lang="en-US"/>
              <a:pPr>
                <a:defRPr/>
              </a:pPr>
              <a:t>‹#›</a:t>
            </a:fld>
            <a:endParaRPr lang="en-US"/>
          </a:p>
        </p:txBody>
      </p:sp>
    </p:spTree>
    <p:extLst>
      <p:ext uri="{BB962C8B-B14F-4D97-AF65-F5344CB8AC3E}">
        <p14:creationId xmlns:p14="http://schemas.microsoft.com/office/powerpoint/2010/main" val="14245041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70628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28253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92121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75978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85913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5573824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37680993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6824725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37175653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2086971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CA99F0-A4A6-8549-9C99-E9BBEB5FE997}" type="slidenum">
              <a:rPr lang="en-US"/>
              <a:pPr>
                <a:defRPr/>
              </a:pPr>
              <a:t>‹#›</a:t>
            </a:fld>
            <a:endParaRPr lang="en-US"/>
          </a:p>
        </p:txBody>
      </p:sp>
    </p:spTree>
    <p:extLst>
      <p:ext uri="{BB962C8B-B14F-4D97-AF65-F5344CB8AC3E}">
        <p14:creationId xmlns:p14="http://schemas.microsoft.com/office/powerpoint/2010/main" val="7741253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177818030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34934375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18800913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279293647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13003036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40168145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5B1E544D-E813-BA41-B996-E5AD07143B70}" type="slidenum">
              <a:rPr lang="en-US"/>
              <a:pPr>
                <a:defRPr/>
              </a:pPr>
              <a:t>‹#›</a:t>
            </a:fld>
            <a:endParaRPr lang="en-US"/>
          </a:p>
        </p:txBody>
      </p:sp>
    </p:spTree>
    <p:extLst>
      <p:ext uri="{BB962C8B-B14F-4D97-AF65-F5344CB8AC3E}">
        <p14:creationId xmlns:p14="http://schemas.microsoft.com/office/powerpoint/2010/main" val="393689919"/>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44D0012B-05BA-2549-8F92-FCE58D72D305}" type="slidenum">
              <a:rPr lang="en-US"/>
              <a:pPr>
                <a:defRPr/>
              </a:pPr>
              <a:t>‹#›</a:t>
            </a:fld>
            <a:endParaRPr lang="en-US"/>
          </a:p>
        </p:txBody>
      </p:sp>
    </p:spTree>
    <p:extLst>
      <p:ext uri="{BB962C8B-B14F-4D97-AF65-F5344CB8AC3E}">
        <p14:creationId xmlns:p14="http://schemas.microsoft.com/office/powerpoint/2010/main" val="17598772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482BB15-3D12-C143-9B81-A015D407DFF2}" type="slidenum">
              <a:rPr lang="en-US"/>
              <a:pPr>
                <a:defRPr/>
              </a:pPr>
              <a:t>‹#›</a:t>
            </a:fld>
            <a:endParaRPr lang="en-US"/>
          </a:p>
        </p:txBody>
      </p:sp>
    </p:spTree>
    <p:extLst>
      <p:ext uri="{BB962C8B-B14F-4D97-AF65-F5344CB8AC3E}">
        <p14:creationId xmlns:p14="http://schemas.microsoft.com/office/powerpoint/2010/main" val="414804002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324E4F-C25A-3345-AEA1-36489124F14A}" type="slidenum">
              <a:rPr lang="en-US"/>
              <a:pPr>
                <a:defRPr/>
              </a:pPr>
              <a:t>‹#›</a:t>
            </a:fld>
            <a:endParaRPr lang="en-US"/>
          </a:p>
        </p:txBody>
      </p:sp>
    </p:spTree>
    <p:extLst>
      <p:ext uri="{BB962C8B-B14F-4D97-AF65-F5344CB8AC3E}">
        <p14:creationId xmlns:p14="http://schemas.microsoft.com/office/powerpoint/2010/main" val="27208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pPr>
                <a:defRPr/>
              </a:pPr>
              <a:t>‹#›</a:t>
            </a:fld>
            <a:endParaRPr lang="en-US"/>
          </a:p>
        </p:txBody>
      </p:sp>
    </p:spTree>
    <p:extLst>
      <p:ext uri="{BB962C8B-B14F-4D97-AF65-F5344CB8AC3E}">
        <p14:creationId xmlns:p14="http://schemas.microsoft.com/office/powerpoint/2010/main" val="39179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5F97B4-4AD7-9F4E-9FA9-257174CFE955}" type="slidenum">
              <a:rPr lang="en-US"/>
              <a:pPr>
                <a:defRPr/>
              </a:pPr>
              <a:t>‹#›</a:t>
            </a:fld>
            <a:endParaRPr lang="en-US"/>
          </a:p>
        </p:txBody>
      </p:sp>
    </p:spTree>
    <p:extLst>
      <p:ext uri="{BB962C8B-B14F-4D97-AF65-F5344CB8AC3E}">
        <p14:creationId xmlns:p14="http://schemas.microsoft.com/office/powerpoint/2010/main" val="41357462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B3B5919-34D5-5C45-9E11-7044562EF0A8}" type="slidenum">
              <a:rPr lang="en-US"/>
              <a:pPr>
                <a:defRPr/>
              </a:pPr>
              <a:t>‹#›</a:t>
            </a:fld>
            <a:endParaRPr lang="en-US"/>
          </a:p>
        </p:txBody>
      </p:sp>
    </p:spTree>
    <p:extLst>
      <p:ext uri="{BB962C8B-B14F-4D97-AF65-F5344CB8AC3E}">
        <p14:creationId xmlns:p14="http://schemas.microsoft.com/office/powerpoint/2010/main" val="174632047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F0680C6-EEF0-3B4E-BBDF-BA222C8765C4}" type="slidenum">
              <a:rPr lang="en-US"/>
              <a:pPr>
                <a:defRPr/>
              </a:pPr>
              <a:t>‹#›</a:t>
            </a:fld>
            <a:endParaRPr lang="en-US"/>
          </a:p>
        </p:txBody>
      </p:sp>
    </p:spTree>
    <p:extLst>
      <p:ext uri="{BB962C8B-B14F-4D97-AF65-F5344CB8AC3E}">
        <p14:creationId xmlns:p14="http://schemas.microsoft.com/office/powerpoint/2010/main" val="85650823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FFBFCC2D-E3B1-9640-BFF4-EBB626FFC668}" type="slidenum">
              <a:rPr lang="en-US"/>
              <a:pPr>
                <a:defRPr/>
              </a:pPr>
              <a:t>‹#›</a:t>
            </a:fld>
            <a:endParaRPr lang="en-US"/>
          </a:p>
        </p:txBody>
      </p:sp>
    </p:spTree>
    <p:extLst>
      <p:ext uri="{BB962C8B-B14F-4D97-AF65-F5344CB8AC3E}">
        <p14:creationId xmlns:p14="http://schemas.microsoft.com/office/powerpoint/2010/main" val="6220141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2BE15B25-BE2D-E241-90B1-1657E3507190}" type="slidenum">
              <a:rPr lang="en-US"/>
              <a:pPr>
                <a:defRPr/>
              </a:pPr>
              <a:t>‹#›</a:t>
            </a:fld>
            <a:endParaRPr lang="en-US"/>
          </a:p>
        </p:txBody>
      </p:sp>
    </p:spTree>
    <p:extLst>
      <p:ext uri="{BB962C8B-B14F-4D97-AF65-F5344CB8AC3E}">
        <p14:creationId xmlns:p14="http://schemas.microsoft.com/office/powerpoint/2010/main" val="35164145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C81A0D-DEE6-BC49-885E-B5E1C7C45BD3}" type="slidenum">
              <a:rPr lang="en-US"/>
              <a:pPr>
                <a:defRPr/>
              </a:pPr>
              <a:t>‹#›</a:t>
            </a:fld>
            <a:endParaRPr lang="en-US"/>
          </a:p>
        </p:txBody>
      </p:sp>
    </p:spTree>
    <p:extLst>
      <p:ext uri="{BB962C8B-B14F-4D97-AF65-F5344CB8AC3E}">
        <p14:creationId xmlns:p14="http://schemas.microsoft.com/office/powerpoint/2010/main" val="184303321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AA2CC0A-94AF-F840-BAFD-451F06F4C325}" type="slidenum">
              <a:rPr lang="en-US"/>
              <a:pPr>
                <a:defRPr/>
              </a:pPr>
              <a:t>‹#›</a:t>
            </a:fld>
            <a:endParaRPr lang="en-US"/>
          </a:p>
        </p:txBody>
      </p:sp>
    </p:spTree>
    <p:extLst>
      <p:ext uri="{BB962C8B-B14F-4D97-AF65-F5344CB8AC3E}">
        <p14:creationId xmlns:p14="http://schemas.microsoft.com/office/powerpoint/2010/main" val="33557365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7282EF-6998-EA46-8F6A-7DA6B77BB962}" type="slidenum">
              <a:rPr lang="en-US"/>
              <a:pPr>
                <a:defRPr/>
              </a:pPr>
              <a:t>‹#›</a:t>
            </a:fld>
            <a:endParaRPr lang="en-US"/>
          </a:p>
        </p:txBody>
      </p:sp>
    </p:spTree>
    <p:extLst>
      <p:ext uri="{BB962C8B-B14F-4D97-AF65-F5344CB8AC3E}">
        <p14:creationId xmlns:p14="http://schemas.microsoft.com/office/powerpoint/2010/main" val="36511598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1020F5A-5976-D346-9861-A747872F2A49}" type="slidenum">
              <a:rPr lang="en-US"/>
              <a:pPr>
                <a:defRPr/>
              </a:pPr>
              <a:t>‹#›</a:t>
            </a:fld>
            <a:endParaRPr lang="en-US"/>
          </a:p>
        </p:txBody>
      </p:sp>
    </p:spTree>
    <p:extLst>
      <p:ext uri="{BB962C8B-B14F-4D97-AF65-F5344CB8AC3E}">
        <p14:creationId xmlns:p14="http://schemas.microsoft.com/office/powerpoint/2010/main" val="22648572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11428347"/>
      </p:ext>
    </p:extLst>
  </p:cSld>
  <p:clrMapOvr>
    <a:masterClrMapping/>
  </p:clrMapOvr>
  <p:transition spd="med">
    <p:zoom dir="in"/>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6589065"/>
      </p:ext>
    </p:extLst>
  </p:cSld>
  <p:clrMapOvr>
    <a:masterClrMapping/>
  </p:clrMapOvr>
  <p:transition spd="med">
    <p:zoom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A6F62-5F68-4248-B250-E95E669AE887}" type="slidenum">
              <a:rPr lang="en-US"/>
              <a:pPr>
                <a:defRPr/>
              </a:pPr>
              <a:t>‹#›</a:t>
            </a:fld>
            <a:endParaRPr lang="en-US"/>
          </a:p>
        </p:txBody>
      </p:sp>
    </p:spTree>
    <p:extLst>
      <p:ext uri="{BB962C8B-B14F-4D97-AF65-F5344CB8AC3E}">
        <p14:creationId xmlns:p14="http://schemas.microsoft.com/office/powerpoint/2010/main" val="350434203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2467314"/>
      </p:ext>
    </p:extLst>
  </p:cSld>
  <p:clrMapOvr>
    <a:masterClrMapping/>
  </p:clrMapOvr>
  <p:transition spd="med">
    <p:zoom dir="in"/>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5635181"/>
      </p:ext>
    </p:extLst>
  </p:cSld>
  <p:clrMapOvr>
    <a:masterClrMapping/>
  </p:clrMapOvr>
  <p:transition spd="med">
    <p:zoom dir="in"/>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06183930"/>
      </p:ext>
    </p:extLst>
  </p:cSld>
  <p:clrMapOvr>
    <a:masterClrMapping/>
  </p:clrMapOvr>
  <p:transition spd="med">
    <p:zoom dir="in"/>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9931775"/>
      </p:ext>
    </p:extLst>
  </p:cSld>
  <p:clrMapOvr>
    <a:masterClrMapping/>
  </p:clrMapOvr>
  <p:transition spd="med">
    <p:zoom dir="in"/>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723470"/>
      </p:ext>
    </p:extLst>
  </p:cSld>
  <p:clrMapOvr>
    <a:masterClrMapping/>
  </p:clrMapOvr>
  <p:transition spd="med">
    <p:zoom dir="in"/>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62789937"/>
      </p:ext>
    </p:extLst>
  </p:cSld>
  <p:clrMapOvr>
    <a:masterClrMapping/>
  </p:clrMapOvr>
  <p:transition spd="med">
    <p:zoom dir="in"/>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7510604"/>
      </p:ext>
    </p:extLst>
  </p:cSld>
  <p:clrMapOvr>
    <a:masterClrMapping/>
  </p:clrMapOvr>
  <p:transition spd="med">
    <p:zoom dir="in"/>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5078122"/>
      </p:ext>
    </p:extLst>
  </p:cSld>
  <p:clrMapOvr>
    <a:masterClrMapping/>
  </p:clrMapOvr>
  <p:transition spd="med">
    <p:zoom dir="in"/>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3040839"/>
      </p:ext>
    </p:extLst>
  </p:cSld>
  <p:clrMapOvr>
    <a:masterClrMapping/>
  </p:clrMapOvr>
  <p:transition spd="med">
    <p:zoom dir="in"/>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55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37DE35-36AE-774A-A06B-788F417A86A6}" type="slidenum">
              <a:rPr lang="en-US"/>
              <a:pPr>
                <a:defRPr/>
              </a:pPr>
              <a:t>‹#›</a:t>
            </a:fld>
            <a:endParaRPr lang="en-US"/>
          </a:p>
        </p:txBody>
      </p:sp>
    </p:spTree>
    <p:extLst>
      <p:ext uri="{BB962C8B-B14F-4D97-AF65-F5344CB8AC3E}">
        <p14:creationId xmlns:p14="http://schemas.microsoft.com/office/powerpoint/2010/main" val="25603869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625340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579935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779307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656683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894427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23794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550691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9176974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131179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25055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14601-8AF6-064A-9AEC-32E805607FF8}" type="slidenum">
              <a:rPr lang="en-US"/>
              <a:pPr>
                <a:defRPr/>
              </a:pPr>
              <a:t>‹#›</a:t>
            </a:fld>
            <a:endParaRPr lang="en-US"/>
          </a:p>
        </p:txBody>
      </p:sp>
    </p:spTree>
    <p:extLst>
      <p:ext uri="{BB962C8B-B14F-4D97-AF65-F5344CB8AC3E}">
        <p14:creationId xmlns:p14="http://schemas.microsoft.com/office/powerpoint/2010/main" val="25969687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4741796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b="1" i="0">
                <a:latin typeface="Arial" panose="020B0604020202020204" pitchFamily="34" charset="0"/>
              </a:defRPr>
            </a:lvl1pPr>
          </a:lstStyle>
          <a:p>
            <a:pPr>
              <a:defRPr/>
            </a:pPr>
            <a:fld id="{5DDF89A1-A6A8-114D-9B9D-57C487EA108F}" type="slidenum">
              <a:rPr lang="en-US" smtClean="0"/>
              <a:pPr>
                <a:defRPr/>
              </a:pPr>
              <a:t>‹#›</a:t>
            </a:fld>
            <a:endParaRPr lang="en-US" dirty="0"/>
          </a:p>
        </p:txBody>
      </p:sp>
    </p:spTree>
    <p:extLst>
      <p:ext uri="{BB962C8B-B14F-4D97-AF65-F5344CB8AC3E}">
        <p14:creationId xmlns:p14="http://schemas.microsoft.com/office/powerpoint/2010/main" val="133993326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C78F7F02-B1F5-634F-AD2E-AB8A202B557D}" type="slidenum">
              <a:rPr lang="en-US" smtClean="0"/>
              <a:pPr>
                <a:defRPr/>
              </a:pPr>
              <a:t>‹#›</a:t>
            </a:fld>
            <a:endParaRPr lang="en-US" dirty="0"/>
          </a:p>
        </p:txBody>
      </p:sp>
    </p:spTree>
    <p:extLst>
      <p:ext uri="{BB962C8B-B14F-4D97-AF65-F5344CB8AC3E}">
        <p14:creationId xmlns:p14="http://schemas.microsoft.com/office/powerpoint/2010/main" val="267565278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D8E54E9-5CB9-2F40-8BB5-02D822B1F313}" type="slidenum">
              <a:rPr lang="en-US" smtClean="0"/>
              <a:pPr>
                <a:defRPr/>
              </a:pPr>
              <a:t>‹#›</a:t>
            </a:fld>
            <a:endParaRPr lang="en-US" dirty="0"/>
          </a:p>
        </p:txBody>
      </p:sp>
    </p:spTree>
    <p:extLst>
      <p:ext uri="{BB962C8B-B14F-4D97-AF65-F5344CB8AC3E}">
        <p14:creationId xmlns:p14="http://schemas.microsoft.com/office/powerpoint/2010/main" val="30342439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B977C1B-061C-084F-A8AD-B5180391C182}" type="slidenum">
              <a:rPr lang="en-US" smtClean="0"/>
              <a:pPr>
                <a:defRPr/>
              </a:pPr>
              <a:t>‹#›</a:t>
            </a:fld>
            <a:endParaRPr lang="en-US" dirty="0"/>
          </a:p>
        </p:txBody>
      </p:sp>
    </p:spTree>
    <p:extLst>
      <p:ext uri="{BB962C8B-B14F-4D97-AF65-F5344CB8AC3E}">
        <p14:creationId xmlns:p14="http://schemas.microsoft.com/office/powerpoint/2010/main" val="39375917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61F14AF-EAE7-7849-BAE9-93D0561A88B2}" type="slidenum">
              <a:rPr lang="en-US" smtClean="0"/>
              <a:pPr>
                <a:defRPr/>
              </a:pPr>
              <a:t>‹#›</a:t>
            </a:fld>
            <a:endParaRPr lang="en-US" dirty="0"/>
          </a:p>
        </p:txBody>
      </p:sp>
    </p:spTree>
    <p:extLst>
      <p:ext uri="{BB962C8B-B14F-4D97-AF65-F5344CB8AC3E}">
        <p14:creationId xmlns:p14="http://schemas.microsoft.com/office/powerpoint/2010/main" val="4620400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4703070-BF25-134B-A0F8-01444B98B520}" type="slidenum">
              <a:rPr lang="en-US" smtClean="0"/>
              <a:pPr>
                <a:defRPr/>
              </a:pPr>
              <a:t>‹#›</a:t>
            </a:fld>
            <a:endParaRPr lang="en-US" dirty="0"/>
          </a:p>
        </p:txBody>
      </p:sp>
    </p:spTree>
    <p:extLst>
      <p:ext uri="{BB962C8B-B14F-4D97-AF65-F5344CB8AC3E}">
        <p14:creationId xmlns:p14="http://schemas.microsoft.com/office/powerpoint/2010/main" val="14249741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1411970-C150-3A44-A20F-8250105E9202}" type="slidenum">
              <a:rPr lang="en-US" smtClean="0"/>
              <a:pPr>
                <a:defRPr/>
              </a:pPr>
              <a:t>‹#›</a:t>
            </a:fld>
            <a:endParaRPr lang="en-US" dirty="0"/>
          </a:p>
        </p:txBody>
      </p:sp>
    </p:spTree>
    <p:extLst>
      <p:ext uri="{BB962C8B-B14F-4D97-AF65-F5344CB8AC3E}">
        <p14:creationId xmlns:p14="http://schemas.microsoft.com/office/powerpoint/2010/main" val="19039693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D7DECA0-2CD7-9B41-9418-37F876596E55}" type="slidenum">
              <a:rPr lang="en-US" smtClean="0"/>
              <a:pPr>
                <a:defRPr/>
              </a:pPr>
              <a:t>‹#›</a:t>
            </a:fld>
            <a:endParaRPr lang="en-US" dirty="0"/>
          </a:p>
        </p:txBody>
      </p:sp>
    </p:spTree>
    <p:extLst>
      <p:ext uri="{BB962C8B-B14F-4D97-AF65-F5344CB8AC3E}">
        <p14:creationId xmlns:p14="http://schemas.microsoft.com/office/powerpoint/2010/main" val="185703968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E68D101-C0FD-C94D-99EA-81FC67D59F80}" type="slidenum">
              <a:rPr lang="en-US" smtClean="0"/>
              <a:pPr>
                <a:defRPr/>
              </a:pPr>
              <a:t>‹#›</a:t>
            </a:fld>
            <a:endParaRPr lang="en-US" dirty="0"/>
          </a:p>
        </p:txBody>
      </p:sp>
    </p:spTree>
    <p:extLst>
      <p:ext uri="{BB962C8B-B14F-4D97-AF65-F5344CB8AC3E}">
        <p14:creationId xmlns:p14="http://schemas.microsoft.com/office/powerpoint/2010/main" val="1696939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49A1E-7AB1-734D-9AF2-A1746F97F49C}" type="slidenum">
              <a:rPr lang="en-US"/>
              <a:pPr>
                <a:defRPr/>
              </a:pPr>
              <a:t>‹#›</a:t>
            </a:fld>
            <a:endParaRPr lang="en-US"/>
          </a:p>
        </p:txBody>
      </p:sp>
    </p:spTree>
    <p:extLst>
      <p:ext uri="{BB962C8B-B14F-4D97-AF65-F5344CB8AC3E}">
        <p14:creationId xmlns:p14="http://schemas.microsoft.com/office/powerpoint/2010/main" val="50527732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9456F63-F88C-3340-915A-BC8DF0528517}" type="slidenum">
              <a:rPr lang="en-US" smtClean="0"/>
              <a:pPr>
                <a:defRPr/>
              </a:pPr>
              <a:t>‹#›</a:t>
            </a:fld>
            <a:endParaRPr lang="en-US" dirty="0"/>
          </a:p>
        </p:txBody>
      </p:sp>
    </p:spTree>
    <p:extLst>
      <p:ext uri="{BB962C8B-B14F-4D97-AF65-F5344CB8AC3E}">
        <p14:creationId xmlns:p14="http://schemas.microsoft.com/office/powerpoint/2010/main" val="143990367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0F7579A-B12A-A542-A2DB-B5008E5D0B37}" type="slidenum">
              <a:rPr lang="en-US" smtClean="0"/>
              <a:pPr>
                <a:defRPr/>
              </a:pPr>
              <a:t>‹#›</a:t>
            </a:fld>
            <a:endParaRPr lang="en-US" dirty="0"/>
          </a:p>
        </p:txBody>
      </p:sp>
    </p:spTree>
    <p:extLst>
      <p:ext uri="{BB962C8B-B14F-4D97-AF65-F5344CB8AC3E}">
        <p14:creationId xmlns:p14="http://schemas.microsoft.com/office/powerpoint/2010/main" val="216980095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351B85-B144-D74F-AA0D-E488CA6AB1D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7219659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4EFF2B-3F9B-984B-BB3D-FBD3FE6D1C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0379098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197974-552E-584C-B1BB-5C26844520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06015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5C1993-0DA0-D449-A00E-A7FD6405C8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1910728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AD37C9-DD5C-8543-9520-09B000FFAD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3969887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09E9F8-769B-5D4F-BCF6-8E9A8187666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1938889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7C021D-392A-3D41-B351-83EAF78AAE5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0925060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5CB70-D607-804F-ABC4-82D21C56492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51009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81155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D45D96-0F0C-FC48-A8C9-F8AF7C23D82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644674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F65446-40C5-0148-8C85-FD5E631263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119925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F40972-800B-4E4A-B0B0-2A9F2B956E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83847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495182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4371199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689876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808123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4609729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594063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00175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543826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6484064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874764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7284153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755495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11290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223646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C4D7961-4E51-D54B-83E8-51B2858E9383}" type="slidenum">
              <a:rPr lang="en-US" smtClean="0"/>
              <a:pPr>
                <a:defRPr/>
              </a:pPr>
              <a:t>‹#›</a:t>
            </a:fld>
            <a:endParaRPr lang="en-US" dirty="0"/>
          </a:p>
        </p:txBody>
      </p:sp>
    </p:spTree>
    <p:extLst>
      <p:ext uri="{BB962C8B-B14F-4D97-AF65-F5344CB8AC3E}">
        <p14:creationId xmlns:p14="http://schemas.microsoft.com/office/powerpoint/2010/main" val="1185871070"/>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E0858CC9-B432-8846-9C29-57F0DF0A07BA}" type="slidenum">
              <a:rPr lang="en-US" smtClean="0"/>
              <a:pPr>
                <a:defRPr/>
              </a:pPr>
              <a:t>‹#›</a:t>
            </a:fld>
            <a:endParaRPr lang="en-US" dirty="0"/>
          </a:p>
        </p:txBody>
      </p:sp>
    </p:spTree>
    <p:extLst>
      <p:ext uri="{BB962C8B-B14F-4D97-AF65-F5344CB8AC3E}">
        <p14:creationId xmlns:p14="http://schemas.microsoft.com/office/powerpoint/2010/main" val="1884096122"/>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750AB095-F9C7-F44E-9730-2442B2D001E7}" type="slidenum">
              <a:rPr lang="en-US" smtClean="0"/>
              <a:pPr>
                <a:defRPr/>
              </a:pPr>
              <a:t>‹#›</a:t>
            </a:fld>
            <a:endParaRPr lang="en-US" dirty="0"/>
          </a:p>
        </p:txBody>
      </p:sp>
    </p:spTree>
    <p:extLst>
      <p:ext uri="{BB962C8B-B14F-4D97-AF65-F5344CB8AC3E}">
        <p14:creationId xmlns:p14="http://schemas.microsoft.com/office/powerpoint/2010/main" val="3774919471"/>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CFAA3D-2CED-8348-8252-373349445310}" type="slidenum">
              <a:rPr lang="en-US" smtClean="0"/>
              <a:pPr>
                <a:defRPr/>
              </a:pPr>
              <a:t>‹#›</a:t>
            </a:fld>
            <a:endParaRPr lang="en-US" dirty="0"/>
          </a:p>
        </p:txBody>
      </p:sp>
    </p:spTree>
    <p:extLst>
      <p:ext uri="{BB962C8B-B14F-4D97-AF65-F5344CB8AC3E}">
        <p14:creationId xmlns:p14="http://schemas.microsoft.com/office/powerpoint/2010/main" val="2929901890"/>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7592904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EB9FD5D-83BA-4842-A0CB-7CCFE7A8FFDD}" type="slidenum">
              <a:rPr lang="en-US" smtClean="0"/>
              <a:pPr>
                <a:defRPr/>
              </a:pPr>
              <a:t>‹#›</a:t>
            </a:fld>
            <a:endParaRPr lang="en-US" dirty="0"/>
          </a:p>
        </p:txBody>
      </p:sp>
    </p:spTree>
    <p:extLst>
      <p:ext uri="{BB962C8B-B14F-4D97-AF65-F5344CB8AC3E}">
        <p14:creationId xmlns:p14="http://schemas.microsoft.com/office/powerpoint/2010/main" val="2445442647"/>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17BE576-14A4-B84F-935E-B705898160CC}" type="slidenum">
              <a:rPr lang="en-US" smtClean="0"/>
              <a:pPr>
                <a:defRPr/>
              </a:pPr>
              <a:t>‹#›</a:t>
            </a:fld>
            <a:endParaRPr lang="en-US" dirty="0"/>
          </a:p>
        </p:txBody>
      </p:sp>
    </p:spTree>
    <p:extLst>
      <p:ext uri="{BB962C8B-B14F-4D97-AF65-F5344CB8AC3E}">
        <p14:creationId xmlns:p14="http://schemas.microsoft.com/office/powerpoint/2010/main" val="241901476"/>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6274A463-215C-5E46-89CC-5D13E24BE004}" type="slidenum">
              <a:rPr lang="en-US" smtClean="0"/>
              <a:pPr>
                <a:defRPr/>
              </a:pPr>
              <a:t>‹#›</a:t>
            </a:fld>
            <a:endParaRPr lang="en-US" dirty="0"/>
          </a:p>
        </p:txBody>
      </p:sp>
    </p:spTree>
    <p:extLst>
      <p:ext uri="{BB962C8B-B14F-4D97-AF65-F5344CB8AC3E}">
        <p14:creationId xmlns:p14="http://schemas.microsoft.com/office/powerpoint/2010/main" val="3944210842"/>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8E894B69-7EAC-5241-B278-F0769FF08DC6}" type="slidenum">
              <a:rPr lang="en-US" smtClean="0"/>
              <a:pPr>
                <a:defRPr/>
              </a:pPr>
              <a:t>‹#›</a:t>
            </a:fld>
            <a:endParaRPr lang="en-US" dirty="0"/>
          </a:p>
        </p:txBody>
      </p:sp>
    </p:spTree>
    <p:extLst>
      <p:ext uri="{BB962C8B-B14F-4D97-AF65-F5344CB8AC3E}">
        <p14:creationId xmlns:p14="http://schemas.microsoft.com/office/powerpoint/2010/main" val="666921286"/>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37AC57-5920-C84D-B8E1-99E6BAFD70EA}" type="slidenum">
              <a:rPr lang="en-US" smtClean="0"/>
              <a:pPr>
                <a:defRPr/>
              </a:pPr>
              <a:t>‹#›</a:t>
            </a:fld>
            <a:endParaRPr lang="en-US" dirty="0"/>
          </a:p>
        </p:txBody>
      </p:sp>
    </p:spTree>
    <p:extLst>
      <p:ext uri="{BB962C8B-B14F-4D97-AF65-F5344CB8AC3E}">
        <p14:creationId xmlns:p14="http://schemas.microsoft.com/office/powerpoint/2010/main" val="4006195820"/>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BC5A1153-4C3B-ED42-8C6E-F81BA58E3D46}" type="slidenum">
              <a:rPr lang="en-US" smtClean="0"/>
              <a:pPr>
                <a:defRPr/>
              </a:pPr>
              <a:t>‹#›</a:t>
            </a:fld>
            <a:endParaRPr lang="en-US" dirty="0"/>
          </a:p>
        </p:txBody>
      </p:sp>
    </p:spTree>
    <p:extLst>
      <p:ext uri="{BB962C8B-B14F-4D97-AF65-F5344CB8AC3E}">
        <p14:creationId xmlns:p14="http://schemas.microsoft.com/office/powerpoint/2010/main" val="262845518"/>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0975A320-080F-714F-8062-3F8F95669F4A}" type="slidenum">
              <a:rPr lang="en-US" smtClean="0"/>
              <a:pPr>
                <a:defRPr/>
              </a:pPr>
              <a:t>‹#›</a:t>
            </a:fld>
            <a:endParaRPr lang="en-US" dirty="0"/>
          </a:p>
        </p:txBody>
      </p:sp>
    </p:spTree>
    <p:extLst>
      <p:ext uri="{BB962C8B-B14F-4D97-AF65-F5344CB8AC3E}">
        <p14:creationId xmlns:p14="http://schemas.microsoft.com/office/powerpoint/2010/main" val="4215226165"/>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169988" name="Rectangle 4"/>
          <p:cNvSpPr>
            <a:spLocks noGrp="1" noChangeArrowheads="1"/>
          </p:cNvSpPr>
          <p:nvPr>
            <p:ph type="subTitle" idx="1"/>
          </p:nvPr>
        </p:nvSpPr>
        <p:spPr>
          <a:xfrm>
            <a:off x="2286000" y="2438400"/>
            <a:ext cx="6400800" cy="1752600"/>
          </a:xfrm>
        </p:spPr>
        <p:txBody>
          <a:bodyPr/>
          <a:lstStyle>
            <a:lvl1pPr marL="0" indent="0" algn="r">
              <a:buFont typeface="Wingdings" pitchFamily="-108" charset="2"/>
              <a:buNone/>
              <a:defRPr/>
            </a:lvl1pPr>
          </a:lstStyle>
          <a:p>
            <a:r>
              <a:rPr lang="en-US"/>
              <a:t>Click to edit Master subtitle style</a:t>
            </a:r>
          </a:p>
        </p:txBody>
      </p:sp>
      <p:sp>
        <p:nvSpPr>
          <p:cNvPr id="5" name="Rectangle 5"/>
          <p:cNvSpPr>
            <a:spLocks noGrp="1" noChangeArrowheads="1"/>
          </p:cNvSpPr>
          <p:nvPr>
            <p:ph type="dt" sz="half" idx="10"/>
          </p:nvPr>
        </p:nvSpPr>
        <p:spPr>
          <a:xfrm>
            <a:off x="1905000" y="6248400"/>
            <a:ext cx="1905000" cy="457200"/>
          </a:xfrm>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a:xfrm>
            <a:off x="3886200" y="6248400"/>
            <a:ext cx="2895600" cy="457200"/>
          </a:xfrm>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eaLnBrk="1" hangingPunct="1">
              <a:spcBef>
                <a:spcPct val="50000"/>
              </a:spcBef>
              <a:defRPr/>
            </a:lvl1pPr>
          </a:lstStyle>
          <a:p>
            <a:pPr>
              <a:defRPr/>
            </a:pPr>
            <a:fld id="{06983A81-464D-3240-A44D-A607C8EDDA81}" type="slidenum">
              <a:rPr lang="en-US"/>
              <a:pPr>
                <a:defRPr/>
              </a:pPr>
              <a:t>‹#›</a:t>
            </a:fld>
            <a:endParaRPr lang="en-US"/>
          </a:p>
        </p:txBody>
      </p:sp>
    </p:spTree>
    <p:extLst>
      <p:ext uri="{BB962C8B-B14F-4D97-AF65-F5344CB8AC3E}">
        <p14:creationId xmlns:p14="http://schemas.microsoft.com/office/powerpoint/2010/main" val="309672141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63DE8AC8-4EB5-BC4E-8E6E-05FF19320800}" type="slidenum">
              <a:rPr lang="en-US"/>
              <a:pPr>
                <a:defRPr/>
              </a:pPr>
              <a:t>‹#›</a:t>
            </a:fld>
            <a:endParaRPr lang="en-US"/>
          </a:p>
        </p:txBody>
      </p:sp>
    </p:spTree>
    <p:extLst>
      <p:ext uri="{BB962C8B-B14F-4D97-AF65-F5344CB8AC3E}">
        <p14:creationId xmlns:p14="http://schemas.microsoft.com/office/powerpoint/2010/main" val="366198089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DCC5BABE-C505-C544-87D7-74CD85A7CED4}" type="slidenum">
              <a:rPr lang="en-US"/>
              <a:pPr>
                <a:defRPr/>
              </a:pPr>
              <a:t>‹#›</a:t>
            </a:fld>
            <a:endParaRPr lang="en-US"/>
          </a:p>
        </p:txBody>
      </p:sp>
    </p:spTree>
    <p:extLst>
      <p:ext uri="{BB962C8B-B14F-4D97-AF65-F5344CB8AC3E}">
        <p14:creationId xmlns:p14="http://schemas.microsoft.com/office/powerpoint/2010/main" val="1414936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52445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10A8E43B-D00A-A34E-A5D0-06DCF34FF1E6}" type="slidenum">
              <a:rPr lang="en-US"/>
              <a:pPr>
                <a:defRPr/>
              </a:pPr>
              <a:t>‹#›</a:t>
            </a:fld>
            <a:endParaRPr lang="en-US"/>
          </a:p>
        </p:txBody>
      </p:sp>
    </p:spTree>
    <p:extLst>
      <p:ext uri="{BB962C8B-B14F-4D97-AF65-F5344CB8AC3E}">
        <p14:creationId xmlns:p14="http://schemas.microsoft.com/office/powerpoint/2010/main" val="135126060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8"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9" name="Rectangle 7"/>
          <p:cNvSpPr>
            <a:spLocks noGrp="1" noChangeArrowheads="1"/>
          </p:cNvSpPr>
          <p:nvPr>
            <p:ph type="sldNum" sz="quarter" idx="12"/>
          </p:nvPr>
        </p:nvSpPr>
        <p:spPr/>
        <p:txBody>
          <a:bodyPr/>
          <a:lstStyle>
            <a:lvl1pPr eaLnBrk="1" hangingPunct="1">
              <a:spcBef>
                <a:spcPct val="50000"/>
              </a:spcBef>
              <a:defRPr/>
            </a:lvl1pPr>
          </a:lstStyle>
          <a:p>
            <a:pPr>
              <a:defRPr/>
            </a:pPr>
            <a:fld id="{06810E02-B549-7B4B-B7F2-1FF1C8A4F27C}" type="slidenum">
              <a:rPr lang="en-US"/>
              <a:pPr>
                <a:defRPr/>
              </a:pPr>
              <a:t>‹#›</a:t>
            </a:fld>
            <a:endParaRPr lang="en-US"/>
          </a:p>
        </p:txBody>
      </p:sp>
    </p:spTree>
    <p:extLst>
      <p:ext uri="{BB962C8B-B14F-4D97-AF65-F5344CB8AC3E}">
        <p14:creationId xmlns:p14="http://schemas.microsoft.com/office/powerpoint/2010/main" val="20576472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4"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5" name="Rectangle 7"/>
          <p:cNvSpPr>
            <a:spLocks noGrp="1" noChangeArrowheads="1"/>
          </p:cNvSpPr>
          <p:nvPr>
            <p:ph type="sldNum" sz="quarter" idx="12"/>
          </p:nvPr>
        </p:nvSpPr>
        <p:spPr/>
        <p:txBody>
          <a:bodyPr/>
          <a:lstStyle>
            <a:lvl1pPr eaLnBrk="1" hangingPunct="1">
              <a:spcBef>
                <a:spcPct val="50000"/>
              </a:spcBef>
              <a:defRPr/>
            </a:lvl1pPr>
          </a:lstStyle>
          <a:p>
            <a:pPr>
              <a:defRPr/>
            </a:pPr>
            <a:fld id="{D9E61B80-AE66-FA44-9C5D-D316F02F26DF}" type="slidenum">
              <a:rPr lang="en-US"/>
              <a:pPr>
                <a:defRPr/>
              </a:pPr>
              <a:t>‹#›</a:t>
            </a:fld>
            <a:endParaRPr lang="en-US"/>
          </a:p>
        </p:txBody>
      </p:sp>
    </p:spTree>
    <p:extLst>
      <p:ext uri="{BB962C8B-B14F-4D97-AF65-F5344CB8AC3E}">
        <p14:creationId xmlns:p14="http://schemas.microsoft.com/office/powerpoint/2010/main" val="325680310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spcBef>
                <a:spcPct val="50000"/>
              </a:spcBef>
              <a:defRPr/>
            </a:lvl1pPr>
          </a:lstStyle>
          <a:p>
            <a:pPr>
              <a:defRPr/>
            </a:pPr>
            <a:fld id="{CABF2699-166A-E04C-8CB1-47041AF885DC}" type="slidenum">
              <a:rPr lang="en-US"/>
              <a:pPr>
                <a:defRPr/>
              </a:pPr>
              <a:t>‹#›</a:t>
            </a:fld>
            <a:endParaRPr lang="en-US"/>
          </a:p>
        </p:txBody>
      </p:sp>
    </p:spTree>
    <p:extLst>
      <p:ext uri="{BB962C8B-B14F-4D97-AF65-F5344CB8AC3E}">
        <p14:creationId xmlns:p14="http://schemas.microsoft.com/office/powerpoint/2010/main" val="76079858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105AAADE-81C1-4B43-9720-E4056FEEA7E9}" type="slidenum">
              <a:rPr lang="en-US"/>
              <a:pPr>
                <a:defRPr/>
              </a:pPr>
              <a:t>‹#›</a:t>
            </a:fld>
            <a:endParaRPr lang="en-US"/>
          </a:p>
        </p:txBody>
      </p:sp>
    </p:spTree>
    <p:extLst>
      <p:ext uri="{BB962C8B-B14F-4D97-AF65-F5344CB8AC3E}">
        <p14:creationId xmlns:p14="http://schemas.microsoft.com/office/powerpoint/2010/main" val="102742909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96A9E566-3663-2B42-9B9F-8673F75CEE80}" type="slidenum">
              <a:rPr lang="en-US"/>
              <a:pPr>
                <a:defRPr/>
              </a:pPr>
              <a:t>‹#›</a:t>
            </a:fld>
            <a:endParaRPr lang="en-US"/>
          </a:p>
        </p:txBody>
      </p:sp>
    </p:spTree>
    <p:extLst>
      <p:ext uri="{BB962C8B-B14F-4D97-AF65-F5344CB8AC3E}">
        <p14:creationId xmlns:p14="http://schemas.microsoft.com/office/powerpoint/2010/main" val="169822625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BB0E8C14-3A13-2142-A1C3-4D4440CFACDE}" type="slidenum">
              <a:rPr lang="en-US"/>
              <a:pPr>
                <a:defRPr/>
              </a:pPr>
              <a:t>‹#›</a:t>
            </a:fld>
            <a:endParaRPr lang="en-US"/>
          </a:p>
        </p:txBody>
      </p:sp>
    </p:spTree>
    <p:extLst>
      <p:ext uri="{BB962C8B-B14F-4D97-AF65-F5344CB8AC3E}">
        <p14:creationId xmlns:p14="http://schemas.microsoft.com/office/powerpoint/2010/main" val="52798235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048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3048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AA3F6566-EAAE-8A46-BE80-BA3BA66153B0}" type="slidenum">
              <a:rPr lang="en-US"/>
              <a:pPr>
                <a:defRPr/>
              </a:pPr>
              <a:t>‹#›</a:t>
            </a:fld>
            <a:endParaRPr lang="en-US"/>
          </a:p>
        </p:txBody>
      </p:sp>
    </p:spTree>
    <p:extLst>
      <p:ext uri="{BB962C8B-B14F-4D97-AF65-F5344CB8AC3E}">
        <p14:creationId xmlns:p14="http://schemas.microsoft.com/office/powerpoint/2010/main" val="416736923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spcBef>
                <a:spcPct val="50000"/>
              </a:spcBef>
              <a:defRPr b="0"/>
            </a:lvl1pPr>
          </a:lstStyle>
          <a:p>
            <a:pPr>
              <a:defRPr/>
            </a:pPr>
            <a:endParaRPr lang="en-US"/>
          </a:p>
        </p:txBody>
      </p:sp>
      <p:sp>
        <p:nvSpPr>
          <p:cNvPr id="28" name="Rectangle 28"/>
          <p:cNvSpPr>
            <a:spLocks noGrp="1" noChangeArrowheads="1"/>
          </p:cNvSpPr>
          <p:nvPr>
            <p:ph type="ftr" sz="quarter" idx="11"/>
          </p:nvPr>
        </p:nvSpPr>
        <p:spPr/>
        <p:txBody>
          <a:bodyPr/>
          <a:lstStyle>
            <a:lvl1pPr>
              <a:spcBef>
                <a:spcPct val="50000"/>
              </a:spcBef>
              <a:defRPr b="0"/>
            </a:lvl1pPr>
          </a:lstStyle>
          <a:p>
            <a:pPr>
              <a:defRPr/>
            </a:pPr>
            <a:endParaRPr lang="en-US"/>
          </a:p>
        </p:txBody>
      </p:sp>
      <p:sp>
        <p:nvSpPr>
          <p:cNvPr id="29" name="Rectangle 29"/>
          <p:cNvSpPr>
            <a:spLocks noGrp="1" noChangeArrowheads="1"/>
          </p:cNvSpPr>
          <p:nvPr>
            <p:ph type="sldNum" sz="quarter" idx="12"/>
          </p:nvPr>
        </p:nvSpPr>
        <p:spPr/>
        <p:txBody>
          <a:bodyPr/>
          <a:lstStyle>
            <a:lvl1pPr>
              <a:spcBef>
                <a:spcPct val="50000"/>
              </a:spcBef>
              <a:defRPr b="0"/>
            </a:lvl1pPr>
          </a:lstStyle>
          <a:p>
            <a:pPr>
              <a:defRPr/>
            </a:pPr>
            <a:fld id="{EDBA2A57-C141-B642-95CC-BAE79C69AF8D}" type="slidenum">
              <a:rPr lang="en-US"/>
              <a:pPr>
                <a:defRPr/>
              </a:pPr>
              <a:t>‹#›</a:t>
            </a:fld>
            <a:endParaRPr lang="en-US"/>
          </a:p>
        </p:txBody>
      </p:sp>
    </p:spTree>
    <p:extLst>
      <p:ext uri="{BB962C8B-B14F-4D97-AF65-F5344CB8AC3E}">
        <p14:creationId xmlns:p14="http://schemas.microsoft.com/office/powerpoint/2010/main" val="6201866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417631AD-0282-1B48-B65B-8F799B4830D0}" type="slidenum">
              <a:rPr lang="en-US"/>
              <a:pPr>
                <a:defRPr/>
              </a:pPr>
              <a:t>‹#›</a:t>
            </a:fld>
            <a:endParaRPr lang="en-US"/>
          </a:p>
        </p:txBody>
      </p:sp>
    </p:spTree>
    <p:extLst>
      <p:ext uri="{BB962C8B-B14F-4D97-AF65-F5344CB8AC3E}">
        <p14:creationId xmlns:p14="http://schemas.microsoft.com/office/powerpoint/2010/main" val="3904781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6334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2940A09C-3D1B-D44C-8380-41D70390B3DC}" type="slidenum">
              <a:rPr lang="en-US"/>
              <a:pPr>
                <a:defRPr/>
              </a:pPr>
              <a:t>‹#›</a:t>
            </a:fld>
            <a:endParaRPr lang="en-US"/>
          </a:p>
        </p:txBody>
      </p:sp>
    </p:spTree>
    <p:extLst>
      <p:ext uri="{BB962C8B-B14F-4D97-AF65-F5344CB8AC3E}">
        <p14:creationId xmlns:p14="http://schemas.microsoft.com/office/powerpoint/2010/main" val="209574054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EA041BAC-911F-564A-9C66-1F8C1C3E1BA7}" type="slidenum">
              <a:rPr lang="en-US"/>
              <a:pPr>
                <a:defRPr/>
              </a:pPr>
              <a:t>‹#›</a:t>
            </a:fld>
            <a:endParaRPr lang="en-US"/>
          </a:p>
        </p:txBody>
      </p:sp>
    </p:spTree>
    <p:extLst>
      <p:ext uri="{BB962C8B-B14F-4D97-AF65-F5344CB8AC3E}">
        <p14:creationId xmlns:p14="http://schemas.microsoft.com/office/powerpoint/2010/main" val="16054206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25"/>
          <p:cNvSpPr>
            <a:spLocks noGrp="1" noChangeArrowheads="1"/>
          </p:cNvSpPr>
          <p:nvPr>
            <p:ph type="sldNum" sz="quarter" idx="12"/>
          </p:nvPr>
        </p:nvSpPr>
        <p:spPr/>
        <p:txBody>
          <a:bodyPr/>
          <a:lstStyle>
            <a:lvl1pPr>
              <a:spcBef>
                <a:spcPct val="50000"/>
              </a:spcBef>
              <a:defRPr/>
            </a:lvl1pPr>
          </a:lstStyle>
          <a:p>
            <a:pPr>
              <a:defRPr/>
            </a:pPr>
            <a:fld id="{8B048316-09DC-1649-B1CB-C6A4F667EA80}" type="slidenum">
              <a:rPr lang="en-US"/>
              <a:pPr>
                <a:defRPr/>
              </a:pPr>
              <a:t>‹#›</a:t>
            </a:fld>
            <a:endParaRPr lang="en-US"/>
          </a:p>
        </p:txBody>
      </p:sp>
    </p:spTree>
    <p:extLst>
      <p:ext uri="{BB962C8B-B14F-4D97-AF65-F5344CB8AC3E}">
        <p14:creationId xmlns:p14="http://schemas.microsoft.com/office/powerpoint/2010/main" val="223354134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25"/>
          <p:cNvSpPr>
            <a:spLocks noGrp="1" noChangeArrowheads="1"/>
          </p:cNvSpPr>
          <p:nvPr>
            <p:ph type="sldNum" sz="quarter" idx="12"/>
          </p:nvPr>
        </p:nvSpPr>
        <p:spPr/>
        <p:txBody>
          <a:bodyPr/>
          <a:lstStyle>
            <a:lvl1pPr>
              <a:spcBef>
                <a:spcPct val="50000"/>
              </a:spcBef>
              <a:defRPr/>
            </a:lvl1pPr>
          </a:lstStyle>
          <a:p>
            <a:pPr>
              <a:defRPr/>
            </a:pPr>
            <a:fld id="{2DE7CEF4-1E55-3142-92B9-890A3C262D3F}" type="slidenum">
              <a:rPr lang="en-US"/>
              <a:pPr>
                <a:defRPr/>
              </a:pPr>
              <a:t>‹#›</a:t>
            </a:fld>
            <a:endParaRPr lang="en-US"/>
          </a:p>
        </p:txBody>
      </p:sp>
    </p:spTree>
    <p:extLst>
      <p:ext uri="{BB962C8B-B14F-4D97-AF65-F5344CB8AC3E}">
        <p14:creationId xmlns:p14="http://schemas.microsoft.com/office/powerpoint/2010/main" val="132058929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25"/>
          <p:cNvSpPr>
            <a:spLocks noGrp="1" noChangeArrowheads="1"/>
          </p:cNvSpPr>
          <p:nvPr>
            <p:ph type="sldNum" sz="quarter" idx="12"/>
          </p:nvPr>
        </p:nvSpPr>
        <p:spPr/>
        <p:txBody>
          <a:bodyPr/>
          <a:lstStyle>
            <a:lvl1pPr>
              <a:spcBef>
                <a:spcPct val="50000"/>
              </a:spcBef>
              <a:defRPr/>
            </a:lvl1pPr>
          </a:lstStyle>
          <a:p>
            <a:pPr>
              <a:defRPr/>
            </a:pPr>
            <a:fld id="{29661080-1B44-EE46-B17E-9F03BBF381D0}" type="slidenum">
              <a:rPr lang="en-US"/>
              <a:pPr>
                <a:defRPr/>
              </a:pPr>
              <a:t>‹#›</a:t>
            </a:fld>
            <a:endParaRPr lang="en-US"/>
          </a:p>
        </p:txBody>
      </p:sp>
    </p:spTree>
    <p:extLst>
      <p:ext uri="{BB962C8B-B14F-4D97-AF65-F5344CB8AC3E}">
        <p14:creationId xmlns:p14="http://schemas.microsoft.com/office/powerpoint/2010/main" val="199670367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FD95D6B1-BEAE-2E40-8E67-D795E09FA169}" type="slidenum">
              <a:rPr lang="en-US"/>
              <a:pPr>
                <a:defRPr/>
              </a:pPr>
              <a:t>‹#›</a:t>
            </a:fld>
            <a:endParaRPr lang="en-US"/>
          </a:p>
        </p:txBody>
      </p:sp>
    </p:spTree>
    <p:extLst>
      <p:ext uri="{BB962C8B-B14F-4D97-AF65-F5344CB8AC3E}">
        <p14:creationId xmlns:p14="http://schemas.microsoft.com/office/powerpoint/2010/main" val="42736670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B3E051D2-DA3C-2B44-AE54-0E6348E1EC47}" type="slidenum">
              <a:rPr lang="en-US"/>
              <a:pPr>
                <a:defRPr/>
              </a:pPr>
              <a:t>‹#›</a:t>
            </a:fld>
            <a:endParaRPr lang="en-US"/>
          </a:p>
        </p:txBody>
      </p:sp>
    </p:spTree>
    <p:extLst>
      <p:ext uri="{BB962C8B-B14F-4D97-AF65-F5344CB8AC3E}">
        <p14:creationId xmlns:p14="http://schemas.microsoft.com/office/powerpoint/2010/main" val="223504103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7892590-4E0D-6740-A7B4-CCA9C7B1B623}" type="slidenum">
              <a:rPr lang="en-US"/>
              <a:pPr>
                <a:defRPr/>
              </a:pPr>
              <a:t>‹#›</a:t>
            </a:fld>
            <a:endParaRPr lang="en-US"/>
          </a:p>
        </p:txBody>
      </p:sp>
    </p:spTree>
    <p:extLst>
      <p:ext uri="{BB962C8B-B14F-4D97-AF65-F5344CB8AC3E}">
        <p14:creationId xmlns:p14="http://schemas.microsoft.com/office/powerpoint/2010/main" val="210043561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DFF7708-D7F0-DF4E-9A3D-AF718058CBE3}" type="slidenum">
              <a:rPr lang="en-US"/>
              <a:pPr>
                <a:defRPr/>
              </a:pPr>
              <a:t>‹#›</a:t>
            </a:fld>
            <a:endParaRPr lang="en-US"/>
          </a:p>
        </p:txBody>
      </p:sp>
    </p:spTree>
    <p:extLst>
      <p:ext uri="{BB962C8B-B14F-4D97-AF65-F5344CB8AC3E}">
        <p14:creationId xmlns:p14="http://schemas.microsoft.com/office/powerpoint/2010/main" val="26765203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3717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pPr>
                <a:defRPr/>
              </a:pPr>
              <a:t>‹#›</a:t>
            </a:fld>
            <a:endParaRPr lang="en-US"/>
          </a:p>
        </p:txBody>
      </p:sp>
    </p:spTree>
    <p:extLst>
      <p:ext uri="{BB962C8B-B14F-4D97-AF65-F5344CB8AC3E}">
        <p14:creationId xmlns:p14="http://schemas.microsoft.com/office/powerpoint/2010/main" val="2738631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3635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874588"/>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790320"/>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281349"/>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991175"/>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399389"/>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313261"/>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167905"/>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873718"/>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665017"/>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17074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858050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922300"/>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F73F-70B2-524C-87A0-9FBEADF91CC8}"/>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EC161C3-1C0F-0A41-A5BE-20EEAF13BA5C}"/>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9030EA60-5131-D44A-98B2-70AE45D0EFB1}"/>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A3E86F7-C909-D845-BC12-8EED2C2F1A9E}"/>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4BC5A11C-8968-B54D-AF23-433BDF38E6C4}"/>
              </a:ext>
            </a:extLst>
          </p:cNvPr>
          <p:cNvSpPr>
            <a:spLocks noGrp="1"/>
          </p:cNvSpPr>
          <p:nvPr>
            <p:ph type="sldNum" idx="12"/>
          </p:nvPr>
        </p:nvSpPr>
        <p:spPr/>
        <p:txBody>
          <a:bodyPr/>
          <a:lstStyle>
            <a:lvl1pPr>
              <a:defRPr b="1" i="0">
                <a:latin typeface="Arial" panose="020B0604020202020204" pitchFamily="34" charset="0"/>
              </a:defRPr>
            </a:lvl1pPr>
          </a:lstStyle>
          <a:p>
            <a:fld id="{572E930D-909A-7943-800A-D220345EF6D4}" type="slidenum">
              <a:rPr lang="en-US" altLang="en-US" smtClean="0"/>
              <a:pPr/>
              <a:t>‹#›</a:t>
            </a:fld>
            <a:endParaRPr lang="en-US" altLang="en-US" dirty="0"/>
          </a:p>
        </p:txBody>
      </p:sp>
    </p:spTree>
    <p:extLst>
      <p:ext uri="{BB962C8B-B14F-4D97-AF65-F5344CB8AC3E}">
        <p14:creationId xmlns:p14="http://schemas.microsoft.com/office/powerpoint/2010/main" val="203612899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98A2-10A3-E244-B68E-10BBFDFCF54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AB1BEA5-E79E-6F40-9B63-ABA3B695E67A}"/>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65A95-8858-164C-8238-A114543F13F9}"/>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C4929730-3DEB-AB46-A191-949B1F0144CC}"/>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9636E2FD-218E-5941-80BA-90E2900ADEA9}"/>
              </a:ext>
            </a:extLst>
          </p:cNvPr>
          <p:cNvSpPr>
            <a:spLocks noGrp="1"/>
          </p:cNvSpPr>
          <p:nvPr>
            <p:ph type="sldNum" idx="12"/>
          </p:nvPr>
        </p:nvSpPr>
        <p:spPr/>
        <p:txBody>
          <a:bodyPr/>
          <a:lstStyle>
            <a:lvl1pPr>
              <a:defRPr b="1" i="0">
                <a:latin typeface="Arial" panose="020B0604020202020204" pitchFamily="34" charset="0"/>
              </a:defRPr>
            </a:lvl1pPr>
          </a:lstStyle>
          <a:p>
            <a:fld id="{EB320A00-1198-8E49-9D56-93968EEF4744}" type="slidenum">
              <a:rPr lang="en-US" altLang="en-US" smtClean="0"/>
              <a:pPr/>
              <a:t>‹#›</a:t>
            </a:fld>
            <a:endParaRPr lang="en-US" altLang="en-US" dirty="0"/>
          </a:p>
        </p:txBody>
      </p:sp>
    </p:spTree>
    <p:extLst>
      <p:ext uri="{BB962C8B-B14F-4D97-AF65-F5344CB8AC3E}">
        <p14:creationId xmlns:p14="http://schemas.microsoft.com/office/powerpoint/2010/main" val="136076780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DDC7-9F12-6A49-9187-182D3991FD10}"/>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6F6B440-2664-AF4D-A2ED-109B0D859622}"/>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Click to edit Master text styles</a:t>
            </a:r>
          </a:p>
        </p:txBody>
      </p:sp>
      <p:sp>
        <p:nvSpPr>
          <p:cNvPr id="4" name="Date Placeholder 3">
            <a:extLst>
              <a:ext uri="{FF2B5EF4-FFF2-40B4-BE49-F238E27FC236}">
                <a16:creationId xmlns:a16="http://schemas.microsoft.com/office/drawing/2014/main" id="{858CB104-7CD3-7749-9E37-F39A61E455E7}"/>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D509F91-E749-094D-8E37-E2E2C2CAA1F7}"/>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7BBA3E4-A193-6045-BFF7-6645D2A04CB1}"/>
              </a:ext>
            </a:extLst>
          </p:cNvPr>
          <p:cNvSpPr>
            <a:spLocks noGrp="1"/>
          </p:cNvSpPr>
          <p:nvPr>
            <p:ph type="sldNum" idx="12"/>
          </p:nvPr>
        </p:nvSpPr>
        <p:spPr/>
        <p:txBody>
          <a:bodyPr/>
          <a:lstStyle>
            <a:lvl1pPr>
              <a:defRPr b="1" i="0">
                <a:latin typeface="Arial" panose="020B0604020202020204" pitchFamily="34" charset="0"/>
              </a:defRPr>
            </a:lvl1pPr>
          </a:lstStyle>
          <a:p>
            <a:fld id="{6517BB5E-A2E6-FD42-9784-4E72AFFF150C}" type="slidenum">
              <a:rPr lang="en-US" altLang="en-US" smtClean="0"/>
              <a:pPr/>
              <a:t>‹#›</a:t>
            </a:fld>
            <a:endParaRPr lang="en-US" altLang="en-US" dirty="0"/>
          </a:p>
        </p:txBody>
      </p:sp>
    </p:spTree>
    <p:extLst>
      <p:ext uri="{BB962C8B-B14F-4D97-AF65-F5344CB8AC3E}">
        <p14:creationId xmlns:p14="http://schemas.microsoft.com/office/powerpoint/2010/main" val="124726246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A8C4-6974-A744-A3D6-9CCAB5CA2FF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7C74D2B-B3A6-0947-A68D-68F2D4E03FF5}"/>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EA9B98C-952E-754A-8B73-3D7940BD42AB}"/>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068E80-B72D-D740-919C-79B0BC8A0AB3}"/>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516D81C7-7DF0-5A4D-B77C-1C3E44C9D4E7}"/>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616475A9-C649-7E4D-A5E0-2540331E0732}"/>
              </a:ext>
            </a:extLst>
          </p:cNvPr>
          <p:cNvSpPr>
            <a:spLocks noGrp="1"/>
          </p:cNvSpPr>
          <p:nvPr>
            <p:ph type="sldNum" idx="12"/>
          </p:nvPr>
        </p:nvSpPr>
        <p:spPr/>
        <p:txBody>
          <a:bodyPr/>
          <a:lstStyle>
            <a:lvl1pPr>
              <a:defRPr b="1" i="0">
                <a:latin typeface="Arial" panose="020B0604020202020204" pitchFamily="34" charset="0"/>
              </a:defRPr>
            </a:lvl1pPr>
          </a:lstStyle>
          <a:p>
            <a:fld id="{0E9AFC46-FCED-894F-9EB3-36743894EB88}" type="slidenum">
              <a:rPr lang="en-US" altLang="en-US" smtClean="0"/>
              <a:pPr/>
              <a:t>‹#›</a:t>
            </a:fld>
            <a:endParaRPr lang="en-US" altLang="en-US" dirty="0"/>
          </a:p>
        </p:txBody>
      </p:sp>
    </p:spTree>
    <p:extLst>
      <p:ext uri="{BB962C8B-B14F-4D97-AF65-F5344CB8AC3E}">
        <p14:creationId xmlns:p14="http://schemas.microsoft.com/office/powerpoint/2010/main" val="379189658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ACB0-1F07-944E-A7F1-8BBD945BCC46}"/>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16400CC-44FE-4A43-A166-24F07B7FCAC8}"/>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1827D2C-56AB-EB4D-B54D-A57E9791FEB5}"/>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C6A0FD-57AE-F847-9668-4F7F7C3993C5}"/>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575F990-0F79-6148-823C-C14F313ABB40}"/>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46C3670-0465-F543-9593-1365210D085E}"/>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EE4BE3A3-D1C8-5348-BF82-C9CD38278E92}"/>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860267F6-BD95-4649-A534-CEF9B544671D}"/>
              </a:ext>
            </a:extLst>
          </p:cNvPr>
          <p:cNvSpPr>
            <a:spLocks noGrp="1"/>
          </p:cNvSpPr>
          <p:nvPr>
            <p:ph type="sldNum" idx="12"/>
          </p:nvPr>
        </p:nvSpPr>
        <p:spPr/>
        <p:txBody>
          <a:bodyPr/>
          <a:lstStyle>
            <a:lvl1pPr>
              <a:defRPr b="1" i="0">
                <a:latin typeface="Arial" panose="020B0604020202020204" pitchFamily="34" charset="0"/>
              </a:defRPr>
            </a:lvl1pPr>
          </a:lstStyle>
          <a:p>
            <a:fld id="{09EE02E7-660A-E346-AF3C-576D94D8F3B4}" type="slidenum">
              <a:rPr lang="en-US" altLang="en-US" smtClean="0"/>
              <a:pPr/>
              <a:t>‹#›</a:t>
            </a:fld>
            <a:endParaRPr lang="en-US" altLang="en-US" dirty="0"/>
          </a:p>
        </p:txBody>
      </p:sp>
    </p:spTree>
    <p:extLst>
      <p:ext uri="{BB962C8B-B14F-4D97-AF65-F5344CB8AC3E}">
        <p14:creationId xmlns:p14="http://schemas.microsoft.com/office/powerpoint/2010/main" val="265189667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70EB-48CE-754C-B50B-C962467C03B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FAEABFFE-91B0-6E4C-865A-8A793E561584}"/>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842C44E2-F2BB-4D4A-9E6E-0809E15AC4F4}"/>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44B5BF83-7F64-394B-832F-5AB0A5DCBA1C}"/>
              </a:ext>
            </a:extLst>
          </p:cNvPr>
          <p:cNvSpPr>
            <a:spLocks noGrp="1"/>
          </p:cNvSpPr>
          <p:nvPr>
            <p:ph type="sldNum" idx="12"/>
          </p:nvPr>
        </p:nvSpPr>
        <p:spPr/>
        <p:txBody>
          <a:bodyPr/>
          <a:lstStyle>
            <a:lvl1pPr>
              <a:defRPr b="1" i="0">
                <a:latin typeface="Arial" panose="020B0604020202020204" pitchFamily="34" charset="0"/>
              </a:defRPr>
            </a:lvl1pPr>
          </a:lstStyle>
          <a:p>
            <a:fld id="{25CE6FAA-3989-4B4F-8600-06E77DFBDBBC}" type="slidenum">
              <a:rPr lang="en-US" altLang="en-US" smtClean="0"/>
              <a:pPr/>
              <a:t>‹#›</a:t>
            </a:fld>
            <a:endParaRPr lang="en-US" altLang="en-US" dirty="0"/>
          </a:p>
        </p:txBody>
      </p:sp>
    </p:spTree>
    <p:extLst>
      <p:ext uri="{BB962C8B-B14F-4D97-AF65-F5344CB8AC3E}">
        <p14:creationId xmlns:p14="http://schemas.microsoft.com/office/powerpoint/2010/main" val="6012779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5EC08E-F1DA-6143-AD5E-44293975B9D5}"/>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FB35B042-3660-E34D-9663-D09F74A353FF}"/>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051A7C5E-5723-1243-99D4-6FE985E98C86}"/>
              </a:ext>
            </a:extLst>
          </p:cNvPr>
          <p:cNvSpPr>
            <a:spLocks noGrp="1"/>
          </p:cNvSpPr>
          <p:nvPr>
            <p:ph type="sldNum" idx="12"/>
          </p:nvPr>
        </p:nvSpPr>
        <p:spPr/>
        <p:txBody>
          <a:bodyPr/>
          <a:lstStyle>
            <a:lvl1pPr>
              <a:defRPr b="1" i="0">
                <a:latin typeface="Arial" panose="020B0604020202020204" pitchFamily="34" charset="0"/>
              </a:defRPr>
            </a:lvl1pPr>
          </a:lstStyle>
          <a:p>
            <a:fld id="{1EDD22C4-756F-A34C-A603-3F4A70E9DF83}" type="slidenum">
              <a:rPr lang="en-US" altLang="en-US" smtClean="0"/>
              <a:pPr/>
              <a:t>‹#›</a:t>
            </a:fld>
            <a:endParaRPr lang="en-US" altLang="en-US" dirty="0"/>
          </a:p>
        </p:txBody>
      </p:sp>
    </p:spTree>
    <p:extLst>
      <p:ext uri="{BB962C8B-B14F-4D97-AF65-F5344CB8AC3E}">
        <p14:creationId xmlns:p14="http://schemas.microsoft.com/office/powerpoint/2010/main" val="377379474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CC85-2F7B-CE40-B371-8B40F46CDD0D}"/>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04760FD-C099-9B4D-ADE0-9C4388EB212F}"/>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13F1012-D7ED-F54D-96ED-5EB8088CE110}"/>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E3F56056-5478-0345-922D-D4361EBEF8E9}"/>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AB7AFFB6-6C2C-E742-9CDE-9899A8E9B79B}"/>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57A8A1EF-7770-FA45-8CA4-E474643983A0}"/>
              </a:ext>
            </a:extLst>
          </p:cNvPr>
          <p:cNvSpPr>
            <a:spLocks noGrp="1"/>
          </p:cNvSpPr>
          <p:nvPr>
            <p:ph type="sldNum" idx="12"/>
          </p:nvPr>
        </p:nvSpPr>
        <p:spPr/>
        <p:txBody>
          <a:bodyPr/>
          <a:lstStyle>
            <a:lvl1pPr>
              <a:defRPr b="1" i="0">
                <a:latin typeface="Arial" panose="020B0604020202020204" pitchFamily="34" charset="0"/>
              </a:defRPr>
            </a:lvl1pPr>
          </a:lstStyle>
          <a:p>
            <a:fld id="{21DC8BBC-79D8-6042-AD42-BB58C596110E}" type="slidenum">
              <a:rPr lang="en-US" altLang="en-US" smtClean="0"/>
              <a:pPr/>
              <a:t>‹#›</a:t>
            </a:fld>
            <a:endParaRPr lang="en-US" altLang="en-US" dirty="0"/>
          </a:p>
        </p:txBody>
      </p:sp>
    </p:spTree>
    <p:extLst>
      <p:ext uri="{BB962C8B-B14F-4D97-AF65-F5344CB8AC3E}">
        <p14:creationId xmlns:p14="http://schemas.microsoft.com/office/powerpoint/2010/main" val="329216783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D6DD-3C71-D44D-8BBF-8D715A97AFAD}"/>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1B66470C-80E5-FB45-AA2C-7CF82F18126E}"/>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59BC0156-41C3-3A4F-9F88-17A5EC0AD4A5}"/>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7FF762B4-FD04-D74F-8D15-4666EB75A085}"/>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A7E2993B-0FEA-F841-8231-78B28B2FBBB7}"/>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73701E58-E664-4A46-9BCD-1CE86A37BDC9}"/>
              </a:ext>
            </a:extLst>
          </p:cNvPr>
          <p:cNvSpPr>
            <a:spLocks noGrp="1"/>
          </p:cNvSpPr>
          <p:nvPr>
            <p:ph type="sldNum" idx="12"/>
          </p:nvPr>
        </p:nvSpPr>
        <p:spPr/>
        <p:txBody>
          <a:bodyPr/>
          <a:lstStyle>
            <a:lvl1pPr>
              <a:defRPr b="1" i="0">
                <a:latin typeface="Arial" panose="020B0604020202020204" pitchFamily="34" charset="0"/>
              </a:defRPr>
            </a:lvl1pPr>
          </a:lstStyle>
          <a:p>
            <a:fld id="{4CEC8967-C952-A94C-AA41-382C7155D469}" type="slidenum">
              <a:rPr lang="en-US" altLang="en-US" smtClean="0"/>
              <a:pPr/>
              <a:t>‹#›</a:t>
            </a:fld>
            <a:endParaRPr lang="en-US" altLang="en-US" dirty="0"/>
          </a:p>
        </p:txBody>
      </p:sp>
    </p:spTree>
    <p:extLst>
      <p:ext uri="{BB962C8B-B14F-4D97-AF65-F5344CB8AC3E}">
        <p14:creationId xmlns:p14="http://schemas.microsoft.com/office/powerpoint/2010/main" val="1612000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2812821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BA11-8245-1448-B332-C49312136BE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55B68A3-F6BA-8042-849F-11772B43A7E1}"/>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28D2F1-C5D1-854C-95A8-7A43BDD25688}"/>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2E9FEB9-A346-364D-94C8-442C9AE277A0}"/>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E73FD564-977C-484A-87B8-3FA1D3F3CC9D}"/>
              </a:ext>
            </a:extLst>
          </p:cNvPr>
          <p:cNvSpPr>
            <a:spLocks noGrp="1"/>
          </p:cNvSpPr>
          <p:nvPr>
            <p:ph type="sldNum" idx="12"/>
          </p:nvPr>
        </p:nvSpPr>
        <p:spPr/>
        <p:txBody>
          <a:bodyPr/>
          <a:lstStyle>
            <a:lvl1pPr>
              <a:defRPr b="1" i="0">
                <a:latin typeface="Arial" panose="020B0604020202020204" pitchFamily="34" charset="0"/>
              </a:defRPr>
            </a:lvl1pPr>
          </a:lstStyle>
          <a:p>
            <a:fld id="{DB05A23D-5857-BE4B-86F8-B51FE7CC06CC}" type="slidenum">
              <a:rPr lang="en-US" altLang="en-US" smtClean="0"/>
              <a:pPr/>
              <a:t>‹#›</a:t>
            </a:fld>
            <a:endParaRPr lang="en-US" altLang="en-US" dirty="0"/>
          </a:p>
        </p:txBody>
      </p:sp>
    </p:spTree>
    <p:extLst>
      <p:ext uri="{BB962C8B-B14F-4D97-AF65-F5344CB8AC3E}">
        <p14:creationId xmlns:p14="http://schemas.microsoft.com/office/powerpoint/2010/main" val="158492743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34FA61-A4D8-AF4D-95B0-0C7FE3438F67}"/>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305FC6E7-9F60-7944-B978-6C7A472DAA1E}"/>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B104C79-4AE2-804F-95F2-3EF0C666F11A}"/>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43DDCEF-861C-9943-8769-441F07547C6B}"/>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BEB1675-D7F0-AF4E-BDCC-A6FDA8FCC9BB}"/>
              </a:ext>
            </a:extLst>
          </p:cNvPr>
          <p:cNvSpPr>
            <a:spLocks noGrp="1"/>
          </p:cNvSpPr>
          <p:nvPr>
            <p:ph type="sldNum" idx="12"/>
          </p:nvPr>
        </p:nvSpPr>
        <p:spPr/>
        <p:txBody>
          <a:bodyPr/>
          <a:lstStyle>
            <a:lvl1pPr>
              <a:defRPr b="1" i="0">
                <a:latin typeface="Arial" panose="020B0604020202020204" pitchFamily="34" charset="0"/>
              </a:defRPr>
            </a:lvl1pPr>
          </a:lstStyle>
          <a:p>
            <a:fld id="{AE78761B-02E9-6B49-9B4A-9C219DF90A4B}" type="slidenum">
              <a:rPr lang="en-US" altLang="en-US" smtClean="0"/>
              <a:pPr/>
              <a:t>‹#›</a:t>
            </a:fld>
            <a:endParaRPr lang="en-US" altLang="en-US" dirty="0"/>
          </a:p>
        </p:txBody>
      </p:sp>
    </p:spTree>
    <p:extLst>
      <p:ext uri="{BB962C8B-B14F-4D97-AF65-F5344CB8AC3E}">
        <p14:creationId xmlns:p14="http://schemas.microsoft.com/office/powerpoint/2010/main" val="196655766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F26704E-87EE-6F4A-8C26-DEC834258440}" type="slidenum">
              <a:rPr lang="en-US" smtClean="0"/>
              <a:pPr>
                <a:defRPr/>
              </a:pPr>
              <a:t>‹#›</a:t>
            </a:fld>
            <a:endParaRPr lang="en-US" dirty="0"/>
          </a:p>
        </p:txBody>
      </p:sp>
    </p:spTree>
    <p:extLst>
      <p:ext uri="{BB962C8B-B14F-4D97-AF65-F5344CB8AC3E}">
        <p14:creationId xmlns:p14="http://schemas.microsoft.com/office/powerpoint/2010/main" val="418566969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4DCB8EE-C75C-F846-8CD3-57155EB7D58F}" type="slidenum">
              <a:rPr lang="en-US" smtClean="0"/>
              <a:pPr>
                <a:defRPr/>
              </a:pPr>
              <a:t>‹#›</a:t>
            </a:fld>
            <a:endParaRPr lang="en-US" dirty="0"/>
          </a:p>
        </p:txBody>
      </p:sp>
    </p:spTree>
    <p:extLst>
      <p:ext uri="{BB962C8B-B14F-4D97-AF65-F5344CB8AC3E}">
        <p14:creationId xmlns:p14="http://schemas.microsoft.com/office/powerpoint/2010/main" val="266247515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6956024-63B5-4F42-92CA-72814F77885B}" type="slidenum">
              <a:rPr lang="en-US" smtClean="0"/>
              <a:pPr>
                <a:defRPr/>
              </a:pPr>
              <a:t>‹#›</a:t>
            </a:fld>
            <a:endParaRPr lang="en-US" dirty="0"/>
          </a:p>
        </p:txBody>
      </p:sp>
    </p:spTree>
    <p:extLst>
      <p:ext uri="{BB962C8B-B14F-4D97-AF65-F5344CB8AC3E}">
        <p14:creationId xmlns:p14="http://schemas.microsoft.com/office/powerpoint/2010/main" val="388084337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7BB39BB-8D00-5249-B61F-47BA84957D98}" type="slidenum">
              <a:rPr lang="en-US" smtClean="0"/>
              <a:pPr>
                <a:defRPr/>
              </a:pPr>
              <a:t>‹#›</a:t>
            </a:fld>
            <a:endParaRPr lang="en-US" dirty="0"/>
          </a:p>
        </p:txBody>
      </p:sp>
    </p:spTree>
    <p:extLst>
      <p:ext uri="{BB962C8B-B14F-4D97-AF65-F5344CB8AC3E}">
        <p14:creationId xmlns:p14="http://schemas.microsoft.com/office/powerpoint/2010/main" val="28318448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5FEDFFB-A8CC-E245-AA1F-A99DCE35B4DF}" type="slidenum">
              <a:rPr lang="en-US" smtClean="0"/>
              <a:pPr>
                <a:defRPr/>
              </a:pPr>
              <a:t>‹#›</a:t>
            </a:fld>
            <a:endParaRPr lang="en-US" dirty="0"/>
          </a:p>
        </p:txBody>
      </p:sp>
    </p:spTree>
    <p:extLst>
      <p:ext uri="{BB962C8B-B14F-4D97-AF65-F5344CB8AC3E}">
        <p14:creationId xmlns:p14="http://schemas.microsoft.com/office/powerpoint/2010/main" val="36165728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68FAD7E-8048-674C-A5EC-9E69F3BC3496}" type="slidenum">
              <a:rPr lang="en-US" smtClean="0"/>
              <a:pPr>
                <a:defRPr/>
              </a:pPr>
              <a:t>‹#›</a:t>
            </a:fld>
            <a:endParaRPr lang="en-US" dirty="0"/>
          </a:p>
        </p:txBody>
      </p:sp>
    </p:spTree>
    <p:extLst>
      <p:ext uri="{BB962C8B-B14F-4D97-AF65-F5344CB8AC3E}">
        <p14:creationId xmlns:p14="http://schemas.microsoft.com/office/powerpoint/2010/main" val="299323815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272EC11-DC6F-8C4F-8344-E9F7E0EE0EA4}" type="slidenum">
              <a:rPr lang="en-US" smtClean="0"/>
              <a:pPr>
                <a:defRPr/>
              </a:pPr>
              <a:t>‹#›</a:t>
            </a:fld>
            <a:endParaRPr lang="en-US" dirty="0"/>
          </a:p>
        </p:txBody>
      </p:sp>
    </p:spTree>
    <p:extLst>
      <p:ext uri="{BB962C8B-B14F-4D97-AF65-F5344CB8AC3E}">
        <p14:creationId xmlns:p14="http://schemas.microsoft.com/office/powerpoint/2010/main" val="162475078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C809E3-9127-2842-BBEE-25A75184B049}" type="slidenum">
              <a:rPr lang="en-US" smtClean="0"/>
              <a:pPr>
                <a:defRPr/>
              </a:pPr>
              <a:t>‹#›</a:t>
            </a:fld>
            <a:endParaRPr lang="en-US" dirty="0"/>
          </a:p>
        </p:txBody>
      </p:sp>
    </p:spTree>
    <p:extLst>
      <p:ext uri="{BB962C8B-B14F-4D97-AF65-F5344CB8AC3E}">
        <p14:creationId xmlns:p14="http://schemas.microsoft.com/office/powerpoint/2010/main" val="13508267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573606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356DA7F-573F-A94D-8880-317CA1C10954}" type="slidenum">
              <a:rPr lang="en-US" smtClean="0"/>
              <a:pPr>
                <a:defRPr/>
              </a:pPr>
              <a:t>‹#›</a:t>
            </a:fld>
            <a:endParaRPr lang="en-US" dirty="0"/>
          </a:p>
        </p:txBody>
      </p:sp>
    </p:spTree>
    <p:extLst>
      <p:ext uri="{BB962C8B-B14F-4D97-AF65-F5344CB8AC3E}">
        <p14:creationId xmlns:p14="http://schemas.microsoft.com/office/powerpoint/2010/main" val="348520497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8087221-321A-6F4C-A87F-9BF1A50212D3}" type="slidenum">
              <a:rPr lang="en-US" smtClean="0"/>
              <a:pPr>
                <a:defRPr/>
              </a:pPr>
              <a:t>‹#›</a:t>
            </a:fld>
            <a:endParaRPr lang="en-US" dirty="0"/>
          </a:p>
        </p:txBody>
      </p:sp>
    </p:spTree>
    <p:extLst>
      <p:ext uri="{BB962C8B-B14F-4D97-AF65-F5344CB8AC3E}">
        <p14:creationId xmlns:p14="http://schemas.microsoft.com/office/powerpoint/2010/main" val="399388930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9840486-B076-BC4F-8542-1C5CFF22B719}" type="slidenum">
              <a:rPr lang="en-US" smtClean="0"/>
              <a:pPr>
                <a:defRPr/>
              </a:pPr>
              <a:t>‹#›</a:t>
            </a:fld>
            <a:endParaRPr lang="en-US" dirty="0"/>
          </a:p>
        </p:txBody>
      </p:sp>
    </p:spTree>
    <p:extLst>
      <p:ext uri="{BB962C8B-B14F-4D97-AF65-F5344CB8AC3E}">
        <p14:creationId xmlns:p14="http://schemas.microsoft.com/office/powerpoint/2010/main" val="185017605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8F7D77E-0DAE-094A-9751-91F66D574CE0}" type="slidenum">
              <a:rPr lang="en-US" smtClean="0"/>
              <a:pPr>
                <a:defRPr/>
              </a:pPr>
              <a:t>‹#›</a:t>
            </a:fld>
            <a:endParaRPr lang="en-US" dirty="0"/>
          </a:p>
        </p:txBody>
      </p:sp>
    </p:spTree>
    <p:extLst>
      <p:ext uri="{BB962C8B-B14F-4D97-AF65-F5344CB8AC3E}">
        <p14:creationId xmlns:p14="http://schemas.microsoft.com/office/powerpoint/2010/main" val="326283981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B955882-1980-5749-BDDD-2AD79BCCA4C2}" type="slidenum">
              <a:rPr lang="en-US" smtClean="0"/>
              <a:pPr>
                <a:defRPr/>
              </a:pPr>
              <a:t>‹#›</a:t>
            </a:fld>
            <a:endParaRPr lang="en-US" dirty="0"/>
          </a:p>
        </p:txBody>
      </p:sp>
    </p:spTree>
    <p:extLst>
      <p:ext uri="{BB962C8B-B14F-4D97-AF65-F5344CB8AC3E}">
        <p14:creationId xmlns:p14="http://schemas.microsoft.com/office/powerpoint/2010/main" val="90036544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8F25FD03-AF4F-C84E-B467-F46C7FEF6D8B}" type="slidenum">
              <a:rPr lang="en-US"/>
              <a:pPr>
                <a:defRPr/>
              </a:pPr>
              <a:t>‹#›</a:t>
            </a:fld>
            <a:endParaRPr lang="en-US"/>
          </a:p>
        </p:txBody>
      </p:sp>
    </p:spTree>
    <p:extLst>
      <p:ext uri="{BB962C8B-B14F-4D97-AF65-F5344CB8AC3E}">
        <p14:creationId xmlns:p14="http://schemas.microsoft.com/office/powerpoint/2010/main" val="379696452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B39A125-7972-2A4E-B375-DE4C12856A75}" type="slidenum">
              <a:rPr lang="en-US"/>
              <a:pPr>
                <a:defRPr/>
              </a:pPr>
              <a:t>‹#›</a:t>
            </a:fld>
            <a:endParaRPr lang="en-US"/>
          </a:p>
        </p:txBody>
      </p:sp>
    </p:spTree>
    <p:extLst>
      <p:ext uri="{BB962C8B-B14F-4D97-AF65-F5344CB8AC3E}">
        <p14:creationId xmlns:p14="http://schemas.microsoft.com/office/powerpoint/2010/main" val="267767018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A57853B-FD32-D944-AED2-4D7ECCD9D55F}" type="slidenum">
              <a:rPr lang="en-US"/>
              <a:pPr>
                <a:defRPr/>
              </a:pPr>
              <a:t>‹#›</a:t>
            </a:fld>
            <a:endParaRPr lang="en-US"/>
          </a:p>
        </p:txBody>
      </p:sp>
    </p:spTree>
    <p:extLst>
      <p:ext uri="{BB962C8B-B14F-4D97-AF65-F5344CB8AC3E}">
        <p14:creationId xmlns:p14="http://schemas.microsoft.com/office/powerpoint/2010/main" val="204172461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5B79DEF-EF6E-8B4E-A12C-1A5B1316754C}" type="slidenum">
              <a:rPr lang="en-US"/>
              <a:pPr>
                <a:defRPr/>
              </a:pPr>
              <a:t>‹#›</a:t>
            </a:fld>
            <a:endParaRPr lang="en-US"/>
          </a:p>
        </p:txBody>
      </p:sp>
    </p:spTree>
    <p:extLst>
      <p:ext uri="{BB962C8B-B14F-4D97-AF65-F5344CB8AC3E}">
        <p14:creationId xmlns:p14="http://schemas.microsoft.com/office/powerpoint/2010/main" val="45861027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7B5A8F7-A33B-FC46-8141-1E60405B35B4}" type="slidenum">
              <a:rPr lang="en-US"/>
              <a:pPr>
                <a:defRPr/>
              </a:pPr>
              <a:t>‹#›</a:t>
            </a:fld>
            <a:endParaRPr lang="en-US"/>
          </a:p>
        </p:txBody>
      </p:sp>
    </p:spTree>
    <p:extLst>
      <p:ext uri="{BB962C8B-B14F-4D97-AF65-F5344CB8AC3E}">
        <p14:creationId xmlns:p14="http://schemas.microsoft.com/office/powerpoint/2010/main" val="895985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66934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A84E0110-F510-1547-909A-6798B0CB3829}" type="slidenum">
              <a:rPr lang="en-US"/>
              <a:pPr>
                <a:defRPr/>
              </a:pPr>
              <a:t>‹#›</a:t>
            </a:fld>
            <a:endParaRPr lang="en-US"/>
          </a:p>
        </p:txBody>
      </p:sp>
    </p:spTree>
    <p:extLst>
      <p:ext uri="{BB962C8B-B14F-4D97-AF65-F5344CB8AC3E}">
        <p14:creationId xmlns:p14="http://schemas.microsoft.com/office/powerpoint/2010/main" val="253897796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9E0F86-CD9D-8F45-8F36-F1EFC7C8AE59}" type="slidenum">
              <a:rPr lang="en-US"/>
              <a:pPr>
                <a:defRPr/>
              </a:pPr>
              <a:t>‹#›</a:t>
            </a:fld>
            <a:endParaRPr lang="en-US"/>
          </a:p>
        </p:txBody>
      </p:sp>
    </p:spTree>
    <p:extLst>
      <p:ext uri="{BB962C8B-B14F-4D97-AF65-F5344CB8AC3E}">
        <p14:creationId xmlns:p14="http://schemas.microsoft.com/office/powerpoint/2010/main" val="77021565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263FBF4-65F2-F149-AA8D-6E47788E56C2}" type="slidenum">
              <a:rPr lang="en-US"/>
              <a:pPr>
                <a:defRPr/>
              </a:pPr>
              <a:t>‹#›</a:t>
            </a:fld>
            <a:endParaRPr lang="en-US"/>
          </a:p>
        </p:txBody>
      </p:sp>
    </p:spTree>
    <p:extLst>
      <p:ext uri="{BB962C8B-B14F-4D97-AF65-F5344CB8AC3E}">
        <p14:creationId xmlns:p14="http://schemas.microsoft.com/office/powerpoint/2010/main" val="273928044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A8FAF5C-8DA9-7F4F-9816-E2EAF0BF1323}" type="slidenum">
              <a:rPr lang="en-US"/>
              <a:pPr>
                <a:defRPr/>
              </a:pPr>
              <a:t>‹#›</a:t>
            </a:fld>
            <a:endParaRPr lang="en-US"/>
          </a:p>
        </p:txBody>
      </p:sp>
    </p:spTree>
    <p:extLst>
      <p:ext uri="{BB962C8B-B14F-4D97-AF65-F5344CB8AC3E}">
        <p14:creationId xmlns:p14="http://schemas.microsoft.com/office/powerpoint/2010/main" val="219479861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E074E5A-DC70-324E-B710-4564655D54D4}" type="slidenum">
              <a:rPr lang="en-US"/>
              <a:pPr>
                <a:defRPr/>
              </a:pPr>
              <a:t>‹#›</a:t>
            </a:fld>
            <a:endParaRPr lang="en-US"/>
          </a:p>
        </p:txBody>
      </p:sp>
    </p:spTree>
    <p:extLst>
      <p:ext uri="{BB962C8B-B14F-4D97-AF65-F5344CB8AC3E}">
        <p14:creationId xmlns:p14="http://schemas.microsoft.com/office/powerpoint/2010/main" val="192864327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4582604-BB54-AF48-AFA2-82C55C7DB804}" type="slidenum">
              <a:rPr lang="en-US"/>
              <a:pPr>
                <a:defRPr/>
              </a:pPr>
              <a:t>‹#›</a:t>
            </a:fld>
            <a:endParaRPr lang="en-US"/>
          </a:p>
        </p:txBody>
      </p:sp>
    </p:spTree>
    <p:extLst>
      <p:ext uri="{BB962C8B-B14F-4D97-AF65-F5344CB8AC3E}">
        <p14:creationId xmlns:p14="http://schemas.microsoft.com/office/powerpoint/2010/main" val="291643674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7541388"/>
      </p:ext>
    </p:extLst>
  </p:cSld>
  <p:clrMapOvr>
    <a:masterClrMapping/>
  </p:clrMapOvr>
  <p:transition spd="med">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113150"/>
      </p:ext>
    </p:extLst>
  </p:cSld>
  <p:clrMapOvr>
    <a:masterClrMapping/>
  </p:clrMapOvr>
  <p:transition spd="med">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937117"/>
      </p:ext>
    </p:extLst>
  </p:cSld>
  <p:clrMapOvr>
    <a:masterClrMapping/>
  </p:clrMapOvr>
  <p:transition spd="med">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445147"/>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9644668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063659"/>
      </p:ext>
    </p:extLst>
  </p:cSld>
  <p:clrMapOvr>
    <a:masterClrMapping/>
  </p:clrMapOvr>
  <p:transition spd="med">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377932"/>
      </p:ext>
    </p:extLst>
  </p:cSld>
  <p:clrMapOvr>
    <a:masterClrMapping/>
  </p:clrMapOvr>
  <p:transition spd="med">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852089"/>
      </p:ext>
    </p:extLst>
  </p:cSld>
  <p:clrMapOvr>
    <a:masterClrMapping/>
  </p:clrMapOvr>
  <p:transition spd="med">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584585"/>
      </p:ext>
    </p:extLst>
  </p:cSld>
  <p:clrMapOvr>
    <a:masterClrMapping/>
  </p:clrMapOvr>
  <p:transition spd="med">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64195"/>
      </p:ext>
    </p:extLst>
  </p:cSld>
  <p:clrMapOvr>
    <a:masterClrMapping/>
  </p:clrMapOvr>
  <p:transition spd="med">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95675"/>
      </p:ext>
    </p:extLst>
  </p:cSld>
  <p:clrMapOvr>
    <a:masterClrMapping/>
  </p:clrMapOvr>
  <p:transition spd="med">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899681"/>
      </p:ext>
    </p:extLst>
  </p:cSld>
  <p:clrMapOvr>
    <a:masterClrMapping/>
  </p:clrMapOvr>
  <p:transition spd="med">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6049426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348645264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302611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292861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216363424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66100998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7900782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251471491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215444901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105790719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81885986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155819512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82842454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2434945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57406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56261113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073995576"/>
      </p:ext>
    </p:extLst>
  </p:cSld>
  <p:clrMapOvr>
    <a:masterClrMapping/>
  </p:clrMapOvr>
  <p:transition spd="med">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100353874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200402168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175688362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148492201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322286725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235083693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239356798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3114132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b="1" i="0">
                <a:solidFill>
                  <a:srgbClr val="FFFFFF"/>
                </a:solidFill>
                <a:cs typeface="Arial" panose="020B0604020202020204" pitchFamily="34" charset="0"/>
              </a:defRPr>
            </a:lvl1pPr>
          </a:lstStyle>
          <a:p>
            <a:pPr eaLnBrk="0" hangingPunct="0">
              <a:lnSpc>
                <a:spcPct val="90000"/>
              </a:lnSpc>
              <a:spcBef>
                <a:spcPct val="20000"/>
              </a:spcBef>
              <a:buFontTx/>
              <a:buChar char="•"/>
              <a:defRPr/>
            </a:pPr>
            <a:endParaRPr kumimoji="1" lang="en-US" dirty="0">
              <a:latin typeface="Arial Narrow" charset="0"/>
            </a:endParaRPr>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FFFFFF"/>
                </a:solidFill>
                <a:cs typeface="Arial" panose="020B0604020202020204" pitchFamily="34" charset="0"/>
              </a:defRPr>
            </a:lvl1pPr>
          </a:lstStyle>
          <a:p>
            <a:pPr eaLnBrk="0" hangingPunct="0">
              <a:lnSpc>
                <a:spcPct val="90000"/>
              </a:lnSpc>
              <a:spcBef>
                <a:spcPct val="20000"/>
              </a:spcBef>
              <a:buFontTx/>
              <a:buChar char="•"/>
              <a:defRPr/>
            </a:pPr>
            <a:endParaRPr kumimoji="1" lang="en-US" dirty="0">
              <a:latin typeface="Arial Narrow" charset="0"/>
            </a:endParaRPr>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FFFFFF"/>
                </a:solidFill>
                <a:cs typeface="Arial" panose="020B0604020202020204" pitchFamily="34" charset="0"/>
              </a:defRPr>
            </a:lvl1pPr>
          </a:lstStyle>
          <a:p>
            <a:pPr eaLnBrk="0" hangingPunct="0">
              <a:lnSpc>
                <a:spcPct val="90000"/>
              </a:lnSpc>
              <a:spcBef>
                <a:spcPct val="20000"/>
              </a:spcBef>
              <a:buFontTx/>
              <a:buChar char="•"/>
              <a:defRPr/>
            </a:pPr>
            <a:fld id="{608166FB-7A01-8541-8DDD-7AE5F49FD06B}" type="slidenum">
              <a:rPr kumimoji="1" lang="en-US" smtClean="0">
                <a:latin typeface="Arial Narrow" charset="0"/>
              </a:rPr>
              <a:pPr eaLnBrk="0" hangingPunct="0">
                <a:lnSpc>
                  <a:spcPct val="90000"/>
                </a:lnSpc>
                <a:spcBef>
                  <a:spcPct val="20000"/>
                </a:spcBef>
                <a:buFontTx/>
                <a:buChar char="•"/>
                <a:defRPr/>
              </a:pPr>
              <a:t>‹#›</a:t>
            </a:fld>
            <a:endParaRPr kumimoji="1" lang="en-US" dirty="0">
              <a:latin typeface="Arial Narrow" charset="0"/>
            </a:endParaRPr>
          </a:p>
        </p:txBody>
      </p:sp>
    </p:spTree>
    <p:extLst>
      <p:ext uri="{BB962C8B-B14F-4D97-AF65-F5344CB8AC3E}">
        <p14:creationId xmlns:p14="http://schemas.microsoft.com/office/powerpoint/2010/main" val="149265932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94385744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121142176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48995696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43B0286-B10A-7C44-8D2C-276D3FB2E470}" type="slidenum">
              <a:rPr lang="en-US"/>
              <a:pPr>
                <a:defRPr/>
              </a:pPr>
              <a:t>‹#›</a:t>
            </a:fld>
            <a:endParaRPr lang="en-US"/>
          </a:p>
        </p:txBody>
      </p:sp>
    </p:spTree>
    <p:extLst>
      <p:ext uri="{BB962C8B-B14F-4D97-AF65-F5344CB8AC3E}">
        <p14:creationId xmlns:p14="http://schemas.microsoft.com/office/powerpoint/2010/main" val="115284169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5DA7E91E-6243-B345-8052-44CDCA8F9FFD}" type="slidenum">
              <a:rPr lang="en-US"/>
              <a:pPr>
                <a:defRPr/>
              </a:pPr>
              <a:t>‹#›</a:t>
            </a:fld>
            <a:endParaRPr lang="en-US"/>
          </a:p>
        </p:txBody>
      </p:sp>
    </p:spTree>
    <p:extLst>
      <p:ext uri="{BB962C8B-B14F-4D97-AF65-F5344CB8AC3E}">
        <p14:creationId xmlns:p14="http://schemas.microsoft.com/office/powerpoint/2010/main" val="38190848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3A98EF4-54F5-9646-A1CD-B57FE09DDD3D}" type="slidenum">
              <a:rPr lang="en-US"/>
              <a:pPr>
                <a:defRPr/>
              </a:pPr>
              <a:t>‹#›</a:t>
            </a:fld>
            <a:endParaRPr lang="en-US"/>
          </a:p>
        </p:txBody>
      </p:sp>
    </p:spTree>
    <p:extLst>
      <p:ext uri="{BB962C8B-B14F-4D97-AF65-F5344CB8AC3E}">
        <p14:creationId xmlns:p14="http://schemas.microsoft.com/office/powerpoint/2010/main" val="129049781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45D2EBC-58F5-5A43-850A-F94E08E9996C}" type="slidenum">
              <a:rPr lang="en-US"/>
              <a:pPr>
                <a:defRPr/>
              </a:pPr>
              <a:t>‹#›</a:t>
            </a:fld>
            <a:endParaRPr lang="en-US"/>
          </a:p>
        </p:txBody>
      </p:sp>
    </p:spTree>
    <p:extLst>
      <p:ext uri="{BB962C8B-B14F-4D97-AF65-F5344CB8AC3E}">
        <p14:creationId xmlns:p14="http://schemas.microsoft.com/office/powerpoint/2010/main" val="126673602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93311403-8A36-E14E-9695-3BCA6AF1C4D0}" type="slidenum">
              <a:rPr lang="en-US"/>
              <a:pPr>
                <a:defRPr/>
              </a:pPr>
              <a:t>‹#›</a:t>
            </a:fld>
            <a:endParaRPr lang="en-US"/>
          </a:p>
        </p:txBody>
      </p:sp>
    </p:spTree>
    <p:extLst>
      <p:ext uri="{BB962C8B-B14F-4D97-AF65-F5344CB8AC3E}">
        <p14:creationId xmlns:p14="http://schemas.microsoft.com/office/powerpoint/2010/main" val="245895440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ADB29171-4990-4E44-98D5-A0AC3CBA9423}" type="slidenum">
              <a:rPr lang="en-US"/>
              <a:pPr>
                <a:defRPr/>
              </a:pPr>
              <a:t>‹#›</a:t>
            </a:fld>
            <a:endParaRPr lang="en-US"/>
          </a:p>
        </p:txBody>
      </p:sp>
    </p:spTree>
    <p:extLst>
      <p:ext uri="{BB962C8B-B14F-4D97-AF65-F5344CB8AC3E}">
        <p14:creationId xmlns:p14="http://schemas.microsoft.com/office/powerpoint/2010/main" val="404179679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E781913F-E156-E943-9C94-E3B0D189E3FD}" type="slidenum">
              <a:rPr lang="en-US"/>
              <a:pPr>
                <a:defRPr/>
              </a:pPr>
              <a:t>‹#›</a:t>
            </a:fld>
            <a:endParaRPr lang="en-US"/>
          </a:p>
        </p:txBody>
      </p:sp>
    </p:spTree>
    <p:extLst>
      <p:ext uri="{BB962C8B-B14F-4D97-AF65-F5344CB8AC3E}">
        <p14:creationId xmlns:p14="http://schemas.microsoft.com/office/powerpoint/2010/main" val="2750889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E1AADD29-F4AE-1244-BEA8-B33EE186BFAA}"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98087858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19EFCF4-3C5E-3D42-8B7B-93AF6FD19CE6}" type="slidenum">
              <a:rPr lang="en-US"/>
              <a:pPr>
                <a:defRPr/>
              </a:pPr>
              <a:t>‹#›</a:t>
            </a:fld>
            <a:endParaRPr lang="en-US"/>
          </a:p>
        </p:txBody>
      </p:sp>
    </p:spTree>
    <p:extLst>
      <p:ext uri="{BB962C8B-B14F-4D97-AF65-F5344CB8AC3E}">
        <p14:creationId xmlns:p14="http://schemas.microsoft.com/office/powerpoint/2010/main" val="3759096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CA45EEA-D200-064E-98F6-AC2318E23FC9}" type="slidenum">
              <a:rPr lang="en-US"/>
              <a:pPr>
                <a:defRPr/>
              </a:pPr>
              <a:t>‹#›</a:t>
            </a:fld>
            <a:endParaRPr lang="en-US"/>
          </a:p>
        </p:txBody>
      </p:sp>
    </p:spTree>
    <p:extLst>
      <p:ext uri="{BB962C8B-B14F-4D97-AF65-F5344CB8AC3E}">
        <p14:creationId xmlns:p14="http://schemas.microsoft.com/office/powerpoint/2010/main" val="385902947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EC42F96-BA02-3747-9B20-983D1768DAF7}" type="slidenum">
              <a:rPr lang="en-US"/>
              <a:pPr>
                <a:defRPr/>
              </a:pPr>
              <a:t>‹#›</a:t>
            </a:fld>
            <a:endParaRPr lang="en-US"/>
          </a:p>
        </p:txBody>
      </p:sp>
    </p:spTree>
    <p:extLst>
      <p:ext uri="{BB962C8B-B14F-4D97-AF65-F5344CB8AC3E}">
        <p14:creationId xmlns:p14="http://schemas.microsoft.com/office/powerpoint/2010/main" val="370481199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EEFBA72E-3C79-6E48-8F5D-C12D345D6581}" type="slidenum">
              <a:rPr lang="en-US"/>
              <a:pPr>
                <a:defRPr/>
              </a:pPr>
              <a:t>‹#›</a:t>
            </a:fld>
            <a:endParaRPr lang="en-US"/>
          </a:p>
        </p:txBody>
      </p:sp>
    </p:spTree>
    <p:extLst>
      <p:ext uri="{BB962C8B-B14F-4D97-AF65-F5344CB8AC3E}">
        <p14:creationId xmlns:p14="http://schemas.microsoft.com/office/powerpoint/2010/main" val="342189921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368615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26349813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498710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7354121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20668741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3258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pPr>
                <a:defRPr/>
              </a:pPr>
              <a:t>‹#›</a:t>
            </a:fld>
            <a:endParaRPr lang="en-US"/>
          </a:p>
        </p:txBody>
      </p:sp>
    </p:spTree>
    <p:extLst>
      <p:ext uri="{BB962C8B-B14F-4D97-AF65-F5344CB8AC3E}">
        <p14:creationId xmlns:p14="http://schemas.microsoft.com/office/powerpoint/2010/main" val="330989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D68A1796-92AA-D04F-ACDE-901F0CEB93C9}"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45920300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76338290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09692923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84836486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664120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445945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96F6C484-6F8D-BA47-8217-F7A3E9D5824F}"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28935584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B9D79806-E7A0-2145-88D1-8092EEB7FFD5}"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914266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F653A0D3-0D9D-7943-807B-413A10ABBEAA}"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2453117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96FAF07D-EE3A-F44C-A766-FCB9CEC73CEE}"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8741241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A2B65D38-665C-3443-B165-73353A02C355}"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388398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9B504717-3EE9-BB4D-B4B5-8926FE08185D}"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2971074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F2FF831A-7733-DD40-B082-144EA7004A79}"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9804848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E6DB94B4-BB4A-C046-89D4-745D5072AC3F}"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08606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2694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pPr>
                <a:defRPr/>
              </a:pPr>
              <a:t>‹#›</a:t>
            </a:fld>
            <a:endParaRPr lang="en-US"/>
          </a:p>
        </p:txBody>
      </p:sp>
    </p:spTree>
    <p:extLst>
      <p:ext uri="{BB962C8B-B14F-4D97-AF65-F5344CB8AC3E}">
        <p14:creationId xmlns:p14="http://schemas.microsoft.com/office/powerpoint/2010/main" val="3761003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5489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5455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46678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796298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30021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94081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0551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27383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619332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760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pPr>
                <a:defRPr/>
              </a:pPr>
              <a:t>‹#›</a:t>
            </a:fld>
            <a:endParaRPr lang="en-US"/>
          </a:p>
        </p:txBody>
      </p:sp>
    </p:spTree>
    <p:extLst>
      <p:ext uri="{BB962C8B-B14F-4D97-AF65-F5344CB8AC3E}">
        <p14:creationId xmlns:p14="http://schemas.microsoft.com/office/powerpoint/2010/main" val="17774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7" name="Rectangle 137"/>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138" name="Rectangle 13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39" name="Rectangle 13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0DEFE6-F293-264D-B99C-C52B177ADF0A}" type="slidenum">
              <a:rPr lang="en-US" smtClean="0"/>
              <a:pPr>
                <a:defRPr/>
              </a:pPr>
              <a:t>‹#›</a:t>
            </a:fld>
            <a:endParaRPr lang="en-US" dirty="0"/>
          </a:p>
        </p:txBody>
      </p:sp>
    </p:spTree>
    <p:extLst>
      <p:ext uri="{BB962C8B-B14F-4D97-AF65-F5344CB8AC3E}">
        <p14:creationId xmlns:p14="http://schemas.microsoft.com/office/powerpoint/2010/main" val="32701371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91AC3F-6F71-9740-8425-E6FD433C2660}" type="slidenum">
              <a:rPr lang="en-US" smtClean="0"/>
              <a:pPr>
                <a:defRPr/>
              </a:pPr>
              <a:t>‹#›</a:t>
            </a:fld>
            <a:endParaRPr lang="en-US" dirty="0"/>
          </a:p>
        </p:txBody>
      </p:sp>
    </p:spTree>
    <p:extLst>
      <p:ext uri="{BB962C8B-B14F-4D97-AF65-F5344CB8AC3E}">
        <p14:creationId xmlns:p14="http://schemas.microsoft.com/office/powerpoint/2010/main" val="172118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6D80FE3-9C96-0E48-BAB4-6853C38678B8}" type="slidenum">
              <a:rPr lang="en-US" smtClean="0"/>
              <a:pPr>
                <a:defRPr/>
              </a:pPr>
              <a:t>‹#›</a:t>
            </a:fld>
            <a:endParaRPr lang="en-US" dirty="0"/>
          </a:p>
        </p:txBody>
      </p:sp>
    </p:spTree>
    <p:extLst>
      <p:ext uri="{BB962C8B-B14F-4D97-AF65-F5344CB8AC3E}">
        <p14:creationId xmlns:p14="http://schemas.microsoft.com/office/powerpoint/2010/main" val="811043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6D8150-6DC6-174A-B0B6-CF34E6E74A3B}" type="slidenum">
              <a:rPr lang="en-US" smtClean="0"/>
              <a:pPr>
                <a:defRPr/>
              </a:pPr>
              <a:t>‹#›</a:t>
            </a:fld>
            <a:endParaRPr lang="en-US" dirty="0"/>
          </a:p>
        </p:txBody>
      </p:sp>
    </p:spTree>
    <p:extLst>
      <p:ext uri="{BB962C8B-B14F-4D97-AF65-F5344CB8AC3E}">
        <p14:creationId xmlns:p14="http://schemas.microsoft.com/office/powerpoint/2010/main" val="21178435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B8C284-5DBC-CD47-8FF6-E42C87000668}" type="slidenum">
              <a:rPr lang="en-US" smtClean="0"/>
              <a:pPr>
                <a:defRPr/>
              </a:pPr>
              <a:t>‹#›</a:t>
            </a:fld>
            <a:endParaRPr lang="en-US" dirty="0"/>
          </a:p>
        </p:txBody>
      </p:sp>
    </p:spTree>
    <p:extLst>
      <p:ext uri="{BB962C8B-B14F-4D97-AF65-F5344CB8AC3E}">
        <p14:creationId xmlns:p14="http://schemas.microsoft.com/office/powerpoint/2010/main" val="16666394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8390BC-367B-BE43-9A7C-29D82CB2ACE0}" type="slidenum">
              <a:rPr lang="en-US" smtClean="0"/>
              <a:pPr>
                <a:defRPr/>
              </a:pPr>
              <a:t>‹#›</a:t>
            </a:fld>
            <a:endParaRPr lang="en-US" dirty="0"/>
          </a:p>
        </p:txBody>
      </p:sp>
    </p:spTree>
    <p:extLst>
      <p:ext uri="{BB962C8B-B14F-4D97-AF65-F5344CB8AC3E}">
        <p14:creationId xmlns:p14="http://schemas.microsoft.com/office/powerpoint/2010/main" val="29828826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CADE36F-1EDC-6941-BA79-B0815633CCDF}" type="slidenum">
              <a:rPr lang="en-US" smtClean="0"/>
              <a:pPr>
                <a:defRPr/>
              </a:pPr>
              <a:t>‹#›</a:t>
            </a:fld>
            <a:endParaRPr lang="en-US" dirty="0"/>
          </a:p>
        </p:txBody>
      </p:sp>
    </p:spTree>
    <p:extLst>
      <p:ext uri="{BB962C8B-B14F-4D97-AF65-F5344CB8AC3E}">
        <p14:creationId xmlns:p14="http://schemas.microsoft.com/office/powerpoint/2010/main" val="40187685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7254227-9031-C841-9A59-A5533D7280E1}" type="slidenum">
              <a:rPr lang="en-US" smtClean="0"/>
              <a:pPr>
                <a:defRPr/>
              </a:pPr>
              <a:t>‹#›</a:t>
            </a:fld>
            <a:endParaRPr lang="en-US" dirty="0"/>
          </a:p>
        </p:txBody>
      </p:sp>
    </p:spTree>
    <p:extLst>
      <p:ext uri="{BB962C8B-B14F-4D97-AF65-F5344CB8AC3E}">
        <p14:creationId xmlns:p14="http://schemas.microsoft.com/office/powerpoint/2010/main" val="12528180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CC5C86-2B62-CA45-B684-4418AB1DF7FC}" type="slidenum">
              <a:rPr lang="en-US" smtClean="0"/>
              <a:pPr>
                <a:defRPr/>
              </a:pPr>
              <a:t>‹#›</a:t>
            </a:fld>
            <a:endParaRPr lang="en-US" dirty="0"/>
          </a:p>
        </p:txBody>
      </p:sp>
    </p:spTree>
    <p:extLst>
      <p:ext uri="{BB962C8B-B14F-4D97-AF65-F5344CB8AC3E}">
        <p14:creationId xmlns:p14="http://schemas.microsoft.com/office/powerpoint/2010/main" val="1987354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A04960-AD64-3C43-BEC0-37F5884FE034}" type="slidenum">
              <a:rPr lang="en-US" smtClean="0"/>
              <a:pPr>
                <a:defRPr/>
              </a:pPr>
              <a:t>‹#›</a:t>
            </a:fld>
            <a:endParaRPr lang="en-US" dirty="0"/>
          </a:p>
        </p:txBody>
      </p:sp>
    </p:spTree>
    <p:extLst>
      <p:ext uri="{BB962C8B-B14F-4D97-AF65-F5344CB8AC3E}">
        <p14:creationId xmlns:p14="http://schemas.microsoft.com/office/powerpoint/2010/main" val="148956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pPr>
                <a:defRPr/>
              </a:pPr>
              <a:t>‹#›</a:t>
            </a:fld>
            <a:endParaRPr lang="en-US"/>
          </a:p>
        </p:txBody>
      </p:sp>
    </p:spTree>
    <p:extLst>
      <p:ext uri="{BB962C8B-B14F-4D97-AF65-F5344CB8AC3E}">
        <p14:creationId xmlns:p14="http://schemas.microsoft.com/office/powerpoint/2010/main" val="112805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70C01F2-5768-BC42-A712-B784D73BBB31}" type="slidenum">
              <a:rPr lang="en-US" smtClean="0"/>
              <a:pPr>
                <a:defRPr/>
              </a:pPr>
              <a:t>‹#›</a:t>
            </a:fld>
            <a:endParaRPr lang="en-US" dirty="0"/>
          </a:p>
        </p:txBody>
      </p:sp>
    </p:spTree>
    <p:extLst>
      <p:ext uri="{BB962C8B-B14F-4D97-AF65-F5344CB8AC3E}">
        <p14:creationId xmlns:p14="http://schemas.microsoft.com/office/powerpoint/2010/main" val="6826805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1F81-45C7-124B-B1CA-ED6677309553}" type="slidenum">
              <a:rPr lang="en-US" smtClean="0"/>
              <a:pPr>
                <a:defRPr/>
              </a:pPr>
              <a:t>‹#›</a:t>
            </a:fld>
            <a:endParaRPr lang="en-US" dirty="0"/>
          </a:p>
        </p:txBody>
      </p:sp>
    </p:spTree>
    <p:extLst>
      <p:ext uri="{BB962C8B-B14F-4D97-AF65-F5344CB8AC3E}">
        <p14:creationId xmlns:p14="http://schemas.microsoft.com/office/powerpoint/2010/main" val="23900086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648E288-47DD-2B44-855F-76C9F6CFFE7A}" type="slidenum">
              <a:rPr lang="en-US" smtClean="0"/>
              <a:pPr>
                <a:defRPr/>
              </a:pPr>
              <a:t>‹#›</a:t>
            </a:fld>
            <a:endParaRPr lang="en-US" dirty="0"/>
          </a:p>
        </p:txBody>
      </p:sp>
    </p:spTree>
    <p:extLst>
      <p:ext uri="{BB962C8B-B14F-4D97-AF65-F5344CB8AC3E}">
        <p14:creationId xmlns:p14="http://schemas.microsoft.com/office/powerpoint/2010/main" val="4596096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5D1344-2FFA-D549-9EDD-6110474F9145}" type="slidenum">
              <a:rPr lang="en-US" smtClean="0"/>
              <a:pPr>
                <a:defRPr/>
              </a:pPr>
              <a:t>‹#›</a:t>
            </a:fld>
            <a:endParaRPr lang="en-US" dirty="0"/>
          </a:p>
        </p:txBody>
      </p:sp>
    </p:spTree>
    <p:extLst>
      <p:ext uri="{BB962C8B-B14F-4D97-AF65-F5344CB8AC3E}">
        <p14:creationId xmlns:p14="http://schemas.microsoft.com/office/powerpoint/2010/main" val="35917086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7C97B8E-48DC-B64D-B005-3C962453D383}" type="slidenum">
              <a:rPr lang="en-US" smtClean="0"/>
              <a:pPr>
                <a:defRPr/>
              </a:pPr>
              <a:t>‹#›</a:t>
            </a:fld>
            <a:endParaRPr lang="en-US" dirty="0"/>
          </a:p>
        </p:txBody>
      </p:sp>
    </p:spTree>
    <p:extLst>
      <p:ext uri="{BB962C8B-B14F-4D97-AF65-F5344CB8AC3E}">
        <p14:creationId xmlns:p14="http://schemas.microsoft.com/office/powerpoint/2010/main" val="1594276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1EA03C2-83BC-4347-A67F-273FBE8BE4AA}" type="slidenum">
              <a:rPr lang="en-US" smtClean="0"/>
              <a:pPr>
                <a:defRPr/>
              </a:pPr>
              <a:t>‹#›</a:t>
            </a:fld>
            <a:endParaRPr lang="en-US" dirty="0"/>
          </a:p>
        </p:txBody>
      </p:sp>
    </p:spTree>
    <p:extLst>
      <p:ext uri="{BB962C8B-B14F-4D97-AF65-F5344CB8AC3E}">
        <p14:creationId xmlns:p14="http://schemas.microsoft.com/office/powerpoint/2010/main" val="3848938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13FD48-BA9E-D840-9CCA-947E5E272789}" type="slidenum">
              <a:rPr lang="en-US" smtClean="0"/>
              <a:pPr>
                <a:defRPr/>
              </a:pPr>
              <a:t>‹#›</a:t>
            </a:fld>
            <a:endParaRPr lang="en-US" dirty="0"/>
          </a:p>
        </p:txBody>
      </p:sp>
    </p:spTree>
    <p:extLst>
      <p:ext uri="{BB962C8B-B14F-4D97-AF65-F5344CB8AC3E}">
        <p14:creationId xmlns:p14="http://schemas.microsoft.com/office/powerpoint/2010/main" val="4025575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B0E53F-74FC-4644-8276-2D44CD9C434D}" type="slidenum">
              <a:rPr lang="en-US" smtClean="0"/>
              <a:pPr>
                <a:defRPr/>
              </a:pPr>
              <a:t>‹#›</a:t>
            </a:fld>
            <a:endParaRPr lang="en-US" dirty="0"/>
          </a:p>
        </p:txBody>
      </p:sp>
    </p:spTree>
    <p:extLst>
      <p:ext uri="{BB962C8B-B14F-4D97-AF65-F5344CB8AC3E}">
        <p14:creationId xmlns:p14="http://schemas.microsoft.com/office/powerpoint/2010/main" val="2535288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874BD7E-8191-EF4F-A6F0-6C85301A9EEA}" type="slidenum">
              <a:rPr lang="en-US" smtClean="0"/>
              <a:pPr>
                <a:defRPr/>
              </a:pPr>
              <a:t>‹#›</a:t>
            </a:fld>
            <a:endParaRPr lang="en-US" dirty="0"/>
          </a:p>
        </p:txBody>
      </p:sp>
    </p:spTree>
    <p:extLst>
      <p:ext uri="{BB962C8B-B14F-4D97-AF65-F5344CB8AC3E}">
        <p14:creationId xmlns:p14="http://schemas.microsoft.com/office/powerpoint/2010/main" val="40870747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D4BFE-3AAC-F04C-9DA6-83FD0F28EC74}" type="slidenum">
              <a:rPr lang="en-US" smtClean="0"/>
              <a:pPr>
                <a:defRPr/>
              </a:pPr>
              <a:t>‹#›</a:t>
            </a:fld>
            <a:endParaRPr lang="en-US" dirty="0"/>
          </a:p>
        </p:txBody>
      </p:sp>
    </p:spTree>
    <p:extLst>
      <p:ext uri="{BB962C8B-B14F-4D97-AF65-F5344CB8AC3E}">
        <p14:creationId xmlns:p14="http://schemas.microsoft.com/office/powerpoint/2010/main" val="4103665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pPr>
                <a:defRPr/>
              </a:pPr>
              <a:t>‹#›</a:t>
            </a:fld>
            <a:endParaRPr lang="en-US"/>
          </a:p>
        </p:txBody>
      </p:sp>
    </p:spTree>
    <p:extLst>
      <p:ext uri="{BB962C8B-B14F-4D97-AF65-F5344CB8AC3E}">
        <p14:creationId xmlns:p14="http://schemas.microsoft.com/office/powerpoint/2010/main" val="269443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879D2C9-A6A0-4948-B1F2-5A9EFE03F42D}" type="slidenum">
              <a:rPr lang="en-US" smtClean="0"/>
              <a:pPr>
                <a:defRPr/>
              </a:pPr>
              <a:t>‹#›</a:t>
            </a:fld>
            <a:endParaRPr lang="en-US" dirty="0"/>
          </a:p>
        </p:txBody>
      </p:sp>
    </p:spTree>
    <p:extLst>
      <p:ext uri="{BB962C8B-B14F-4D97-AF65-F5344CB8AC3E}">
        <p14:creationId xmlns:p14="http://schemas.microsoft.com/office/powerpoint/2010/main" val="17102201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53275C2-F488-4340-BF88-C00D7E44C5C4}" type="slidenum">
              <a:rPr lang="en-US" smtClean="0"/>
              <a:pPr>
                <a:defRPr/>
              </a:pPr>
              <a:t>‹#›</a:t>
            </a:fld>
            <a:endParaRPr lang="en-US" dirty="0"/>
          </a:p>
        </p:txBody>
      </p:sp>
    </p:spTree>
    <p:extLst>
      <p:ext uri="{BB962C8B-B14F-4D97-AF65-F5344CB8AC3E}">
        <p14:creationId xmlns:p14="http://schemas.microsoft.com/office/powerpoint/2010/main" val="13582358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AC89F7-A230-174E-B41A-CEC095FFCB34}" type="slidenum">
              <a:rPr lang="en-US" smtClean="0"/>
              <a:pPr>
                <a:defRPr/>
              </a:pPr>
              <a:t>‹#›</a:t>
            </a:fld>
            <a:endParaRPr lang="en-US" dirty="0"/>
          </a:p>
        </p:txBody>
      </p:sp>
    </p:spTree>
    <p:extLst>
      <p:ext uri="{BB962C8B-B14F-4D97-AF65-F5344CB8AC3E}">
        <p14:creationId xmlns:p14="http://schemas.microsoft.com/office/powerpoint/2010/main" val="34560603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6CBA9A-C84F-D74B-B13F-B193D2E74F3A}" type="slidenum">
              <a:rPr lang="en-US" smtClean="0"/>
              <a:pPr>
                <a:defRPr/>
              </a:pPr>
              <a:t>‹#›</a:t>
            </a:fld>
            <a:endParaRPr lang="en-US" dirty="0"/>
          </a:p>
        </p:txBody>
      </p:sp>
    </p:spTree>
    <p:extLst>
      <p:ext uri="{BB962C8B-B14F-4D97-AF65-F5344CB8AC3E}">
        <p14:creationId xmlns:p14="http://schemas.microsoft.com/office/powerpoint/2010/main" val="24509704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DD60E1F-0642-5946-A882-E50E48F30E2A}" type="slidenum">
              <a:rPr lang="en-US" smtClean="0"/>
              <a:pPr>
                <a:defRPr/>
              </a:pPr>
              <a:t>‹#›</a:t>
            </a:fld>
            <a:endParaRPr lang="en-US" dirty="0"/>
          </a:p>
        </p:txBody>
      </p:sp>
    </p:spTree>
    <p:extLst>
      <p:ext uri="{BB962C8B-B14F-4D97-AF65-F5344CB8AC3E}">
        <p14:creationId xmlns:p14="http://schemas.microsoft.com/office/powerpoint/2010/main" val="41207425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0562A6-F6C2-3C49-BBD5-07419124869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4959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7A82B-022C-1544-9667-0DA96590F5C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7495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F7AC23-5380-994F-8C18-E6A985B8BE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553228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F0955B-95E6-C14C-8942-199E15D049A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78616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1F9FCB-3443-9F43-8DFC-A69985471CE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6912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3.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4.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6.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8.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9.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pn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0.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5.pn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2.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57.xml"/><Relationship Id="rId1"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60.xml"/><Relationship Id="rId7" Type="http://schemas.openxmlformats.org/officeDocument/2006/relationships/image" Target="../media/image8.png"/><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25.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theme" Target="../theme/theme26.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image" Target="../media/image9.png"/><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9.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0.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1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9.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2.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3.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4.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6.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7.xml"/><Relationship Id="rId17" Type="http://schemas.openxmlformats.org/officeDocument/2006/relationships/image" Target="../media/image15.jpeg"/><Relationship Id="rId2" Type="http://schemas.openxmlformats.org/officeDocument/2006/relationships/slideLayout" Target="../slideLayouts/slideLayout378.xml"/><Relationship Id="rId16" Type="http://schemas.openxmlformats.org/officeDocument/2006/relationships/image" Target="../media/image14.jpeg"/><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5" Type="http://schemas.openxmlformats.org/officeDocument/2006/relationships/image" Target="../media/image13.jpeg"/><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4" Type="http://schemas.openxmlformats.org/officeDocument/2006/relationships/image" Target="../media/image12.jpe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8.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theme" Target="../theme/theme39.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40.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slideLayout" Target="../slideLayouts/slideLayout434.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1.png"/><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2.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3.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5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7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7.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8.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1.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theme" Target="../theme/theme49.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34"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A13D4A3-E66E-9D47-8B45-AF6D3BD6B6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56429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eaLnBrk="0" hangingPunct="0">
              <a:defRPr/>
            </a:pPr>
            <a:endParaRPr lang="en-US" sz="1400" dirty="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eaLnBrk="0" hangingPunct="0">
              <a:defRPr/>
            </a:pPr>
            <a:endParaRPr lang="en-US" sz="1400" dirty="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b="1" i="0">
                <a:solidFill>
                  <a:schemeClr val="tx1"/>
                </a:solidFill>
                <a:latin typeface="Arial" panose="020B0604020202020204" pitchFamily="34" charset="0"/>
                <a:cs typeface="Arial" panose="020B0604020202020204" pitchFamily="34" charset="0"/>
              </a:defRPr>
            </a:lvl1pPr>
          </a:lstStyle>
          <a:p>
            <a:pPr algn="r" eaLnBrk="0" hangingPunct="0">
              <a:defRPr/>
            </a:pPr>
            <a:fld id="{EE65F3BD-2025-CF4D-9022-D1CF420A00F0}" type="slidenum">
              <a:rPr lang="en-US" sz="1400" smtClean="0">
                <a:solidFill>
                  <a:srgbClr val="FFFFFF"/>
                </a:solidFill>
              </a:rPr>
              <a:pPr algn="r" eaLnBrk="0" hangingPunct="0">
                <a:defRPr/>
              </a:pPr>
              <a:t>‹#›</a:t>
            </a:fld>
            <a:endParaRPr lang="en-US" sz="1400" dirty="0">
              <a:solidFill>
                <a:srgbClr val="FFFFFF"/>
              </a:solidFill>
            </a:endParaRPr>
          </a:p>
        </p:txBody>
      </p:sp>
    </p:spTree>
    <p:extLst>
      <p:ext uri="{BB962C8B-B14F-4D97-AF65-F5344CB8AC3E}">
        <p14:creationId xmlns:p14="http://schemas.microsoft.com/office/powerpoint/2010/main" val="2686204844"/>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sz="1400" dirty="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sz="1400" dirty="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b="1" i="0">
                <a:solidFill>
                  <a:schemeClr val="tx1"/>
                </a:solidFill>
                <a:latin typeface="Arial" panose="020B0604020202020204" pitchFamily="34" charset="0"/>
                <a:cs typeface="Arial" panose="020B0604020202020204" pitchFamily="34" charset="0"/>
              </a:defRPr>
            </a:lvl1pPr>
          </a:lstStyle>
          <a:p>
            <a:pPr algn="r">
              <a:defRPr/>
            </a:pPr>
            <a:fld id="{5C2A49A1-B744-154F-BF70-1B4AA0DC2927}" type="slidenum">
              <a:rPr lang="en-US" sz="1400" smtClean="0">
                <a:solidFill>
                  <a:srgbClr val="000000"/>
                </a:solidFill>
              </a:rPr>
              <a:pPr algn="r">
                <a:defRPr/>
              </a:pPr>
              <a:t>‹#›</a:t>
            </a:fld>
            <a:endParaRPr lang="en-US" sz="1400" dirty="0">
              <a:solidFill>
                <a:srgbClr val="000000"/>
              </a:solidFill>
            </a:endParaRPr>
          </a:p>
        </p:txBody>
      </p:sp>
    </p:spTree>
    <p:extLst>
      <p:ext uri="{BB962C8B-B14F-4D97-AF65-F5344CB8AC3E}">
        <p14:creationId xmlns:p14="http://schemas.microsoft.com/office/powerpoint/2010/main" val="406486699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204236"/>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995474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025115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kumimoji="1" sz="4400" b="1" i="0">
          <a:solidFill>
            <a:srgbClr val="FFFFFF"/>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6613077"/>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10/21/25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83086137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2768975852"/>
      </p:ext>
    </p:extLst>
  </p:cSld>
  <p:clrMap bg1="dk2" tx1="lt1" bg2="dk1"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21/10/2025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421530713"/>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FC44B28A-C438-8C4B-88E4-3E699CBEE1F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b="1" i="0" dirty="0">
              <a:solidFill>
                <a:srgbClr val="000000"/>
              </a:solidFill>
              <a:latin typeface="Arial" panose="020B0604020202020204" pitchFamily="34"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B41A44CC-D7AD-0A43-A25A-06EECD01D3BC}" type="slidenum">
              <a:rPr lang="en-US" smtClean="0"/>
              <a:pPr>
                <a:defRPr/>
              </a:pPr>
              <a:t>‹#›</a:t>
            </a:fld>
            <a:endParaRPr lang="en-US" dirty="0"/>
          </a:p>
        </p:txBody>
      </p:sp>
    </p:spTree>
    <p:extLst>
      <p:ext uri="{BB962C8B-B14F-4D97-AF65-F5344CB8AC3E}">
        <p14:creationId xmlns:p14="http://schemas.microsoft.com/office/powerpoint/2010/main" val="26956085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spcBef>
                <a:spcPct val="50000"/>
              </a:spcBef>
            </a:pPr>
            <a:endParaRPr lang="en-US" sz="2800" b="1" i="0" dirty="0">
              <a:solidFill>
                <a:srgbClr val="000000"/>
              </a:solidFill>
              <a:latin typeface="Arial" panose="020B0604020202020204" pitchFamily="34"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5CB48710-C7CF-534E-8D2A-6B61F7CF80DE}" type="slidenum">
              <a:rPr lang="en-US" smtClean="0"/>
              <a:pPr>
                <a:defRPr/>
              </a:pPr>
              <a:t>‹#›</a:t>
            </a:fld>
            <a:endParaRPr lang="en-US" dirty="0"/>
          </a:p>
        </p:txBody>
      </p:sp>
    </p:spTree>
    <p:extLst>
      <p:ext uri="{BB962C8B-B14F-4D97-AF65-F5344CB8AC3E}">
        <p14:creationId xmlns:p14="http://schemas.microsoft.com/office/powerpoint/2010/main" val="46955189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mn-cs"/>
              </a:defRPr>
            </a:lvl1pPr>
          </a:lstStyle>
          <a:p>
            <a:pPr eaLnBrk="0" hangingPunct="0">
              <a:defRPr/>
            </a:pPr>
            <a:fld id="{FA95AB7F-7DC0-4E4A-B109-4C2CA84E81A6}" type="slidenum">
              <a:rPr lang="en-US" smtClean="0"/>
              <a:pPr eaLnBrk="0" hangingPunct="0">
                <a:defRPr/>
              </a:pPr>
              <a:t>‹#›</a:t>
            </a:fld>
            <a:endParaRPr lang="en-US" dirty="0"/>
          </a:p>
        </p:txBody>
      </p:sp>
    </p:spTree>
    <p:extLst>
      <p:ext uri="{BB962C8B-B14F-4D97-AF65-F5344CB8AC3E}">
        <p14:creationId xmlns:p14="http://schemas.microsoft.com/office/powerpoint/2010/main" val="3708557246"/>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CCA3456F-C1F9-AD4D-B8A8-9083A5083E73}" type="slidenum">
              <a:rPr lang="en-US"/>
              <a:pPr eaLnBrk="0" hangingPunct="0">
                <a:defRPr/>
              </a:pPr>
              <a:t>‹#›</a:t>
            </a:fld>
            <a:endParaRPr lang="en-US"/>
          </a:p>
        </p:txBody>
      </p:sp>
    </p:spTree>
    <p:extLst>
      <p:ext uri="{BB962C8B-B14F-4D97-AF65-F5344CB8AC3E}">
        <p14:creationId xmlns:p14="http://schemas.microsoft.com/office/powerpoint/2010/main" val="1627937593"/>
      </p:ext>
    </p:extLst>
  </p:cSld>
  <p:clrMap bg1="dk2" tx1="lt1" bg2="dk1" tx2="lt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8068745B-3F59-2F4E-944F-3061FCA122EC}" type="slidenum">
              <a:rPr lang="en-US" smtClean="0"/>
              <a:pPr>
                <a:defRPr/>
              </a:pPr>
              <a:t>‹#›</a:t>
            </a:fld>
            <a:endParaRPr lang="en-US" dirty="0"/>
          </a:p>
        </p:txBody>
      </p:sp>
    </p:spTree>
    <p:extLst>
      <p:ext uri="{BB962C8B-B14F-4D97-AF65-F5344CB8AC3E}">
        <p14:creationId xmlns:p14="http://schemas.microsoft.com/office/powerpoint/2010/main" val="2878584190"/>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2289381"/>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68251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z="1800" smtClean="0">
                <a:cs typeface="DejaVu Sans" charset="0"/>
              </a:rPr>
              <a:pPr defTabSz="321311" eaLnBrk="0" hangingPunct="0">
                <a:buSzPct val="100000"/>
              </a:pPr>
              <a:t>‹#›</a:t>
            </a:fld>
            <a:endParaRPr lang="en-US" sz="1800" dirty="0">
              <a:cs typeface="DejaVu Sans" charset="0"/>
            </a:endParaRPr>
          </a:p>
        </p:txBody>
      </p:sp>
    </p:spTree>
    <p:extLst>
      <p:ext uri="{BB962C8B-B14F-4D97-AF65-F5344CB8AC3E}">
        <p14:creationId xmlns:p14="http://schemas.microsoft.com/office/powerpoint/2010/main" val="65121881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1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6DE33CDC-B7C0-9E4C-A482-DAE390B00C4C}" type="slidenum">
              <a:rPr lang="en-US" smtClean="0"/>
              <a:pPr>
                <a:defRPr/>
              </a:pPr>
              <a:t>‹#›</a:t>
            </a:fld>
            <a:endParaRPr lang="en-US" dirty="0"/>
          </a:p>
        </p:txBody>
      </p:sp>
    </p:spTree>
    <p:extLst>
      <p:ext uri="{BB962C8B-B14F-4D97-AF65-F5344CB8AC3E}">
        <p14:creationId xmlns:p14="http://schemas.microsoft.com/office/powerpoint/2010/main" val="2261686248"/>
      </p:ext>
    </p:extLst>
  </p:cSld>
  <p:clrMap bg1="lt1" tx1="dk1" bg2="lt2" tx2="dk2" accent1="accent1" accent2="accent2" accent3="accent3" accent4="accent4" accent5="accent5" accent6="accent6" hlink="hlink" folHlink="folHlink"/>
  <p:sldLayoutIdLst>
    <p:sldLayoutId id="2147484367" r:id="rId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53954" name="Group 2"/>
          <p:cNvGrpSpPr>
            <a:grpSpLocks/>
          </p:cNvGrpSpPr>
          <p:nvPr/>
        </p:nvGrpSpPr>
        <p:grpSpPr bwMode="auto">
          <a:xfrm>
            <a:off x="0" y="0"/>
            <a:ext cx="1143000" cy="6856413"/>
            <a:chOff x="0" y="0"/>
            <a:chExt cx="720" cy="4319"/>
          </a:xfrm>
        </p:grpSpPr>
        <p:sp>
          <p:nvSpPr>
            <p:cNvPr id="25396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sp>
          <p:nvSpPr>
            <p:cNvPr id="25396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pic>
          <p:nvPicPr>
            <p:cNvPr id="253962"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3955"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3956"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b="1" i="0">
                <a:solidFill>
                  <a:srgbClr val="EAEAEA"/>
                </a:solidFill>
                <a:latin typeface="Arial" panose="020B0604020202020204" pitchFamily="34" charset="0"/>
              </a:defRPr>
            </a:lvl1pPr>
          </a:lstStyle>
          <a:p>
            <a:pPr>
              <a:defRPr/>
            </a:pPr>
            <a:fld id="{A415DE26-A0EA-4D4D-A415-5DD2F3B98D6A}" type="slidenum">
              <a:rPr lang="en-US" smtClean="0"/>
              <a:pPr>
                <a:defRPr/>
              </a:pPr>
              <a:t>‹#›</a:t>
            </a:fld>
            <a:endParaRPr lang="en-US" dirty="0"/>
          </a:p>
        </p:txBody>
      </p:sp>
    </p:spTree>
    <p:extLst>
      <p:ext uri="{BB962C8B-B14F-4D97-AF65-F5344CB8AC3E}">
        <p14:creationId xmlns:p14="http://schemas.microsoft.com/office/powerpoint/2010/main" val="4188751865"/>
      </p:ext>
    </p:extLst>
  </p:cSld>
  <p:clrMap bg1="dk2" tx1="lt1" bg2="dk1" tx2="lt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E8E97403-4D75-F24D-ABCA-EAB703BD7EB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b="1" i="0">
                <a:latin typeface="Arial" panose="020B0604020202020204" pitchFamily="34" charset="0"/>
                <a:ea typeface="+mn-ea"/>
                <a:cs typeface="+mn-cs"/>
              </a:defRPr>
            </a:lvl1pPr>
          </a:lstStyle>
          <a:p>
            <a:pPr>
              <a:defRPr/>
            </a:pPr>
            <a:endParaRPr lang="en-US" dirty="0"/>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b="1" i="0">
                <a:latin typeface="Arial" panose="020B0604020202020204" pitchFamily="34" charset="0"/>
                <a:ea typeface="+mn-ea"/>
                <a:cs typeface="+mn-cs"/>
              </a:defRPr>
            </a:lvl1pPr>
          </a:lstStyle>
          <a:p>
            <a:pPr>
              <a:defRPr/>
            </a:pPr>
            <a:endParaRPr lang="en-US" dirty="0"/>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b="1" i="0">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596208949"/>
      </p:ext>
    </p:extLst>
  </p:cSld>
  <p:clrMap bg1="dk2" tx1="lt1" bg2="dk1"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ransition spd="med">
    <p:zoom dir="in"/>
  </p:transition>
  <p:txStyles>
    <p:titleStyle>
      <a:lvl1pPr algn="l"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533251"/>
      </p:ext>
    </p:extLst>
  </p:cSld>
  <p:clrMap bg1="lt1" tx1="dk1" bg2="lt2" tx2="dk2" accent1="accent1" accent2="accent2" accent3="accent3" accent4="accent4" accent5="accent5" accent6="accent6" hlink="hlink" folHlink="folHlink"/>
  <p:sldLayoutIdLst>
    <p:sldLayoutId id="214748439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b="1" i="0">
                <a:latin typeface="Arial" panose="020B0604020202020204" pitchFamily="34" charset="0"/>
              </a:defRPr>
            </a:lvl1pPr>
          </a:lstStyle>
          <a:p>
            <a:pPr>
              <a:defRPr/>
            </a:pPr>
            <a:fld id="{6B2414AF-C472-6F47-AC66-048B40B0E1E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414699366"/>
      </p:ext>
    </p:extLst>
  </p:cSld>
  <p:clrMap bg1="dk2" tx1="lt1" bg2="dk1" tx2="lt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FE9FFFFC-996F-1C4E-93F1-D3DC291E4BB4}" type="slidenum">
              <a:rPr lang="en-US" smtClean="0"/>
              <a:pPr>
                <a:defRPr/>
              </a:pPr>
              <a:t>‹#›</a:t>
            </a:fld>
            <a:endParaRPr lang="en-US" dirty="0"/>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0767995"/>
      </p:ext>
    </p:extLst>
  </p:cSld>
  <p:clrMap bg1="dk2" tx1="lt1" bg2="dk1" tx2="lt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pPr>
              <a:defRPr/>
            </a:pPr>
            <a:fld id="{4F4197AA-8730-1349-91D6-10A3C9F9ECC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912449"/>
      </p:ext>
    </p:extLst>
  </p:cSld>
  <p:clrMap bg1="dk2" tx1="lt1" bg2="dk1" tx2="lt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053952241"/>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i="0">
                <a:solidFill>
                  <a:srgbClr val="000000"/>
                </a:solidFill>
                <a:latin typeface="Arial" panose="020B0604020202020204" pitchFamily="34" charset="0"/>
                <a:cs typeface="Arial" panose="020B0604020202020204" pitchFamily="34" charset="0"/>
              </a:defRPr>
            </a:lvl1pPr>
          </a:lstStyle>
          <a:p>
            <a:pPr>
              <a:defRPr/>
            </a:pPr>
            <a:fld id="{DBBE7B64-30CB-424E-8C29-6751EC407BFC}" type="slidenum">
              <a:rPr lang="en-US" smtClean="0"/>
              <a:pPr>
                <a:defRPr/>
              </a:pPr>
              <a:t>‹#›</a:t>
            </a:fld>
            <a:endParaRPr lang="en-US" dirty="0"/>
          </a:p>
        </p:txBody>
      </p:sp>
    </p:spTree>
    <p:extLst>
      <p:ext uri="{BB962C8B-B14F-4D97-AF65-F5344CB8AC3E}">
        <p14:creationId xmlns:p14="http://schemas.microsoft.com/office/powerpoint/2010/main" val="1740598938"/>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title"/>
          </p:nvPr>
        </p:nvSpPr>
        <p:spPr bwMode="auto">
          <a:xfrm>
            <a:off x="11430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6" name="Rectangle 4"/>
          <p:cNvSpPr>
            <a:spLocks noGrp="1" noChangeArrowheads="1"/>
          </p:cNvSpPr>
          <p:nvPr>
            <p:ph type="body" idx="1"/>
          </p:nvPr>
        </p:nvSpPr>
        <p:spPr bwMode="auto">
          <a:xfrm>
            <a:off x="1143000" y="1676400"/>
            <a:ext cx="77724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965" name="Rectangle 5"/>
          <p:cNvSpPr>
            <a:spLocks noGrp="1" noChangeArrowheads="1"/>
          </p:cNvSpPr>
          <p:nvPr>
            <p:ph type="dt" sz="half" idx="2"/>
          </p:nvPr>
        </p:nvSpPr>
        <p:spPr bwMode="auto">
          <a:xfrm>
            <a:off x="2057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Helvetica" pitchFamily="-112" charset="0"/>
                <a:ea typeface="ＭＳ Ｐゴシック"/>
                <a:cs typeface="ＭＳ Ｐゴシック"/>
              </a:defRPr>
            </a:lvl1pPr>
          </a:lstStyle>
          <a:p>
            <a:pPr>
              <a:defRPr/>
            </a:pPr>
            <a:endParaRPr lang="en-US"/>
          </a:p>
        </p:txBody>
      </p:sp>
      <p:sp>
        <p:nvSpPr>
          <p:cNvPr id="168966" name="Rectangle 6"/>
          <p:cNvSpPr>
            <a:spLocks noGrp="1" noChangeArrowheads="1"/>
          </p:cNvSpPr>
          <p:nvPr>
            <p:ph type="ftr" sz="quarter" idx="3"/>
          </p:nvPr>
        </p:nvSpPr>
        <p:spPr bwMode="auto">
          <a:xfrm>
            <a:off x="40386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Helvetica" pitchFamily="-112" charset="0"/>
                <a:ea typeface="ＭＳ Ｐゴシック"/>
                <a:cs typeface="ＭＳ Ｐゴシック"/>
              </a:defRPr>
            </a:lvl1pPr>
          </a:lstStyle>
          <a:p>
            <a:pPr>
              <a:defRPr/>
            </a:pPr>
            <a:endParaRPr lang="en-US"/>
          </a:p>
        </p:txBody>
      </p:sp>
      <p:sp>
        <p:nvSpPr>
          <p:cNvPr id="168967"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Helvetica" charset="0"/>
              </a:defRPr>
            </a:lvl1pPr>
          </a:lstStyle>
          <a:p>
            <a:pPr>
              <a:defRPr/>
            </a:pPr>
            <a:fld id="{5B8332CC-BA10-9A45-AE2D-035E5D5D582F}" type="slidenum">
              <a:rPr lang="en-US"/>
              <a:pPr>
                <a:defRPr/>
              </a:pPr>
              <a:t>‹#›</a:t>
            </a:fld>
            <a:endParaRPr lang="en-US"/>
          </a:p>
        </p:txBody>
      </p:sp>
    </p:spTree>
    <p:extLst>
      <p:ext uri="{BB962C8B-B14F-4D97-AF65-F5344CB8AC3E}">
        <p14:creationId xmlns:p14="http://schemas.microsoft.com/office/powerpoint/2010/main" val="628921574"/>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5pPr>
      <a:lvl6pPr marL="4572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126CBB"/>
        </a:buClr>
        <a:buFont typeface="Wingdings" charset="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3687"/>
        </a:buClr>
        <a:buSzPct val="95000"/>
        <a:buFont typeface="Wingdings" charset="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Blip>
          <a:blip r:embed="rId16"/>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7"/>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8"/>
        </a:buBlip>
        <a:defRPr kumimoji="1" sz="2000">
          <a:solidFill>
            <a:schemeClr val="tx1"/>
          </a:solidFill>
          <a:latin typeface="+mn-lt"/>
          <a:ea typeface="+mn-ea"/>
        </a:defRPr>
      </a:lvl5pPr>
      <a:lvl6pPr marL="2514600" indent="-228600" algn="l" rtl="0" fontAlgn="base">
        <a:spcBef>
          <a:spcPct val="20000"/>
        </a:spcBef>
        <a:spcAft>
          <a:spcPct val="0"/>
        </a:spcAft>
        <a:buBlip>
          <a:blip r:embed="rId18"/>
        </a:buBlip>
        <a:defRPr kumimoji="1" sz="2000">
          <a:solidFill>
            <a:schemeClr val="tx1"/>
          </a:solidFill>
          <a:latin typeface="+mn-lt"/>
          <a:ea typeface="+mn-ea"/>
        </a:defRPr>
      </a:lvl6pPr>
      <a:lvl7pPr marL="2971800" indent="-228600" algn="l" rtl="0" fontAlgn="base">
        <a:spcBef>
          <a:spcPct val="20000"/>
        </a:spcBef>
        <a:spcAft>
          <a:spcPct val="0"/>
        </a:spcAft>
        <a:buBlip>
          <a:blip r:embed="rId18"/>
        </a:buBlip>
        <a:defRPr kumimoji="1" sz="2000">
          <a:solidFill>
            <a:schemeClr val="tx1"/>
          </a:solidFill>
          <a:latin typeface="+mn-lt"/>
          <a:ea typeface="+mn-ea"/>
        </a:defRPr>
      </a:lvl7pPr>
      <a:lvl8pPr marL="3429000" indent="-228600" algn="l" rtl="0" fontAlgn="base">
        <a:spcBef>
          <a:spcPct val="20000"/>
        </a:spcBef>
        <a:spcAft>
          <a:spcPct val="0"/>
        </a:spcAft>
        <a:buBlip>
          <a:blip r:embed="rId18"/>
        </a:buBlip>
        <a:defRPr kumimoji="1" sz="2000">
          <a:solidFill>
            <a:schemeClr val="tx1"/>
          </a:solidFill>
          <a:latin typeface="+mn-lt"/>
          <a:ea typeface="+mn-ea"/>
        </a:defRPr>
      </a:lvl8pPr>
      <a:lvl9pPr marL="3886200" indent="-228600" algn="l" rtl="0" fontAlgn="base">
        <a:spcBef>
          <a:spcPct val="20000"/>
        </a:spcBef>
        <a:spcAft>
          <a:spcPct val="0"/>
        </a:spcAft>
        <a:buBlip>
          <a:blip r:embed="rId18"/>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0"/>
            <a:ext cx="8839200" cy="6858000"/>
            <a:chOff x="0" y="0"/>
            <a:chExt cx="5568" cy="4320"/>
          </a:xfrm>
        </p:grpSpPr>
        <p:grpSp>
          <p:nvGrpSpPr>
            <p:cNvPr id="145416" name="Group 3"/>
            <p:cNvGrpSpPr>
              <a:grpSpLocks/>
            </p:cNvGrpSpPr>
            <p:nvPr userDrawn="1"/>
          </p:nvGrpSpPr>
          <p:grpSpPr bwMode="auto">
            <a:xfrm>
              <a:off x="0" y="0"/>
              <a:ext cx="3216" cy="3072"/>
              <a:chOff x="0" y="0"/>
              <a:chExt cx="2928" cy="2784"/>
            </a:xfrm>
          </p:grpSpPr>
          <p:sp>
            <p:nvSpPr>
              <p:cNvPr id="14542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45417" name="Group 9"/>
            <p:cNvGrpSpPr>
              <a:grpSpLocks/>
            </p:cNvGrpSpPr>
            <p:nvPr userDrawn="1"/>
          </p:nvGrpSpPr>
          <p:grpSpPr bwMode="auto">
            <a:xfrm>
              <a:off x="2016" y="2016"/>
              <a:ext cx="2448" cy="2304"/>
              <a:chOff x="0" y="0"/>
              <a:chExt cx="2928" cy="2784"/>
            </a:xfrm>
          </p:grpSpPr>
          <p:sp>
            <p:nvSpPr>
              <p:cNvPr id="14542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45418" name="Group 15"/>
            <p:cNvGrpSpPr>
              <a:grpSpLocks/>
            </p:cNvGrpSpPr>
            <p:nvPr userDrawn="1"/>
          </p:nvGrpSpPr>
          <p:grpSpPr bwMode="auto">
            <a:xfrm>
              <a:off x="2832" y="96"/>
              <a:ext cx="2736" cy="2592"/>
              <a:chOff x="0" y="0"/>
              <a:chExt cx="2928" cy="2784"/>
            </a:xfrm>
          </p:grpSpPr>
          <p:sp>
            <p:nvSpPr>
              <p:cNvPr id="14541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sp>
        <p:nvSpPr>
          <p:cNvPr id="14541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541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1" i="0">
                <a:solidFill>
                  <a:srgbClr val="EAEAEA"/>
                </a:solidFill>
                <a:latin typeface="Arial" panose="020B0604020202020204" pitchFamily="34" charset="0"/>
              </a:defRPr>
            </a:lvl1pPr>
          </a:lstStyle>
          <a:p>
            <a:pPr>
              <a:defRPr/>
            </a:pPr>
            <a:fld id="{C71F674C-C374-2442-A309-1F84D921E529}" type="slidenum">
              <a:rPr lang="en-US" smtClean="0"/>
              <a:pPr>
                <a:defRPr/>
              </a:pPr>
              <a:t>‹#›</a:t>
            </a:fld>
            <a:endParaRPr lang="en-US" dirty="0"/>
          </a:p>
        </p:txBody>
      </p:sp>
    </p:spTree>
    <p:extLst>
      <p:ext uri="{BB962C8B-B14F-4D97-AF65-F5344CB8AC3E}">
        <p14:creationId xmlns:p14="http://schemas.microsoft.com/office/powerpoint/2010/main" val="70225456"/>
      </p:ext>
    </p:extLst>
  </p:cSld>
  <p:clrMap bg1="dk2" tx1="lt1" bg2="dk1" tx2="lt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A13D4A3-E66E-9D47-8B45-AF6D3BD6B6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4424318"/>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900251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068AB6D8-82CC-1246-BC10-C1A784533FB0}"/>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D5512472-E542-5A49-97C4-F9C4515B6B23}"/>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6E65D9DB-E4D0-2F4D-9074-0769D1780AB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endParaRPr lang="en-US" altLang="en-US" dirty="0"/>
          </a:p>
        </p:txBody>
      </p:sp>
      <p:sp>
        <p:nvSpPr>
          <p:cNvPr id="1028" name="Rectangle 4">
            <a:extLst>
              <a:ext uri="{FF2B5EF4-FFF2-40B4-BE49-F238E27FC236}">
                <a16:creationId xmlns:a16="http://schemas.microsoft.com/office/drawing/2014/main" id="{4F2E4888-5012-C64C-BC54-9925A070DEF5}"/>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endParaRPr lang="en-US" altLang="en-US" dirty="0"/>
          </a:p>
        </p:txBody>
      </p:sp>
      <p:sp>
        <p:nvSpPr>
          <p:cNvPr id="1029" name="Rectangle 5">
            <a:extLst>
              <a:ext uri="{FF2B5EF4-FFF2-40B4-BE49-F238E27FC236}">
                <a16:creationId xmlns:a16="http://schemas.microsoft.com/office/drawing/2014/main" id="{478525AF-50CD-3D4C-B6C0-83A4B1E29316}"/>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fld id="{C6172E05-3826-274F-9A1F-60BFEEBE175E}" type="slidenum">
              <a:rPr lang="en-US" altLang="en-US" smtClean="0"/>
              <a:pPr/>
              <a:t>‹#›</a:t>
            </a:fld>
            <a:endParaRPr lang="en-US" altLang="en-US" dirty="0"/>
          </a:p>
        </p:txBody>
      </p:sp>
    </p:spTree>
    <p:extLst>
      <p:ext uri="{BB962C8B-B14F-4D97-AF65-F5344CB8AC3E}">
        <p14:creationId xmlns:p14="http://schemas.microsoft.com/office/powerpoint/2010/main" val="2719716266"/>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85AD1E48-D9F8-EE4A-8C63-704420AC1CFC}" type="slidenum">
              <a:rPr lang="en-US" smtClean="0"/>
              <a:pPr>
                <a:defRPr/>
              </a:pPr>
              <a:t>‹#›</a:t>
            </a:fld>
            <a:endParaRPr lang="en-US" dirty="0"/>
          </a:p>
        </p:txBody>
      </p:sp>
    </p:spTree>
    <p:extLst>
      <p:ext uri="{BB962C8B-B14F-4D97-AF65-F5344CB8AC3E}">
        <p14:creationId xmlns:p14="http://schemas.microsoft.com/office/powerpoint/2010/main" val="3910887637"/>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 id="2147484583" r:id="rId12"/>
    <p:sldLayoutId id="2147484584"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sp>
        <p:nvSpPr>
          <p:cNvPr id="5325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53252"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4"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5"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solidFill>
                  <a:srgbClr val="000000"/>
                </a:solidFill>
                <a:latin typeface="Times New Roman" charset="0"/>
                <a:cs typeface="Times New Roman" charset="0"/>
              </a:defRPr>
            </a:lvl1pPr>
          </a:lstStyle>
          <a:p>
            <a:pPr>
              <a:defRPr/>
            </a:pPr>
            <a:fld id="{A0BE3A59-1EF5-A041-851A-638AC16A004B}" type="slidenum">
              <a:rPr lang="en-US"/>
              <a:pPr>
                <a:defRPr/>
              </a:pPr>
              <a:t>‹#›</a:t>
            </a:fld>
            <a:endParaRPr lang="en-US"/>
          </a:p>
        </p:txBody>
      </p:sp>
    </p:spTree>
    <p:extLst>
      <p:ext uri="{BB962C8B-B14F-4D97-AF65-F5344CB8AC3E}">
        <p14:creationId xmlns:p14="http://schemas.microsoft.com/office/powerpoint/2010/main" val="2851626066"/>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9774729"/>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5755807"/>
      </p:ext>
    </p:extLst>
  </p:cSld>
  <p:clrMap bg1="dk2" tx1="lt1" bg2="dk1" tx2="lt2" accent1="accent1" accent2="accent2" accent3="accent3" accent4="accent4" accent5="accent5" accent6="accent6" hlink="hlink" folHlink="folHlink"/>
  <p:sldLayoutIdLst>
    <p:sldLayoutId id="2147484610"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1466070577"/>
      </p:ext>
    </p:extLst>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 id="21474846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796189857"/>
      </p:ext>
    </p:extLst>
  </p:cSld>
  <p:clrMap bg1="lt1" tx1="dk1" bg2="lt2" tx2="dk2" accent1="accent1" accent2="accent2" accent3="accent3" accent4="accent4" accent5="accent5" accent6="accent6" hlink="hlink" folHlink="folHlink"/>
  <p:sldLayoutIdLst>
    <p:sldLayoutId id="214748462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999477741"/>
      </p:ext>
    </p:extLst>
  </p:cSld>
  <p:clrMap bg1="dk2" tx1="lt1" bg2="dk1" tx2="lt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7458" name="Group 2"/>
          <p:cNvGrpSpPr>
            <a:grpSpLocks/>
          </p:cNvGrpSpPr>
          <p:nvPr/>
        </p:nvGrpSpPr>
        <p:grpSpPr bwMode="auto">
          <a:xfrm>
            <a:off x="0" y="0"/>
            <a:ext cx="8839200" cy="6858000"/>
            <a:chOff x="0" y="0"/>
            <a:chExt cx="5568" cy="4320"/>
          </a:xfrm>
        </p:grpSpPr>
        <p:grpSp>
          <p:nvGrpSpPr>
            <p:cNvPr id="147464" name="Group 3"/>
            <p:cNvGrpSpPr>
              <a:grpSpLocks/>
            </p:cNvGrpSpPr>
            <p:nvPr userDrawn="1"/>
          </p:nvGrpSpPr>
          <p:grpSpPr bwMode="auto">
            <a:xfrm>
              <a:off x="0" y="0"/>
              <a:ext cx="3216" cy="3072"/>
              <a:chOff x="0" y="0"/>
              <a:chExt cx="2928" cy="2784"/>
            </a:xfrm>
          </p:grpSpPr>
          <p:sp>
            <p:nvSpPr>
              <p:cNvPr id="14747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5" name="Group 9"/>
            <p:cNvGrpSpPr>
              <a:grpSpLocks/>
            </p:cNvGrpSpPr>
            <p:nvPr userDrawn="1"/>
          </p:nvGrpSpPr>
          <p:grpSpPr bwMode="auto">
            <a:xfrm>
              <a:off x="2016" y="2016"/>
              <a:ext cx="2448" cy="2304"/>
              <a:chOff x="0" y="0"/>
              <a:chExt cx="2928" cy="2784"/>
            </a:xfrm>
          </p:grpSpPr>
          <p:sp>
            <p:nvSpPr>
              <p:cNvPr id="14747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6" name="Group 15"/>
            <p:cNvGrpSpPr>
              <a:grpSpLocks/>
            </p:cNvGrpSpPr>
            <p:nvPr userDrawn="1"/>
          </p:nvGrpSpPr>
          <p:grpSpPr bwMode="auto">
            <a:xfrm>
              <a:off x="2832" y="96"/>
              <a:ext cx="2736" cy="2592"/>
              <a:chOff x="0" y="0"/>
              <a:chExt cx="2928" cy="2784"/>
            </a:xfrm>
          </p:grpSpPr>
          <p:sp>
            <p:nvSpPr>
              <p:cNvPr id="14746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47459"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60"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0C166AC-0CD4-A44C-B972-0F2BC28AD730}" type="slidenum">
              <a:rPr lang="en-US"/>
              <a:pPr>
                <a:defRPr/>
              </a:pPr>
              <a:t>‹#›</a:t>
            </a:fld>
            <a:endParaRPr lang="en-US"/>
          </a:p>
        </p:txBody>
      </p:sp>
    </p:spTree>
    <p:extLst>
      <p:ext uri="{BB962C8B-B14F-4D97-AF65-F5344CB8AC3E}">
        <p14:creationId xmlns:p14="http://schemas.microsoft.com/office/powerpoint/2010/main" val="2704811540"/>
      </p:ext>
    </p:extLst>
  </p:cSld>
  <p:clrMap bg1="dk2" tx1="lt1" bg2="dk1" tx2="lt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91113981"/>
      </p:ext>
    </p:extLst>
  </p:cSld>
  <p:clrMap bg1="dk2" tx1="lt1" bg2="dk1" tx2="lt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900529"/>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85445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75467605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sz="2800" b="1" i="0">
          <a:solidFill>
            <a:schemeClr val="tx1"/>
          </a:solidFill>
          <a:latin typeface="Arial" panose="020B0604020202020204" pitchFamily="34" charset="0"/>
          <a:ea typeface="Geneva"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A8824C9D-66DC-AF44-83AE-B244BE49335D}" type="slidenum">
              <a:rPr lang="en-US" smtClean="0"/>
              <a:pPr>
                <a:defRPr/>
              </a:pPr>
              <a:t>‹#›</a:t>
            </a:fld>
            <a:endParaRPr lang="en-US" dirty="0"/>
          </a:p>
        </p:txBody>
      </p:sp>
    </p:spTree>
    <p:extLst>
      <p:ext uri="{BB962C8B-B14F-4D97-AF65-F5344CB8AC3E}">
        <p14:creationId xmlns:p14="http://schemas.microsoft.com/office/powerpoint/2010/main" val="2466620904"/>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0A24B72E-656F-484A-938B-D8EA60420A8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37647385"/>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8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8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92.xml"/><Relationship Id="rId1" Type="http://schemas.openxmlformats.org/officeDocument/2006/relationships/slideLayout" Target="../slideLayouts/slideLayout130.xml"/><Relationship Id="rId4" Type="http://schemas.openxmlformats.org/officeDocument/2006/relationships/image" Target="../media/image75.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1.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5.xml"/><Relationship Id="rId1" Type="http://schemas.openxmlformats.org/officeDocument/2006/relationships/slideLayout" Target="../slideLayouts/slideLayout45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7.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8.xml"/><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11.xml"/><Relationship Id="rId4" Type="http://schemas.openxmlformats.org/officeDocument/2006/relationships/image" Target="../media/image79.jpeg"/></Relationships>
</file>

<file path=ppt/slides/_rels/slide1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9.xml"/><Relationship Id="rId1" Type="http://schemas.openxmlformats.org/officeDocument/2006/relationships/slideLayout" Target="../slideLayouts/slideLayout417.xml"/></Relationships>
</file>

<file path=ppt/slides/_rels/slide1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0.xml"/><Relationship Id="rId1" Type="http://schemas.openxmlformats.org/officeDocument/2006/relationships/slideLayout" Target="../slideLayouts/slideLayout417.xml"/></Relationships>
</file>

<file path=ppt/slides/_rels/slide1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1.xml"/><Relationship Id="rId1" Type="http://schemas.openxmlformats.org/officeDocument/2006/relationships/slideLayout" Target="../slideLayouts/slideLayout417.xml"/></Relationships>
</file>

<file path=ppt/slides/_rels/slide1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2.xml"/><Relationship Id="rId1" Type="http://schemas.openxmlformats.org/officeDocument/2006/relationships/slideLayout" Target="../slideLayouts/slideLayout417.xml"/></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3.xml"/><Relationship Id="rId1" Type="http://schemas.openxmlformats.org/officeDocument/2006/relationships/slideLayout" Target="../slideLayouts/slideLayout417.xml"/></Relationships>
</file>

<file path=ppt/slides/_rels/slide11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4.xml"/><Relationship Id="rId1" Type="http://schemas.openxmlformats.org/officeDocument/2006/relationships/slideLayout" Target="../slideLayouts/slideLayout417.xml"/></Relationships>
</file>

<file path=ppt/slides/_rels/slide11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5.xml"/><Relationship Id="rId1" Type="http://schemas.openxmlformats.org/officeDocument/2006/relationships/slideLayout" Target="../slideLayouts/slideLayout41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6.xml"/><Relationship Id="rId1" Type="http://schemas.openxmlformats.org/officeDocument/2006/relationships/slideLayout" Target="../slideLayouts/slideLayout417.xml"/></Relationships>
</file>

<file path=ppt/slides/_rels/slide1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7.xml"/><Relationship Id="rId1" Type="http://schemas.openxmlformats.org/officeDocument/2006/relationships/slideLayout" Target="../slideLayouts/slideLayout417.xml"/></Relationships>
</file>

<file path=ppt/slides/_rels/slide12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8.xml"/><Relationship Id="rId1" Type="http://schemas.openxmlformats.org/officeDocument/2006/relationships/slideLayout" Target="../slideLayouts/slideLayout417.xml"/></Relationships>
</file>

<file path=ppt/slides/_rels/slide1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9.xml"/><Relationship Id="rId1" Type="http://schemas.openxmlformats.org/officeDocument/2006/relationships/slideLayout" Target="../slideLayouts/slideLayout417.xml"/></Relationships>
</file>

<file path=ppt/slides/_rels/slide1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0.xml"/><Relationship Id="rId1" Type="http://schemas.openxmlformats.org/officeDocument/2006/relationships/slideLayout" Target="../slideLayouts/slideLayout417.xml"/></Relationships>
</file>

<file path=ppt/slides/_rels/slide1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1.xml"/><Relationship Id="rId1" Type="http://schemas.openxmlformats.org/officeDocument/2006/relationships/slideLayout" Target="../slideLayouts/slideLayout417.xml"/></Relationships>
</file>

<file path=ppt/slides/_rels/slide1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2.xml"/><Relationship Id="rId1" Type="http://schemas.openxmlformats.org/officeDocument/2006/relationships/slideLayout" Target="../slideLayouts/slideLayout417.xml"/></Relationships>
</file>

<file path=ppt/slides/_rels/slide1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3.xml"/><Relationship Id="rId1" Type="http://schemas.openxmlformats.org/officeDocument/2006/relationships/slideLayout" Target="../slideLayouts/slideLayout417.xml"/></Relationships>
</file>

<file path=ppt/slides/_rels/slide1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4.xml"/><Relationship Id="rId1" Type="http://schemas.openxmlformats.org/officeDocument/2006/relationships/slideLayout" Target="../slideLayouts/slideLayout417.xml"/></Relationships>
</file>

<file path=ppt/slides/_rels/slide1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5.xml"/><Relationship Id="rId1" Type="http://schemas.openxmlformats.org/officeDocument/2006/relationships/slideLayout" Target="../slideLayouts/slideLayout41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37.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6.xml"/><Relationship Id="rId1" Type="http://schemas.openxmlformats.org/officeDocument/2006/relationships/slideLayout" Target="../slideLayouts/slideLayout417.xml"/></Relationships>
</file>

<file path=ppt/slides/_rels/slide1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7.xml"/><Relationship Id="rId1" Type="http://schemas.openxmlformats.org/officeDocument/2006/relationships/slideLayout" Target="../slideLayouts/slideLayout417.xml"/></Relationships>
</file>

<file path=ppt/slides/_rels/slide1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8.xml"/><Relationship Id="rId1" Type="http://schemas.openxmlformats.org/officeDocument/2006/relationships/slideLayout" Target="../slideLayouts/slideLayout417.xml"/></Relationships>
</file>

<file path=ppt/slides/_rels/slide1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9.xml"/><Relationship Id="rId1" Type="http://schemas.openxmlformats.org/officeDocument/2006/relationships/slideLayout" Target="../slideLayouts/slideLayout4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0.xml"/><Relationship Id="rId1" Type="http://schemas.openxmlformats.org/officeDocument/2006/relationships/slideLayout" Target="../slideLayouts/slideLayout41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1.xml"/><Relationship Id="rId1" Type="http://schemas.openxmlformats.org/officeDocument/2006/relationships/slideLayout" Target="../slideLayouts/slideLayout417.xml"/></Relationships>
</file>

<file path=ppt/slides/_rels/slide1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2.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3.xml"/><Relationship Id="rId1" Type="http://schemas.openxmlformats.org/officeDocument/2006/relationships/slideLayout" Target="../slideLayouts/slideLayout24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4.xml"/><Relationship Id="rId1" Type="http://schemas.openxmlformats.org/officeDocument/2006/relationships/slideLayout" Target="../slideLayouts/slideLayout246.xml"/></Relationships>
</file>

<file path=ppt/slides/_rels/slide1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5.xml"/><Relationship Id="rId1" Type="http://schemas.openxmlformats.org/officeDocument/2006/relationships/slideLayout" Target="../slideLayouts/slideLayout24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46.xml"/><Relationship Id="rId1" Type="http://schemas.openxmlformats.org/officeDocument/2006/relationships/themeOverride" Target="../theme/themeOverride8.xml"/><Relationship Id="rId4" Type="http://schemas.openxmlformats.org/officeDocument/2006/relationships/image" Target="../media/image105.jpeg"/></Relationships>
</file>

<file path=ppt/slides/_rels/slide1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7.xml"/><Relationship Id="rId1" Type="http://schemas.openxmlformats.org/officeDocument/2006/relationships/slideLayout" Target="../slideLayouts/slideLayout246.xml"/></Relationships>
</file>

<file path=ppt/slides/_rels/slide1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8.xml"/><Relationship Id="rId1" Type="http://schemas.openxmlformats.org/officeDocument/2006/relationships/slideLayout" Target="../slideLayouts/slideLayout256.xml"/><Relationship Id="rId4" Type="http://schemas.openxmlformats.org/officeDocument/2006/relationships/image" Target="../media/image108.jpeg"/></Relationships>
</file>

<file path=ppt/slides/_rels/slide1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9.xml"/><Relationship Id="rId1" Type="http://schemas.openxmlformats.org/officeDocument/2006/relationships/slideLayout" Target="../slideLayouts/slideLayout256.xml"/></Relationships>
</file>

<file path=ppt/slides/_rels/slide1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0.xml"/><Relationship Id="rId1" Type="http://schemas.openxmlformats.org/officeDocument/2006/relationships/slideLayout" Target="../slideLayouts/slideLayout257.xml"/><Relationship Id="rId4" Type="http://schemas.openxmlformats.org/officeDocument/2006/relationships/image" Target="../media/image111.jpeg"/></Relationships>
</file>

<file path=ppt/slides/_rels/slide1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1.xml"/><Relationship Id="rId1" Type="http://schemas.openxmlformats.org/officeDocument/2006/relationships/slideLayout" Target="../slideLayouts/slideLayout25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2.xml"/><Relationship Id="rId1" Type="http://schemas.openxmlformats.org/officeDocument/2006/relationships/slideLayout" Target="../slideLayouts/slideLayout246.xml"/></Relationships>
</file>

<file path=ppt/slides/_rels/slide1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3.xml"/><Relationship Id="rId1" Type="http://schemas.openxmlformats.org/officeDocument/2006/relationships/slideLayout" Target="../slideLayouts/slideLayout246.xml"/><Relationship Id="rId4" Type="http://schemas.openxmlformats.org/officeDocument/2006/relationships/image" Target="../media/image11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134.xml"/><Relationship Id="rId1" Type="http://schemas.openxmlformats.org/officeDocument/2006/relationships/slideLayout" Target="../slideLayouts/slideLayout246.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5.xml"/><Relationship Id="rId1" Type="http://schemas.openxmlformats.org/officeDocument/2006/relationships/slideLayout" Target="../slideLayouts/slideLayout35.xml"/><Relationship Id="rId4" Type="http://schemas.openxmlformats.org/officeDocument/2006/relationships/image" Target="../media/image122.png"/></Relationships>
</file>

<file path=ppt/slides/_rels/slide1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6.xml"/><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7.xml"/><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9.xml"/><Relationship Id="rId1" Type="http://schemas.openxmlformats.org/officeDocument/2006/relationships/slideLayout" Target="../slideLayouts/slideLayout59.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0.xml"/><Relationship Id="rId1" Type="http://schemas.openxmlformats.org/officeDocument/2006/relationships/slideLayout" Target="../slideLayouts/slideLayout5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1.xml"/><Relationship Id="rId1" Type="http://schemas.openxmlformats.org/officeDocument/2006/relationships/slideLayout" Target="../slideLayouts/slideLayout5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2.xml"/><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3.xml"/><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6.xml"/><Relationship Id="rId1" Type="http://schemas.openxmlformats.org/officeDocument/2006/relationships/slideLayout" Target="../slideLayouts/slideLayout3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7.xml"/><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8.xml"/><Relationship Id="rId1" Type="http://schemas.openxmlformats.org/officeDocument/2006/relationships/slideLayout" Target="../slideLayouts/slideLayout35.xml"/></Relationships>
</file>

<file path=ppt/slides/_rels/slide17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9.xml"/><Relationship Id="rId1" Type="http://schemas.openxmlformats.org/officeDocument/2006/relationships/slideLayout" Target="../slideLayouts/slideLayout3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0.xml"/><Relationship Id="rId1" Type="http://schemas.openxmlformats.org/officeDocument/2006/relationships/slideLayout" Target="../slideLayouts/slideLayout3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35.xml"/><Relationship Id="rId1" Type="http://schemas.openxmlformats.org/officeDocument/2006/relationships/themeOverride" Target="../theme/themeOverride9.xml"/><Relationship Id="rId4" Type="http://schemas.openxmlformats.org/officeDocument/2006/relationships/image" Target="../media/image133.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35.xml"/><Relationship Id="rId1" Type="http://schemas.openxmlformats.org/officeDocument/2006/relationships/themeOverride" Target="../theme/themeOverride10.xml"/><Relationship Id="rId4" Type="http://schemas.openxmlformats.org/officeDocument/2006/relationships/image" Target="../media/image134.png"/></Relationships>
</file>

<file path=ppt/slides/_rels/slide1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3.xml"/><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35.xml"/><Relationship Id="rId1" Type="http://schemas.openxmlformats.org/officeDocument/2006/relationships/themeOverride" Target="../theme/themeOverride11.xml"/><Relationship Id="rId4" Type="http://schemas.openxmlformats.org/officeDocument/2006/relationships/image" Target="../media/image136.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4.xml"/><Relationship Id="rId1" Type="http://schemas.openxmlformats.org/officeDocument/2006/relationships/themeOverride" Target="../theme/themeOverride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7.xml"/><Relationship Id="rId1" Type="http://schemas.openxmlformats.org/officeDocument/2006/relationships/slideLayout" Target="../slideLayouts/slideLayout59.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4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0.xml"/><Relationship Id="rId1" Type="http://schemas.openxmlformats.org/officeDocument/2006/relationships/slideLayout" Target="../slideLayouts/slideLayout5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1.xml"/><Relationship Id="rId1" Type="http://schemas.openxmlformats.org/officeDocument/2006/relationships/slideLayout" Target="../slideLayouts/slideLayout59.xml"/></Relationships>
</file>

<file path=ppt/slides/_rels/slide1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2.xml"/><Relationship Id="rId1" Type="http://schemas.openxmlformats.org/officeDocument/2006/relationships/slideLayout" Target="../slideLayouts/slideLayout5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3.xml"/><Relationship Id="rId1" Type="http://schemas.openxmlformats.org/officeDocument/2006/relationships/slideLayout" Target="../slideLayouts/slideLayout5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4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5.xml"/><Relationship Id="rId1" Type="http://schemas.openxmlformats.org/officeDocument/2006/relationships/slideLayout" Target="../slideLayouts/slideLayout59.xml"/></Relationships>
</file>

<file path=ppt/slides/_rels/slide2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6.xml"/><Relationship Id="rId1" Type="http://schemas.openxmlformats.org/officeDocument/2006/relationships/slideLayout" Target="../slideLayouts/slideLayout5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0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7.xml"/><Relationship Id="rId1" Type="http://schemas.openxmlformats.org/officeDocument/2006/relationships/slideLayout" Target="../slideLayouts/slideLayout18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62.xml"/></Relationships>
</file>

<file path=ppt/slides/_rels/slide2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9.xml"/><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0.xml"/><Relationship Id="rId1" Type="http://schemas.openxmlformats.org/officeDocument/2006/relationships/slideLayout" Target="../slideLayouts/slideLayout59.xml"/></Relationships>
</file>

<file path=ppt/slides/_rels/slide2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1.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2.xml"/><Relationship Id="rId1" Type="http://schemas.openxmlformats.org/officeDocument/2006/relationships/slideLayout" Target="../slideLayouts/slideLayout59.xml"/></Relationships>
</file>

<file path=ppt/slides/_rels/slide2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3.xml"/><Relationship Id="rId1" Type="http://schemas.openxmlformats.org/officeDocument/2006/relationships/slideLayout" Target="../slideLayouts/slideLayout59.xml"/></Relationships>
</file>

<file path=ppt/slides/_rels/slide2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47.jpeg"/><Relationship Id="rId1" Type="http://schemas.openxmlformats.org/officeDocument/2006/relationships/slideLayout" Target="../slideLayouts/slideLayout273.xml"/><Relationship Id="rId4" Type="http://schemas.openxmlformats.org/officeDocument/2006/relationships/image" Target="../media/image148.jpeg"/></Relationships>
</file>

<file path=ppt/slides/_rels/slide2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4.xml"/><Relationship Id="rId1" Type="http://schemas.openxmlformats.org/officeDocument/2006/relationships/slideLayout" Target="../slideLayouts/slideLayout279.xml"/></Relationships>
</file>

<file path=ppt/slides/_rels/slide21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5.xml"/><Relationship Id="rId1" Type="http://schemas.openxmlformats.org/officeDocument/2006/relationships/slideLayout" Target="../slideLayouts/slideLayout279.xml"/></Relationships>
</file>

<file path=ppt/slides/_rels/slide21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6.xml"/><Relationship Id="rId1" Type="http://schemas.openxmlformats.org/officeDocument/2006/relationships/slideLayout" Target="../slideLayouts/slideLayout279.xml"/></Relationships>
</file>

<file path=ppt/slides/_rels/slide21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7.xml"/><Relationship Id="rId1" Type="http://schemas.openxmlformats.org/officeDocument/2006/relationships/slideLayout" Target="../slideLayouts/slideLayout279.xml"/></Relationships>
</file>

<file path=ppt/slides/_rels/slide21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8.xml"/><Relationship Id="rId1" Type="http://schemas.openxmlformats.org/officeDocument/2006/relationships/slideLayout" Target="../slideLayouts/slideLayout279.xml"/></Relationships>
</file>

<file path=ppt/slides/_rels/slide21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9.xml"/><Relationship Id="rId1" Type="http://schemas.openxmlformats.org/officeDocument/2006/relationships/slideLayout" Target="../slideLayouts/slideLayout279.xml"/></Relationships>
</file>

<file path=ppt/slides/_rels/slide21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80.xml"/><Relationship Id="rId1" Type="http://schemas.openxmlformats.org/officeDocument/2006/relationships/slideLayout" Target="../slideLayouts/slideLayout27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1.xml"/><Relationship Id="rId1" Type="http://schemas.openxmlformats.org/officeDocument/2006/relationships/slideLayout" Target="../slideLayouts/slideLayout279.xml"/></Relationships>
</file>

<file path=ppt/slides/_rels/slide22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82.xml"/><Relationship Id="rId1" Type="http://schemas.openxmlformats.org/officeDocument/2006/relationships/slideLayout" Target="../slideLayouts/slideLayout279.xml"/></Relationships>
</file>

<file path=ppt/slides/_rels/slide22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3.xml"/><Relationship Id="rId1" Type="http://schemas.openxmlformats.org/officeDocument/2006/relationships/slideLayout" Target="../slideLayouts/slideLayout279.xml"/></Relationships>
</file>

<file path=ppt/slides/_rels/slide22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4.xml"/><Relationship Id="rId1" Type="http://schemas.openxmlformats.org/officeDocument/2006/relationships/slideLayout" Target="../slideLayouts/slideLayout279.xml"/></Relationships>
</file>

<file path=ppt/slides/_rels/slide22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5.xml"/><Relationship Id="rId1" Type="http://schemas.openxmlformats.org/officeDocument/2006/relationships/slideLayout" Target="../slideLayouts/slideLayout279.xml"/></Relationships>
</file>

<file path=ppt/slides/_rels/slide22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6.xml"/><Relationship Id="rId1" Type="http://schemas.openxmlformats.org/officeDocument/2006/relationships/slideLayout" Target="../slideLayouts/slideLayout279.xml"/></Relationships>
</file>

<file path=ppt/slides/_rels/slide22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7.xml"/><Relationship Id="rId1" Type="http://schemas.openxmlformats.org/officeDocument/2006/relationships/slideLayout" Target="../slideLayouts/slideLayout279.xml"/></Relationships>
</file>

<file path=ppt/slides/_rels/slide22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8.xml"/><Relationship Id="rId1" Type="http://schemas.openxmlformats.org/officeDocument/2006/relationships/slideLayout" Target="../slideLayouts/slideLayout279.xml"/></Relationships>
</file>

<file path=ppt/slides/_rels/slide22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9.xml"/><Relationship Id="rId1" Type="http://schemas.openxmlformats.org/officeDocument/2006/relationships/slideLayout" Target="../slideLayouts/slideLayout279.xml"/></Relationships>
</file>

<file path=ppt/slides/_rels/slide22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7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65.jpeg"/><Relationship Id="rId1" Type="http://schemas.openxmlformats.org/officeDocument/2006/relationships/slideLayout" Target="../slideLayouts/slideLayout285.xml"/></Relationships>
</file>

<file path=ppt/slides/_rels/slide23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0.xml"/><Relationship Id="rId1" Type="http://schemas.openxmlformats.org/officeDocument/2006/relationships/slideLayout" Target="../slideLayouts/slideLayout35.xml"/></Relationships>
</file>

<file path=ppt/slides/_rels/slide2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1.xml"/><Relationship Id="rId1" Type="http://schemas.openxmlformats.org/officeDocument/2006/relationships/slideLayout" Target="../slideLayouts/slideLayout59.xml"/></Relationships>
</file>

<file path=ppt/slides/_rels/slide2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2.xml"/><Relationship Id="rId1" Type="http://schemas.openxmlformats.org/officeDocument/2006/relationships/slideLayout" Target="../slideLayouts/slideLayout35.xml"/></Relationships>
</file>

<file path=ppt/slides/_rels/slide2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3.xml"/><Relationship Id="rId1" Type="http://schemas.openxmlformats.org/officeDocument/2006/relationships/slideLayout" Target="../slideLayouts/slideLayout35.xml"/></Relationships>
</file>

<file path=ppt/slides/_rels/slide2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4.xml"/><Relationship Id="rId1" Type="http://schemas.openxmlformats.org/officeDocument/2006/relationships/slideLayout" Target="../slideLayouts/slideLayout59.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35.xml"/><Relationship Id="rId1" Type="http://schemas.openxmlformats.org/officeDocument/2006/relationships/themeOverride" Target="../theme/themeOverride13.xml"/><Relationship Id="rId4" Type="http://schemas.openxmlformats.org/officeDocument/2006/relationships/image" Target="../media/image35.png"/></Relationships>
</file>

<file path=ppt/slides/_rels/slide23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96.xml"/><Relationship Id="rId1" Type="http://schemas.openxmlformats.org/officeDocument/2006/relationships/slideLayout" Target="../slideLayouts/slideLayout35.xml"/></Relationships>
</file>

<file path=ppt/slides/_rels/slide23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97.xml"/><Relationship Id="rId1" Type="http://schemas.openxmlformats.org/officeDocument/2006/relationships/slideLayout" Target="../slideLayouts/slideLayout35.xml"/></Relationships>
</file>

<file path=ppt/slides/_rels/slide23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8.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hemeOverride" Target="../theme/themeOverride3.xml"/></Relationships>
</file>

<file path=ppt/slides/_rels/slide24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9.xml"/><Relationship Id="rId1" Type="http://schemas.openxmlformats.org/officeDocument/2006/relationships/slideLayout" Target="../slideLayouts/slideLayout35.xml"/></Relationships>
</file>

<file path=ppt/slides/_rels/slide2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0.xml"/><Relationship Id="rId1" Type="http://schemas.openxmlformats.org/officeDocument/2006/relationships/slideLayout" Target="../slideLayouts/slideLayout35.xml"/></Relationships>
</file>

<file path=ppt/slides/_rels/slide24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1.xml"/><Relationship Id="rId1" Type="http://schemas.openxmlformats.org/officeDocument/2006/relationships/slideLayout" Target="../slideLayouts/slideLayout35.xml"/></Relationships>
</file>

<file path=ppt/slides/_rels/slide24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02.xml"/><Relationship Id="rId1" Type="http://schemas.openxmlformats.org/officeDocument/2006/relationships/slideLayout" Target="../slideLayouts/slideLayout35.xml"/></Relationships>
</file>

<file path=ppt/slides/_rels/slide24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3.xml"/><Relationship Id="rId1" Type="http://schemas.openxmlformats.org/officeDocument/2006/relationships/slideLayout" Target="../slideLayouts/slideLayout35.xml"/></Relationships>
</file>

<file path=ppt/slides/_rels/slide24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4.xml"/><Relationship Id="rId1" Type="http://schemas.openxmlformats.org/officeDocument/2006/relationships/slideLayout" Target="../slideLayouts/slideLayout35.xml"/></Relationships>
</file>

<file path=ppt/slides/_rels/slide24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4.xml"/></Relationships>
</file>

<file path=ppt/slides/_rels/slide24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5.xml"/></Relationships>
</file>

<file path=ppt/slides/_rels/slide24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6.xml"/></Relationships>
</file>

<file path=ppt/slides/_rels/slide24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8.xml"/></Relationships>
</file>

<file path=ppt/slides/_rels/slide25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8.xml"/></Relationships>
</file>

<file path=ppt/slides/_rels/slide25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9.xml"/></Relationships>
</file>

<file path=ppt/slides/_rels/slide25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2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05.xml"/><Relationship Id="rId1" Type="http://schemas.openxmlformats.org/officeDocument/2006/relationships/slideLayout" Target="../slideLayouts/slideLayout353.xml"/><Relationship Id="rId4" Type="http://schemas.openxmlformats.org/officeDocument/2006/relationships/image" Target="../media/image178.pn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8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88.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57.xml"/></Relationships>
</file>

<file path=ppt/slides/_rels/slide25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9.xml"/><Relationship Id="rId1" Type="http://schemas.openxmlformats.org/officeDocument/2006/relationships/slideLayout" Target="../slideLayouts/slideLayout5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10.xml"/><Relationship Id="rId1" Type="http://schemas.openxmlformats.org/officeDocument/2006/relationships/slideLayout" Target="../slideLayouts/slideLayout24.xml"/><Relationship Id="rId4" Type="http://schemas.openxmlformats.org/officeDocument/2006/relationships/image" Target="../media/image17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226.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38.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19.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1.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3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89.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1.jpeg"/><Relationship Id="rId7" Type="http://schemas.openxmlformats.org/officeDocument/2006/relationships/diagramColors" Target="../diagrams/colors1.xml"/><Relationship Id="rId2" Type="http://schemas.openxmlformats.org/officeDocument/2006/relationships/notesSlide" Target="../notesSlides/notesSlide49.xml"/><Relationship Id="rId1" Type="http://schemas.openxmlformats.org/officeDocument/2006/relationships/slideLayout" Target="../slideLayouts/slideLayout47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1.jpeg"/><Relationship Id="rId7" Type="http://schemas.openxmlformats.org/officeDocument/2006/relationships/diagramColors" Target="../diagrams/colors2.xml"/><Relationship Id="rId2" Type="http://schemas.openxmlformats.org/officeDocument/2006/relationships/notesSlide" Target="../notesSlides/notesSlide50.xml"/><Relationship Id="rId1" Type="http://schemas.openxmlformats.org/officeDocument/2006/relationships/slideLayout" Target="../slideLayouts/slideLayout29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8.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313.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313.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6.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2.xml"/><Relationship Id="rId1" Type="http://schemas.openxmlformats.org/officeDocument/2006/relationships/slideLayout" Target="../slideLayouts/slideLayout237.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60.jpeg"/></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89.xml"/><Relationship Id="rId5" Type="http://schemas.microsoft.com/office/2007/relationships/hdphoto" Target="../media/hdphoto1.wdp"/><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5.xml"/><Relationship Id="rId1" Type="http://schemas.openxmlformats.org/officeDocument/2006/relationships/themeOverride" Target="../theme/themeOverride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70.xml"/><Relationship Id="rId1" Type="http://schemas.openxmlformats.org/officeDocument/2006/relationships/slideLayout" Target="../slideLayouts/slideLayout342.xml"/><Relationship Id="rId4" Type="http://schemas.openxmlformats.org/officeDocument/2006/relationships/image" Target="../media/image62.jpe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405.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89.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1.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0.xml"/><Relationship Id="rId1" Type="http://schemas.openxmlformats.org/officeDocument/2006/relationships/slideLayout" Target="../slideLayouts/slideLayout50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7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8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8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67.xml"/><Relationship Id="rId1" Type="http://schemas.openxmlformats.org/officeDocument/2006/relationships/themeOverride" Target="../theme/themeOverride6.xml"/><Relationship Id="rId4" Type="http://schemas.openxmlformats.org/officeDocument/2006/relationships/image" Target="../media/image72.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67.xml"/><Relationship Id="rId1" Type="http://schemas.openxmlformats.org/officeDocument/2006/relationships/themeOverride" Target="../theme/themeOverride7.xml"/><Relationship Id="rId4" Type="http://schemas.openxmlformats.org/officeDocument/2006/relationships/image" Target="../media/image73.jpeg"/></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367.xml"/><Relationship Id="rId4" Type="http://schemas.openxmlformats.org/officeDocument/2006/relationships/image" Target="../media/image73.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31.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7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8.xml"/><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0.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a typeface="+mn-ea"/>
              <a:cs typeface="Arial" panose="020B0604020202020204" pitchFamily="34" charset="0"/>
            </a:endParaRPr>
          </a:p>
        </p:txBody>
      </p:sp>
      <p:sp>
        <p:nvSpPr>
          <p:cNvPr id="39939" name="Rectangle 3"/>
          <p:cNvSpPr>
            <a:spLocks noGrp="1" noChangeArrowheads="1"/>
          </p:cNvSpPr>
          <p:nvPr>
            <p:ph type="title"/>
          </p:nvPr>
        </p:nvSpPr>
        <p:spPr>
          <a:xfrm>
            <a:off x="0" y="243840"/>
            <a:ext cx="5506720" cy="838200"/>
          </a:xfrm>
          <a:solidFill>
            <a:schemeClr val="tx1"/>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١ أخبار الأيام</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pic>
        <p:nvPicPr>
          <p:cNvPr id="2" name="Picture 1"/>
          <p:cNvPicPr>
            <a:picLocks noChangeAspect="1"/>
          </p:cNvPicPr>
          <p:nvPr/>
        </p:nvPicPr>
        <p:blipFill>
          <a:blip r:embed="rId3"/>
          <a:stretch>
            <a:fillRect/>
          </a:stretch>
        </p:blipFill>
        <p:spPr>
          <a:xfrm>
            <a:off x="3850640" y="1744846"/>
            <a:ext cx="5262880" cy="4278764"/>
          </a:xfrm>
          <a:prstGeom prst="rect">
            <a:avLst/>
          </a:prstGeom>
        </p:spPr>
      </p:pic>
      <p:sp>
        <p:nvSpPr>
          <p:cNvPr id="39940" name="Text Box 4"/>
          <p:cNvSpPr txBox="1">
            <a:spLocks noChangeArrowheads="1"/>
          </p:cNvSpPr>
          <p:nvPr/>
        </p:nvSpPr>
        <p:spPr bwMode="auto">
          <a:xfrm>
            <a:off x="0" y="1092200"/>
            <a:ext cx="5506720" cy="1446550"/>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4400" b="1" dirty="0">
                <a:solidFill>
                  <a:srgbClr val="800000"/>
                </a:solidFill>
                <a:latin typeface="Arial" panose="020B0604020202020204" pitchFamily="34" charset="0"/>
                <a:ea typeface="宋体" charset="0"/>
                <a:cs typeface="Arial" panose="020B0604020202020204" pitchFamily="34" charset="0"/>
              </a:rPr>
              <a:t>تأسيس                      نسل داود</a:t>
            </a:r>
            <a:endParaRPr lang="en-US" sz="4400" b="1" dirty="0">
              <a:solidFill>
                <a:srgbClr val="800000"/>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418365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698" name="Title 66"/>
          <p:cNvSpPr>
            <a:spLocks noGrp="1"/>
          </p:cNvSpPr>
          <p:nvPr>
            <p:ph type="title"/>
          </p:nvPr>
        </p:nvSpPr>
        <p:spPr/>
        <p:txBody>
          <a:bodyPr/>
          <a:lstStyle/>
          <a:p>
            <a:pPr>
              <a:defRPr/>
            </a:pPr>
            <a:r>
              <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Book Chart</a:t>
            </a:r>
          </a:p>
        </p:txBody>
      </p:sp>
      <p:pic>
        <p:nvPicPr>
          <p:cNvPr id="41987" name="Picture 2"/>
          <p:cNvPicPr>
            <a:picLocks noChangeAspect="1" noChangeArrowheads="1"/>
          </p:cNvPicPr>
          <p:nvPr/>
        </p:nvPicPr>
        <p:blipFill>
          <a:blip r:embed="rId3" cstate="screen">
            <a:lum bright="-24000" contrast="24000"/>
            <a:extLst>
              <a:ext uri="{28A0092B-C50C-407E-A947-70E740481C1C}">
                <a14:useLocalDpi xmlns:a14="http://schemas.microsoft.com/office/drawing/2010/main"/>
              </a:ext>
            </a:extLst>
          </a:blip>
          <a:srcRect/>
          <a:stretch>
            <a:fillRect/>
          </a:stretch>
        </p:blipFill>
        <p:spPr bwMode="auto">
          <a:xfrm>
            <a:off x="0" y="-80963"/>
            <a:ext cx="91440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 Box 3"/>
          <p:cNvSpPr txBox="1">
            <a:spLocks noChangeArrowheads="1"/>
          </p:cNvSpPr>
          <p:nvPr/>
        </p:nvSpPr>
        <p:spPr bwMode="auto">
          <a:xfrm>
            <a:off x="8347075"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262</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1989"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a:defRPr/>
              </a:pPr>
              <a:r>
                <a:rPr lang="ar-JO" altLang="zh-CN" sz="3600" b="1" dirty="0">
                  <a:solidFill>
                    <a:srgbClr val="FEFDE3"/>
                  </a:solidFill>
                  <a:effectLst>
                    <a:outerShdw blurRad="38100" dist="38100" dir="2700000" algn="tl">
                      <a:srgbClr val="000000">
                        <a:alpha val="43137"/>
                      </a:srgbClr>
                    </a:outerShdw>
                  </a:effectLst>
                  <a:latin typeface="Arial" panose="020B0604020202020204" pitchFamily="34" charset="0"/>
                  <a:ea typeface="SimSun" pitchFamily="2" charset="-122"/>
                  <a:cs typeface="Arial" panose="020B0604020202020204" pitchFamily="34" charset="0"/>
                </a:rPr>
                <a:t>تأسيس نسل داود</a:t>
              </a:r>
              <a:endParaRPr lang="en-US" altLang="zh-CN" sz="3600" b="1" dirty="0">
                <a:solidFill>
                  <a:srgbClr val="FEFDE3"/>
                </a:solidFill>
                <a:effectLst>
                  <a:outerShdw blurRad="38100" dist="38100" dir="2700000" algn="tl">
                    <a:srgbClr val="000000">
                      <a:alpha val="43137"/>
                    </a:srgbClr>
                  </a:outerShdw>
                </a:effectLst>
                <a:latin typeface="Arial" panose="020B0604020202020204" pitchFamily="34" charset="0"/>
                <a:ea typeface="SimSun" pitchFamily="2" charset="-122"/>
                <a:cs typeface="Arial" panose="020B0604020202020204" pitchFamily="34" charset="0"/>
              </a:endParaRPr>
            </a:p>
          </p:txBody>
        </p:sp>
        <p:sp>
          <p:nvSpPr>
            <p:cNvPr id="297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0" name="Group 7"/>
          <p:cNvGrpSpPr>
            <a:grpSpLocks/>
          </p:cNvGrpSpPr>
          <p:nvPr/>
        </p:nvGrpSpPr>
        <p:grpSpPr bwMode="auto">
          <a:xfrm>
            <a:off x="0" y="1397000"/>
            <a:ext cx="4605338" cy="744538"/>
            <a:chOff x="0" y="671"/>
            <a:chExt cx="2196" cy="633"/>
          </a:xfrm>
        </p:grpSpPr>
        <p:sp>
          <p:nvSpPr>
            <p:cNvPr id="29760" name="Rectangle 8"/>
            <p:cNvSpPr>
              <a:spLocks noChangeArrowheads="1"/>
            </p:cNvSpPr>
            <p:nvPr/>
          </p:nvSpPr>
          <p:spPr bwMode="auto">
            <a:xfrm>
              <a:off x="32" y="671"/>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نسل داود</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1" name="Group 10"/>
          <p:cNvGrpSpPr>
            <a:grpSpLocks/>
          </p:cNvGrpSpPr>
          <p:nvPr/>
        </p:nvGrpSpPr>
        <p:grpSpPr bwMode="auto">
          <a:xfrm>
            <a:off x="4572000" y="1397000"/>
            <a:ext cx="4572000" cy="744538"/>
            <a:chOff x="2180" y="671"/>
            <a:chExt cx="2180" cy="633"/>
          </a:xfrm>
        </p:grpSpPr>
        <p:sp>
          <p:nvSpPr>
            <p:cNvPr id="29758" name="Rectangle 11"/>
            <p:cNvSpPr>
              <a:spLocks noChangeArrowheads="1"/>
            </p:cNvSpPr>
            <p:nvPr/>
          </p:nvSpPr>
          <p:spPr bwMode="auto">
            <a:xfrm>
              <a:off x="2180" y="671"/>
              <a:ext cx="218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اهتمام داود (التابوت/الهيكل)</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2" name="Group 13"/>
          <p:cNvGrpSpPr>
            <a:grpSpLocks/>
          </p:cNvGrpSpPr>
          <p:nvPr/>
        </p:nvGrpSpPr>
        <p:grpSpPr bwMode="auto">
          <a:xfrm>
            <a:off x="0" y="2141538"/>
            <a:ext cx="4605338" cy="742950"/>
            <a:chOff x="0" y="1304"/>
            <a:chExt cx="2196" cy="633"/>
          </a:xfrm>
        </p:grpSpPr>
        <p:sp>
          <p:nvSpPr>
            <p:cNvPr id="29756" name="Rectangle 14"/>
            <p:cNvSpPr>
              <a:spLocks noChangeArrowheads="1"/>
            </p:cNvSpPr>
            <p:nvPr/>
          </p:nvSpPr>
          <p:spPr bwMode="auto">
            <a:xfrm>
              <a:off x="32" y="1304"/>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الإصحاحات ١-٩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3" name="Group 16"/>
          <p:cNvGrpSpPr>
            <a:grpSpLocks/>
          </p:cNvGrpSpPr>
          <p:nvPr/>
        </p:nvGrpSpPr>
        <p:grpSpPr bwMode="auto">
          <a:xfrm>
            <a:off x="4605338" y="2141538"/>
            <a:ext cx="4538662" cy="742950"/>
            <a:chOff x="2196" y="1304"/>
            <a:chExt cx="2164" cy="633"/>
          </a:xfrm>
        </p:grpSpPr>
        <p:sp>
          <p:nvSpPr>
            <p:cNvPr id="29754" name="Rectangle 17"/>
            <p:cNvSpPr>
              <a:spLocks noChangeArrowheads="1"/>
            </p:cNvSpPr>
            <p:nvPr/>
          </p:nvSpPr>
          <p:spPr bwMode="auto">
            <a:xfrm>
              <a:off x="2228" y="1304"/>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الإصحاحات ١٠-٢٩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4" name="Group 19"/>
          <p:cNvGrpSpPr>
            <a:grpSpLocks/>
          </p:cNvGrpSpPr>
          <p:nvPr/>
        </p:nvGrpSpPr>
        <p:grpSpPr bwMode="auto">
          <a:xfrm>
            <a:off x="0" y="2884488"/>
            <a:ext cx="4605338" cy="742950"/>
            <a:chOff x="0" y="1937"/>
            <a:chExt cx="2196" cy="633"/>
          </a:xfrm>
        </p:grpSpPr>
        <p:sp>
          <p:nvSpPr>
            <p:cNvPr id="29752" name="Rectangle 20"/>
            <p:cNvSpPr>
              <a:spLocks noChangeArrowheads="1"/>
            </p:cNvSpPr>
            <p:nvPr/>
          </p:nvSpPr>
          <p:spPr bwMode="auto">
            <a:xfrm>
              <a:off x="32" y="1937"/>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a:t>
              </a: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سلسلة النسب</a:t>
              </a:r>
              <a:r>
                <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a:t>
              </a:r>
            </a:p>
          </p:txBody>
        </p:sp>
        <p:sp>
          <p:nvSpPr>
            <p:cNvPr id="297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5" name="Group 22"/>
          <p:cNvGrpSpPr>
            <a:grpSpLocks/>
          </p:cNvGrpSpPr>
          <p:nvPr/>
        </p:nvGrpSpPr>
        <p:grpSpPr bwMode="auto">
          <a:xfrm>
            <a:off x="4605338" y="2884488"/>
            <a:ext cx="4538662" cy="742950"/>
            <a:chOff x="2196" y="1937"/>
            <a:chExt cx="2164" cy="633"/>
          </a:xfrm>
        </p:grpSpPr>
        <p:sp>
          <p:nvSpPr>
            <p:cNvPr id="29750" name="Rectangle 23"/>
            <p:cNvSpPr>
              <a:spLocks noChangeArrowheads="1"/>
            </p:cNvSpPr>
            <p:nvPr/>
          </p:nvSpPr>
          <p:spPr bwMode="auto">
            <a:xfrm>
              <a:off x="2228" y="1937"/>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تاريخ</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6" name="Group 25"/>
          <p:cNvGrpSpPr>
            <a:grpSpLocks/>
          </p:cNvGrpSpPr>
          <p:nvPr/>
        </p:nvGrpSpPr>
        <p:grpSpPr bwMode="auto">
          <a:xfrm>
            <a:off x="0" y="3627438"/>
            <a:ext cx="4605338" cy="742950"/>
            <a:chOff x="0" y="2570"/>
            <a:chExt cx="2196" cy="633"/>
          </a:xfrm>
        </p:grpSpPr>
        <p:sp>
          <p:nvSpPr>
            <p:cNvPr id="29748" name="Rectangle 26"/>
            <p:cNvSpPr>
              <a:spLocks noChangeArrowheads="1"/>
            </p:cNvSpPr>
            <p:nvPr/>
          </p:nvSpPr>
          <p:spPr bwMode="auto">
            <a:xfrm>
              <a:off x="32" y="2570"/>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a:t>
              </a: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السلالة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7" name="Group 28"/>
          <p:cNvGrpSpPr>
            <a:grpSpLocks/>
          </p:cNvGrpSpPr>
          <p:nvPr/>
        </p:nvGrpSpPr>
        <p:grpSpPr bwMode="auto">
          <a:xfrm>
            <a:off x="4605338" y="3627438"/>
            <a:ext cx="4538662" cy="742950"/>
            <a:chOff x="2196" y="2570"/>
            <a:chExt cx="2164" cy="633"/>
          </a:xfrm>
        </p:grpSpPr>
        <p:sp>
          <p:nvSpPr>
            <p:cNvPr id="29746" name="Rectangle 29"/>
            <p:cNvSpPr>
              <a:spLocks noChangeArrowheads="1"/>
            </p:cNvSpPr>
            <p:nvPr/>
          </p:nvSpPr>
          <p:spPr bwMode="auto">
            <a:xfrm>
              <a:off x="2228" y="2570"/>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النشاط</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8" name="Group 31"/>
          <p:cNvGrpSpPr>
            <a:grpSpLocks/>
          </p:cNvGrpSpPr>
          <p:nvPr/>
        </p:nvGrpSpPr>
        <p:grpSpPr bwMode="auto">
          <a:xfrm>
            <a:off x="0" y="4370388"/>
            <a:ext cx="4605338" cy="744537"/>
            <a:chOff x="0" y="3203"/>
            <a:chExt cx="2196" cy="633"/>
          </a:xfrm>
        </p:grpSpPr>
        <p:sp>
          <p:nvSpPr>
            <p:cNvPr id="29744" name="Rectangle 32"/>
            <p:cNvSpPr>
              <a:spLocks noChangeArrowheads="1"/>
            </p:cNvSpPr>
            <p:nvPr/>
          </p:nvSpPr>
          <p:spPr bwMode="auto">
            <a:xfrm>
              <a:off x="32" y="3203"/>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عرش شاول إلى داود</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9" name="Group 34"/>
          <p:cNvGrpSpPr>
            <a:grpSpLocks/>
          </p:cNvGrpSpPr>
          <p:nvPr/>
        </p:nvGrpSpPr>
        <p:grpSpPr bwMode="auto">
          <a:xfrm>
            <a:off x="4605338" y="4370388"/>
            <a:ext cx="4538662" cy="744537"/>
            <a:chOff x="2196" y="3203"/>
            <a:chExt cx="2164" cy="633"/>
          </a:xfrm>
        </p:grpSpPr>
        <p:sp>
          <p:nvSpPr>
            <p:cNvPr id="29742" name="Rectangle 35"/>
            <p:cNvSpPr>
              <a:spLocks noChangeArrowheads="1"/>
            </p:cNvSpPr>
            <p:nvPr/>
          </p:nvSpPr>
          <p:spPr bwMode="auto">
            <a:xfrm>
              <a:off x="2228" y="3203"/>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عرش داود إلى سليمان</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0" name="Group 37"/>
          <p:cNvGrpSpPr>
            <a:grpSpLocks/>
          </p:cNvGrpSpPr>
          <p:nvPr/>
        </p:nvGrpSpPr>
        <p:grpSpPr bwMode="auto">
          <a:xfrm>
            <a:off x="0" y="5114925"/>
            <a:ext cx="4605338" cy="742950"/>
            <a:chOff x="0" y="3836"/>
            <a:chExt cx="2196" cy="633"/>
          </a:xfrm>
        </p:grpSpPr>
        <p:sp>
          <p:nvSpPr>
            <p:cNvPr id="29740" name="Rectangle 38"/>
            <p:cNvSpPr>
              <a:spLocks noChangeArrowheads="1"/>
            </p:cNvSpPr>
            <p:nvPr/>
          </p:nvSpPr>
          <p:spPr bwMode="auto">
            <a:xfrm>
              <a:off x="32" y="3921"/>
              <a:ext cx="2132" cy="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6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٤١٤٣-١٠١١ ق.م (٣١٣٢ سنة)</a:t>
              </a:r>
              <a:endParaRPr lang="en-US" altLang="zh-CN" sz="26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1" name="Group 40"/>
          <p:cNvGrpSpPr>
            <a:grpSpLocks/>
          </p:cNvGrpSpPr>
          <p:nvPr/>
        </p:nvGrpSpPr>
        <p:grpSpPr bwMode="auto">
          <a:xfrm>
            <a:off x="4605338" y="5114925"/>
            <a:ext cx="4538662" cy="742950"/>
            <a:chOff x="2196" y="3836"/>
            <a:chExt cx="2164" cy="633"/>
          </a:xfrm>
        </p:grpSpPr>
        <p:sp>
          <p:nvSpPr>
            <p:cNvPr id="29738" name="Rectangle 41"/>
            <p:cNvSpPr>
              <a:spLocks noChangeArrowheads="1"/>
            </p:cNvSpPr>
            <p:nvPr/>
          </p:nvSpPr>
          <p:spPr bwMode="auto">
            <a:xfrm>
              <a:off x="2228" y="3836"/>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١٠١١-٩٧١ ق.م (٤٠ سنة)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2" name="Group 43"/>
          <p:cNvGrpSpPr>
            <a:grpSpLocks/>
          </p:cNvGrpSpPr>
          <p:nvPr/>
        </p:nvGrpSpPr>
        <p:grpSpPr bwMode="auto">
          <a:xfrm>
            <a:off x="0" y="5857875"/>
            <a:ext cx="1073150" cy="923925"/>
            <a:chOff x="0" y="4469"/>
            <a:chExt cx="512" cy="787"/>
          </a:xfrm>
        </p:grpSpPr>
        <p:sp>
          <p:nvSpPr>
            <p:cNvPr id="29736" name="Rectangle 44"/>
            <p:cNvSpPr>
              <a:spLocks noChangeArrowheads="1"/>
            </p:cNvSpPr>
            <p:nvPr/>
          </p:nvSpPr>
          <p:spPr bwMode="auto">
            <a:xfrm>
              <a:off x="32" y="4469"/>
              <a:ext cx="44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النسل الداوودي ١-٣</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3" name="Group 46"/>
          <p:cNvGrpSpPr>
            <a:grpSpLocks/>
          </p:cNvGrpSpPr>
          <p:nvPr/>
        </p:nvGrpSpPr>
        <p:grpSpPr bwMode="auto">
          <a:xfrm>
            <a:off x="1073150" y="5857875"/>
            <a:ext cx="1090613" cy="923925"/>
            <a:chOff x="512" y="4469"/>
            <a:chExt cx="520" cy="787"/>
          </a:xfrm>
        </p:grpSpPr>
        <p:sp>
          <p:nvSpPr>
            <p:cNvPr id="29734" name="Rectangle 47"/>
            <p:cNvSpPr>
              <a:spLocks noChangeArrowheads="1"/>
            </p:cNvSpPr>
            <p:nvPr/>
          </p:nvSpPr>
          <p:spPr bwMode="auto">
            <a:xfrm>
              <a:off x="544" y="4469"/>
              <a:ext cx="456"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نسل الأسباط</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٤-٨</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4" name="Group 49"/>
          <p:cNvGrpSpPr>
            <a:grpSpLocks/>
          </p:cNvGrpSpPr>
          <p:nvPr/>
        </p:nvGrpSpPr>
        <p:grpSpPr bwMode="auto">
          <a:xfrm>
            <a:off x="2163763" y="5857875"/>
            <a:ext cx="1250950" cy="923925"/>
            <a:chOff x="1032" y="4469"/>
            <a:chExt cx="596" cy="787"/>
          </a:xfrm>
        </p:grpSpPr>
        <p:sp>
          <p:nvSpPr>
            <p:cNvPr id="29732" name="Rectangle 50"/>
            <p:cNvSpPr>
              <a:spLocks noChangeArrowheads="1"/>
            </p:cNvSpPr>
            <p:nvPr/>
          </p:nvSpPr>
          <p:spPr bwMode="auto">
            <a:xfrm>
              <a:off x="1064" y="4469"/>
              <a:ext cx="532"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الكهنة / اللاويين</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٩: ١-٣٤</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5" name="Group 52"/>
          <p:cNvGrpSpPr>
            <a:grpSpLocks/>
          </p:cNvGrpSpPr>
          <p:nvPr/>
        </p:nvGrpSpPr>
        <p:grpSpPr bwMode="auto">
          <a:xfrm>
            <a:off x="3414713" y="5857875"/>
            <a:ext cx="1190625" cy="923925"/>
            <a:chOff x="1628" y="4469"/>
            <a:chExt cx="568" cy="787"/>
          </a:xfrm>
        </p:grpSpPr>
        <p:sp>
          <p:nvSpPr>
            <p:cNvPr id="29730" name="Rectangle 53"/>
            <p:cNvSpPr>
              <a:spLocks noChangeArrowheads="1"/>
            </p:cNvSpPr>
            <p:nvPr/>
          </p:nvSpPr>
          <p:spPr bwMode="auto">
            <a:xfrm>
              <a:off x="1660"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نسل شاول</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٩:٣٥-٤٤</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6" name="Group 55"/>
          <p:cNvGrpSpPr>
            <a:grpSpLocks/>
          </p:cNvGrpSpPr>
          <p:nvPr/>
        </p:nvGrpSpPr>
        <p:grpSpPr bwMode="auto">
          <a:xfrm>
            <a:off x="4605338" y="5857875"/>
            <a:ext cx="1192212" cy="923925"/>
            <a:chOff x="2196" y="4469"/>
            <a:chExt cx="568" cy="787"/>
          </a:xfrm>
        </p:grpSpPr>
        <p:sp>
          <p:nvSpPr>
            <p:cNvPr id="29728" name="Rectangle 56"/>
            <p:cNvSpPr>
              <a:spLocks noChangeArrowheads="1"/>
            </p:cNvSpPr>
            <p:nvPr/>
          </p:nvSpPr>
          <p:spPr bwMode="auto">
            <a:xfrm>
              <a:off x="2228"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1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اعتلاء العرش</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١٠-١٢</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9719" name="Rectangle 58"/>
          <p:cNvSpPr>
            <a:spLocks noChangeArrowheads="1"/>
          </p:cNvSpPr>
          <p:nvPr/>
        </p:nvSpPr>
        <p:spPr bwMode="auto">
          <a:xfrm>
            <a:off x="5791200" y="5857875"/>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توقير التابوت ١٣-١٧</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0"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2009" name="Group 60"/>
          <p:cNvGrpSpPr>
            <a:grpSpLocks/>
          </p:cNvGrpSpPr>
          <p:nvPr/>
        </p:nvGrpSpPr>
        <p:grpSpPr bwMode="auto">
          <a:xfrm>
            <a:off x="6837363" y="5857875"/>
            <a:ext cx="1116012" cy="923925"/>
            <a:chOff x="3260" y="4469"/>
            <a:chExt cx="532" cy="787"/>
          </a:xfrm>
        </p:grpSpPr>
        <p:sp>
          <p:nvSpPr>
            <p:cNvPr id="29726" name="Rectangle 61"/>
            <p:cNvSpPr>
              <a:spLocks noChangeArrowheads="1"/>
            </p:cNvSpPr>
            <p:nvPr/>
          </p:nvSpPr>
          <p:spPr bwMode="auto">
            <a:xfrm>
              <a:off x="3292" y="4469"/>
              <a:ext cx="46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انتصارات عسكرية ١٨-٢٠</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7"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10" name="Group 63"/>
          <p:cNvGrpSpPr>
            <a:grpSpLocks/>
          </p:cNvGrpSpPr>
          <p:nvPr/>
        </p:nvGrpSpPr>
        <p:grpSpPr bwMode="auto">
          <a:xfrm>
            <a:off x="7953375" y="5857875"/>
            <a:ext cx="1190625" cy="923925"/>
            <a:chOff x="3792" y="4469"/>
            <a:chExt cx="568" cy="787"/>
          </a:xfrm>
        </p:grpSpPr>
        <p:sp>
          <p:nvSpPr>
            <p:cNvPr id="29724" name="Rectangle 64"/>
            <p:cNvSpPr>
              <a:spLocks noChangeArrowheads="1"/>
            </p:cNvSpPr>
            <p:nvPr/>
          </p:nvSpPr>
          <p:spPr bwMode="auto">
            <a:xfrm>
              <a:off x="3824"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تحضيرات الهيكل</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٢١-٢٩</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5"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 name="Title 66">
            <a:extLst>
              <a:ext uri="{FF2B5EF4-FFF2-40B4-BE49-F238E27FC236}">
                <a16:creationId xmlns:a16="http://schemas.microsoft.com/office/drawing/2014/main" id="{0A4B596F-023A-7D05-AC2B-00F44E89AEFB}"/>
              </a:ext>
            </a:extLst>
          </p:cNvPr>
          <p:cNvSpPr txBox="1">
            <a:spLocks/>
          </p:cNvSpPr>
          <p:nvPr/>
        </p:nvSpPr>
        <p:spPr bwMode="auto">
          <a:xfrm rot="20501751">
            <a:off x="-1430082" y="171299"/>
            <a:ext cx="6289581" cy="851424"/>
          </a:xfrm>
          <a:prstGeom prst="rect">
            <a:avLst/>
          </a:prstGeom>
          <a:solidFill>
            <a:srgbClr val="00206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826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eaLnBrk="0" hangingPunct="0"/>
            <a:endParaRPr lang="zh-CN" altLang="en-US" b="1" dirty="0">
              <a:solidFill>
                <a:srgbClr val="000000"/>
              </a:solidFill>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تارح</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هاران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ناحور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0000"/>
                </a:solidFill>
                <a:latin typeface="Arial" panose="020B0604020202020204" pitchFamily="34" charset="0"/>
                <a:cs typeface="Arial" panose="020B0604020202020204" pitchFamily="34" charset="0"/>
              </a:rPr>
              <a:t>إبراهيم</a:t>
            </a:r>
            <a:endParaRPr lang="en-US" altLang="zh-CN" b="1" dirty="0">
              <a:solidFill>
                <a:srgbClr val="FF0000"/>
              </a:solidFill>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لوط</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بتوئيل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هاجر</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إسماعيل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سارة</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FF0000"/>
                </a:solidFill>
                <a:latin typeface="Arial" panose="020B0604020202020204" pitchFamily="34" charset="0"/>
                <a:cs typeface="Arial" panose="020B0604020202020204" pitchFamily="34" charset="0"/>
              </a:rPr>
              <a:t>إسحق</a:t>
            </a:r>
            <a:endParaRPr lang="en-US" altLang="zh-CN" b="1" dirty="0">
              <a:solidFill>
                <a:srgbClr val="FF0000"/>
              </a:solidFill>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لابان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رفقة        </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ليئة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عيسو</a:t>
            </a:r>
            <a:endParaRPr lang="en-US" altLang="zh-CN" b="1" dirty="0">
              <a:solidFill>
                <a:srgbClr val="33CC33"/>
              </a:solidFill>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ليئة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رأوبين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   شمعون        لاوي</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FF0000"/>
                </a:solidFill>
                <a:latin typeface="Arial" panose="020B0604020202020204" pitchFamily="34" charset="0"/>
                <a:cs typeface="Arial" panose="020B0604020202020204" pitchFamily="34" charset="0"/>
              </a:rPr>
              <a:t>يهوذا          </a:t>
            </a:r>
            <a:r>
              <a:rPr lang="ar-JO" altLang="zh-CN" b="1" dirty="0">
                <a:solidFill>
                  <a:srgbClr val="000000"/>
                </a:solidFill>
                <a:latin typeface="Arial" panose="020B0604020202020204" pitchFamily="34" charset="0"/>
                <a:cs typeface="Arial" panose="020B0604020202020204" pitchFamily="34" charset="0"/>
              </a:rPr>
              <a:t>يساكر      زبولون</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زلفة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جاد، أشير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بلهة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دان، نفتالي</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راحيل</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يوسف، بنيامين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أفرايم</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راحيل</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0000"/>
                </a:solidFill>
                <a:latin typeface="Arial" panose="020B0604020202020204" pitchFamily="34" charset="0"/>
                <a:cs typeface="Arial" panose="020B0604020202020204" pitchFamily="34" charset="0"/>
              </a:rPr>
              <a:t>يعقوب</a:t>
            </a:r>
            <a:endParaRPr lang="en-US" altLang="zh-CN" b="1" dirty="0">
              <a:solidFill>
                <a:srgbClr val="FF0000"/>
              </a:solidFill>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منسى</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13861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النسل الملكي</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latin typeface="Arial" panose="020B0604020202020204" pitchFamily="34" charset="0"/>
                <a:cs typeface="Arial" panose="020B0604020202020204" pitchFamily="34" charset="0"/>
              </a:rPr>
              <a:t>91</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FF0000"/>
                </a:solidFill>
                <a:latin typeface="Arial" panose="020B0604020202020204" pitchFamily="34" charset="0"/>
                <a:cs typeface="Arial" panose="020B0604020202020204" pitchFamily="34" charset="0"/>
              </a:rPr>
              <a:t>أحمر : مع أن يهوذا لم يكن البكر لكن يعقوب صرح بأن ملوك إسرائيل سيكونون من نسله</a:t>
            </a:r>
            <a:endParaRPr lang="en-US" altLang="zh-CN" sz="2000" b="1" dirty="0">
              <a:solidFill>
                <a:srgbClr val="FF0000"/>
              </a:solidFill>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dirty="0">
                <a:solidFill>
                  <a:srgbClr val="000000"/>
                </a:solidFill>
                <a:latin typeface="Arial" panose="020B0604020202020204" pitchFamily="34" charset="0"/>
                <a:cs typeface="Arial" panose="020B0604020202020204" pitchFamily="34" charset="0"/>
              </a:rPr>
              <a:t>زوجة</a:t>
            </a:r>
            <a:endParaRPr lang="en-US" altLang="zh-CN" sz="1800" b="1" dirty="0">
              <a:solidFill>
                <a:srgbClr val="33CC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6063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62282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ar-JO" altLang="zh-CN" sz="3600" dirty="0">
                <a:solidFill>
                  <a:schemeClr val="tx1"/>
                </a:solidFill>
                <a:ea typeface="ＭＳ Ｐゴシック" charset="0"/>
              </a:rPr>
              <a:t>التباين بين اللاويين والكهنة</a:t>
            </a:r>
            <a:endParaRPr lang="en-US" sz="3600" dirty="0">
              <a:solidFill>
                <a:schemeClr val="tx1"/>
              </a:solidFill>
              <a:ea typeface="ＭＳ Ｐゴシック" charset="0"/>
            </a:endParaRPr>
          </a:p>
        </p:txBody>
      </p:sp>
      <p:sp>
        <p:nvSpPr>
          <p:cNvPr id="254980" name="Text Box 3"/>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CBCBCB"/>
                </a:solidFill>
                <a:latin typeface="Arial" panose="020B0604020202020204" pitchFamily="34" charset="0"/>
                <a:cs typeface="Arial" panose="020B0604020202020204" pitchFamily="34" charset="0"/>
              </a:rPr>
              <a:t>132</a:t>
            </a:r>
            <a:endParaRPr lang="en-US" sz="2400" b="1" dirty="0">
              <a:solidFill>
                <a:srgbClr val="CBCBCB"/>
              </a:solidFill>
              <a:latin typeface="Arial" panose="020B0604020202020204" pitchFamily="34" charset="0"/>
              <a:cs typeface="Arial" panose="020B0604020202020204" pitchFamily="34" charset="0"/>
            </a:endParaRP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nvGrpSpPr>
          <p:cNvPr id="2" name="Group 48"/>
          <p:cNvGrpSpPr>
            <a:grpSpLocks/>
          </p:cNvGrpSpPr>
          <p:nvPr/>
        </p:nvGrpSpPr>
        <p:grpSpPr bwMode="auto">
          <a:xfrm>
            <a:off x="2428861" y="4267200"/>
            <a:ext cx="1714512"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nvGrpSpPr>
          <p:cNvPr id="3" name="Group 49"/>
          <p:cNvGrpSpPr>
            <a:grpSpLocks/>
          </p:cNvGrpSpPr>
          <p:nvPr/>
        </p:nvGrpSpPr>
        <p:grpSpPr bwMode="auto">
          <a:xfrm>
            <a:off x="1500166" y="5272088"/>
            <a:ext cx="3143272"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sp>
        <p:nvSpPr>
          <p:cNvPr id="19495" name="Text Box 39"/>
          <p:cNvSpPr txBox="1">
            <a:spLocks noChangeArrowheads="1"/>
          </p:cNvSpPr>
          <p:nvPr/>
        </p:nvSpPr>
        <p:spPr bwMode="auto">
          <a:xfrm>
            <a:off x="4594603" y="1295400"/>
            <a:ext cx="8739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b="1" dirty="0">
                <a:solidFill>
                  <a:srgbClr val="FFFFFF"/>
                </a:solidFill>
                <a:latin typeface="Arial" panose="020B0604020202020204" pitchFamily="34" charset="0"/>
                <a:cs typeface="Arial" panose="020B0604020202020204" pitchFamily="34" charset="0"/>
              </a:rPr>
              <a:t>إبراهيم</a:t>
            </a:r>
            <a:endParaRPr lang="en-US" sz="2400" b="1" dirty="0">
              <a:solidFill>
                <a:srgbClr val="FFFFFF"/>
              </a:solidFill>
              <a:latin typeface="Arial" panose="020B0604020202020204" pitchFamily="34" charset="0"/>
              <a:cs typeface="Arial" panose="020B0604020202020204" pitchFamily="34" charset="0"/>
            </a:endParaRPr>
          </a:p>
        </p:txBody>
      </p:sp>
      <p:sp>
        <p:nvSpPr>
          <p:cNvPr id="19496" name="Text Box 40"/>
          <p:cNvSpPr txBox="1">
            <a:spLocks noChangeArrowheads="1"/>
          </p:cNvSpPr>
          <p:nvPr/>
        </p:nvSpPr>
        <p:spPr bwMode="auto">
          <a:xfrm>
            <a:off x="4574377" y="2182813"/>
            <a:ext cx="7889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b="1" dirty="0">
                <a:solidFill>
                  <a:srgbClr val="FFFFFF"/>
                </a:solidFill>
                <a:latin typeface="Arial" panose="020B0604020202020204" pitchFamily="34" charset="0"/>
                <a:cs typeface="Arial" panose="020B0604020202020204" pitchFamily="34" charset="0"/>
              </a:rPr>
              <a:t>إسحق</a:t>
            </a:r>
            <a:endParaRPr lang="en-US" sz="2400" b="1" dirty="0">
              <a:solidFill>
                <a:srgbClr val="FFFFFF"/>
              </a:solidFill>
              <a:latin typeface="Arial" panose="020B0604020202020204" pitchFamily="34" charset="0"/>
              <a:cs typeface="Arial" panose="020B0604020202020204" pitchFamily="34" charset="0"/>
            </a:endParaRPr>
          </a:p>
        </p:txBody>
      </p:sp>
      <p:sp>
        <p:nvSpPr>
          <p:cNvPr id="19499" name="Text Box 43"/>
          <p:cNvSpPr txBox="1">
            <a:spLocks noChangeArrowheads="1"/>
          </p:cNvSpPr>
          <p:nvPr/>
        </p:nvSpPr>
        <p:spPr bwMode="auto">
          <a:xfrm>
            <a:off x="4612352" y="2895600"/>
            <a:ext cx="8146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b="1" dirty="0">
                <a:solidFill>
                  <a:srgbClr val="FFFFFF"/>
                </a:solidFill>
                <a:latin typeface="Arial" panose="020B0604020202020204" pitchFamily="34" charset="0"/>
                <a:cs typeface="Arial" panose="020B0604020202020204" pitchFamily="34" charset="0"/>
              </a:rPr>
              <a:t>يعقوب</a:t>
            </a:r>
            <a:endParaRPr lang="en-US" sz="2400" b="1" dirty="0">
              <a:solidFill>
                <a:srgbClr val="FFFFFF"/>
              </a:solidFill>
              <a:latin typeface="Arial" panose="020B0604020202020204" pitchFamily="34" charset="0"/>
              <a:cs typeface="Arial" panose="020B0604020202020204" pitchFamily="34" charset="0"/>
            </a:endParaRPr>
          </a:p>
        </p:txBody>
      </p:sp>
      <p:sp>
        <p:nvSpPr>
          <p:cNvPr id="19500" name="Text Box 44"/>
          <p:cNvSpPr txBox="1">
            <a:spLocks noChangeArrowheads="1"/>
          </p:cNvSpPr>
          <p:nvPr/>
        </p:nvSpPr>
        <p:spPr bwMode="auto">
          <a:xfrm>
            <a:off x="0" y="3733800"/>
            <a:ext cx="802798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200" b="1" dirty="0">
                <a:solidFill>
                  <a:srgbClr val="FFFFFF"/>
                </a:solidFill>
                <a:latin typeface="Arial" panose="020B0604020202020204" pitchFamily="34" charset="0"/>
                <a:cs typeface="Arial" panose="020B0604020202020204" pitchFamily="34" charset="0"/>
              </a:rPr>
              <a:t>12 ابن : رأوبين – شمعون – لاوي – يهوذا... الخ</a:t>
            </a:r>
            <a:r>
              <a:rPr lang="en-US" sz="2200" b="1" dirty="0">
                <a:solidFill>
                  <a:srgbClr val="FFFFFF"/>
                </a:solidFill>
                <a:latin typeface="Arial" panose="020B0604020202020204" pitchFamily="34" charset="0"/>
                <a:cs typeface="Arial" panose="020B0604020202020204" pitchFamily="34" charset="0"/>
              </a:rPr>
              <a:t> </a:t>
            </a:r>
          </a:p>
        </p:txBody>
      </p:sp>
      <p:sp>
        <p:nvSpPr>
          <p:cNvPr id="19501" name="Text Box 45"/>
          <p:cNvSpPr txBox="1">
            <a:spLocks noChangeArrowheads="1"/>
          </p:cNvSpPr>
          <p:nvPr/>
        </p:nvSpPr>
        <p:spPr bwMode="auto">
          <a:xfrm>
            <a:off x="714348" y="4724400"/>
            <a:ext cx="44291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FFFFFF"/>
                </a:solidFill>
                <a:latin typeface="Arial" panose="020B0604020202020204" pitchFamily="34" charset="0"/>
                <a:cs typeface="Arial" panose="020B0604020202020204" pitchFamily="34" charset="0"/>
              </a:rPr>
              <a:t>الأنسال الأخرى</a:t>
            </a: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هارون</a:t>
            </a:r>
            <a:endParaRPr lang="en-US" sz="2400" b="1" dirty="0">
              <a:solidFill>
                <a:srgbClr val="FFFFFF"/>
              </a:solidFill>
              <a:latin typeface="Arial" panose="020B0604020202020204" pitchFamily="34" charset="0"/>
              <a:cs typeface="Arial" panose="020B0604020202020204" pitchFamily="34" charset="0"/>
            </a:endParaRPr>
          </a:p>
        </p:txBody>
      </p:sp>
      <p:sp>
        <p:nvSpPr>
          <p:cNvPr id="19502" name="Text Box 46"/>
          <p:cNvSpPr txBox="1">
            <a:spLocks noChangeArrowheads="1"/>
          </p:cNvSpPr>
          <p:nvPr/>
        </p:nvSpPr>
        <p:spPr bwMode="auto">
          <a:xfrm>
            <a:off x="1214414" y="5715016"/>
            <a:ext cx="543562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FFFFFF"/>
                </a:solidFill>
                <a:latin typeface="Arial" panose="020B0604020202020204" pitchFamily="34" charset="0"/>
                <a:cs typeface="Arial" panose="020B0604020202020204" pitchFamily="34" charset="0"/>
              </a:rPr>
              <a:t>اللاويين</a:t>
            </a: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الكهنة               </a:t>
            </a:r>
            <a:endParaRPr lang="en-US" sz="2400" b="1" dirty="0">
              <a:solidFill>
                <a:srgbClr val="FFFFFF"/>
              </a:solidFill>
              <a:latin typeface="Arial" panose="020B0604020202020204" pitchFamily="34" charset="0"/>
              <a:cs typeface="Arial" panose="020B0604020202020204" pitchFamily="34" charset="0"/>
            </a:endParaRPr>
          </a:p>
          <a:p>
            <a:pPr eaLnBrk="0" hangingPunct="0"/>
            <a:r>
              <a:rPr lang="ar-JO" sz="1800" b="1" dirty="0">
                <a:solidFill>
                  <a:srgbClr val="FFFFFF"/>
                </a:solidFill>
                <a:latin typeface="Arial" panose="020B0604020202020204" pitchFamily="34" charset="0"/>
                <a:cs typeface="Arial" panose="020B0604020202020204" pitchFamily="34" charset="0"/>
              </a:rPr>
              <a:t>أنظر ص 171أ</a:t>
            </a:r>
            <a:r>
              <a:rPr lang="en-US" sz="1800" b="1" dirty="0">
                <a:solidFill>
                  <a:srgbClr val="FFFFFF"/>
                </a:solidFill>
                <a:latin typeface="Arial" panose="020B0604020202020204" pitchFamily="34" charset="0"/>
                <a:cs typeface="Arial" panose="020B0604020202020204" pitchFamily="34" charset="0"/>
              </a:rPr>
              <a:t>	             </a:t>
            </a:r>
            <a:r>
              <a:rPr lang="ar-JO" sz="1800" b="1" dirty="0">
                <a:solidFill>
                  <a:srgbClr val="FFFFFF"/>
                </a:solidFill>
                <a:latin typeface="Arial" panose="020B0604020202020204" pitchFamily="34" charset="0"/>
                <a:cs typeface="Arial" panose="020B0604020202020204" pitchFamily="34" charset="0"/>
              </a:rPr>
              <a:t>أنظر ص 202</a:t>
            </a:r>
            <a:endParaRPr lang="en-US" sz="1800" b="1" dirty="0">
              <a:solidFill>
                <a:srgbClr val="FFFFFF"/>
              </a:solidFill>
              <a:latin typeface="Arial" panose="020B0604020202020204" pitchFamily="34" charset="0"/>
              <a:cs typeface="Arial" panose="020B0604020202020204" pitchFamily="34"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2483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ar-JO" altLang="zh-CN" sz="3600" dirty="0">
                <a:solidFill>
                  <a:srgbClr val="FFFFFF"/>
                </a:solidFill>
                <a:ea typeface="ＭＳ Ｐゴシック" charset="0"/>
              </a:rPr>
              <a:t>التباين بين اللاويين والكهنة</a:t>
            </a:r>
            <a:endParaRPr lang="en-US" sz="3600" dirty="0">
              <a:solidFill>
                <a:srgbClr val="FFFFFF"/>
              </a:solidFill>
              <a:ea typeface="ＭＳ Ｐゴシック" charset="0"/>
            </a:endParaRPr>
          </a:p>
        </p:txBody>
      </p:sp>
      <p:sp>
        <p:nvSpPr>
          <p:cNvPr id="257028" name="Text Box 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CBCBCB"/>
                </a:solidFill>
                <a:latin typeface="Arial" panose="020B0604020202020204" pitchFamily="34" charset="0"/>
                <a:cs typeface="Arial" panose="020B0604020202020204" pitchFamily="34" charset="0"/>
              </a:rPr>
              <a:t>132</a:t>
            </a:r>
            <a:endParaRPr lang="en-US" sz="2400" b="1" dirty="0">
              <a:solidFill>
                <a:srgbClr val="CBCBCB"/>
              </a:solidFill>
              <a:latin typeface="Arial" panose="020B0604020202020204" pitchFamily="34" charset="0"/>
              <a:cs typeface="Arial" panose="020B0604020202020204" pitchFamily="34" charset="0"/>
            </a:endParaRP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أبناء </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لاوي</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هارون (من نسل لاوي)</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التعداد</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كثيرون (المجموعة الأكبر)</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قليلون (مجموعة فرعية من اللاويين، يش 21 : 4)</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الدور</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مساعدة الكهنة والأنشطة الدينية الخاضعة للإشراف المسموح بها خارج الحرم: التدريس ، والغناء ، وقيادة العبادة ، والمسؤولون ، والإدارة ، والقضاة ، والبوابة</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وسطاء بين الله وإسرائيل</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الدور في تقديم الذبائح</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لا يقدمون الذبائح ولكنهم يحرقون البخور   (تث 33: 10ب)</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يقدمون الذبائح (تث 33: 10ب)</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موقع البيوت</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واسعة الانتشار - في 35 مدينة عبر الأسباط في الأجزاء الوسطى والشمالية والشرقية من إسرائيل (يش. 21: 5-7)</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يقتصر على 13 مدينة في يهوذا وشمعون وبنيامين القريبة من الهيكل (يش 21: 4 ، 9-13)</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FFFFFF"/>
                    </a:solidFill>
                    <a:latin typeface="Arial" panose="020B0604020202020204" pitchFamily="34" charset="0"/>
                    <a:ea typeface="SimSun" charset="0"/>
                    <a:cs typeface="Arial" panose="020B0604020202020204" pitchFamily="34" charset="0"/>
                  </a:rPr>
                  <a:t> </a:t>
                </a:r>
              </a:p>
              <a:p>
                <a:pPr algn="ctr" eaLnBrk="0" hangingPunct="0"/>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ar-JO" altLang="zh-CN" sz="4400" b="1" dirty="0">
                    <a:solidFill>
                      <a:srgbClr val="FFFFFF"/>
                    </a:solidFill>
                    <a:latin typeface="Arial" panose="020B0604020202020204" pitchFamily="34" charset="0"/>
                    <a:ea typeface="SimSun" charset="0"/>
                    <a:cs typeface="Arial" panose="020B0604020202020204" pitchFamily="34" charset="0"/>
                  </a:rPr>
                  <a:t>اللاويين</a:t>
                </a:r>
                <a:endParaRPr lang="en-US" altLang="zh-CN" sz="4400" b="1" dirty="0">
                  <a:solidFill>
                    <a:srgbClr val="FFFFFF"/>
                  </a:solidFill>
                  <a:latin typeface="Arial" panose="020B0604020202020204" pitchFamily="34" charset="0"/>
                  <a:ea typeface="SimSun" charset="0"/>
                  <a:cs typeface="Arial" panose="020B0604020202020204" pitchFamily="34" charset="0"/>
                </a:endParaRP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ar-JO" altLang="zh-CN" sz="4400" b="1" dirty="0">
                    <a:solidFill>
                      <a:srgbClr val="FFFFFF"/>
                    </a:solidFill>
                    <a:latin typeface="Arial" panose="020B0604020202020204" pitchFamily="34" charset="0"/>
                    <a:ea typeface="SimSun" charset="0"/>
                    <a:cs typeface="Arial" panose="020B0604020202020204" pitchFamily="34" charset="0"/>
                  </a:rPr>
                  <a:t>الكهنة</a:t>
                </a:r>
                <a:endParaRPr lang="en-US" altLang="zh-CN" sz="4400" b="1" dirty="0">
                  <a:solidFill>
                    <a:srgbClr val="FFFFFF"/>
                  </a:solidFill>
                  <a:latin typeface="Arial" panose="020B0604020202020204" pitchFamily="34" charset="0"/>
                  <a:ea typeface="SimSun" charset="0"/>
                  <a:cs typeface="Arial" panose="020B0604020202020204" pitchFamily="34"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7832014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dirty="0">
                <a:ea typeface="ＭＳ Ｐゴシック" charset="0"/>
              </a:rPr>
              <a:t>Levi</a:t>
            </a:r>
            <a:r>
              <a:rPr kumimoji="1" lang="uk-UA" altLang="ja-JP" sz="2800" dirty="0">
                <a:ea typeface="ＭＳ Ｐゴシック" charset="0"/>
              </a:rPr>
              <a:t>'</a:t>
            </a:r>
            <a:r>
              <a:rPr kumimoji="1" lang="en-US" sz="2800" dirty="0">
                <a:ea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ar-JO"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شجرة عائلة لاوي</a:t>
              </a:r>
              <a:endPar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endParaRP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لاوي</a:t>
            </a:r>
            <a:endParaRPr lang="en-US" sz="1800" b="1" dirty="0">
              <a:solidFill>
                <a:srgbClr val="000000"/>
              </a:solidFill>
              <a:latin typeface="Arial" panose="020B0604020202020204" pitchFamily="34" charset="0"/>
              <a:cs typeface="Arial" panose="020B0604020202020204" pitchFamily="34"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جرشون</a:t>
            </a:r>
            <a:endParaRPr lang="en-US" sz="1800" b="1" dirty="0">
              <a:solidFill>
                <a:srgbClr val="000000"/>
              </a:solidFill>
              <a:latin typeface="Arial" panose="020B0604020202020204" pitchFamily="34" charset="0"/>
              <a:cs typeface="Arial" panose="020B0604020202020204" pitchFamily="34" charset="0"/>
            </a:endParaRP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قهات</a:t>
            </a:r>
            <a:endParaRPr lang="en-US" sz="1800" b="1" dirty="0">
              <a:solidFill>
                <a:srgbClr val="000000"/>
              </a:solidFill>
              <a:latin typeface="Arial" panose="020B0604020202020204" pitchFamily="34" charset="0"/>
              <a:cs typeface="Arial" panose="020B0604020202020204" pitchFamily="34" charset="0"/>
            </a:endParaRP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مراري</a:t>
            </a:r>
            <a:endParaRPr lang="en-US" sz="1800" b="1" dirty="0">
              <a:solidFill>
                <a:srgbClr val="000000"/>
              </a:solidFill>
              <a:latin typeface="Arial" panose="020B0604020202020204" pitchFamily="34" charset="0"/>
              <a:cs typeface="Arial" panose="020B0604020202020204" pitchFamily="34" charset="0"/>
            </a:endParaRP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مريم</a:t>
            </a:r>
            <a:endParaRPr lang="en-US" sz="1800" b="1" dirty="0">
              <a:solidFill>
                <a:srgbClr val="000000"/>
              </a:solidFill>
              <a:latin typeface="Arial" panose="020B0604020202020204" pitchFamily="34" charset="0"/>
              <a:cs typeface="Arial" panose="020B0604020202020204" pitchFamily="34" charset="0"/>
            </a:endParaRP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موسى</a:t>
            </a:r>
            <a:endParaRPr lang="en-US" sz="1800" b="1" dirty="0">
              <a:solidFill>
                <a:srgbClr val="000000"/>
              </a:solidFill>
              <a:latin typeface="Arial" panose="020B0604020202020204" pitchFamily="34" charset="0"/>
              <a:cs typeface="Arial" panose="020B0604020202020204" pitchFamily="34" charset="0"/>
            </a:endParaRP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هارون</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عمرام</a:t>
            </a:r>
            <a:endParaRPr lang="en-US" sz="1800" b="1" dirty="0">
              <a:solidFill>
                <a:srgbClr val="000000"/>
              </a:solidFill>
              <a:latin typeface="Arial" panose="020B0604020202020204" pitchFamily="34" charset="0"/>
              <a:cs typeface="Arial" panose="020B0604020202020204" pitchFamily="34" charset="0"/>
            </a:endParaRP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ناداب</a:t>
            </a:r>
            <a:endParaRPr lang="en-US" sz="1800" b="1" dirty="0">
              <a:solidFill>
                <a:srgbClr val="000000"/>
              </a:solidFill>
              <a:latin typeface="Arial" panose="020B0604020202020204" pitchFamily="34" charset="0"/>
              <a:cs typeface="Arial" panose="020B0604020202020204" pitchFamily="34" charset="0"/>
            </a:endParaRP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أبيهو</a:t>
            </a:r>
            <a:endParaRPr lang="en-US" sz="1800" b="1" dirty="0">
              <a:solidFill>
                <a:srgbClr val="000000"/>
              </a:solidFill>
              <a:latin typeface="Arial" panose="020B0604020202020204" pitchFamily="34" charset="0"/>
              <a:cs typeface="Arial" panose="020B0604020202020204" pitchFamily="34" charset="0"/>
            </a:endParaRP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أليعازر</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إيثامار</a:t>
            </a:r>
            <a:endParaRPr lang="en-US" sz="1800" b="1" dirty="0">
              <a:solidFill>
                <a:srgbClr val="000000"/>
              </a:solidFill>
              <a:latin typeface="Arial" panose="020B0604020202020204" pitchFamily="34" charset="0"/>
              <a:cs typeface="Arial" panose="020B0604020202020204" pitchFamily="34" charset="0"/>
            </a:endParaRP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51" name="Text Box 40"/>
          <p:cNvSpPr txBox="1">
            <a:spLocks noChangeArrowheads="1"/>
          </p:cNvSpPr>
          <p:nvPr/>
        </p:nvSpPr>
        <p:spPr bwMode="auto">
          <a:xfrm>
            <a:off x="7316788" y="2667000"/>
            <a:ext cx="55175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Arial" panose="020B0604020202020204" pitchFamily="34" charset="0"/>
                <a:cs typeface="Arial" panose="020B0604020202020204" pitchFamily="34" charset="0"/>
              </a:rPr>
              <a:t>لاويين</a:t>
            </a:r>
            <a:endParaRPr lang="en-US" b="1" dirty="0">
              <a:latin typeface="Arial" panose="020B0604020202020204" pitchFamily="34" charset="0"/>
              <a:cs typeface="Arial" panose="020B0604020202020204" pitchFamily="34" charset="0"/>
            </a:endParaRPr>
          </a:p>
        </p:txBody>
      </p:sp>
      <p:sp>
        <p:nvSpPr>
          <p:cNvPr id="269352" name="Text Box 41"/>
          <p:cNvSpPr txBox="1">
            <a:spLocks noChangeArrowheads="1"/>
          </p:cNvSpPr>
          <p:nvPr/>
        </p:nvSpPr>
        <p:spPr bwMode="auto">
          <a:xfrm>
            <a:off x="7310438" y="3352800"/>
            <a:ext cx="45397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Arial" panose="020B0604020202020204" pitchFamily="34" charset="0"/>
                <a:cs typeface="Arial" panose="020B0604020202020204" pitchFamily="34" charset="0"/>
              </a:rPr>
              <a:t>كهنة</a:t>
            </a:r>
            <a:endParaRPr lang="en-US" b="1" dirty="0">
              <a:latin typeface="Arial" panose="020B0604020202020204" pitchFamily="34" charset="0"/>
              <a:cs typeface="Arial" panose="020B0604020202020204" pitchFamily="34" charset="0"/>
            </a:endParaRPr>
          </a:p>
        </p:txBody>
      </p:sp>
      <p:sp>
        <p:nvSpPr>
          <p:cNvPr id="269353" name="Text Box 42"/>
          <p:cNvSpPr txBox="1">
            <a:spLocks noChangeArrowheads="1"/>
          </p:cNvSpPr>
          <p:nvPr/>
        </p:nvSpPr>
        <p:spPr bwMode="auto">
          <a:xfrm>
            <a:off x="7315200" y="4038600"/>
            <a:ext cx="84350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Arial" panose="020B0604020202020204" pitchFamily="34" charset="0"/>
                <a:cs typeface="Arial" panose="020B0604020202020204" pitchFamily="34" charset="0"/>
              </a:rPr>
              <a:t>رئيس كهنة</a:t>
            </a:r>
            <a:endParaRPr lang="en-US" b="1" dirty="0">
              <a:latin typeface="Arial" panose="020B0604020202020204" pitchFamily="34" charset="0"/>
              <a:cs typeface="Arial" panose="020B0604020202020204" pitchFamily="34" charset="0"/>
            </a:endParaRPr>
          </a:p>
        </p:txBody>
      </p:sp>
      <p:sp>
        <p:nvSpPr>
          <p:cNvPr id="269354" name="Text Box 43"/>
          <p:cNvSpPr txBox="1">
            <a:spLocks noChangeArrowheads="1"/>
          </p:cNvSpPr>
          <p:nvPr/>
        </p:nvSpPr>
        <p:spPr bwMode="auto">
          <a:xfrm>
            <a:off x="7319963" y="4572000"/>
            <a:ext cx="95090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ar-JO" sz="1000" b="1" dirty="0">
                <a:latin typeface="Arial" panose="020B0604020202020204" pitchFamily="34" charset="0"/>
                <a:cs typeface="Arial" panose="020B0604020202020204" pitchFamily="34" charset="0"/>
              </a:rPr>
              <a:t>قدموا نار غريبة : </a:t>
            </a:r>
          </a:p>
          <a:p>
            <a:pPr algn="ctr"/>
            <a:r>
              <a:rPr lang="ar-JO" sz="1000" b="1" dirty="0">
                <a:latin typeface="Arial" panose="020B0604020202020204" pitchFamily="34" charset="0"/>
                <a:cs typeface="Arial" panose="020B0604020202020204" pitchFamily="34" charset="0"/>
              </a:rPr>
              <a:t>قتلهم الرب</a:t>
            </a:r>
            <a:endParaRPr lang="en-US" sz="1000" b="1" dirty="0">
              <a:latin typeface="Arial" panose="020B0604020202020204" pitchFamily="34" charset="0"/>
              <a:cs typeface="Arial" panose="020B0604020202020204" pitchFamily="34" charset="0"/>
            </a:endParaRP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58" name="TextBox 47"/>
          <p:cNvSpPr txBox="1">
            <a:spLocks noChangeArrowheads="1"/>
          </p:cNvSpPr>
          <p:nvPr/>
        </p:nvSpPr>
        <p:spPr bwMode="auto">
          <a:xfrm>
            <a:off x="8241074" y="6477000"/>
            <a:ext cx="75052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dirty="0">
                <a:latin typeface="Arial" panose="020B0604020202020204" pitchFamily="34" charset="0"/>
                <a:cs typeface="Arial" panose="020B0604020202020204" pitchFamily="34" charset="0"/>
              </a:rPr>
              <a:t>Manna</a:t>
            </a:r>
          </a:p>
        </p:txBody>
      </p:sp>
      <p:sp>
        <p:nvSpPr>
          <p:cNvPr id="269359" name="TextBox 1"/>
          <p:cNvSpPr txBox="1">
            <a:spLocks noChangeArrowheads="1"/>
          </p:cNvSpPr>
          <p:nvPr/>
        </p:nvSpPr>
        <p:spPr bwMode="auto">
          <a:xfrm>
            <a:off x="5967063" y="6453188"/>
            <a:ext cx="295786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dirty="0">
                <a:solidFill>
                  <a:srgbClr val="FFFFFF"/>
                </a:solidFill>
                <a:latin typeface="Arial" panose="020B0604020202020204" pitchFamily="34" charset="0"/>
                <a:cs typeface="Arial" panose="020B0604020202020204" pitchFamily="34" charset="0"/>
              </a:rPr>
              <a:t>Adapted from Manna Bible Maps</a:t>
            </a:r>
          </a:p>
        </p:txBody>
      </p:sp>
      <p:sp>
        <p:nvSpPr>
          <p:cNvPr id="269360" name="Text Box 41"/>
          <p:cNvSpPr txBox="1">
            <a:spLocks noChangeArrowheads="1"/>
          </p:cNvSpPr>
          <p:nvPr/>
        </p:nvSpPr>
        <p:spPr bwMode="auto">
          <a:xfrm>
            <a:off x="8374063" y="128588"/>
            <a:ext cx="68800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000" b="1" dirty="0">
                <a:solidFill>
                  <a:srgbClr val="FFFFFF"/>
                </a:solidFill>
                <a:latin typeface="Arial" panose="020B0604020202020204" pitchFamily="34" charset="0"/>
                <a:cs typeface="Arial" panose="020B0604020202020204" pitchFamily="34" charset="0"/>
              </a:rPr>
              <a:t>125 </a:t>
            </a:r>
          </a:p>
          <a:p>
            <a:pPr eaLnBrk="0" hangingPunct="0"/>
            <a:r>
              <a:rPr lang="ar-JO" sz="2000" b="1" dirty="0">
                <a:solidFill>
                  <a:srgbClr val="FFFFFF"/>
                </a:solidFill>
                <a:latin typeface="Arial" panose="020B0604020202020204" pitchFamily="34" charset="0"/>
                <a:cs typeface="Arial" panose="020B0604020202020204" pitchFamily="34" charset="0"/>
              </a:rPr>
              <a:t>202</a:t>
            </a:r>
            <a:endParaRPr lang="en-US" sz="2000" b="1" dirty="0">
              <a:solidFill>
                <a:srgbClr val="FFFFFF"/>
              </a:solidFill>
              <a:latin typeface="Arial" panose="020B0604020202020204" pitchFamily="34" charset="0"/>
              <a:cs typeface="Arial" panose="020B0604020202020204" pitchFamily="34" charset="0"/>
            </a:endParaRPr>
          </a:p>
        </p:txBody>
      </p:sp>
      <p:sp>
        <p:nvSpPr>
          <p:cNvPr id="51" name="Text Box 62"/>
          <p:cNvSpPr txBox="1">
            <a:spLocks noChangeArrowheads="1"/>
          </p:cNvSpPr>
          <p:nvPr/>
        </p:nvSpPr>
        <p:spPr bwMode="auto">
          <a:xfrm>
            <a:off x="5580112" y="146562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latin typeface="Arial" panose="020B0604020202020204" pitchFamily="34" charset="0"/>
                <a:cs typeface="Arial" panose="020B0604020202020204" pitchFamily="34" charset="0"/>
              </a:rPr>
              <a:t>1 أخ 6 : 1 - 3</a:t>
            </a:r>
            <a:endParaRPr lang="en-US" altLang="zh-CN"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62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32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48 مدن اللاويِّين</a:t>
            </a:r>
            <a:endParaRPr lang="en-US" sz="32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91977"/>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6 مدن الملجأ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 name="TextBox 2">
            <a:extLst>
              <a:ext uri="{FF2B5EF4-FFF2-40B4-BE49-F238E27FC236}">
                <a16:creationId xmlns:a16="http://schemas.microsoft.com/office/drawing/2014/main" id="{6629309B-22D7-3C5B-441A-C7CE629E7374}"/>
              </a:ext>
            </a:extLst>
          </p:cNvPr>
          <p:cNvSpPr txBox="1"/>
          <p:nvPr/>
        </p:nvSpPr>
        <p:spPr>
          <a:xfrm>
            <a:off x="5548314" y="6021288"/>
            <a:ext cx="3425746" cy="769441"/>
          </a:xfrm>
          <a:prstGeom prst="rect">
            <a:avLst/>
          </a:prstGeom>
          <a:noFill/>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العدد الأصحاح  35</a:t>
            </a:r>
            <a:endParaRPr kumimoji="0" lang="en-US" sz="4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 name="Rectangle 2">
            <a:extLst>
              <a:ext uri="{FF2B5EF4-FFF2-40B4-BE49-F238E27FC236}">
                <a16:creationId xmlns:a16="http://schemas.microsoft.com/office/drawing/2014/main" id="{9790C256-5953-3EFC-4D23-ACB67EDC3384}"/>
              </a:ext>
            </a:extLst>
          </p:cNvPr>
          <p:cNvSpPr txBox="1">
            <a:spLocks noChangeArrowheads="1"/>
          </p:cNvSpPr>
          <p:nvPr/>
        </p:nvSpPr>
        <p:spPr bwMode="auto">
          <a:xfrm>
            <a:off x="1691680" y="5301208"/>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2800" b="1" dirty="0">
                <a:solidFill>
                  <a:srgbClr val="FFFFFF"/>
                </a:solidFill>
                <a:effectLst>
                  <a:glow rad="127000">
                    <a:srgbClr val="000000"/>
                  </a:glow>
                </a:effectLst>
                <a:latin typeface="Arial" charset="0"/>
                <a:ea typeface="ＭＳ Ｐゴシック" charset="0"/>
                <a:cs typeface="ＭＳ Ｐゴシック" charset="0"/>
              </a:rPr>
              <a:t>قهات</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(6:54-61)</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38B28DD6-4574-68DF-99B0-C4A63081CE87}"/>
              </a:ext>
            </a:extLst>
          </p:cNvPr>
          <p:cNvSpPr txBox="1">
            <a:spLocks noChangeArrowheads="1"/>
          </p:cNvSpPr>
          <p:nvPr/>
        </p:nvSpPr>
        <p:spPr bwMode="auto">
          <a:xfrm>
            <a:off x="2699792" y="908720"/>
            <a:ext cx="4824536"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جيرشون</a:t>
            </a:r>
            <a:r>
              <a:rPr lang="en-US" sz="2800" b="1" dirty="0">
                <a:solidFill>
                  <a:srgbClr val="FFFFFF"/>
                </a:solidFill>
                <a:effectLst>
                  <a:glow rad="127000">
                    <a:srgbClr val="000000"/>
                  </a:glow>
                </a:effectLst>
                <a:latin typeface="Arial" charset="0"/>
                <a:ea typeface="ＭＳ Ｐゴシック" charset="0"/>
                <a:cs typeface="ＭＳ Ｐゴシック" charset="0"/>
              </a:rPr>
              <a:t> (6:62)</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1A7DF00-4402-F674-7924-A2CE79298972}"/>
              </a:ext>
            </a:extLst>
          </p:cNvPr>
          <p:cNvSpPr txBox="1">
            <a:spLocks noChangeArrowheads="1"/>
          </p:cNvSpPr>
          <p:nvPr/>
        </p:nvSpPr>
        <p:spPr bwMode="auto">
          <a:xfrm>
            <a:off x="3563888" y="357301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2800" b="1" dirty="0">
                <a:solidFill>
                  <a:srgbClr val="FFFFFF"/>
                </a:solidFill>
                <a:effectLst>
                  <a:glow rad="127000">
                    <a:srgbClr val="000000"/>
                  </a:glow>
                </a:effectLst>
                <a:latin typeface="Arial" charset="0"/>
                <a:ea typeface="ＭＳ Ｐゴシック" charset="0"/>
                <a:cs typeface="ＭＳ Ｐゴシック" charset="0"/>
              </a:rPr>
              <a:t>ميراري</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(6:63,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78-81)</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928EBA6E-31FE-1B29-917F-1B9C4D9BD9C2}"/>
              </a:ext>
            </a:extLst>
          </p:cNvPr>
          <p:cNvSpPr txBox="1">
            <a:spLocks noChangeArrowheads="1"/>
          </p:cNvSpPr>
          <p:nvPr/>
        </p:nvSpPr>
        <p:spPr bwMode="auto">
          <a:xfrm>
            <a:off x="2195736" y="2564904"/>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2800" b="1" dirty="0">
                <a:solidFill>
                  <a:srgbClr val="FFFFFF"/>
                </a:solidFill>
                <a:effectLst>
                  <a:glow rad="127000">
                    <a:srgbClr val="000000"/>
                  </a:glow>
                </a:effectLst>
                <a:latin typeface="Arial" charset="0"/>
                <a:ea typeface="ＭＳ Ｐゴシック" charset="0"/>
                <a:cs typeface="ＭＳ Ｐゴシック" charset="0"/>
              </a:rPr>
              <a:t>قهات</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(6:66-70)</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1D4C9BFB-BCC4-2F71-3EE2-AB3CF998294D}"/>
              </a:ext>
            </a:extLst>
          </p:cNvPr>
          <p:cNvSpPr txBox="1">
            <a:spLocks noChangeArrowheads="1"/>
          </p:cNvSpPr>
          <p:nvPr/>
        </p:nvSpPr>
        <p:spPr bwMode="auto">
          <a:xfrm>
            <a:off x="2123728" y="1700808"/>
            <a:ext cx="5184576"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2800" b="1" dirty="0">
                <a:solidFill>
                  <a:srgbClr val="FFFFFF"/>
                </a:solidFill>
                <a:effectLst>
                  <a:glow rad="127000">
                    <a:srgbClr val="000000"/>
                  </a:glow>
                </a:effectLst>
                <a:latin typeface="Arial" charset="0"/>
                <a:ea typeface="ＭＳ Ｐゴシック" charset="0"/>
                <a:cs typeface="ＭＳ Ｐゴシック" charset="0"/>
              </a:rPr>
              <a:t>ميراري</a:t>
            </a:r>
            <a:r>
              <a:rPr lang="en-US" sz="2800" b="1" dirty="0">
                <a:solidFill>
                  <a:srgbClr val="FFFFFF"/>
                </a:solidFill>
                <a:effectLst>
                  <a:glow rad="127000">
                    <a:srgbClr val="000000"/>
                  </a:glow>
                </a:effectLst>
                <a:latin typeface="Arial" charset="0"/>
                <a:ea typeface="ＭＳ Ｐゴシック" charset="0"/>
                <a:cs typeface="ＭＳ Ｐゴシック" charset="0"/>
              </a:rPr>
              <a:t> (6:77)</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5908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096278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أفرايم                    32500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نفتالي  45400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أشير   53400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يساكر                    64300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2" y="1435222"/>
            <a:ext cx="4644009" cy="21377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7</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بنيامين       45600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2"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         52700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940994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559922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2" y="1435222"/>
            <a:ext cx="4788025" cy="19217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8</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بنيامين      45600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20490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077" r="6139" b="7354"/>
          <a:stretch/>
        </p:blipFill>
        <p:spPr>
          <a:xfrm rot="10800000">
            <a:off x="18645" y="-83137"/>
            <a:ext cx="9217867" cy="6574921"/>
          </a:xfrm>
          <a:prstGeom prst="rect">
            <a:avLst/>
          </a:prstGeom>
        </p:spPr>
      </p:pic>
      <p:sp>
        <p:nvSpPr>
          <p:cNvPr id="11" name="Rectangle 10"/>
          <p:cNvSpPr/>
          <p:nvPr/>
        </p:nvSpPr>
        <p:spPr>
          <a:xfrm>
            <a:off x="1314192" y="2263388"/>
            <a:ext cx="227948" cy="276999"/>
          </a:xfrm>
          <a:prstGeom prst="rect">
            <a:avLst/>
          </a:prstGeom>
        </p:spPr>
        <p:txBody>
          <a:bodyPr wrap="none">
            <a:spAutoFit/>
          </a:bodyPr>
          <a:lstStyle/>
          <a:p>
            <a:pPr defTabSz="457200" fontAlgn="auto">
              <a:spcBef>
                <a:spcPts val="0"/>
              </a:spcBef>
              <a:spcAft>
                <a:spcPts val="0"/>
              </a:spcAft>
            </a:pPr>
            <a:r>
              <a:rPr lang="en-US" sz="1200" b="1" dirty="0">
                <a:solidFill>
                  <a:prstClr val="black"/>
                </a:solidFill>
                <a:latin typeface="Arial" panose="020B0604020202020204" pitchFamily="34" charset="0"/>
                <a:ea typeface="+mn-ea"/>
                <a:cs typeface="Arial" panose="020B0604020202020204" pitchFamily="34" charset="0"/>
              </a:rPr>
              <a:t> </a:t>
            </a:r>
            <a:endParaRPr lang="en-US" sz="1800" b="1" dirty="0">
              <a:solidFill>
                <a:prstClr val="black"/>
              </a:solidFill>
              <a:latin typeface="Arial" panose="020B0604020202020204" pitchFamily="34" charset="0"/>
              <a:ea typeface="+mn-ea"/>
              <a:cs typeface="Arial" panose="020B0604020202020204" pitchFamily="34" charset="0"/>
            </a:endParaRPr>
          </a:p>
        </p:txBody>
      </p:sp>
      <p:sp>
        <p:nvSpPr>
          <p:cNvPr id="16" name="Rectangle 15"/>
          <p:cNvSpPr/>
          <p:nvPr/>
        </p:nvSpPr>
        <p:spPr>
          <a:xfrm>
            <a:off x="2034621" y="3717032"/>
            <a:ext cx="2790072" cy="2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600" b="1" dirty="0">
                <a:solidFill>
                  <a:schemeClr val="tx1"/>
                </a:solidFill>
                <a:latin typeface="Arial" panose="020B0604020202020204" pitchFamily="34" charset="0"/>
                <a:cs typeface="Arial" panose="020B0604020202020204" pitchFamily="34" charset="0"/>
              </a:rPr>
              <a:t>8. أبناء سبط بنيامين</a:t>
            </a:r>
          </a:p>
          <a:p>
            <a:pPr algn="r"/>
            <a:r>
              <a:rPr lang="ar-JO" sz="1600" b="1" dirty="0">
                <a:solidFill>
                  <a:schemeClr val="tx1"/>
                </a:solidFill>
                <a:latin typeface="Arial" panose="020B0604020202020204" pitchFamily="34" charset="0"/>
                <a:cs typeface="Arial" panose="020B0604020202020204" pitchFamily="34" charset="0"/>
              </a:rPr>
              <a:t>9. تحديد مراكز اللاويين </a:t>
            </a:r>
          </a:p>
          <a:p>
            <a:pPr algn="r"/>
            <a:r>
              <a:rPr lang="ar-JO" sz="1600" b="1" dirty="0">
                <a:solidFill>
                  <a:schemeClr val="tx1"/>
                </a:solidFill>
                <a:latin typeface="Arial" panose="020B0604020202020204" pitchFamily="34" charset="0"/>
                <a:cs typeface="Arial" panose="020B0604020202020204" pitchFamily="34" charset="0"/>
              </a:rPr>
              <a:t>10. نهاية بشعة لشاول</a:t>
            </a:r>
          </a:p>
          <a:p>
            <a:pPr algn="r"/>
            <a:r>
              <a:rPr lang="ar-JO" sz="1600" b="1" dirty="0">
                <a:solidFill>
                  <a:schemeClr val="tx1"/>
                </a:solidFill>
                <a:latin typeface="Arial" panose="020B0604020202020204" pitchFamily="34" charset="0"/>
                <a:cs typeface="Arial" panose="020B0604020202020204" pitchFamily="34" charset="0"/>
              </a:rPr>
              <a:t>11. قادة جيش داود</a:t>
            </a:r>
          </a:p>
          <a:p>
            <a:pPr algn="r"/>
            <a:r>
              <a:rPr lang="ar-JO" sz="1600" b="1" dirty="0">
                <a:solidFill>
                  <a:schemeClr val="tx1"/>
                </a:solidFill>
                <a:latin typeface="Arial" panose="020B0604020202020204" pitchFamily="34" charset="0"/>
                <a:cs typeface="Arial" panose="020B0604020202020204" pitchFamily="34" charset="0"/>
              </a:rPr>
              <a:t>12. مجموعات الأسباط في الجيش</a:t>
            </a:r>
          </a:p>
          <a:p>
            <a:pPr algn="r"/>
            <a:r>
              <a:rPr lang="ar-JO" sz="1600" b="1" dirty="0">
                <a:solidFill>
                  <a:schemeClr val="tx1"/>
                </a:solidFill>
                <a:latin typeface="Arial" panose="020B0604020202020204" pitchFamily="34" charset="0"/>
                <a:cs typeface="Arial" panose="020B0604020202020204" pitchFamily="34" charset="0"/>
              </a:rPr>
              <a:t>13. تأديب يد امتدت إلى التابوت</a:t>
            </a:r>
          </a:p>
          <a:p>
            <a:pPr algn="r"/>
            <a:r>
              <a:rPr lang="ar-JO" sz="1600" b="1" dirty="0">
                <a:solidFill>
                  <a:schemeClr val="tx1"/>
                </a:solidFill>
                <a:latin typeface="Arial" panose="020B0604020202020204" pitchFamily="34" charset="0"/>
                <a:cs typeface="Arial" panose="020B0604020202020204" pitchFamily="34" charset="0"/>
              </a:rPr>
              <a:t>14. صد غارات الفلسطينيين </a:t>
            </a:r>
          </a:p>
          <a:p>
            <a:pPr algn="r"/>
            <a:r>
              <a:rPr lang="ar-JO" sz="1600" b="1" dirty="0">
                <a:solidFill>
                  <a:schemeClr val="tx1"/>
                </a:solidFill>
                <a:latin typeface="Arial" panose="020B0604020202020204" pitchFamily="34" charset="0"/>
                <a:cs typeface="Arial" panose="020B0604020202020204" pitchFamily="34" charset="0"/>
              </a:rPr>
              <a:t>15. إحضار التابوت إلى أورشليم</a:t>
            </a:r>
          </a:p>
          <a:p>
            <a:pPr algn="r"/>
            <a:r>
              <a:rPr lang="ar-JO" sz="1600" b="1" dirty="0">
                <a:solidFill>
                  <a:schemeClr val="tx1"/>
                </a:solidFill>
                <a:latin typeface="Arial" panose="020B0604020202020204" pitchFamily="34" charset="0"/>
                <a:cs typeface="Arial" panose="020B0604020202020204" pitchFamily="34" charset="0"/>
              </a:rPr>
              <a:t>16. احتفال الوحدة في خيمة الإجتماع</a:t>
            </a:r>
          </a:p>
          <a:p>
            <a:pPr algn="r"/>
            <a:r>
              <a:rPr lang="ar-JO" sz="1600" b="1" dirty="0">
                <a:solidFill>
                  <a:schemeClr val="tx1"/>
                </a:solidFill>
                <a:latin typeface="Arial" panose="020B0604020202020204" pitchFamily="34" charset="0"/>
                <a:cs typeface="Arial" panose="020B0604020202020204" pitchFamily="34" charset="0"/>
              </a:rPr>
              <a:t>17. عهد الله مع داود</a:t>
            </a:r>
          </a:p>
          <a:p>
            <a:pPr algn="r"/>
            <a:r>
              <a:rPr lang="ar-JO" sz="1600" b="1" dirty="0">
                <a:solidFill>
                  <a:schemeClr val="tx1"/>
                </a:solidFill>
                <a:latin typeface="Arial" panose="020B0604020202020204" pitchFamily="34" charset="0"/>
                <a:cs typeface="Arial" panose="020B0604020202020204" pitchFamily="34" charset="0"/>
              </a:rPr>
              <a:t>18. الإنسجام خلال حكم داود</a:t>
            </a:r>
          </a:p>
        </p:txBody>
      </p:sp>
      <p:sp>
        <p:nvSpPr>
          <p:cNvPr id="15" name="Rectangle 14"/>
          <p:cNvSpPr/>
          <p:nvPr/>
        </p:nvSpPr>
        <p:spPr>
          <a:xfrm>
            <a:off x="-108520" y="3738034"/>
            <a:ext cx="2340060" cy="246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r"/>
            <a:r>
              <a:rPr lang="ar-JO" sz="1600" b="1" dirty="0">
                <a:solidFill>
                  <a:schemeClr val="tx1"/>
                </a:solidFill>
                <a:latin typeface="Arial" panose="020B0604020202020204" pitchFamily="34" charset="0"/>
                <a:cs typeface="Arial" panose="020B0604020202020204" pitchFamily="34" charset="0"/>
              </a:rPr>
              <a:t>1. نسل آدم إلى أدوم</a:t>
            </a:r>
          </a:p>
          <a:p>
            <a:pPr algn="r"/>
            <a:r>
              <a:rPr lang="ar-JO" sz="1600" b="1" dirty="0">
                <a:solidFill>
                  <a:schemeClr val="tx1"/>
                </a:solidFill>
                <a:latin typeface="Arial" panose="020B0604020202020204" pitchFamily="34" charset="0"/>
                <a:cs typeface="Arial" panose="020B0604020202020204" pitchFamily="34" charset="0"/>
              </a:rPr>
              <a:t>2. كل نسل يهوذا</a:t>
            </a:r>
          </a:p>
          <a:p>
            <a:pPr algn="r"/>
            <a:r>
              <a:rPr lang="ar-JO" sz="1600" b="1" dirty="0">
                <a:solidFill>
                  <a:schemeClr val="tx1"/>
                </a:solidFill>
                <a:latin typeface="Arial" panose="020B0604020202020204" pitchFamily="34" charset="0"/>
                <a:cs typeface="Arial" panose="020B0604020202020204" pitchFamily="34" charset="0"/>
              </a:rPr>
              <a:t>3. كل أولاد داود</a:t>
            </a:r>
          </a:p>
          <a:p>
            <a:pPr algn="r"/>
            <a:r>
              <a:rPr lang="ar-JO" sz="1600" b="1" dirty="0">
                <a:solidFill>
                  <a:schemeClr val="tx1"/>
                </a:solidFill>
                <a:latin typeface="Arial" panose="020B0604020202020204" pitchFamily="34" charset="0"/>
                <a:cs typeface="Arial" panose="020B0604020202020204" pitchFamily="34" charset="0"/>
              </a:rPr>
              <a:t>4. قبائل يهوذا وشمعون</a:t>
            </a:r>
          </a:p>
          <a:p>
            <a:pPr algn="r"/>
            <a:r>
              <a:rPr lang="ar-JO" sz="1600" b="1" dirty="0">
                <a:solidFill>
                  <a:schemeClr val="tx1"/>
                </a:solidFill>
                <a:latin typeface="Arial" panose="020B0604020202020204" pitchFamily="34" charset="0"/>
                <a:cs typeface="Arial" panose="020B0604020202020204" pitchFamily="34" charset="0"/>
              </a:rPr>
              <a:t>5. بيوت رأوبين وجاد</a:t>
            </a:r>
          </a:p>
          <a:p>
            <a:pPr algn="r"/>
            <a:endParaRPr lang="ar-JO" sz="1600" b="1" dirty="0">
              <a:solidFill>
                <a:schemeClr val="tx1"/>
              </a:solidFill>
              <a:latin typeface="Arial" panose="020B0604020202020204" pitchFamily="34" charset="0"/>
              <a:cs typeface="Arial" panose="020B0604020202020204" pitchFamily="34" charset="0"/>
            </a:endParaRPr>
          </a:p>
          <a:p>
            <a:pPr algn="r"/>
            <a:r>
              <a:rPr lang="ar-JO" sz="1600" b="1" dirty="0">
                <a:solidFill>
                  <a:schemeClr val="tx1"/>
                </a:solidFill>
                <a:latin typeface="Arial" panose="020B0604020202020204" pitchFamily="34" charset="0"/>
                <a:cs typeface="Arial" panose="020B0604020202020204" pitchFamily="34" charset="0"/>
              </a:rPr>
              <a:t>6. نسل أولاد لاوي</a:t>
            </a:r>
          </a:p>
          <a:p>
            <a:pPr algn="r"/>
            <a:r>
              <a:rPr lang="ar-JO" sz="1600" b="1" dirty="0">
                <a:solidFill>
                  <a:schemeClr val="tx1"/>
                </a:solidFill>
                <a:latin typeface="Arial" panose="020B0604020202020204" pitchFamily="34" charset="0"/>
                <a:cs typeface="Arial" panose="020B0604020202020204" pitchFamily="34" charset="0"/>
              </a:rPr>
              <a:t>7. أبناء يساكر الأربعة</a:t>
            </a:r>
          </a:p>
        </p:txBody>
      </p:sp>
      <p:pic>
        <p:nvPicPr>
          <p:cNvPr id="13" name="Picture 12" descr="00-Acrostic Bible Scanned (dragged).pdf">
            <a:extLst>
              <a:ext uri="{FF2B5EF4-FFF2-40B4-BE49-F238E27FC236}">
                <a16:creationId xmlns:a16="http://schemas.microsoft.com/office/drawing/2014/main" id="{B3EB93FD-A080-23EA-10B8-2EFBDA9E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77" t="5312" r="53253" b="36383"/>
          <a:stretch/>
        </p:blipFill>
        <p:spPr>
          <a:xfrm rot="10800000">
            <a:off x="4738852" y="2720148"/>
            <a:ext cx="4486269" cy="4137852"/>
          </a:xfrm>
          <a:prstGeom prst="rect">
            <a:avLst/>
          </a:prstGeom>
        </p:spPr>
      </p:pic>
      <p:sp>
        <p:nvSpPr>
          <p:cNvPr id="17" name="Rectangle 16"/>
          <p:cNvSpPr/>
          <p:nvPr/>
        </p:nvSpPr>
        <p:spPr>
          <a:xfrm>
            <a:off x="5143504" y="-83138"/>
            <a:ext cx="3676968" cy="308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600" b="1" dirty="0">
                <a:solidFill>
                  <a:schemeClr val="tx1"/>
                </a:solidFill>
                <a:latin typeface="Arial" panose="020B0604020202020204" pitchFamily="34" charset="0"/>
                <a:cs typeface="Arial" panose="020B0604020202020204" pitchFamily="34" charset="0"/>
              </a:rPr>
              <a:t>19. هزيمة عمون وأرام</a:t>
            </a:r>
          </a:p>
          <a:p>
            <a:pPr algn="r"/>
            <a:r>
              <a:rPr lang="ar-JO" sz="1600" b="1" dirty="0">
                <a:solidFill>
                  <a:schemeClr val="tx1"/>
                </a:solidFill>
                <a:latin typeface="Arial" panose="020B0604020202020204" pitchFamily="34" charset="0"/>
                <a:cs typeface="Arial" panose="020B0604020202020204" pitchFamily="34" charset="0"/>
              </a:rPr>
              <a:t>20. الإعتداء على الفسطينيين</a:t>
            </a:r>
          </a:p>
          <a:p>
            <a:pPr algn="r"/>
            <a:r>
              <a:rPr lang="ar-JO" sz="1600" b="1" dirty="0">
                <a:solidFill>
                  <a:schemeClr val="tx1"/>
                </a:solidFill>
                <a:latin typeface="Arial" panose="020B0604020202020204" pitchFamily="34" charset="0"/>
                <a:cs typeface="Arial" panose="020B0604020202020204" pitchFamily="34" charset="0"/>
              </a:rPr>
              <a:t>21. إدانة إحصاء داود</a:t>
            </a:r>
          </a:p>
          <a:p>
            <a:pPr algn="r"/>
            <a:r>
              <a:rPr lang="ar-JO" sz="1600" b="1" dirty="0">
                <a:solidFill>
                  <a:schemeClr val="tx1"/>
                </a:solidFill>
                <a:latin typeface="Arial" panose="020B0604020202020204" pitchFamily="34" charset="0"/>
                <a:cs typeface="Arial" panose="020B0604020202020204" pitchFamily="34" charset="0"/>
              </a:rPr>
              <a:t>22. تعليمات بناء الهيكل</a:t>
            </a:r>
          </a:p>
          <a:p>
            <a:pPr algn="r"/>
            <a:r>
              <a:rPr lang="ar-JO" sz="1600" b="1" dirty="0">
                <a:solidFill>
                  <a:schemeClr val="tx1"/>
                </a:solidFill>
                <a:latin typeface="Arial" panose="020B0604020202020204" pitchFamily="34" charset="0"/>
                <a:cs typeface="Arial" panose="020B0604020202020204" pitchFamily="34" charset="0"/>
              </a:rPr>
              <a:t>23. داود ينظم أعمال اللاويين</a:t>
            </a:r>
          </a:p>
          <a:p>
            <a:pPr algn="r"/>
            <a:r>
              <a:rPr lang="ar-JO" sz="1600" b="1" dirty="0">
                <a:solidFill>
                  <a:schemeClr val="tx1"/>
                </a:solidFill>
                <a:latin typeface="Arial" panose="020B0604020202020204" pitchFamily="34" charset="0"/>
                <a:cs typeface="Arial" panose="020B0604020202020204" pitchFamily="34" charset="0"/>
              </a:rPr>
              <a:t>24. خدمات كهنة الهيكل</a:t>
            </a:r>
          </a:p>
          <a:p>
            <a:pPr algn="r"/>
            <a:endParaRPr lang="ar-JO" sz="1600" b="1" dirty="0">
              <a:solidFill>
                <a:schemeClr val="tx1"/>
              </a:solidFill>
              <a:latin typeface="Arial" panose="020B0604020202020204" pitchFamily="34" charset="0"/>
              <a:cs typeface="Arial" panose="020B0604020202020204" pitchFamily="34" charset="0"/>
            </a:endParaRPr>
          </a:p>
          <a:p>
            <a:pPr algn="r"/>
            <a:r>
              <a:rPr lang="ar-JO" sz="1600" b="1" dirty="0">
                <a:solidFill>
                  <a:schemeClr val="tx1"/>
                </a:solidFill>
                <a:latin typeface="Arial" panose="020B0604020202020204" pitchFamily="34" charset="0"/>
                <a:cs typeface="Arial" panose="020B0604020202020204" pitchFamily="34" charset="0"/>
              </a:rPr>
              <a:t>25. مسؤوليات عازفي الهيكل</a:t>
            </a:r>
          </a:p>
          <a:p>
            <a:pPr algn="r"/>
            <a:r>
              <a:rPr lang="ar-JO" sz="1600" b="1" dirty="0">
                <a:solidFill>
                  <a:schemeClr val="tx1"/>
                </a:solidFill>
                <a:latin typeface="Arial" panose="020B0604020202020204" pitchFamily="34" charset="0"/>
                <a:cs typeface="Arial" panose="020B0604020202020204" pitchFamily="34" charset="0"/>
              </a:rPr>
              <a:t>26. تعيين حراس الأبواب</a:t>
            </a:r>
          </a:p>
          <a:p>
            <a:pPr algn="r"/>
            <a:r>
              <a:rPr lang="ar-JO" sz="1600" b="1" dirty="0">
                <a:solidFill>
                  <a:schemeClr val="tx1"/>
                </a:solidFill>
                <a:latin typeface="Arial" panose="020B0604020202020204" pitchFamily="34" charset="0"/>
                <a:cs typeface="Arial" panose="020B0604020202020204" pitchFamily="34" charset="0"/>
              </a:rPr>
              <a:t>27. انقسام قادة جيش إسرائيل</a:t>
            </a:r>
          </a:p>
          <a:p>
            <a:pPr algn="r"/>
            <a:r>
              <a:rPr lang="ar-JO" sz="1600" b="1" dirty="0">
                <a:solidFill>
                  <a:schemeClr val="tx1"/>
                </a:solidFill>
                <a:latin typeface="Arial" panose="020B0604020202020204" pitchFamily="34" charset="0"/>
                <a:cs typeface="Arial" panose="020B0604020202020204" pitchFamily="34" charset="0"/>
              </a:rPr>
              <a:t>28. إرشادات بناء الهيكل</a:t>
            </a:r>
          </a:p>
          <a:p>
            <a:pPr algn="r"/>
            <a:r>
              <a:rPr lang="ar-JO" sz="1600" b="1" dirty="0">
                <a:solidFill>
                  <a:schemeClr val="tx1"/>
                </a:solidFill>
                <a:latin typeface="Arial" panose="020B0604020202020204" pitchFamily="34" charset="0"/>
                <a:cs typeface="Arial" panose="020B0604020202020204" pitchFamily="34" charset="0"/>
              </a:rPr>
              <a:t>29. تقديم المواد المطلوبة بسرور</a:t>
            </a: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 باري هدلستون</a:t>
            </a:r>
            <a:r>
              <a:rPr lang="en-US" sz="1800" b="1" dirty="0">
                <a:solidFill>
                  <a:schemeClr val="bg1"/>
                </a:solidFill>
                <a:latin typeface="Arial" panose="020B0604020202020204" pitchFamily="34" charset="0"/>
                <a:cs typeface="Arial" panose="020B0604020202020204" pitchFamily="34" charset="0"/>
              </a:rPr>
              <a:t>, The Acrostic Summarized Bible (Grand Rapids: Baker, 1992)</a:t>
            </a:r>
          </a:p>
        </p:txBody>
      </p:sp>
      <p:sp>
        <p:nvSpPr>
          <p:cNvPr id="14" name="Title 1"/>
          <p:cNvSpPr txBox="1">
            <a:spLocks/>
          </p:cNvSpPr>
          <p:nvPr/>
        </p:nvSpPr>
        <p:spPr bwMode="auto">
          <a:xfrm>
            <a:off x="-36512" y="-83136"/>
            <a:ext cx="59055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panose="020B0604020202020204" pitchFamily="34" charset="0"/>
                <a:cs typeface="Arial" panose="020B0604020202020204" pitchFamily="34" charset="0"/>
              </a:rPr>
              <a:t>أخبار الأيام الأول</a:t>
            </a:r>
            <a:endParaRPr lang="en-US" sz="4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416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9582982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دان        64400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يهوذا           76500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شمعون                 22200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رأوبين      43730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جاد          40500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3" name="Text Box 9"/>
          <p:cNvSpPr txBox="1">
            <a:spLocks noChangeArrowheads="1"/>
          </p:cNvSpPr>
          <p:nvPr/>
        </p:nvSpPr>
        <p:spPr bwMode="auto">
          <a:xfrm>
            <a:off x="5500694" y="3099759"/>
            <a:ext cx="150019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أفرايم                   32500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منسى         52700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نفتالي  45400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أشير   53400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زبولون               60500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يساكر                     64300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endParaRPr lang="en-US"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br>
              <a:rPr lang="en-US"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9</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500694" y="3726311"/>
            <a:ext cx="169759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بنيامين    45600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1" name="Text Box 3"/>
          <p:cNvSpPr txBox="1">
            <a:spLocks noChangeArrowheads="1"/>
          </p:cNvSpPr>
          <p:nvPr/>
        </p:nvSpPr>
        <p:spPr bwMode="auto">
          <a:xfrm>
            <a:off x="3491880" y="1772816"/>
            <a:ext cx="167215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23000 لاوي انتشروا في كل أنحاء إسرائيل</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2" name="Rectangle 2"/>
          <p:cNvSpPr txBox="1">
            <a:spLocks noChangeArrowheads="1"/>
          </p:cNvSpPr>
          <p:nvPr/>
        </p:nvSpPr>
        <p:spPr bwMode="auto">
          <a:xfrm>
            <a:off x="72008" y="2708920"/>
            <a:ext cx="3491880" cy="381642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latin typeface="Arial" panose="020B0604020202020204" pitchFamily="34" charset="0"/>
                <a:cs typeface="Arial" panose="020B0604020202020204" pitchFamily="34" charset="0"/>
              </a:rPr>
              <a:t>والسكان الأولون في ملكهم ومدنهم هم إسرائيل الكهنة واللاويون والنثينيم وسكن في أورشليم من بني </a:t>
            </a:r>
            <a:r>
              <a:rPr lang="ar-JO" sz="2800" b="1" dirty="0">
                <a:solidFill>
                  <a:srgbClr val="FFFF00"/>
                </a:solidFill>
                <a:latin typeface="Arial" panose="020B0604020202020204" pitchFamily="34" charset="0"/>
                <a:cs typeface="Arial" panose="020B0604020202020204" pitchFamily="34" charset="0"/>
              </a:rPr>
              <a:t>يهوذا</a:t>
            </a:r>
            <a:r>
              <a:rPr lang="ar-JO" sz="2800" b="1" dirty="0">
                <a:latin typeface="Arial" panose="020B0604020202020204" pitchFamily="34" charset="0"/>
                <a:cs typeface="Arial" panose="020B0604020202020204" pitchFamily="34" charset="0"/>
              </a:rPr>
              <a:t> وبني </a:t>
            </a:r>
            <a:r>
              <a:rPr lang="ar-JO" sz="2800" b="1" dirty="0">
                <a:solidFill>
                  <a:srgbClr val="FFFF00"/>
                </a:solidFill>
                <a:latin typeface="Arial" panose="020B0604020202020204" pitchFamily="34" charset="0"/>
                <a:cs typeface="Arial" panose="020B0604020202020204" pitchFamily="34" charset="0"/>
              </a:rPr>
              <a:t>بنيامين</a:t>
            </a:r>
            <a:r>
              <a:rPr lang="ar-JO" sz="2800" b="1" dirty="0">
                <a:latin typeface="Arial" panose="020B0604020202020204" pitchFamily="34" charset="0"/>
                <a:cs typeface="Arial" panose="020B0604020202020204" pitchFamily="34" charset="0"/>
              </a:rPr>
              <a:t> وبني </a:t>
            </a:r>
            <a:r>
              <a:rPr lang="ar-JO" sz="2800" b="1" dirty="0">
                <a:solidFill>
                  <a:srgbClr val="FFFF00"/>
                </a:solidFill>
                <a:latin typeface="Arial" panose="020B0604020202020204" pitchFamily="34" charset="0"/>
                <a:cs typeface="Arial" panose="020B0604020202020204" pitchFamily="34" charset="0"/>
              </a:rPr>
              <a:t>أفرايم</a:t>
            </a:r>
            <a:r>
              <a:rPr lang="ar-JO" sz="2800" b="1" dirty="0">
                <a:latin typeface="Arial" panose="020B0604020202020204" pitchFamily="34" charset="0"/>
                <a:cs typeface="Arial" panose="020B0604020202020204" pitchFamily="34" charset="0"/>
              </a:rPr>
              <a:t> و</a:t>
            </a:r>
            <a:r>
              <a:rPr lang="ar-JO" sz="2800" b="1" dirty="0">
                <a:solidFill>
                  <a:srgbClr val="FFFF00"/>
                </a:solidFill>
                <a:latin typeface="Arial" panose="020B0604020202020204" pitchFamily="34" charset="0"/>
                <a:cs typeface="Arial" panose="020B0604020202020204" pitchFamily="34" charset="0"/>
              </a:rPr>
              <a:t>منسى</a:t>
            </a:r>
          </a:p>
          <a:p>
            <a:r>
              <a:rPr lang="ar-JO" sz="2800" b="1" dirty="0">
                <a:latin typeface="Arial" panose="020B0604020202020204" pitchFamily="34" charset="0"/>
                <a:cs typeface="Arial" panose="020B0604020202020204" pitchFamily="34" charset="0"/>
              </a:rPr>
              <a:t>(1 أخ 9 : 2 – 3)</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644145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a:extLst>
              <a:ext uri="{FF2B5EF4-FFF2-40B4-BE49-F238E27FC236}">
                <a16:creationId xmlns:a16="http://schemas.microsoft.com/office/drawing/2014/main" id="{E56A2BD9-CE68-4348-B2A0-941ED174B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0" y="4221088"/>
            <a:ext cx="9180513" cy="769441"/>
          </a:xfrm>
          <a:prstGeom prst="rect">
            <a:avLst/>
          </a:prstGeom>
          <a:noFill/>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cs typeface="Arial" panose="020B0604020202020204" pitchFamily="34" charset="0"/>
              </a:rPr>
              <a:t>صنع خبز الوجوه</a:t>
            </a:r>
            <a:endParaRPr kumimoji="0" lang="en-US" sz="4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cs typeface="Arial" panose="020B0604020202020204" pitchFamily="34" charset="0"/>
            </a:endParaRPr>
          </a:p>
        </p:txBody>
      </p:sp>
      <p:pic>
        <p:nvPicPr>
          <p:cNvPr id="289796"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588" y="5013176"/>
            <a:ext cx="8545514" cy="1015663"/>
          </a:xfrm>
          <a:prstGeom prst="rect">
            <a:avLst/>
          </a:prstGeom>
          <a:noFill/>
        </p:spPr>
        <p:txBody>
          <a:bodyPr wrap="square">
            <a:spAutoFit/>
          </a:bodyPr>
          <a:lstStyle/>
          <a:p>
            <a:pPr marL="0" marR="0" lvl="0" indent="0" algn="r" defTabSz="457200" rtl="0" eaLnBrk="0" fontAlgn="auto" latinLnBrk="0" hangingPunct="0">
              <a:lnSpc>
                <a:spcPct val="100000"/>
              </a:lnSpc>
              <a:spcBef>
                <a:spcPct val="5000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r" defTabSz="457200" rtl="0" eaLnBrk="0" fontAlgn="auto" latinLnBrk="0" hangingPunct="0">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cs typeface="Arial" panose="020B0604020202020204" pitchFamily="34" charset="0"/>
              </a:rPr>
              <a:t>لاويين 24: 5-9، 1 أخبار 9: 32</a:t>
            </a:r>
            <a:r>
              <a:rPr kumimoji="0" lang="en-US" sz="2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cs typeface="Arial" panose="020B0604020202020204" pitchFamily="34" charset="0"/>
              </a:rPr>
              <a:t> </a:t>
            </a:r>
          </a:p>
        </p:txBody>
      </p:sp>
      <p:grpSp>
        <p:nvGrpSpPr>
          <p:cNvPr id="9" name="Group 8"/>
          <p:cNvGrpSpPr/>
          <p:nvPr/>
        </p:nvGrpSpPr>
        <p:grpSpPr>
          <a:xfrm>
            <a:off x="251520" y="188640"/>
            <a:ext cx="3312880" cy="1335878"/>
            <a:chOff x="5508104" y="620690"/>
            <a:chExt cx="3312880" cy="1335878"/>
          </a:xfrm>
        </p:grpSpPr>
        <p:grpSp>
          <p:nvGrpSpPr>
            <p:cNvPr id="10" name="Group 9"/>
            <p:cNvGrpSpPr/>
            <p:nvPr/>
          </p:nvGrpSpPr>
          <p:grpSpPr>
            <a:xfrm>
              <a:off x="5508104" y="620690"/>
              <a:ext cx="2376264" cy="1245862"/>
              <a:chOff x="5508104" y="620690"/>
              <a:chExt cx="2376264" cy="1245862"/>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3" name="Rectangle 12"/>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11" name="TextBox 10"/>
            <p:cNvSpPr txBox="1"/>
            <p:nvPr/>
          </p:nvSpPr>
          <p:spPr>
            <a:xfrm>
              <a:off x="6660232" y="692696"/>
              <a:ext cx="2160752" cy="1263872"/>
            </a:xfrm>
            <a:prstGeom prst="rect">
              <a:avLst/>
            </a:prstGeom>
            <a:noFill/>
          </p:spPr>
          <p:txBody>
            <a:bodyPr wrap="square" rtlCol="0">
              <a:sp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ar-JO" altLang="zh-CN" sz="36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48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210679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75E0D36C-0AAD-744C-8DA6-DCEF3D50D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42704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9516937-DDFA-3940-807F-5A8DFF17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2986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DFC8AD8C-EBA8-2245-80A5-67B7C59CA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177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648F182C-2FB9-8642-B05A-0BF33930E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2347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D7E8CE0D-3CA0-6A4F-A909-CE14AAD78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2024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37705755-8F38-D640-AB1B-7D9905C32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66277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108343D4-61A2-A943-AB03-85F417EA9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7897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092825"/>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مُؤسَساً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1626002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3852549B-7019-5542-BDFA-B361B7A60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745879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B9BD3F7B-48C3-4B44-BF3B-70F92D0A8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92605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ED0957C9-AD4E-4848-AA7B-A4C5FC51A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4547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729C863D-0A8A-454B-B8DD-AC772E073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204865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E6B7D32-939F-2D40-A770-66D4508B3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8603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8E408EF6-AE38-1B46-A0E2-E960D849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4252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13CD706A-9B23-3946-A56F-CBE896F0C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093780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18493D4-B351-B84D-B8C3-CB7C26206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50921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614D1259-EDBE-7E40-AF58-2B8CB6B9C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2211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91DE7E90-0EBC-9346-9EAA-25B0E9E2B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170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منطقية صموئيل، الملوك وأخبار الأيام</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الأسفار</a:t>
            </a:r>
            <a:endParaRPr lang="en-US" sz="2000" b="1" dirty="0">
              <a:solidFill>
                <a:srgbClr val="000000"/>
              </a:solidFill>
              <a:latin typeface="Arial" panose="020B0604020202020204" pitchFamily="34" charset="0"/>
              <a:cs typeface="Arial" panose="020B0604020202020204" pitchFamily="34"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الملوك</a:t>
            </a:r>
            <a:endParaRPr lang="en-US" sz="2000" b="1" dirty="0">
              <a:solidFill>
                <a:srgbClr val="000000"/>
              </a:solidFill>
              <a:latin typeface="Arial" panose="020B0604020202020204" pitchFamily="34" charset="0"/>
              <a:cs typeface="Arial" panose="020B0604020202020204" pitchFamily="34"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شاول</a:t>
            </a:r>
            <a:endParaRPr lang="en-US" sz="2000" b="1" dirty="0">
              <a:solidFill>
                <a:srgbClr val="000000"/>
              </a:solidFill>
              <a:latin typeface="Arial" panose="020B0604020202020204" pitchFamily="34" charset="0"/>
              <a:cs typeface="Arial" panose="020B0604020202020204" pitchFamily="34" charset="0"/>
            </a:endParaRP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داود</a:t>
            </a:r>
            <a:endParaRPr lang="en-US" sz="2000" b="1" dirty="0">
              <a:solidFill>
                <a:srgbClr val="000000"/>
              </a:solidFill>
              <a:latin typeface="Arial" panose="020B0604020202020204" pitchFamily="34" charset="0"/>
              <a:cs typeface="Arial" panose="020B0604020202020204" pitchFamily="34" charset="0"/>
            </a:endParaRP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سليمان- أخزيا</a:t>
            </a:r>
            <a:endParaRPr lang="en-US" sz="2000" b="1" dirty="0">
              <a:solidFill>
                <a:srgbClr val="000000"/>
              </a:solidFill>
              <a:latin typeface="Arial" panose="020B0604020202020204" pitchFamily="34" charset="0"/>
              <a:cs typeface="Arial" panose="020B0604020202020204" pitchFamily="34" charset="0"/>
            </a:endParaRP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أخزيا-صدقيا</a:t>
            </a:r>
            <a:endParaRPr lang="en-US" sz="2000" b="1" dirty="0">
              <a:solidFill>
                <a:srgbClr val="000000"/>
              </a:solidFill>
              <a:latin typeface="Arial" panose="020B0604020202020204" pitchFamily="34" charset="0"/>
              <a:cs typeface="Arial" panose="020B0604020202020204" pitchFamily="34" charset="0"/>
            </a:endParaRP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التواريخ</a:t>
            </a:r>
            <a:endParaRPr lang="en-US" sz="2000" b="1" dirty="0">
              <a:solidFill>
                <a:srgbClr val="000000"/>
              </a:solidFill>
              <a:latin typeface="Arial" panose="020B0604020202020204" pitchFamily="34" charset="0"/>
              <a:cs typeface="Arial" panose="020B0604020202020204" pitchFamily="34"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1043</a:t>
            </a:r>
            <a:endParaRPr lang="en-US" sz="2000" b="1" dirty="0">
              <a:solidFill>
                <a:srgbClr val="000000"/>
              </a:solidFill>
              <a:latin typeface="Arial" panose="020B0604020202020204" pitchFamily="34" charset="0"/>
              <a:cs typeface="Arial" panose="020B0604020202020204" pitchFamily="34" charset="0"/>
            </a:endParaRP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000000"/>
                </a:solidFill>
                <a:latin typeface="Arial" panose="020B0604020202020204" pitchFamily="34" charset="0"/>
                <a:cs typeface="Arial" panose="020B0604020202020204" pitchFamily="34" charset="0"/>
              </a:rPr>
              <a:t>1011</a:t>
            </a:r>
            <a:endParaRPr lang="en-US" sz="2000" b="1" dirty="0">
              <a:solidFill>
                <a:srgbClr val="000000"/>
              </a:solidFill>
              <a:latin typeface="Arial" panose="020B0604020202020204" pitchFamily="34" charset="0"/>
              <a:cs typeface="Arial" panose="020B0604020202020204" pitchFamily="34" charset="0"/>
            </a:endParaRP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971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931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852</a:t>
            </a:r>
            <a:endParaRPr lang="en-US" sz="2000" b="1" dirty="0">
              <a:solidFill>
                <a:srgbClr val="000000"/>
              </a:solidFill>
              <a:latin typeface="Arial" panose="020B0604020202020204" pitchFamily="34" charset="0"/>
              <a:cs typeface="Arial" panose="020B0604020202020204" pitchFamily="34" charset="0"/>
            </a:endParaRPr>
          </a:p>
        </p:txBody>
      </p:sp>
      <p:sp>
        <p:nvSpPr>
          <p:cNvPr id="269330" name="Rectangle 19"/>
          <p:cNvSpPr>
            <a:spLocks noChangeArrowheads="1"/>
          </p:cNvSpPr>
          <p:nvPr/>
        </p:nvSpPr>
        <p:spPr bwMode="auto">
          <a:xfrm>
            <a:off x="5562600" y="4173538"/>
            <a:ext cx="2081234"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852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722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586</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560</a:t>
            </a:r>
            <a:endParaRPr lang="en-US" sz="1600" b="1" dirty="0">
              <a:solidFill>
                <a:srgbClr val="000000"/>
              </a:solidFill>
              <a:latin typeface="Arial" panose="020B0604020202020204" pitchFamily="34" charset="0"/>
              <a:cs typeface="Arial" panose="020B0604020202020204" pitchFamily="34" charset="0"/>
            </a:endParaRP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538</a:t>
            </a:r>
            <a:endParaRPr lang="en-US" sz="2000" b="1" dirty="0">
              <a:solidFill>
                <a:srgbClr val="000000"/>
              </a:solidFill>
              <a:latin typeface="Arial" panose="020B0604020202020204" pitchFamily="34" charset="0"/>
              <a:cs typeface="Arial" panose="020B0604020202020204" pitchFamily="34" charset="0"/>
            </a:endParaRP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المملكة</a:t>
            </a:r>
            <a:endParaRPr lang="en-US" sz="1600" b="1" dirty="0">
              <a:solidFill>
                <a:srgbClr val="000000"/>
              </a:solidFill>
              <a:latin typeface="Arial" panose="020B0604020202020204" pitchFamily="34" charset="0"/>
              <a:cs typeface="Arial" panose="020B0604020202020204" pitchFamily="34"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a:t>
            </a:r>
            <a:r>
              <a:rPr lang="ar-JO" sz="2000" b="1" dirty="0">
                <a:solidFill>
                  <a:srgbClr val="000000"/>
                </a:solidFill>
                <a:latin typeface="Arial" panose="020B0604020202020204" pitchFamily="34" charset="0"/>
                <a:cs typeface="Arial" panose="020B0604020202020204" pitchFamily="34" charset="0"/>
              </a:rPr>
              <a:t> متحدة </a:t>
            </a:r>
            <a:r>
              <a:rPr lang="en-US" sz="2000" b="1" dirty="0">
                <a:solidFill>
                  <a:srgbClr val="000000"/>
                </a:solidFill>
                <a:latin typeface="Arial" panose="020B0604020202020204" pitchFamily="34" charset="0"/>
                <a:cs typeface="Arial" panose="020B0604020202020204" pitchFamily="34"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 منقسمة </a:t>
            </a:r>
            <a:r>
              <a:rPr lang="en-US" sz="2000" b="1" dirty="0">
                <a:solidFill>
                  <a:srgbClr val="000000"/>
                </a:solidFill>
                <a:latin typeface="Arial" panose="020B0604020202020204" pitchFamily="34" charset="0"/>
                <a:cs typeface="Arial" panose="020B0604020202020204" pitchFamily="34"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1700" b="1" dirty="0">
                <a:solidFill>
                  <a:srgbClr val="000000"/>
                </a:solidFill>
                <a:latin typeface="Arial" panose="020B0604020202020204" pitchFamily="34" charset="0"/>
                <a:cs typeface="Arial" panose="020B0604020202020204" pitchFamily="34" charset="0"/>
              </a:rPr>
              <a:t>باقية</a:t>
            </a:r>
            <a:endParaRPr lang="en-US" sz="1700" b="1" dirty="0">
              <a:solidFill>
                <a:srgbClr val="000000"/>
              </a:solidFill>
              <a:latin typeface="Arial" panose="020B0604020202020204" pitchFamily="34" charset="0"/>
              <a:cs typeface="Arial" panose="020B0604020202020204" pitchFamily="34"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عائدة</a:t>
            </a:r>
            <a:endParaRPr lang="en-US" sz="2000" b="1" dirty="0">
              <a:solidFill>
                <a:srgbClr val="000000"/>
              </a:solidFill>
              <a:latin typeface="Arial" panose="020B0604020202020204" pitchFamily="34" charset="0"/>
              <a:cs typeface="Arial" panose="020B0604020202020204" pitchFamily="34"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endParaRPr lang="en-US" sz="1900" b="1" dirty="0">
                <a:solidFill>
                  <a:srgbClr val="000000"/>
                </a:solidFill>
                <a:latin typeface="Arial" panose="020B0604020202020204" pitchFamily="34" charset="0"/>
                <a:cs typeface="Arial" panose="020B0604020202020204" pitchFamily="34"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EFDE3"/>
                  </a:solidFill>
                  <a:latin typeface="Arial" panose="020B0604020202020204" pitchFamily="34" charset="0"/>
                  <a:cs typeface="Arial" panose="020B0604020202020204" pitchFamily="34" charset="0"/>
                </a:rPr>
                <a:t>1          أخبار الأيام</a:t>
              </a:r>
              <a:endParaRPr lang="en-US" sz="2000" b="1" dirty="0">
                <a:solidFill>
                  <a:srgbClr val="FEFDE3"/>
                </a:solidFill>
                <a:latin typeface="Arial" panose="020B0604020202020204" pitchFamily="34" charset="0"/>
                <a:cs typeface="Arial" panose="020B0604020202020204" pitchFamily="34"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2                                                     أخبار الأيام</a:t>
              </a:r>
              <a:endParaRPr lang="en-US" b="1" dirty="0">
                <a:solidFill>
                  <a:srgbClr val="FEFDE3"/>
                </a:solidFill>
                <a:latin typeface="Arial" panose="020B0604020202020204" pitchFamily="34" charset="0"/>
                <a:cs typeface="Arial" panose="020B0604020202020204" pitchFamily="34"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1   صموئيل</a:t>
              </a:r>
              <a:endParaRPr lang="en-US" b="1" dirty="0">
                <a:solidFill>
                  <a:srgbClr val="FEFDE3"/>
                </a:solidFill>
                <a:latin typeface="Arial" panose="020B0604020202020204" pitchFamily="34" charset="0"/>
                <a:cs typeface="Arial" panose="020B0604020202020204" pitchFamily="34"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2   صموئيل</a:t>
            </a:r>
            <a:endParaRPr lang="en-US" b="1" dirty="0">
              <a:solidFill>
                <a:srgbClr val="FEFDE3"/>
              </a:solidFill>
              <a:latin typeface="Arial" panose="020B0604020202020204" pitchFamily="34" charset="0"/>
              <a:cs typeface="Arial" panose="020B0604020202020204" pitchFamily="34"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1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2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ar-JO" sz="2400" b="1" dirty="0">
                <a:solidFill>
                  <a:srgbClr val="000000"/>
                </a:solidFill>
                <a:latin typeface="Arial" panose="020B0604020202020204" pitchFamily="34" charset="0"/>
                <a:cs typeface="Arial" panose="020B0604020202020204" pitchFamily="34" charset="0"/>
              </a:rPr>
              <a:t>220 264</a:t>
            </a:r>
          </a:p>
        </p:txBody>
      </p:sp>
    </p:spTree>
    <p:extLst>
      <p:ext uri="{BB962C8B-B14F-4D97-AF65-F5344CB8AC3E}">
        <p14:creationId xmlns:p14="http://schemas.microsoft.com/office/powerpoint/2010/main" val="4277733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586F3AE8-0EBF-9B48-841F-CC5AD6B60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0795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B941710-986E-6743-8FCF-960E96CFE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0555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789C4E73-BE06-B64A-BC16-B38199AB8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2481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DCBD3EDC-D81D-0945-8243-0EBE93748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81351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5B270A95-B530-A94D-AC74-1DD148B2A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7305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26B5A44F-9C46-9D4E-95B5-C48D81896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6330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grpSp>
        <p:nvGrpSpPr>
          <p:cNvPr id="79874" name="Group 3"/>
          <p:cNvGrpSpPr>
            <a:grpSpLocks/>
          </p:cNvGrpSpPr>
          <p:nvPr/>
        </p:nvGrpSpPr>
        <p:grpSpPr bwMode="auto">
          <a:xfrm>
            <a:off x="2401888" y="4597400"/>
            <a:ext cx="74612" cy="1570038"/>
            <a:chOff x="2352" y="3120"/>
            <a:chExt cx="48" cy="864"/>
          </a:xfrm>
        </p:grpSpPr>
        <p:sp>
          <p:nvSpPr>
            <p:cNvPr id="90116"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79898" name="Group 5"/>
            <p:cNvGrpSpPr>
              <a:grpSpLocks/>
            </p:cNvGrpSpPr>
            <p:nvPr/>
          </p:nvGrpSpPr>
          <p:grpSpPr bwMode="auto">
            <a:xfrm>
              <a:off x="2352" y="3120"/>
              <a:ext cx="48" cy="432"/>
              <a:chOff x="2016" y="3120"/>
              <a:chExt cx="0" cy="864"/>
            </a:xfrm>
          </p:grpSpPr>
          <p:sp>
            <p:nvSpPr>
              <p:cNvPr id="90118"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19"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0120"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1"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لو أن شعبي</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0122" name="Text Box 10"/>
          <p:cNvSpPr txBox="1">
            <a:spLocks noChangeArrowheads="1"/>
          </p:cNvSpPr>
          <p:nvPr/>
        </p:nvSpPr>
        <p:spPr bwMode="auto">
          <a:xfrm rot="17026340">
            <a:off x="301625" y="2592556"/>
            <a:ext cx="308610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سيادة الله</a:t>
            </a:r>
          </a:p>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1-9</a:t>
            </a:r>
            <a:endParaRPr lang="en-US" b="1" dirty="0">
              <a:solidFill>
                <a:schemeClr val="bg1"/>
              </a:solidFill>
              <a:latin typeface="Arial" panose="020B0604020202020204" pitchFamily="34" charset="0"/>
              <a:cs typeface="Arial" panose="020B0604020202020204" pitchFamily="34" charset="0"/>
            </a:endParaRPr>
          </a:p>
        </p:txBody>
      </p:sp>
      <p:sp>
        <p:nvSpPr>
          <p:cNvPr id="90123"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سلاسل النسب</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0124"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5"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6"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7"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8"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9"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0130" name="Text Box 18"/>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4143-1011</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0131" name="Rectangle 19"/>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0132" name="Rectangle 20"/>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b="1" u="sng" dirty="0">
              <a:latin typeface="Arial" panose="020B0604020202020204" pitchFamily="34" charset="0"/>
              <a:ea typeface="+mn-ea"/>
              <a:cs typeface="Arial" panose="020B0604020202020204" pitchFamily="34" charset="0"/>
            </a:endParaRPr>
          </a:p>
        </p:txBody>
      </p:sp>
      <p:grpSp>
        <p:nvGrpSpPr>
          <p:cNvPr id="79888" name="Group 21"/>
          <p:cNvGrpSpPr>
            <a:grpSpLocks/>
          </p:cNvGrpSpPr>
          <p:nvPr/>
        </p:nvGrpSpPr>
        <p:grpSpPr bwMode="auto">
          <a:xfrm>
            <a:off x="5945188" y="5100638"/>
            <a:ext cx="74612" cy="1071562"/>
            <a:chOff x="2352" y="3120"/>
            <a:chExt cx="48" cy="864"/>
          </a:xfrm>
        </p:grpSpPr>
        <p:sp>
          <p:nvSpPr>
            <p:cNvPr id="90134" name="Line 22"/>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79894" name="Group 23"/>
            <p:cNvGrpSpPr>
              <a:grpSpLocks/>
            </p:cNvGrpSpPr>
            <p:nvPr/>
          </p:nvGrpSpPr>
          <p:grpSpPr bwMode="auto">
            <a:xfrm>
              <a:off x="2352" y="3120"/>
              <a:ext cx="48" cy="432"/>
              <a:chOff x="2016" y="3120"/>
              <a:chExt cx="0" cy="864"/>
            </a:xfrm>
          </p:grpSpPr>
          <p:sp>
            <p:nvSpPr>
              <p:cNvPr id="90136" name="Line 24"/>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37" name="Line 25"/>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0138" name="Rectangle 26"/>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0139" name="Text Box 27"/>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١ أخبار اليام</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0140" name="Text Box 28"/>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مجهزة</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29" name="Title 28"/>
          <p:cNvSpPr>
            <a:spLocks noGrp="1"/>
          </p:cNvSpPr>
          <p:nvPr>
            <p:ph type="title" idx="4294967295"/>
          </p:nvPr>
        </p:nvSpPr>
        <p:spPr>
          <a:xfrm>
            <a:off x="-152400" y="0"/>
            <a:ext cx="3581400" cy="685800"/>
          </a:xfrm>
        </p:spPr>
        <p:txBody>
          <a:bodyPr/>
          <a:lstStyle/>
          <a:p>
            <a:pPr>
              <a:defRPr/>
            </a:pPr>
            <a:r>
              <a:rPr lang="ar-JO"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لماذا سلاسل النسب</a:t>
            </a:r>
            <a:endParaRPr lang="en-US"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73" y="0"/>
            <a:ext cx="7896102"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بدأت الولايات المتحدة كأمة مسيحية</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4"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229"/>
            <a:ext cx="9187267" cy="6063596"/>
          </a:xfrm>
          <a:prstGeom prst="rect">
            <a:avLst/>
          </a:prstGeom>
        </p:spPr>
      </p:pic>
    </p:spTree>
    <p:extLst>
      <p:ext uri="{BB962C8B-B14F-4D97-AF65-F5344CB8AC3E}">
        <p14:creationId xmlns:p14="http://schemas.microsoft.com/office/powerpoint/2010/main" val="9839451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89911" y="-30980"/>
            <a:ext cx="7511904"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حجاج بلايموث</a:t>
            </a:r>
            <a:endParaRPr lang="en-US" sz="3200" b="1" dirty="0">
              <a:solidFill>
                <a:schemeClr val="bg1"/>
              </a:solidFill>
              <a:latin typeface="Arial" panose="020B0604020202020204" pitchFamily="34" charset="0"/>
              <a:cs typeface="Arial" panose="020B0604020202020204" pitchFamily="34" charset="0"/>
            </a:endParaRPr>
          </a:p>
        </p:txBody>
      </p:sp>
      <p:pic>
        <p:nvPicPr>
          <p:cNvPr id="2" name="Picture 1" descr="rev 17 USA Plymouth Pilgr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4100"/>
            <a:ext cx="9144000" cy="6249390"/>
          </a:xfrm>
          <a:prstGeom prst="rect">
            <a:avLst/>
          </a:prstGeom>
        </p:spPr>
      </p:pic>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043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934" y="356259"/>
            <a:ext cx="7511904"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مع ذلك فقد ذبحوا الهنود الحمر</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3" name="Picture 2" descr="rev 17 USA LeonGardiner_Pequot-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1920"/>
            <a:ext cx="9144000" cy="5466080"/>
          </a:xfrm>
          <a:prstGeom prst="rect">
            <a:avLst/>
          </a:prstGeom>
        </p:spPr>
      </p:pic>
    </p:spTree>
    <p:extLst>
      <p:ext uri="{BB962C8B-B14F-4D97-AF65-F5344CB8AC3E}">
        <p14:creationId xmlns:p14="http://schemas.microsoft.com/office/powerpoint/2010/main" val="166019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لماذا يستخدم الله ستة أسفار عن داود؟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9523192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48" y="789967"/>
            <a:ext cx="9118052" cy="6048308"/>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بدأت الولايات المتحدة الأمريكية كأمة مسيحية</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58758" y="1199596"/>
            <a:ext cx="8985242" cy="53629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يذكر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إعلان الإستقلال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(1776) الله 4 مرات.</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الآباء المؤسسون، الرؤساء المبكرون والمحكمة العليا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سموا الولايات المتحدة الأمريكية أمة مسيحية حتى 1947 ( أنظر</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l">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(http://www.afn.org/~govern/Christian_Nation.html)</a:t>
            </a: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الولايات المتحدة الأمريكية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أرسلت أكثر المرسلين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في القرن العشرين</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نحن نثق بالله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هو الشعار الوطني</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r">
              <a:defRPr/>
            </a:pPr>
            <a:r>
              <a:rPr lang="ar-JO" sz="3200" b="1" dirty="0">
                <a:solidFill>
                  <a:schemeClr val="bg1"/>
                </a:solidFill>
                <a:latin typeface="Arial" panose="020B0604020202020204" pitchFamily="34" charset="0"/>
                <a:cs typeface="Arial" panose="020B0604020202020204" pitchFamily="34" charset="0"/>
              </a:rPr>
              <a:t>* تناشد </a:t>
            </a:r>
            <a:r>
              <a:rPr lang="ar-JO" sz="3200" b="1" dirty="0">
                <a:solidFill>
                  <a:srgbClr val="FFFF00"/>
                </a:solidFill>
                <a:latin typeface="Arial" panose="020B0604020202020204" pitchFamily="34" charset="0"/>
                <a:cs typeface="Arial" panose="020B0604020202020204" pitchFamily="34" charset="0"/>
              </a:rPr>
              <a:t>مقدمة كل ولاية </a:t>
            </a:r>
            <a:r>
              <a:rPr lang="ar-JO" sz="3200" b="1" dirty="0">
                <a:solidFill>
                  <a:schemeClr val="bg1"/>
                </a:solidFill>
                <a:latin typeface="Arial" panose="020B0604020202020204" pitchFamily="34" charset="0"/>
                <a:cs typeface="Arial" panose="020B0604020202020204" pitchFamily="34" charset="0"/>
              </a:rPr>
              <a:t>من الولايات الخمسين مساعدة الله</a:t>
            </a:r>
            <a:endParaRPr lang="en-US" sz="3200" b="1" dirty="0">
              <a:solidFill>
                <a:schemeClr val="bg1"/>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469830086"/>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USA JesusFoundedAmeric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7" y="0"/>
            <a:ext cx="9231204" cy="6858000"/>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بدأت الولايات المتحدة الأمريكية كأمة مسيحية</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9063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هل         تثق         بالله؟</a:t>
            </a:r>
            <a:endParaRPr lang="en-US" b="1" dirty="0">
              <a:latin typeface="Arial" panose="020B0604020202020204" pitchFamily="34" charset="0"/>
              <a:ea typeface="ＭＳ Ｐゴシック" charset="0"/>
              <a:cs typeface="Arial" panose="020B0604020202020204" pitchFamily="34" charset="0"/>
            </a:endParaRP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37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3"/>
          <p:cNvSpPr>
            <a:spLocks noGrp="1" noChangeArrowheads="1"/>
          </p:cNvSpPr>
          <p:nvPr>
            <p:ph type="ctrTitle"/>
          </p:nvPr>
        </p:nvSpPr>
        <p:spPr>
          <a:xfrm>
            <a:off x="0" y="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هل نثق بالله؟</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7622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هل ثقتك بالله تربكك؟</a:t>
            </a:r>
            <a:endParaRPr lang="en-US" b="1" dirty="0">
              <a:latin typeface="Arial" panose="020B0604020202020204" pitchFamily="34" charset="0"/>
              <a:ea typeface="ＭＳ Ｐゴシック" charset="0"/>
              <a:cs typeface="Arial" panose="020B0604020202020204" pitchFamily="34" charset="0"/>
            </a:endParaRPr>
          </a:p>
        </p:txBody>
      </p:sp>
      <p:pic>
        <p:nvPicPr>
          <p:cNvPr id="41987"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72014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ar-JO" u="sng" dirty="0">
                <a:solidFill>
                  <a:srgbClr val="FFFFFF"/>
                </a:solidFill>
                <a:ea typeface="ＭＳ Ｐゴシック" charset="0"/>
                <a:cs typeface="Arial" panose="020B0604020202020204" pitchFamily="34" charset="0"/>
              </a:rPr>
              <a:t>سبب للخجل؟</a:t>
            </a:r>
            <a:endParaRPr lang="en-US" dirty="0">
              <a:solidFill>
                <a:srgbClr val="FFFFFF"/>
              </a:solidFill>
              <a:ea typeface="ＭＳ Ｐゴシック" charset="0"/>
              <a:cs typeface="Arial" panose="020B0604020202020204" pitchFamily="34" charset="0"/>
            </a:endParaRPr>
          </a:p>
        </p:txBody>
      </p:sp>
      <p:sp>
        <p:nvSpPr>
          <p:cNvPr id="61443" name="Text Box 3"/>
          <p:cNvSpPr txBox="1">
            <a:spLocks noChangeArrowheads="1"/>
          </p:cNvSpPr>
          <p:nvPr/>
        </p:nvSpPr>
        <p:spPr bwMode="auto">
          <a:xfrm>
            <a:off x="4114800" y="2149475"/>
            <a:ext cx="4267200" cy="175432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buFont typeface="Arial" charset="0"/>
              <a:buNone/>
              <a:defRPr/>
            </a:pPr>
            <a:r>
              <a:rPr lang="ar-JO" sz="3600" b="1" dirty="0">
                <a:latin typeface="Arial" panose="020B0604020202020204" pitchFamily="34" charset="0"/>
                <a:cs typeface="Arial" panose="020B0604020202020204" pitchFamily="34" charset="0"/>
              </a:rPr>
              <a:t>من أنا؟ حسنًا </a:t>
            </a:r>
          </a:p>
          <a:p>
            <a:pPr algn="ctr">
              <a:buFont typeface="Arial" charset="0"/>
              <a:buNone/>
              <a:defRPr/>
            </a:pPr>
            <a:r>
              <a:rPr lang="ar-JO" sz="3600" b="1" dirty="0">
                <a:latin typeface="Arial" panose="020B0604020202020204" pitchFamily="34" charset="0"/>
                <a:cs typeface="Arial" panose="020B0604020202020204" pitchFamily="34" charset="0"/>
              </a:rPr>
              <a:t>أنا لا أقول إنني مسيحي... لكنني لا أقول إنني لست...</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10443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The USA began as a Christian nation but has left its godly heritage.</a:t>
            </a:r>
            <a:endParaRPr lang="en-US" sz="36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408</a:t>
            </a:r>
          </a:p>
          <a:p>
            <a:pPr algn="ctr" eaLnBrk="0" hangingPunct="0"/>
            <a:r>
              <a:rPr lang="en-US" b="1" dirty="0">
                <a:solidFill>
                  <a:srgbClr val="FFFFFF"/>
                </a:solidFill>
                <a:latin typeface="Arial" panose="020B0604020202020204" pitchFamily="34" charset="0"/>
                <a:cs typeface="Arial" panose="020B0604020202020204" pitchFamily="34" charset="0"/>
              </a:rPr>
              <a:t>c</a:t>
            </a:r>
          </a:p>
        </p:txBody>
      </p:sp>
      <p:pic>
        <p:nvPicPr>
          <p:cNvPr id="3" name="Picture 2" descr="rev 17 USA ObamaChristianN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57979" y="2415709"/>
            <a:ext cx="5266926" cy="3495931"/>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3200" b="1" dirty="0">
                <a:solidFill>
                  <a:schemeClr val="bg1"/>
                </a:solidFill>
                <a:latin typeface="Arial" panose="020B0604020202020204" pitchFamily="34" charset="0"/>
                <a:cs typeface="Arial" panose="020B0604020202020204" pitchFamily="34" charset="0"/>
              </a:rPr>
              <a:t>أينما كان مكاننا فنحن لم نعد أمة مسيحية فقط ؛ نحن أيضًا أمة يهودية وأمة مسلمة وأمة بوذية وأمة هندية وأمة غير مؤمنين...</a:t>
            </a:r>
            <a:endParaRPr lang="en-US" sz="3200" b="1" dirty="0">
              <a:solidFill>
                <a:schemeClr val="bg1"/>
              </a:solidFill>
              <a:effectLst>
                <a:glow rad="241300">
                  <a:srgbClr val="000000">
                    <a:alpha val="86000"/>
                  </a:srgbClr>
                </a:glow>
              </a:effectLst>
              <a:latin typeface="Arial" panose="020B0604020202020204" pitchFamily="34" charset="0"/>
              <a:ea typeface="ＭＳ Ｐゴシック"/>
              <a:cs typeface="Arial" panose="020B0604020202020204" pitchFamily="34" charset="0"/>
            </a:endParaRPr>
          </a:p>
        </p:txBody>
      </p:sp>
      <p:sp>
        <p:nvSpPr>
          <p:cNvPr id="6" name="Rectangle 2"/>
          <p:cNvSpPr txBox="1">
            <a:spLocks noChangeArrowheads="1"/>
          </p:cNvSpPr>
          <p:nvPr/>
        </p:nvSpPr>
        <p:spPr bwMode="auto">
          <a:xfrm>
            <a:off x="1157979" y="1120688"/>
            <a:ext cx="3972000" cy="1544062"/>
          </a:xfrm>
          <a:prstGeom prst="rect">
            <a:avLst/>
          </a:prstGeom>
          <a:solidFill>
            <a:srgbClr val="000000"/>
          </a:solidFill>
          <a:ln w="57150"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36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رسالة أوباما إلى قناة سي بي إن الإخبارية</a:t>
            </a:r>
            <a:r>
              <a:rPr lang="en-US" sz="36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 </a:t>
            </a:r>
          </a:p>
        </p:txBody>
      </p:sp>
    </p:spTree>
    <p:extLst>
      <p:ext uri="{BB962C8B-B14F-4D97-AF65-F5344CB8AC3E}">
        <p14:creationId xmlns:p14="http://schemas.microsoft.com/office/powerpoint/2010/main" val="9735042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MN09-Rog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00706" name="Rectangle 2"/>
          <p:cNvSpPr>
            <a:spLocks noGrp="1" noChangeArrowheads="1"/>
          </p:cNvSpPr>
          <p:nvPr>
            <p:ph type="title"/>
          </p:nvPr>
        </p:nvSpPr>
        <p:spPr>
          <a:xfrm>
            <a:off x="381000" y="3860800"/>
            <a:ext cx="3903663" cy="2844800"/>
          </a:xfrm>
          <a:noFill/>
          <a:effectLst/>
        </p:spPr>
        <p:txBody>
          <a:bodyPr/>
          <a:lstStyle/>
          <a:p>
            <a:pPr>
              <a:defRPr/>
            </a:pPr>
            <a:br>
              <a:rPr lang="en-US" sz="3600" b="1" dirty="0">
                <a:solidFill>
                  <a:schemeClr val="bg1"/>
                </a:solidFill>
                <a:effectLst>
                  <a:glow rad="241300">
                    <a:schemeClr val="tx1">
                      <a:alpha val="86000"/>
                    </a:schemeClr>
                  </a:glow>
                </a:effectLst>
                <a:latin typeface="Arial" panose="020B0604020202020204" pitchFamily="34" charset="0"/>
                <a:cs typeface="Arial" panose="020B0604020202020204" pitchFamily="34" charset="0"/>
              </a:rPr>
            </a:br>
            <a:r>
              <a:rPr lang="ar-JO" sz="3600" b="1" dirty="0">
                <a:solidFill>
                  <a:schemeClr val="bg1"/>
                </a:solidFill>
                <a:effectLst>
                  <a:glow rad="241300">
                    <a:schemeClr val="tx1">
                      <a:alpha val="86000"/>
                    </a:schemeClr>
                  </a:glow>
                </a:effectLst>
                <a:latin typeface="Arial" panose="020B0604020202020204" pitchFamily="34" charset="0"/>
                <a:cs typeface="Arial" panose="020B0604020202020204" pitchFamily="34" charset="0"/>
              </a:rPr>
              <a:t>بدأت الولايات المتحدة الأمريكية كأمة مسيحية لكنها تركت إرثها الإلهي</a:t>
            </a:r>
            <a:endParaRPr lang="en-US" sz="3600" b="1" dirty="0">
              <a:solidFill>
                <a:schemeClr val="bg1"/>
              </a:solidFill>
              <a:effectLst>
                <a:glow rad="241300">
                  <a:schemeClr val="tx1">
                    <a:alpha val="86000"/>
                  </a:schemeClr>
                </a:glow>
              </a:effectLst>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3" name="Picture 2" descr="rev 17 USA 090414Flag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5004" y="2766255"/>
            <a:ext cx="2815692" cy="3735485"/>
          </a:xfrm>
          <a:prstGeom prst="rect">
            <a:avLst/>
          </a:prstGeom>
        </p:spPr>
      </p:pic>
      <p:sp>
        <p:nvSpPr>
          <p:cNvPr id="6" name="Rectangle 2"/>
          <p:cNvSpPr txBox="1">
            <a:spLocks noChangeArrowheads="1"/>
          </p:cNvSpPr>
          <p:nvPr/>
        </p:nvSpPr>
        <p:spPr bwMode="auto">
          <a:xfrm>
            <a:off x="144400" y="262139"/>
            <a:ext cx="5608151" cy="224073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b="1" dirty="0">
                <a:solidFill>
                  <a:srgbClr val="FFFF00"/>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نحن لم نعد أمة مسيحية</a:t>
            </a:r>
            <a:endParaRPr lang="en-US" sz="3600" b="1" dirty="0">
              <a:solidFill>
                <a:srgbClr val="FFFF00"/>
              </a:solidFill>
              <a:effectLst>
                <a:glow rad="241300">
                  <a:srgbClr val="000000">
                    <a:alpha val="86000"/>
                  </a:srgbClr>
                </a:glow>
              </a:effectLst>
              <a:latin typeface="Arial" panose="020B0604020202020204" pitchFamily="34" charset="0"/>
              <a:ea typeface="ＭＳ Ｐゴシック"/>
              <a:cs typeface="Arial" panose="020B0604020202020204" pitchFamily="34" charset="0"/>
            </a:endParaRPr>
          </a:p>
          <a:p>
            <a:pPr algn="l">
              <a:defRPr/>
            </a:pPr>
            <a:r>
              <a:rPr lang="ar-JO" sz="32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باراك أوباما</a:t>
            </a:r>
            <a:endParaRPr lang="en-US" sz="36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9731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4776" y="5096064"/>
            <a:ext cx="3903663" cy="1671495"/>
          </a:xfrm>
          <a:noFill/>
          <a:effectLst>
            <a:outerShdw blurRad="63500" dist="38099" dir="2700000" algn="ctr" rotWithShape="0">
              <a:schemeClr val="tx1">
                <a:alpha val="74998"/>
              </a:schemeClr>
            </a:outerShdw>
          </a:effectLst>
        </p:spPr>
        <p:txBody>
          <a:bodyPr/>
          <a:lstStyle/>
          <a:p>
            <a:pPr>
              <a:defRPr/>
            </a:pPr>
            <a:r>
              <a:rPr lang="ar-JO" sz="3600" b="1" dirty="0">
                <a:solidFill>
                  <a:schemeClr val="bg1"/>
                </a:solidFill>
                <a:latin typeface="Arial" panose="020B0604020202020204" pitchFamily="34" charset="0"/>
                <a:cs typeface="Arial" panose="020B0604020202020204" pitchFamily="34" charset="0"/>
              </a:rPr>
              <a:t>التراث المسيحي  هو الآن محل             نقاش ساخن!</a:t>
            </a:r>
            <a:endParaRPr lang="en-US" sz="36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5879"/>
            <a:ext cx="3671024" cy="3671024"/>
          </a:xfrm>
          <a:prstGeom prst="rect">
            <a:avLst/>
          </a:prstGeom>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848343"/>
            <a:ext cx="3701743" cy="3366739"/>
          </a:xfrm>
          <a:prstGeom prst="rect">
            <a:avLst/>
          </a:prstGeom>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2378" y="0"/>
            <a:ext cx="2735653" cy="6858000"/>
          </a:xfrm>
          <a:prstGeom prst="rect">
            <a:avLst/>
          </a:prstGeom>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932152">
            <a:off x="3799252" y="3904933"/>
            <a:ext cx="2444421" cy="3559420"/>
          </a:xfrm>
          <a:prstGeom prst="rect">
            <a:avLst/>
          </a:prstGeom>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2027" y="805460"/>
            <a:ext cx="4481974" cy="6036329"/>
          </a:xfrm>
          <a:prstGeom prst="rect">
            <a:avLst/>
          </a:prstGeom>
        </p:spPr>
      </p:pic>
    </p:spTree>
    <p:extLst>
      <p:ext uri="{BB962C8B-B14F-4D97-AF65-F5344CB8AC3E}">
        <p14:creationId xmlns:p14="http://schemas.microsoft.com/office/powerpoint/2010/main" val="5578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6513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ar-JO" sz="4000" b="1" dirty="0">
                <a:solidFill>
                  <a:schemeClr val="bg1"/>
                </a:solidFill>
                <a:latin typeface="Arial" panose="020B0604020202020204" pitchFamily="34" charset="0"/>
                <a:cs typeface="Arial" panose="020B0604020202020204" pitchFamily="34" charset="0"/>
              </a:rPr>
              <a:t>سجلين تاريخيين لنفس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مبكر    أقرب للأحداث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متأخر  كثيراً بعد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3200" b="1" u="none" strike="noStrike" cap="none" normalizeH="0" baseline="0" dirty="0">
                <a:ln>
                  <a:noFill/>
                </a:ln>
                <a:solidFill>
                  <a:schemeClr val="tx1"/>
                </a:solidFill>
                <a:effectLst/>
                <a:latin typeface="Arial" panose="020B0604020202020204" pitchFamily="34" charset="0"/>
                <a:cs typeface="Arial" panose="020B0604020202020204" pitchFamily="34" charset="0"/>
              </a:rPr>
              <a:t>فترة تأمل</a:t>
            </a: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الملوك</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أخبار الأيام</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01574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175395"/>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بارك الله داود حتى تقلد إسرائيل شغفه لعبادة الهيكل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أخ 10 – 29)</a:t>
            </a:r>
            <a:r>
              <a:rPr lang="en-US" sz="3600" dirty="0">
                <a:effectLst>
                  <a:glow rad="1270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467544" y="1988840"/>
            <a:ext cx="5456276" cy="35283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642" y="3356992"/>
            <a:ext cx="4664358" cy="3045811"/>
          </a:xfrm>
          <a:prstGeom prst="rect">
            <a:avLst/>
          </a:prstGeom>
        </p:spPr>
      </p:pic>
    </p:spTree>
    <p:extLst>
      <p:ext uri="{BB962C8B-B14F-4D97-AF65-F5344CB8AC3E}">
        <p14:creationId xmlns:p14="http://schemas.microsoft.com/office/powerpoint/2010/main" val="151478773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grpSp>
        <p:nvGrpSpPr>
          <p:cNvPr id="81922" name="Group 3"/>
          <p:cNvGrpSpPr>
            <a:grpSpLocks/>
          </p:cNvGrpSpPr>
          <p:nvPr/>
        </p:nvGrpSpPr>
        <p:grpSpPr bwMode="auto">
          <a:xfrm>
            <a:off x="2401888" y="4597400"/>
            <a:ext cx="74612" cy="1570038"/>
            <a:chOff x="2352" y="3120"/>
            <a:chExt cx="48" cy="864"/>
          </a:xfrm>
        </p:grpSpPr>
        <p:sp>
          <p:nvSpPr>
            <p:cNvPr id="91140"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81950" name="Group 5"/>
            <p:cNvGrpSpPr>
              <a:grpSpLocks/>
            </p:cNvGrpSpPr>
            <p:nvPr/>
          </p:nvGrpSpPr>
          <p:grpSpPr bwMode="auto">
            <a:xfrm>
              <a:off x="2352" y="3120"/>
              <a:ext cx="48" cy="432"/>
              <a:chOff x="2016" y="3120"/>
              <a:chExt cx="0" cy="864"/>
            </a:xfrm>
          </p:grpSpPr>
          <p:sp>
            <p:nvSpPr>
              <p:cNvPr id="91142"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43"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1144"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45"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لو أن شعبي</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1146" name="Text Box 10"/>
          <p:cNvSpPr txBox="1">
            <a:spLocks noChangeArrowheads="1"/>
          </p:cNvSpPr>
          <p:nvPr/>
        </p:nvSpPr>
        <p:spPr bwMode="auto">
          <a:xfrm rot="17026340">
            <a:off x="301625" y="2684889"/>
            <a:ext cx="30861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سيادة الله                      1 - 9</a:t>
            </a:r>
            <a:endParaRPr lang="en-US" b="1" dirty="0">
              <a:solidFill>
                <a:schemeClr val="bg1"/>
              </a:solidFill>
              <a:latin typeface="Arial" panose="020B0604020202020204" pitchFamily="34" charset="0"/>
              <a:cs typeface="Arial" panose="020B0604020202020204" pitchFamily="34" charset="0"/>
            </a:endParaRPr>
          </a:p>
        </p:txBody>
      </p:sp>
      <p:sp>
        <p:nvSpPr>
          <p:cNvPr id="91147"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سلسلة النسب</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48"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49"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0"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1"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2"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3"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1154" name="Text Box 18"/>
          <p:cNvSpPr txBox="1">
            <a:spLocks noChangeArrowheads="1"/>
          </p:cNvSpPr>
          <p:nvPr/>
        </p:nvSpPr>
        <p:spPr bwMode="auto">
          <a:xfrm>
            <a:off x="3562350" y="5054600"/>
            <a:ext cx="15621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متحدة</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91155" name="Text Box 19"/>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4143 - 1011</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56" name="Rectangle 20"/>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1157" name="Rectangle 21"/>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b="1" u="sng" dirty="0">
              <a:latin typeface="Arial" panose="020B0604020202020204" pitchFamily="34" charset="0"/>
              <a:ea typeface="+mn-ea"/>
              <a:cs typeface="Arial" panose="020B0604020202020204" pitchFamily="34" charset="0"/>
            </a:endParaRPr>
          </a:p>
        </p:txBody>
      </p:sp>
      <p:grpSp>
        <p:nvGrpSpPr>
          <p:cNvPr id="81937" name="Group 22"/>
          <p:cNvGrpSpPr>
            <a:grpSpLocks/>
          </p:cNvGrpSpPr>
          <p:nvPr/>
        </p:nvGrpSpPr>
        <p:grpSpPr bwMode="auto">
          <a:xfrm>
            <a:off x="5945188" y="5100638"/>
            <a:ext cx="74612" cy="1071562"/>
            <a:chOff x="2352" y="3120"/>
            <a:chExt cx="48" cy="864"/>
          </a:xfrm>
        </p:grpSpPr>
        <p:sp>
          <p:nvSpPr>
            <p:cNvPr id="91159" name="Line 23"/>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81946" name="Group 24"/>
            <p:cNvGrpSpPr>
              <a:grpSpLocks/>
            </p:cNvGrpSpPr>
            <p:nvPr/>
          </p:nvGrpSpPr>
          <p:grpSpPr bwMode="auto">
            <a:xfrm>
              <a:off x="2352" y="3120"/>
              <a:ext cx="48" cy="432"/>
              <a:chOff x="2016" y="3120"/>
              <a:chExt cx="0" cy="864"/>
            </a:xfrm>
          </p:grpSpPr>
          <p:sp>
            <p:nvSpPr>
              <p:cNvPr id="91161" name="Line 25"/>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62" name="Line 26"/>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1163" name="Rectangle 27"/>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1164" name="Text Box 28"/>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١ أخبار الأيام</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1165" name="Text Box 29"/>
          <p:cNvSpPr txBox="1">
            <a:spLocks noChangeArrowheads="1"/>
          </p:cNvSpPr>
          <p:nvPr/>
        </p:nvSpPr>
        <p:spPr bwMode="auto">
          <a:xfrm rot="17026340">
            <a:off x="2193925" y="2611864"/>
            <a:ext cx="3048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خدمة داود                   10 - 29</a:t>
            </a:r>
            <a:endParaRPr lang="en-US" b="1" dirty="0">
              <a:solidFill>
                <a:schemeClr val="bg1"/>
              </a:solidFill>
              <a:latin typeface="Arial" panose="020B0604020202020204" pitchFamily="34" charset="0"/>
              <a:cs typeface="Arial" panose="020B0604020202020204" pitchFamily="34" charset="0"/>
            </a:endParaRPr>
          </a:p>
        </p:txBody>
      </p:sp>
      <p:sp>
        <p:nvSpPr>
          <p:cNvPr id="91166" name="Text Box 30"/>
          <p:cNvSpPr txBox="1">
            <a:spLocks noChangeArrowheads="1"/>
          </p:cNvSpPr>
          <p:nvPr/>
        </p:nvSpPr>
        <p:spPr bwMode="auto">
          <a:xfrm>
            <a:off x="39624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التاريخ</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67" name="Text Box 31"/>
          <p:cNvSpPr txBox="1">
            <a:spLocks noChangeArrowheads="1"/>
          </p:cNvSpPr>
          <p:nvPr/>
        </p:nvSpPr>
        <p:spPr bwMode="auto">
          <a:xfrm>
            <a:off x="3429000" y="5603875"/>
            <a:ext cx="1828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1011 - 930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68" name="Text Box 32"/>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مجهزة</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33" name="Title 32"/>
          <p:cNvSpPr>
            <a:spLocks noGrp="1"/>
          </p:cNvSpPr>
          <p:nvPr>
            <p:ph type="title" idx="4294967295"/>
          </p:nvPr>
        </p:nvSpPr>
        <p:spPr>
          <a:xfrm>
            <a:off x="39960" y="0"/>
            <a:ext cx="3103280" cy="609600"/>
          </a:xfrm>
        </p:spPr>
        <p:txBody>
          <a:bodyPr/>
          <a:lstStyle/>
          <a:p>
            <a:pPr algn="l">
              <a:defRPr/>
            </a:pPr>
            <a:r>
              <a:rPr lang="ar-JO" sz="32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التركيز على داود</a:t>
            </a:r>
            <a:endParaRPr lang="en-US" sz="32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3600" dirty="0">
                <a:solidFill>
                  <a:srgbClr val="FFFF00"/>
                </a:solidFill>
                <a:effectLst>
                  <a:glow rad="127000">
                    <a:schemeClr val="tx1"/>
                  </a:glow>
                </a:effectLst>
                <a:ea typeface="ＭＳ Ｐゴシック" charset="0"/>
              </a:rPr>
              <a:t>أعد الله داود الملك </a:t>
            </a:r>
            <a:r>
              <a:rPr lang="ar-JO" sz="3600" dirty="0">
                <a:effectLst>
                  <a:glow rad="127000">
                    <a:schemeClr val="tx1"/>
                  </a:glow>
                </a:effectLst>
                <a:ea typeface="ＭＳ Ｐゴシック" charset="0"/>
              </a:rPr>
              <a:t>بعدما نزع شاول الذي كان غير لائق للملك ليظهر داود كالملك المثالي (1 أخ 10 – 12)</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816063"/>
            <a:ext cx="9144000" cy="5041937"/>
          </a:xfrm>
          <a:prstGeom prst="rect">
            <a:avLst/>
          </a:prstGeom>
        </p:spPr>
      </p:pic>
    </p:spTree>
    <p:extLst>
      <p:ext uri="{BB962C8B-B14F-4D97-AF65-F5344CB8AC3E}">
        <p14:creationId xmlns:p14="http://schemas.microsoft.com/office/powerpoint/2010/main" val="243019328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ملخص</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3971" name="Text Box 3"/>
          <p:cNvSpPr txBox="1">
            <a:spLocks noChangeArrowheads="1"/>
          </p:cNvSpPr>
          <p:nvPr/>
        </p:nvSpPr>
        <p:spPr bwMode="auto">
          <a:xfrm>
            <a:off x="7740650" y="152400"/>
            <a:ext cx="1250950" cy="68421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FFFFFF"/>
                </a:solidFill>
                <a:latin typeface="Arial" panose="020B0604020202020204" pitchFamily="34" charset="0"/>
                <a:cs typeface="Arial" panose="020B0604020202020204" pitchFamily="34" charset="0"/>
              </a:rPr>
              <a:t>266-267</a:t>
            </a:r>
            <a:endParaRPr lang="en-US" b="1" dirty="0">
              <a:solidFill>
                <a:srgbClr val="FFFFFF"/>
              </a:solidFill>
              <a:latin typeface="Arial" panose="020B0604020202020204" pitchFamily="34" charset="0"/>
              <a:cs typeface="Arial" panose="020B0604020202020204" pitchFamily="34" charset="0"/>
            </a:endParaRPr>
          </a:p>
        </p:txBody>
      </p:sp>
      <p:sp>
        <p:nvSpPr>
          <p:cNvPr id="35849" name="Text Box 9"/>
          <p:cNvSpPr txBox="1">
            <a:spLocks noChangeArrowheads="1"/>
          </p:cNvSpPr>
          <p:nvPr/>
        </p:nvSpPr>
        <p:spPr bwMode="auto">
          <a:xfrm>
            <a:off x="533400" y="1192213"/>
            <a:ext cx="8001000" cy="2308324"/>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latin typeface="Arial" panose="020B0604020202020204" pitchFamily="34" charset="0"/>
                <a:cs typeface="Arial" panose="020B0604020202020204" pitchFamily="34" charset="0"/>
              </a:rPr>
              <a:t>1. (١-٩) تاريخ الأنساب من آدم إلى سنوات عديدة بعد العودة من بابل يُعطى لتشجيع البقية بحسب نعمة الله في أنه في حين أن عرش داود غائب، فإن سلالة داود لا تزال موجودة مع الأمة.</a:t>
            </a:r>
            <a:endParaRPr lang="en-US" altLang="zh-CN" sz="3600" b="1" dirty="0">
              <a:solidFill>
                <a:srgbClr val="000000"/>
              </a:solidFill>
              <a:latin typeface="Arial" panose="020B0604020202020204" pitchFamily="34" charset="0"/>
              <a:cs typeface="Arial" panose="020B0604020202020204" pitchFamily="34" charset="0"/>
            </a:endParaRPr>
          </a:p>
        </p:txBody>
      </p:sp>
      <p:sp>
        <p:nvSpPr>
          <p:cNvPr id="35850" name="Text Box 10"/>
          <p:cNvSpPr txBox="1">
            <a:spLocks noChangeArrowheads="1"/>
          </p:cNvSpPr>
          <p:nvPr/>
        </p:nvSpPr>
        <p:spPr bwMode="auto">
          <a:xfrm>
            <a:off x="533400" y="4011613"/>
            <a:ext cx="8001000" cy="2308324"/>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latin typeface="Arial" panose="020B0604020202020204" pitchFamily="34" charset="0"/>
                <a:cs typeface="Arial" panose="020B0604020202020204" pitchFamily="34" charset="0"/>
              </a:rPr>
              <a:t>2. (10-29) يُظهر حكم داود بركة الله عليه في انتصاراته العسكرية لطاعته الروحية التي تظهر في حرصه على بناء هيكل لإيواء التابوت بشكل دائم، وسجل لإظهار العبادة الصحيحة لإسرائيل.</a:t>
            </a:r>
            <a:endParaRPr lang="en-US" altLang="zh-CN" sz="36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850"/>
                                        </p:tgtEl>
                                        <p:attrNameLst>
                                          <p:attrName>style.visibility</p:attrName>
                                        </p:attrNameLst>
                                      </p:cBhvr>
                                      <p:to>
                                        <p:strVal val="visible"/>
                                      </p:to>
                                    </p:set>
                                    <p:anim calcmode="lin" valueType="num">
                                      <p:cBhvr additive="base">
                                        <p:cTn id="13" dur="500" fill="hold"/>
                                        <p:tgtEl>
                                          <p:spTgt spid="35850"/>
                                        </p:tgtEl>
                                        <p:attrNameLst>
                                          <p:attrName>ppt_x</p:attrName>
                                        </p:attrNameLst>
                                      </p:cBhvr>
                                      <p:tavLst>
                                        <p:tav tm="0">
                                          <p:val>
                                            <p:strVal val="#ppt_x"/>
                                          </p:val>
                                        </p:tav>
                                        <p:tav tm="100000">
                                          <p:val>
                                            <p:strVal val="#ppt_x"/>
                                          </p:val>
                                        </p:tav>
                                      </p:tavLst>
                                    </p:anim>
                                    <p:anim calcmode="lin" valueType="num">
                                      <p:cBhvr additive="base">
                                        <p:cTn id="14" dur="500" fill="hold"/>
                                        <p:tgtEl>
                                          <p:spTgt spid="358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P spid="35850"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727311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576786"/>
            <a:ext cx="6370953" cy="63806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0915" y="6237312"/>
            <a:ext cx="9144000" cy="62068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1 أخ 11 : 10 – 19, 2 صم 23 : 11 </a:t>
            </a:r>
            <a:endParaRPr lang="en-US" sz="36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21792"/>
            <a:ext cx="9144000" cy="930944"/>
          </a:xfrm>
          <a:solidFill>
            <a:srgbClr val="000000"/>
          </a:solidFill>
          <a:effectLst>
            <a:outerShdw blurRad="63500" dist="35921" dir="2700000" algn="ctr" rotWithShape="0">
              <a:schemeClr val="tx2">
                <a:alpha val="74998"/>
              </a:schemeClr>
            </a:outerShdw>
          </a:effectLst>
        </p:spPr>
        <p:txBody>
          <a:bodyPr anchor="b"/>
          <a:lstStyle/>
          <a:p>
            <a:pPr>
              <a:defRPr/>
            </a:pPr>
            <a:r>
              <a:rPr lang="en-US" sz="4000" dirty="0">
                <a:effectLst>
                  <a:glow rad="127000">
                    <a:schemeClr val="tx1"/>
                  </a:glow>
                </a:effectLst>
                <a:ea typeface="ＭＳ Ｐゴシック" charset="0"/>
                <a:cs typeface="Arial" panose="020B0604020202020204" pitchFamily="34" charset="0"/>
              </a:rPr>
              <a:t>”</a:t>
            </a:r>
            <a:r>
              <a:rPr lang="ar-JO" sz="4000" dirty="0">
                <a:effectLst>
                  <a:glow rad="127000">
                    <a:schemeClr val="tx1"/>
                  </a:glow>
                </a:effectLst>
                <a:ea typeface="ＭＳ Ｐゴシック" charset="0"/>
                <a:cs typeface="Arial" panose="020B0604020202020204" pitchFamily="34" charset="0"/>
              </a:rPr>
              <a:t>الثلاثة</a:t>
            </a:r>
            <a:r>
              <a:rPr lang="en-US" sz="4000" dirty="0">
                <a:effectLst>
                  <a:glow rad="127000">
                    <a:schemeClr val="tx1"/>
                  </a:glow>
                </a:effectLst>
                <a:ea typeface="ＭＳ Ｐゴシック" charset="0"/>
                <a:cs typeface="Arial" panose="020B0604020202020204" pitchFamily="34" charset="0"/>
              </a:rPr>
              <a:t>” </a:t>
            </a:r>
            <a:br>
              <a:rPr lang="en-US" sz="2800" dirty="0">
                <a:effectLst>
                  <a:glow rad="127000">
                    <a:schemeClr val="tx1"/>
                  </a:glow>
                </a:effectLst>
                <a:ea typeface="ＭＳ Ｐゴシック" charset="0"/>
                <a:cs typeface="Arial" panose="020B0604020202020204" pitchFamily="34" charset="0"/>
              </a:rPr>
            </a:br>
            <a:r>
              <a:rPr lang="ar-JO" sz="2800" dirty="0">
                <a:effectLst>
                  <a:glow rad="127000">
                    <a:schemeClr val="tx1"/>
                  </a:glow>
                </a:effectLst>
                <a:ea typeface="ＭＳ Ｐゴシック" charset="0"/>
                <a:cs typeface="Arial" panose="020B0604020202020204" pitchFamily="34" charset="0"/>
              </a:rPr>
              <a:t>يشبعام, أليعازر وشمة</a:t>
            </a:r>
            <a:r>
              <a:rPr lang="en-US" sz="2800" dirty="0">
                <a:effectLst>
                  <a:glow rad="127000">
                    <a:schemeClr val="tx1"/>
                  </a:glow>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180366142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cs typeface="Arial" panose="020B0604020202020204" pitchFamily="34" charset="0"/>
              </a:rPr>
              <a:t>رجال داود الأبطال لجيمس تيسوت</a:t>
            </a:r>
            <a:endParaRPr lang="en-US" sz="3600" dirty="0">
              <a:effectLst>
                <a:glow rad="127000">
                  <a:schemeClr val="tx1"/>
                </a:glow>
              </a:effectLst>
              <a:ea typeface="ＭＳ Ｐゴシック" charset="0"/>
              <a:cs typeface="Arial" panose="020B0604020202020204" pitchFamily="34" charset="0"/>
            </a:endParaRPr>
          </a:p>
        </p:txBody>
      </p:sp>
      <p:sp>
        <p:nvSpPr>
          <p:cNvPr id="6" name="Rectangle 2"/>
          <p:cNvSpPr txBox="1">
            <a:spLocks noChangeArrowheads="1"/>
          </p:cNvSpPr>
          <p:nvPr/>
        </p:nvSpPr>
        <p:spPr bwMode="auto">
          <a:xfrm>
            <a:off x="30915" y="58052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١ أخبار الأيام 11 : 26 - 47</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84" y="1124744"/>
            <a:ext cx="9168864" cy="4477367"/>
          </a:xfrm>
          <a:prstGeom prst="rect">
            <a:avLst/>
          </a:prstGeom>
        </p:spPr>
      </p:pic>
    </p:spTree>
    <p:extLst>
      <p:ext uri="{BB962C8B-B14F-4D97-AF65-F5344CB8AC3E}">
        <p14:creationId xmlns:p14="http://schemas.microsoft.com/office/powerpoint/2010/main" val="311399799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7973036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الملك النموذجي</a:t>
            </a:r>
            <a:endParaRPr lang="en-US" sz="48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5900" y="977900"/>
            <a:ext cx="8699500" cy="4889500"/>
          </a:xfrm>
          <a:prstGeom prst="rect">
            <a:avLst/>
          </a:prstGeom>
        </p:spPr>
      </p:pic>
      <p:sp>
        <p:nvSpPr>
          <p:cNvPr id="5" name="Rectangle 2"/>
          <p:cNvSpPr txBox="1">
            <a:spLocks noChangeArrowheads="1"/>
          </p:cNvSpPr>
          <p:nvPr/>
        </p:nvSpPr>
        <p:spPr bwMode="auto">
          <a:xfrm>
            <a:off x="107504" y="6021288"/>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يا له من تباين مع شاول</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B12E8153-F2DA-F04B-A357-4FB6BE404265}"/>
              </a:ext>
            </a:extLst>
          </p:cNvPr>
          <p:cNvSpPr txBox="1">
            <a:spLocks noChangeArrowheads="1"/>
          </p:cNvSpPr>
          <p:nvPr/>
        </p:nvSpPr>
        <p:spPr bwMode="auto">
          <a:xfrm>
            <a:off x="3635896" y="2348880"/>
            <a:ext cx="5279504" cy="2880320"/>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spcBef>
                <a:spcPts val="50"/>
              </a:spcBef>
              <a:defRPr/>
            </a:pPr>
            <a:r>
              <a:rPr lang="ar-JO" kern="0" dirty="0">
                <a:effectLst/>
                <a:latin typeface="Arial" panose="020B0604020202020204" pitchFamily="34" charset="0"/>
                <a:ea typeface="ＭＳ Ｐゴシック" charset="0"/>
                <a:cs typeface="Arial" panose="020B0604020202020204" pitchFamily="34" charset="0"/>
              </a:rPr>
              <a:t>الملك</a:t>
            </a:r>
            <a:endParaRPr lang="en-US" sz="3600" kern="0" dirty="0">
              <a:effectLst/>
              <a:latin typeface="Arial" panose="020B0604020202020204" pitchFamily="34" charset="0"/>
              <a:ea typeface="ＭＳ Ｐゴシック" charset="0"/>
              <a:cs typeface="Arial" panose="020B0604020202020204" pitchFamily="34" charset="0"/>
            </a:endParaRPr>
          </a:p>
          <a:p>
            <a:pPr>
              <a:spcBef>
                <a:spcPts val="50"/>
              </a:spcBef>
              <a:defRPr/>
            </a:pPr>
            <a:r>
              <a:rPr lang="ar-JO" sz="11500" kern="0" dirty="0">
                <a:effectLst/>
                <a:latin typeface="Arial" panose="020B0604020202020204" pitchFamily="34" charset="0"/>
                <a:ea typeface="ＭＳ Ｐゴシック" charset="0"/>
                <a:cs typeface="Arial" panose="020B0604020202020204" pitchFamily="34" charset="0"/>
              </a:rPr>
              <a:t>داود</a:t>
            </a:r>
            <a:endParaRPr lang="en-US" sz="3600" kern="0" dirty="0">
              <a:effectLst/>
              <a:latin typeface="Arial" panose="020B0604020202020204" pitchFamily="34" charset="0"/>
              <a:ea typeface="ＭＳ Ｐゴシック" charset="0"/>
              <a:cs typeface="Arial" panose="020B0604020202020204" pitchFamily="34" charset="0"/>
            </a:endParaRPr>
          </a:p>
          <a:p>
            <a:pPr>
              <a:spcBef>
                <a:spcPts val="50"/>
              </a:spcBef>
              <a:defRPr/>
            </a:pPr>
            <a:r>
              <a:rPr lang="ar-JO" sz="2000" kern="0" dirty="0">
                <a:effectLst/>
                <a:latin typeface="Arial" panose="020B0604020202020204" pitchFamily="34" charset="0"/>
                <a:ea typeface="ＭＳ Ｐゴシック" charset="0"/>
                <a:cs typeface="Arial" panose="020B0604020202020204" pitchFamily="34" charset="0"/>
              </a:rPr>
              <a:t>رجل حسب قلب الله</a:t>
            </a:r>
            <a:endParaRPr lang="en-US" sz="2000"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87501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58064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عبادة الهيكل </a:t>
            </a:r>
            <a:r>
              <a:rPr lang="ar-JO" sz="4800" dirty="0">
                <a:effectLst>
                  <a:glow rad="127000">
                    <a:schemeClr val="tx1"/>
                  </a:glow>
                </a:effectLst>
                <a:ea typeface="ＭＳ Ｐゴシック" charset="0"/>
              </a:rPr>
              <a:t>فوق الوثنية.</a:t>
            </a:r>
            <a:endParaRPr lang="en-US" sz="48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E25A9AD2-36DA-220B-40B9-313D229EC88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815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ctr"/>
          <a:lstStyle/>
          <a:p>
            <a:pPr>
              <a:defRPr/>
            </a:pPr>
            <a:r>
              <a:rPr lang="ar-JO" sz="4000" dirty="0">
                <a:solidFill>
                  <a:srgbClr val="FFFF00"/>
                </a:solidFill>
              </a:rPr>
              <a:t>كافأ الله احترام داود للتابوت </a:t>
            </a:r>
            <a:r>
              <a:rPr lang="ar-JO" sz="4000" dirty="0"/>
              <a:t>بوعده بالسلالة الدائمة لعهد داود ليبين كيف تؤدي الطاعة إلى البركة          (١ أخبار الأيام 13-17)</a:t>
            </a:r>
            <a:endParaRPr lang="en-US" sz="40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3261320"/>
            <a:ext cx="9144000" cy="3048000"/>
          </a:xfrm>
          <a:prstGeom prst="rect">
            <a:avLst/>
          </a:prstGeom>
        </p:spPr>
      </p:pic>
    </p:spTree>
    <p:extLst>
      <p:ext uri="{BB962C8B-B14F-4D97-AF65-F5344CB8AC3E}">
        <p14:creationId xmlns:p14="http://schemas.microsoft.com/office/powerpoint/2010/main" val="289731182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 البيدر السابق لأرونة )</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عبادة منتظم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240" y="3126"/>
              <a:ext cx="1303" cy="472"/>
              <a:chOff x="-59" y="5059"/>
              <a:chExt cx="887"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59" y="5340"/>
                <a:ext cx="887"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3" name="Notched Right Arrow 2"/>
          <p:cNvSpPr/>
          <p:nvPr/>
        </p:nvSpPr>
        <p:spPr bwMode="auto">
          <a:xfrm>
            <a:off x="5220072" y="335699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40969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0590438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a:defRPr/>
            </a:pPr>
            <a:r>
              <a:rPr lang="ar-JO" sz="2800" dirty="0"/>
              <a:t>بارك الله داود كملك على الرغم من قصره والعديد من النساء والأطفال والإنتصارات على الفلسطينيين (١ أخبار الأيام 14)</a:t>
            </a:r>
            <a:endParaRPr lang="en-US" sz="2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620" y="1727572"/>
            <a:ext cx="9144000" cy="5143500"/>
          </a:xfrm>
          <a:prstGeom prst="rect">
            <a:avLst/>
          </a:prstGeom>
        </p:spPr>
      </p:pic>
    </p:spTree>
    <p:extLst>
      <p:ext uri="{BB962C8B-B14F-4D97-AF65-F5344CB8AC3E}">
        <p14:creationId xmlns:p14="http://schemas.microsoft.com/office/powerpoint/2010/main" val="57467963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4332315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(بيدر أرونة السابق)</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العبادة المنظم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195" y="3126"/>
              <a:ext cx="1348" cy="472"/>
              <a:chOff x="-90" y="5059"/>
              <a:chExt cx="918"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90" y="5340"/>
                <a:ext cx="91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3" name="Notched Right Arrow 2"/>
          <p:cNvSpPr/>
          <p:nvPr/>
        </p:nvSpPr>
        <p:spPr bwMode="auto">
          <a:xfrm>
            <a:off x="5220072" y="3933056"/>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15055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5572819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(بيدر أرونة السابق)</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العبادة المنظم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150" y="3126"/>
              <a:ext cx="1393" cy="472"/>
              <a:chOff x="-120" y="5059"/>
              <a:chExt cx="948"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120" y="5340"/>
                <a:ext cx="94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3" name="Notched Right Arrow 2"/>
          <p:cNvSpPr/>
          <p:nvPr/>
        </p:nvSpPr>
        <p:spPr bwMode="auto">
          <a:xfrm>
            <a:off x="5220072" y="443711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20061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أخبار الأيام مقابل صموئيل والملوك</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المفقود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موجود في صموئيل / الملوك؟</a:t>
              </a:r>
              <a:r>
                <a:rPr lang="en-US" altLang="zh-CN" sz="2500" b="1" dirty="0">
                  <a:solidFill>
                    <a:srgbClr val="FFFFFF"/>
                  </a:solidFill>
                  <a:latin typeface="Arial" panose="020B0604020202020204" pitchFamily="34" charset="0"/>
                  <a:ea typeface="宋体" charset="0"/>
                  <a:cs typeface="Arial" panose="020B0604020202020204" pitchFamily="34" charset="0"/>
                </a:rPr>
                <a:t>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الموجود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مفقود في صموئيل / الملوك؟</a:t>
                  </a:r>
                  <a:endParaRPr lang="en-US" altLang="zh-CN" sz="2500" b="1" dirty="0">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sz="2000" b="1" dirty="0">
                      <a:latin typeface="Arial" panose="020B0604020202020204" pitchFamily="34" charset="0"/>
                      <a:cs typeface="Arial" panose="020B0604020202020204" pitchFamily="34" charset="0"/>
                    </a:rPr>
                    <a:t> هذه بشكل عام عناصر سلبية أو مرتبطة بإسرائيل والعائلة المالكة</a:t>
                  </a:r>
                  <a:endParaRPr lang="en-US" altLang="zh-CN" sz="2100" b="1" dirty="0">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 ميكال تحتقر داود بسبب التابوت </a:t>
                </a:r>
              </a:p>
              <a:p>
                <a:pPr algn="ctr"/>
                <a:r>
                  <a:rPr lang="ar-JO" altLang="zh-CN" sz="2100" b="1" dirty="0">
                    <a:latin typeface="Arial" panose="020B0604020202020204" pitchFamily="34" charset="0"/>
                    <a:ea typeface="宋体" charset="0"/>
                    <a:cs typeface="Arial" panose="020B0604020202020204" pitchFamily="34" charset="0"/>
                  </a:rPr>
                  <a:t>(2 صم 6: 20ب-23)</a:t>
                </a:r>
                <a:endParaRPr lang="en-US" altLang="zh-CN" sz="2100" b="1" dirty="0">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altLang="zh-CN" sz="2100" b="1" dirty="0">
                    <a:latin typeface="Arial" panose="020B0604020202020204" pitchFamily="34" charset="0"/>
                    <a:ea typeface="宋体" charset="0"/>
                    <a:cs typeface="Arial" panose="020B0604020202020204" pitchFamily="34" charset="0"/>
                  </a:rPr>
                  <a:t>النواحي التأديبية في العهد الداوودي</a:t>
                </a:r>
              </a:p>
              <a:p>
                <a:pPr algn="ctr"/>
                <a:r>
                  <a:rPr lang="ar-JO" altLang="zh-CN" sz="2100" b="1" dirty="0">
                    <a:latin typeface="Arial" panose="020B0604020202020204" pitchFamily="34" charset="0"/>
                    <a:ea typeface="宋体" charset="0"/>
                    <a:cs typeface="Arial" panose="020B0604020202020204" pitchFamily="34" charset="0"/>
                  </a:rPr>
                  <a:t>(2 صم 7: 14ب)</a:t>
                </a:r>
                <a:endParaRPr lang="en-US" altLang="zh-CN" sz="2100" b="1" dirty="0">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(١ أخبار الأيام. ٢١: ٢٧ - ٢٢: ١ ؛            ٢ صموئيل ٢٤:٢٥)</a:t>
                </a:r>
                <a:endParaRPr lang="en-US" altLang="zh-CN" sz="2100" b="1" dirty="0">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أخبار الأيام ٢٢-٢٧)</a:t>
                </a:r>
                <a:endParaRPr lang="en-US" altLang="zh-CN" sz="2100" b="1" dirty="0">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مشاكل داود مع أبشالوم</a:t>
                </a:r>
              </a:p>
              <a:p>
                <a:pPr algn="ctr"/>
                <a:r>
                  <a:rPr lang="ar-JO" altLang="zh-CN" sz="2100" b="1" dirty="0">
                    <a:latin typeface="Arial" panose="020B0604020202020204" pitchFamily="34" charset="0"/>
                    <a:ea typeface="宋体" charset="0"/>
                    <a:cs typeface="Arial" panose="020B0604020202020204" pitchFamily="34" charset="0"/>
                  </a:rPr>
                  <a:t>(2 صم 13 – 19)</a:t>
                </a:r>
                <a:endParaRPr lang="en-US" altLang="zh-CN" sz="2100" b="1" dirty="0">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(١ أخبار 28: 1-29: 22 أ)</a:t>
                </a:r>
                <a:endParaRPr lang="en-US" altLang="zh-CN" sz="2100" b="1" dirty="0">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إخماد تمرد شبع</a:t>
                </a:r>
              </a:p>
              <a:p>
                <a:pPr algn="ctr"/>
                <a:r>
                  <a:rPr lang="ar-JO" altLang="zh-CN" sz="2100" b="1" dirty="0">
                    <a:latin typeface="Arial" panose="020B0604020202020204" pitchFamily="34" charset="0"/>
                    <a:ea typeface="宋体" charset="0"/>
                    <a:cs typeface="Arial" panose="020B0604020202020204" pitchFamily="34" charset="0"/>
                  </a:rPr>
                  <a:t>(2 صم 20)</a:t>
                </a:r>
                <a:endParaRPr lang="en-US" altLang="zh-CN" sz="2100" b="1" dirty="0">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أخبار الأيام ١١: ٥-٢٣)</a:t>
                </a:r>
                <a:endParaRPr lang="en-US" altLang="zh-CN" sz="2100" b="1" dirty="0">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2" name="Cloud 1"/>
          <p:cNvSpPr/>
          <p:nvPr/>
        </p:nvSpPr>
        <p:spPr bwMode="auto">
          <a:xfrm>
            <a:off x="4139952" y="2708920"/>
            <a:ext cx="5328592" cy="79151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99504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br>
              <a:rPr lang="en-US"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2. كن مُؤسَسَاً </a:t>
            </a:r>
            <a:r>
              <a:rPr lang="ar-JO" sz="4800" dirty="0">
                <a:solidFill>
                  <a:srgbClr val="FFFF00"/>
                </a:solidFill>
                <a:effectLst>
                  <a:glow rad="127000">
                    <a:schemeClr val="tx1"/>
                  </a:glow>
                </a:effectLst>
                <a:ea typeface="ＭＳ Ｐゴシック" charset="0"/>
                <a:cs typeface="Arial" panose="020B0604020202020204" pitchFamily="34" charset="0"/>
              </a:rPr>
              <a:t>بعبادة يسوع </a:t>
            </a:r>
            <a:r>
              <a:rPr lang="ar-JO" sz="4800" dirty="0">
                <a:effectLst>
                  <a:glow rad="127000">
                    <a:schemeClr val="tx1"/>
                  </a:glow>
                </a:effectLst>
                <a:ea typeface="ＭＳ Ｐゴシック" charset="0"/>
                <a:cs typeface="Arial" panose="020B0604020202020204" pitchFamily="34" charset="0"/>
              </a:rPr>
              <a:t>كوريث داود.</a:t>
            </a:r>
            <a:endParaRPr lang="en-US" sz="4800" dirty="0">
              <a:effectLst>
                <a:glow rad="127000">
                  <a:schemeClr val="tx1"/>
                </a:glow>
              </a:effectLst>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AFD94D93-8FAD-7FC6-0057-010477B9B5EE}"/>
              </a:ext>
            </a:extLst>
          </p:cNvPr>
          <p:cNvSpPr txBox="1">
            <a:spLocks noChangeArrowheads="1"/>
          </p:cNvSpPr>
          <p:nvPr/>
        </p:nvSpPr>
        <p:spPr bwMode="auto">
          <a:xfrm>
            <a:off x="323528" y="5920006"/>
            <a:ext cx="846769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0523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ar-JO" sz="3200" dirty="0">
                <a:latin typeface="Arial" panose="020B0604020202020204" pitchFamily="34" charset="0"/>
                <a:cs typeface="Arial" panose="020B0604020202020204" pitchFamily="34" charset="0"/>
              </a:rPr>
              <a:t>وأخبرك أن الرب يبني لك بيتاً ويكون متى كملت أيامك لتذهب مع آبائك أني أقيم بعدك نسلك الذي يكون من بنيك و</a:t>
            </a:r>
            <a:r>
              <a:rPr lang="ar-JO" sz="3200" dirty="0">
                <a:solidFill>
                  <a:srgbClr val="FFFF00"/>
                </a:solidFill>
                <a:latin typeface="Arial" panose="020B0604020202020204" pitchFamily="34" charset="0"/>
                <a:cs typeface="Arial" panose="020B0604020202020204" pitchFamily="34" charset="0"/>
              </a:rPr>
              <a:t>أثبت</a:t>
            </a:r>
            <a:r>
              <a:rPr lang="ar-JO" sz="3200" dirty="0">
                <a:latin typeface="Arial" panose="020B0604020202020204" pitchFamily="34" charset="0"/>
                <a:cs typeface="Arial" panose="020B0604020202020204" pitchFamily="34" charset="0"/>
              </a:rPr>
              <a:t> مملكته هو يبني لي بيتاً وأنا </a:t>
            </a:r>
            <a:r>
              <a:rPr lang="ar-JO" sz="3200" dirty="0">
                <a:solidFill>
                  <a:srgbClr val="FFFF00"/>
                </a:solidFill>
                <a:latin typeface="Arial" panose="020B0604020202020204" pitchFamily="34" charset="0"/>
                <a:cs typeface="Arial" panose="020B0604020202020204" pitchFamily="34" charset="0"/>
              </a:rPr>
              <a:t>أثبت</a:t>
            </a:r>
            <a:r>
              <a:rPr lang="ar-JO" sz="3200" dirty="0">
                <a:latin typeface="Arial" panose="020B0604020202020204" pitchFamily="34" charset="0"/>
                <a:cs typeface="Arial" panose="020B0604020202020204" pitchFamily="34" charset="0"/>
              </a:rPr>
              <a:t> كرسيه إلى الأبد أنا أكون له أباً وهو يكون لي ابناً ولا أنزع رحمتي عنه كما نزعتها عن الذي كان قبلك وأقيمه في بيتي وملكوتي إلى الأبد ويكون كرسيه </a:t>
            </a:r>
            <a:r>
              <a:rPr lang="ar-JO" sz="3200" dirty="0">
                <a:solidFill>
                  <a:srgbClr val="FFFF00"/>
                </a:solidFill>
                <a:latin typeface="Arial" panose="020B0604020202020204" pitchFamily="34" charset="0"/>
                <a:cs typeface="Arial" panose="020B0604020202020204" pitchFamily="34" charset="0"/>
              </a:rPr>
              <a:t>ثابتاً</a:t>
            </a:r>
            <a:r>
              <a:rPr lang="ar-JO" sz="3200" dirty="0">
                <a:latin typeface="Arial" panose="020B0604020202020204" pitchFamily="34" charset="0"/>
                <a:cs typeface="Arial" panose="020B0604020202020204" pitchFamily="34" charset="0"/>
              </a:rPr>
              <a:t> إلى الأبد</a:t>
            </a:r>
          </a:p>
          <a:p>
            <a:pPr algn="ctr" defTabSz="457200"/>
            <a:r>
              <a:rPr lang="ar-JO" sz="3200" dirty="0">
                <a:latin typeface="Arial" panose="020B0604020202020204" pitchFamily="34" charset="0"/>
                <a:cs typeface="Arial" panose="020B0604020202020204" pitchFamily="34" charset="0"/>
              </a:rPr>
              <a:t>(1 أخ 17 : 10ب – 14)</a:t>
            </a:r>
            <a:endParaRPr lang="en-US" sz="32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262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12324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 </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(بيدر أرونة السابق)</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العبادة المنظم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195" y="3126"/>
              <a:ext cx="1348" cy="472"/>
              <a:chOff x="-90" y="5059"/>
              <a:chExt cx="918"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90" y="5340"/>
                <a:ext cx="91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87" name="Notched Right Arrow 86"/>
          <p:cNvSpPr/>
          <p:nvPr/>
        </p:nvSpPr>
        <p:spPr bwMode="auto">
          <a:xfrm>
            <a:off x="5220072" y="551723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23492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814988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5" name="Explosion 1 24"/>
          <p:cNvSpPr/>
          <p:nvPr/>
        </p:nvSpPr>
        <p:spPr bwMode="auto">
          <a:xfrm>
            <a:off x="7387011" y="855472"/>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6" name="Explosion 1 25"/>
          <p:cNvSpPr/>
          <p:nvPr/>
        </p:nvSpPr>
        <p:spPr bwMode="auto">
          <a:xfrm>
            <a:off x="6819343"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4" name="Explosion 1 23"/>
          <p:cNvSpPr/>
          <p:nvPr/>
        </p:nvSpPr>
        <p:spPr bwMode="auto">
          <a:xfrm>
            <a:off x="6210675" y="471853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دول جديدة          تابعة لداود</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 10</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 name="Explosion 1 1"/>
          <p:cNvSpPr/>
          <p:nvPr/>
        </p:nvSpPr>
        <p:spPr bwMode="auto">
          <a:xfrm>
            <a:off x="3819769" y="385884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زبح</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defTabSz="457200" eaLnBrk="0" hangingPunct="0">
              <a:defRPr b="1" i="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i="0" dirty="0">
                <a:solidFill>
                  <a:srgbClr val="FFFF00"/>
                </a:solidFill>
              </a:rPr>
              <a:t>كافأ الله داود بالنصر على الفلسطينيين </a:t>
            </a:r>
            <a:r>
              <a:rPr lang="ar-JO" i="0" dirty="0"/>
              <a:t>والأمم الأخرى ليُظهره كملك صالح وعده الله بسلالة أبدية (١ أخبار الأيام 18-20).</a:t>
            </a:r>
            <a:endParaRPr lang="en-US" i="0" dirty="0"/>
          </a:p>
        </p:txBody>
      </p:sp>
    </p:spTree>
    <p:extLst>
      <p:ext uri="{BB962C8B-B14F-4D97-AF65-F5344CB8AC3E}">
        <p14:creationId xmlns:p14="http://schemas.microsoft.com/office/powerpoint/2010/main" val="237448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80">
                                          <p:stCondLst>
                                            <p:cond delay="0"/>
                                          </p:stCondLst>
                                        </p:cTn>
                                        <p:tgtEl>
                                          <p:spTgt spid="25"/>
                                        </p:tgtEl>
                                      </p:cBhvr>
                                    </p:animEffect>
                                    <p:anim calcmode="lin" valueType="num">
                                      <p:cBhvr>
                                        <p:cTn id="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 dur="26">
                                          <p:stCondLst>
                                            <p:cond delay="650"/>
                                          </p:stCondLst>
                                        </p:cTn>
                                        <p:tgtEl>
                                          <p:spTgt spid="25"/>
                                        </p:tgtEl>
                                      </p:cBhvr>
                                      <p:to x="100000" y="60000"/>
                                    </p:animScale>
                                    <p:animScale>
                                      <p:cBhvr>
                                        <p:cTn id="16" dur="166" decel="50000">
                                          <p:stCondLst>
                                            <p:cond delay="676"/>
                                          </p:stCondLst>
                                        </p:cTn>
                                        <p:tgtEl>
                                          <p:spTgt spid="25"/>
                                        </p:tgtEl>
                                      </p:cBhvr>
                                      <p:to x="100000" y="100000"/>
                                    </p:animScale>
                                    <p:animScale>
                                      <p:cBhvr>
                                        <p:cTn id="17" dur="26">
                                          <p:stCondLst>
                                            <p:cond delay="1312"/>
                                          </p:stCondLst>
                                        </p:cTn>
                                        <p:tgtEl>
                                          <p:spTgt spid="25"/>
                                        </p:tgtEl>
                                      </p:cBhvr>
                                      <p:to x="100000" y="80000"/>
                                    </p:animScale>
                                    <p:animScale>
                                      <p:cBhvr>
                                        <p:cTn id="18" dur="166" decel="50000">
                                          <p:stCondLst>
                                            <p:cond delay="1338"/>
                                          </p:stCondLst>
                                        </p:cTn>
                                        <p:tgtEl>
                                          <p:spTgt spid="25"/>
                                        </p:tgtEl>
                                      </p:cBhvr>
                                      <p:to x="100000" y="100000"/>
                                    </p:animScale>
                                    <p:animScale>
                                      <p:cBhvr>
                                        <p:cTn id="19" dur="26">
                                          <p:stCondLst>
                                            <p:cond delay="1642"/>
                                          </p:stCondLst>
                                        </p:cTn>
                                        <p:tgtEl>
                                          <p:spTgt spid="25"/>
                                        </p:tgtEl>
                                      </p:cBhvr>
                                      <p:to x="100000" y="90000"/>
                                    </p:animScale>
                                    <p:animScale>
                                      <p:cBhvr>
                                        <p:cTn id="20" dur="166" decel="50000">
                                          <p:stCondLst>
                                            <p:cond delay="1668"/>
                                          </p:stCondLst>
                                        </p:cTn>
                                        <p:tgtEl>
                                          <p:spTgt spid="25"/>
                                        </p:tgtEl>
                                      </p:cBhvr>
                                      <p:to x="100000" y="100000"/>
                                    </p:animScale>
                                    <p:animScale>
                                      <p:cBhvr>
                                        <p:cTn id="21" dur="26">
                                          <p:stCondLst>
                                            <p:cond delay="1808"/>
                                          </p:stCondLst>
                                        </p:cTn>
                                        <p:tgtEl>
                                          <p:spTgt spid="25"/>
                                        </p:tgtEl>
                                      </p:cBhvr>
                                      <p:to x="100000" y="95000"/>
                                    </p:animScale>
                                    <p:animScale>
                                      <p:cBhvr>
                                        <p:cTn id="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532922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8" name="Explosion 1 27"/>
          <p:cNvSpPr/>
          <p:nvPr/>
        </p:nvSpPr>
        <p:spPr bwMode="auto">
          <a:xfrm>
            <a:off x="7395347"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5" name="Explosion 1 24"/>
          <p:cNvSpPr/>
          <p:nvPr/>
        </p:nvSpPr>
        <p:spPr bwMode="auto">
          <a:xfrm>
            <a:off x="7387011" y="855472"/>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6" name="Explosion 1 25"/>
          <p:cNvSpPr/>
          <p:nvPr/>
        </p:nvSpPr>
        <p:spPr bwMode="auto">
          <a:xfrm>
            <a:off x="6819343"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4" name="Explosion 1 23"/>
          <p:cNvSpPr/>
          <p:nvPr/>
        </p:nvSpPr>
        <p:spPr bwMode="auto">
          <a:xfrm>
            <a:off x="6210675" y="471853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43012"/>
            <a:ext cx="5076057"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الإنتصار على             أرام وعمون</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 19</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 name="Explosion 1 1"/>
          <p:cNvSpPr/>
          <p:nvPr/>
        </p:nvSpPr>
        <p:spPr bwMode="auto">
          <a:xfrm>
            <a:off x="3819769" y="385884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زبح</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689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1517761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6023" y="29469"/>
            <a:ext cx="8604449" cy="2501023"/>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وكانت أيضاً حرب مع الفلسطينيين فقتل ألحانان بن ياعور لحمي أخا جليات الجتي وكانت قناة رمحه كنول النساجين</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(١ أخبار الأيام ٢٠: ٥)</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(٢ صموئيل ٢١: ١٩ )</a:t>
            </a:r>
            <a:endParaRPr lang="en-US" sz="32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14853585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403246"/>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373777"/>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ثم كانت أيضاً حرب في جت وكان رجل طويل القامة أعنش أصابعه أربع وعشرون وهو أيضاً ولد لرافا ولما عير إسرائيل ضربه يهوناثان بن شمعا أخي داود</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(١ أخبار الأيام ٢٠: ٦-٧)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(٢ صموئيل ٢١: ٢٠ )</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239739299"/>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9607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كيف يمكن أن تكون مُؤسَسَاَ بشكل مناسب في عالم متقلقل؟</a:t>
            </a:r>
            <a:r>
              <a:rPr lang="en-US" sz="4800" dirty="0">
                <a:effectLst>
                  <a:glow rad="127000">
                    <a:schemeClr val="tx1"/>
                  </a:glow>
                </a:effectLst>
                <a:ea typeface="ＭＳ Ｐゴシック" charset="0"/>
                <a:cs typeface="Arial" panose="020B0604020202020204" pitchFamily="34" charset="0"/>
              </a:rPr>
              <a:t> </a:t>
            </a:r>
          </a:p>
        </p:txBody>
      </p:sp>
      <p:sp>
        <p:nvSpPr>
          <p:cNvPr id="3" name="Rectangle 2">
            <a:extLst>
              <a:ext uri="{FF2B5EF4-FFF2-40B4-BE49-F238E27FC236}">
                <a16:creationId xmlns:a16="http://schemas.microsoft.com/office/drawing/2014/main" id="{02CCDFA7-B6A6-BD77-A070-C89B9123038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227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648" y="2603500"/>
            <a:ext cx="63754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535435"/>
          </a:xfrm>
          <a:effectLst>
            <a:outerShdw blurRad="63500" dist="35921" dir="2700000" algn="ctr" rotWithShape="0">
              <a:schemeClr val="tx2">
                <a:alpha val="74998"/>
              </a:schemeClr>
            </a:outerShdw>
          </a:effectLst>
        </p:spPr>
        <p:txBody>
          <a:bodyPr anchor="ctr"/>
          <a:lstStyle/>
          <a:p>
            <a:pPr>
              <a:defRPr/>
            </a:pPr>
            <a:r>
              <a:rPr lang="ar-JO" sz="3600" dirty="0">
                <a:solidFill>
                  <a:srgbClr val="FFFF00"/>
                </a:solidFill>
              </a:rPr>
              <a:t>بارك الله عبادة داود </a:t>
            </a:r>
            <a:r>
              <a:rPr lang="ar-JO" sz="3600" dirty="0"/>
              <a:t>من خلال اختيار موقع الهيكل وتنظيم المواد والقادة والتكليف بالعمل لتشجيع عبادة الهيكل    (أخبار الأيام الأول 21-29)</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90571744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2400"/>
            <a:ext cx="9144000" cy="6553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51520" y="260648"/>
            <a:ext cx="4788023" cy="936104"/>
          </a:xfrm>
          <a:solidFill>
            <a:schemeClr val="tx1"/>
          </a:solidFill>
          <a:effectLst/>
        </p:spPr>
        <p:txBody>
          <a:bodyPr/>
          <a:lstStyle/>
          <a:p>
            <a:pPr>
              <a:defRPr/>
            </a:pPr>
            <a:r>
              <a:rPr lang="ar-JO" dirty="0">
                <a:effectLst/>
                <a:ea typeface="ＭＳ Ｐゴシック" charset="0"/>
              </a:rPr>
              <a:t>موقع الهيكل</a:t>
            </a:r>
            <a:endParaRPr lang="en-US" dirty="0">
              <a:effectLst/>
              <a:ea typeface="ＭＳ Ｐゴシック" charset="0"/>
            </a:endParaRPr>
          </a:p>
        </p:txBody>
      </p:sp>
      <p:sp>
        <p:nvSpPr>
          <p:cNvPr id="4" name="Right Arrow 3"/>
          <p:cNvSpPr/>
          <p:nvPr/>
        </p:nvSpPr>
        <p:spPr bwMode="auto">
          <a:xfrm>
            <a:off x="5004048" y="476672"/>
            <a:ext cx="1656184" cy="921412"/>
          </a:xfrm>
          <a:prstGeom prst="righ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352160"/>
      </p:ext>
    </p:extLst>
  </p:cSld>
  <p:clrMapOvr>
    <a:overrideClrMapping bg1="lt1" tx1="dk1" bg2="lt2" tx2="dk2" accent1="accent1" accent2="accent2" accent3="accent3" accent4="accent4" accent5="accent5" accent6="accent6" hlink="hlink" folHlink="folHlink"/>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25288"/>
            <a:ext cx="9144000" cy="584001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922"/>
            <a:ext cx="9144000" cy="936104"/>
          </a:xfrm>
          <a:solidFill>
            <a:schemeClr val="tx1"/>
          </a:solidFill>
          <a:effectLst/>
        </p:spPr>
        <p:txBody>
          <a:bodyPr/>
          <a:lstStyle/>
          <a:p>
            <a:pPr>
              <a:defRPr/>
            </a:pPr>
            <a:r>
              <a:rPr lang="ar-JO" dirty="0">
                <a:effectLst/>
                <a:ea typeface="ＭＳ Ｐゴシック" charset="0"/>
              </a:rPr>
              <a:t>بيدر أرونة</a:t>
            </a:r>
            <a:endParaRPr lang="en-US" dirty="0">
              <a:effectLst/>
              <a:ea typeface="ＭＳ Ｐゴシック" charset="0"/>
            </a:endParaRPr>
          </a:p>
        </p:txBody>
      </p:sp>
      <p:sp>
        <p:nvSpPr>
          <p:cNvPr id="8" name="Rectangle 2"/>
          <p:cNvSpPr txBox="1">
            <a:spLocks noChangeArrowheads="1"/>
          </p:cNvSpPr>
          <p:nvPr/>
        </p:nvSpPr>
        <p:spPr bwMode="auto">
          <a:xfrm>
            <a:off x="0" y="5877272"/>
            <a:ext cx="9144000" cy="936104"/>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latin typeface="Arial" panose="020B0604020202020204" pitchFamily="34" charset="0"/>
                <a:ea typeface="ＭＳ Ｐゴシック" charset="0"/>
                <a:cs typeface="Arial" panose="020B0604020202020204" pitchFamily="34" charset="0"/>
              </a:rPr>
              <a:t>١ أخبار الأيام 21 : 15 و18</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1947737"/>
      </p:ext>
    </p:extLst>
  </p:cSld>
  <p:clrMapOvr>
    <a:overrideClrMapping bg1="lt1" tx1="dk1" bg2="lt2" tx2="dk2" accent1="accent1" accent2="accent2" accent3="accent3" accent4="accent4" accent5="accent5" accent6="accent6" hlink="hlink" folHlink="folHlink"/>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ar-JO" dirty="0">
                <a:solidFill>
                  <a:srgbClr val="000000"/>
                </a:solidFill>
                <a:ea typeface="ＭＳ Ｐゴシック" charset="0"/>
              </a:rPr>
              <a:t>موقع الهيكل (1 أخ 21)</a:t>
            </a:r>
            <a:endParaRPr lang="en-US" dirty="0">
              <a:solidFill>
                <a:srgbClr val="000000"/>
              </a:solidFill>
              <a:effectLst/>
              <a:ea typeface="ＭＳ Ｐゴシック"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772816"/>
            <a:ext cx="10529926" cy="5085184"/>
          </a:xfrm>
          <a:prstGeom prst="rect">
            <a:avLst/>
          </a:prstGeom>
        </p:spPr>
      </p:pic>
      <p:sp>
        <p:nvSpPr>
          <p:cNvPr id="6" name="Rectangle 2">
            <a:extLst>
              <a:ext uri="{FF2B5EF4-FFF2-40B4-BE49-F238E27FC236}">
                <a16:creationId xmlns:a16="http://schemas.microsoft.com/office/drawing/2014/main" id="{4190D8B4-9B56-CA49-ACCF-3114374B1D1A}"/>
              </a:ext>
            </a:extLst>
          </p:cNvPr>
          <p:cNvSpPr txBox="1">
            <a:spLocks noChangeArrowheads="1"/>
          </p:cNvSpPr>
          <p:nvPr/>
        </p:nvSpPr>
        <p:spPr bwMode="auto">
          <a:xfrm>
            <a:off x="3995936" y="1772816"/>
            <a:ext cx="5148064"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solidFill>
                  <a:srgbClr val="000000"/>
                </a:solidFill>
                <a:latin typeface="Arial" panose="020B0604020202020204" pitchFamily="34" charset="0"/>
                <a:ea typeface="ＭＳ Ｐゴシック" charset="0"/>
                <a:cs typeface="Arial" panose="020B0604020202020204" pitchFamily="34" charset="0"/>
              </a:rPr>
              <a:t>قبة الصخرة (لأنطونيا)</a:t>
            </a:r>
            <a:endParaRPr lang="en-US" sz="2400" b="1" kern="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A077C0B-A411-7343-8C4F-4B28C069D1E6}"/>
              </a:ext>
            </a:extLst>
          </p:cNvPr>
          <p:cNvSpPr txBox="1">
            <a:spLocks noChangeArrowheads="1"/>
          </p:cNvSpPr>
          <p:nvPr/>
        </p:nvSpPr>
        <p:spPr bwMode="auto">
          <a:xfrm>
            <a:off x="0" y="2885788"/>
            <a:ext cx="4103440"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400" b="1" kern="0" dirty="0">
                <a:solidFill>
                  <a:srgbClr val="000000"/>
                </a:solidFill>
                <a:latin typeface="Arial" panose="020B0604020202020204" pitchFamily="34" charset="0"/>
                <a:ea typeface="ＭＳ Ｐゴシック" charset="0"/>
                <a:cs typeface="Arial" panose="020B0604020202020204" pitchFamily="34" charset="0"/>
              </a:rPr>
              <a:t>البيدر</a:t>
            </a:r>
            <a:endParaRPr lang="en-US" sz="2400" b="1" kern="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471594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1"/>
            <a:ext cx="6372200" cy="6913837"/>
          </a:xfrm>
          <a:prstGeom prst="rect">
            <a:avLst/>
          </a:prstGeom>
        </p:spPr>
      </p:pic>
      <p:sp>
        <p:nvSpPr>
          <p:cNvPr id="900098" name="Rectangle 2"/>
          <p:cNvSpPr>
            <a:spLocks noGrp="1" noChangeArrowheads="1"/>
          </p:cNvSpPr>
          <p:nvPr>
            <p:ph type="ctrTitle"/>
          </p:nvPr>
        </p:nvSpPr>
        <p:spPr>
          <a:xfrm>
            <a:off x="6372200" y="-16580"/>
            <a:ext cx="2771799" cy="2365460"/>
          </a:xfrm>
          <a:effectLst/>
        </p:spPr>
        <p:txBody>
          <a:bodyPr/>
          <a:lstStyle/>
          <a:p>
            <a:pPr>
              <a:defRPr/>
            </a:pPr>
            <a:r>
              <a:rPr lang="ar-JO" dirty="0">
                <a:effectLst/>
                <a:ea typeface="ＭＳ Ｐゴシック" charset="0"/>
              </a:rPr>
              <a:t>موقع الهيكل</a:t>
            </a:r>
            <a:endParaRPr lang="en-US" dirty="0">
              <a:effectLst/>
              <a:ea typeface="ＭＳ Ｐゴシック" charset="0"/>
            </a:endParaRPr>
          </a:p>
        </p:txBody>
      </p:sp>
    </p:spTree>
    <p:extLst>
      <p:ext uri="{BB962C8B-B14F-4D97-AF65-F5344CB8AC3E}">
        <p14:creationId xmlns:p14="http://schemas.microsoft.com/office/powerpoint/2010/main" val="2292941216"/>
      </p:ext>
    </p:extLst>
  </p:cSld>
  <p:clrMapOvr>
    <a:overrideClrMapping bg1="lt1" tx1="dk1" bg2="lt2" tx2="dk2" accent1="accent1" accent2="accent2" accent3="accent3" accent4="accent4" accent5="accent5" accent6="accent6" hlink="hlink" folHlink="folHlink"/>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 والملوك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مقتل عائلة شاول (1 صم 21: 1-14)</a:t>
                  </a:r>
                  <a:endParaRPr lang="en-US" sz="2000" b="1" dirty="0">
                    <a:latin typeface="Arial" panose="020B0604020202020204" pitchFamily="34" charset="0"/>
                    <a:cs typeface="Arial" panose="020B0604020202020204" pitchFamily="34"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هزم أبيام من يهوذا يربعام الإسرائيلي بتكريمه الهيكل (أخبار الأيام الثاني 13: 3-21)</a:t>
                  </a:r>
                  <a:endParaRPr lang="en-US" sz="2000" b="1" dirty="0">
                    <a:latin typeface="Arial" panose="020B0604020202020204" pitchFamily="34" charset="0"/>
                    <a:cs typeface="Arial" panose="020B0604020202020204" pitchFamily="34"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تمرد أدونيا ضد داود أبيه (1 ملوك 1)</a:t>
                  </a:r>
                  <a:endParaRPr lang="en-US" sz="2000" b="1" dirty="0">
                    <a:latin typeface="Arial" panose="020B0604020202020204" pitchFamily="34" charset="0"/>
                    <a:cs typeface="Arial" panose="020B0604020202020204" pitchFamily="34"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نهضات تحت 6 ملوك من يهوذا جميعهم أبناء داود</a:t>
                  </a:r>
                  <a:endParaRPr lang="en-US" sz="2000" b="1" dirty="0">
                    <a:latin typeface="Arial" panose="020B0604020202020204" pitchFamily="34" charset="0"/>
                    <a:cs typeface="Arial" panose="020B0604020202020204" pitchFamily="34"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طلب داود من سليمان الإنتقام لمقاوميه                  (1 ملوك 2: 1-9)</a:t>
                  </a:r>
                  <a:endParaRPr lang="en-US" sz="2000" b="1" dirty="0">
                    <a:latin typeface="Arial" panose="020B0604020202020204" pitchFamily="34" charset="0"/>
                    <a:cs typeface="Arial" panose="020B0604020202020204" pitchFamily="34"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ببناء الهيكل                         (١ أخبار الأيام 22: 2-19)</a:t>
                  </a:r>
                  <a:endParaRPr lang="en-US" sz="2000" b="1" dirty="0">
                    <a:latin typeface="Arial" panose="020B0604020202020204" pitchFamily="34" charset="0"/>
                    <a:cs typeface="Arial" panose="020B0604020202020204" pitchFamily="34"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معلومات سلبية عن ملوك إسرائيل (على سبيل المثال    1 ملوك 13: 1-14: 20 على يربعام ؛                   1 ملوك 15: 25-21: 29 على الآخرين)</a:t>
                  </a:r>
                  <a:endParaRPr lang="en-US" sz="2000" b="1" dirty="0">
                    <a:latin typeface="Arial" panose="020B0604020202020204" pitchFamily="34" charset="0"/>
                    <a:cs typeface="Arial" panose="020B0604020202020204" pitchFamily="34"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تفاصيل إيجابية عن ملوك يهوذا: آسا (١ أخبار الأيام ١٤: ٦-١٥: ١٥) ، يهوشافاط (٢ أخبار الأيام ١٧: ١-١٩) ، حزقيا (٢ أخبار الأيام ٣٢: ٢٧-٣٠) ، إلخ</a:t>
                  </a:r>
                  <a:endParaRPr lang="en-US" sz="1900" b="1" dirty="0">
                    <a:latin typeface="Arial" panose="020B0604020202020204" pitchFamily="34" charset="0"/>
                    <a:cs typeface="Arial" panose="020B0604020202020204" pitchFamily="34"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قصص إيليا (1 ملوك 15: 25-21: 29)           وإليشع (2 ملوك 2: 1-8: 15 ؛ 13: 14-25)        منذ أن خدموا في إسرائيل بشكل أساسي</a:t>
                  </a:r>
                  <a:endParaRPr lang="en-US" sz="2000" b="1" dirty="0">
                    <a:latin typeface="Arial" panose="020B0604020202020204" pitchFamily="34" charset="0"/>
                    <a:cs typeface="Arial" panose="020B0604020202020204" pitchFamily="34"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تأديب الله بالضربات وغزوات العدو ليورام يهوذا على طرقه الشريرة (١ أخبار الأيام 21: 11-20)</a:t>
                  </a:r>
                  <a:endParaRPr lang="en-US" sz="2000" b="1" dirty="0">
                    <a:latin typeface="Arial" panose="020B0604020202020204" pitchFamily="34" charset="0"/>
                    <a:cs typeface="Arial" panose="020B0604020202020204" pitchFamily="34"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الأحداث السلبية بعد سقوط يهوذا (الملوك الثاني 25)</a:t>
                  </a:r>
                  <a:endParaRPr lang="en-US" sz="2000" b="1" dirty="0">
                    <a:latin typeface="Arial" panose="020B0604020202020204" pitchFamily="34" charset="0"/>
                    <a:cs typeface="Arial" panose="020B0604020202020204" pitchFamily="34"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تجديد عيد الفصح (2 أخبار الأيام 30) وإصلاحات أخرى في العبادة (2 أخبار الأيام 31)</a:t>
                  </a:r>
                  <a:endParaRPr lang="en-US" sz="2000" b="1" dirty="0">
                    <a:latin typeface="Arial" panose="020B0604020202020204" pitchFamily="34" charset="0"/>
                    <a:cs typeface="Arial" panose="020B0604020202020204" pitchFamily="34"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سقوطين لإسرائيل (2 ملوك 17: 1-41 و17: 5-6 ؛ 18: 9-12)</a:t>
                  </a:r>
                  <a:endParaRPr lang="en-US" sz="2000" b="1" dirty="0">
                    <a:latin typeface="Arial" panose="020B0604020202020204" pitchFamily="34" charset="0"/>
                    <a:cs typeface="Arial" panose="020B0604020202020204" pitchFamily="34"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نهاية سبي يهوذا (٢ أخبار ٣٦: ٢٢-٢٣)</a:t>
                  </a:r>
                  <a:endParaRPr lang="en-US" sz="2000" b="1" dirty="0">
                    <a:latin typeface="Arial" panose="020B0604020202020204" pitchFamily="34" charset="0"/>
                    <a:cs typeface="Arial" panose="020B0604020202020204" pitchFamily="34"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61FF58AC-74EB-9449-903F-F8E719A1738F}"/>
              </a:ext>
            </a:extLst>
          </p:cNvPr>
          <p:cNvSpPr/>
          <p:nvPr/>
        </p:nvSpPr>
        <p:spPr bwMode="auto">
          <a:xfrm>
            <a:off x="-13311" y="-2840"/>
            <a:ext cx="9146198" cy="6888223"/>
          </a:xfrm>
          <a:prstGeom prst="rect">
            <a:avLst/>
          </a:prstGeom>
          <a:solidFill>
            <a:srgbClr val="FFFDE4"/>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أخبار الأيام مقابل صموئيل والملوك</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3"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المفقود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موجود في صموئيل / الملوك؟</a:t>
              </a:r>
              <a:r>
                <a:rPr lang="en-US" altLang="zh-CN" sz="2500" b="1" dirty="0">
                  <a:solidFill>
                    <a:srgbClr val="FFFFFF"/>
                  </a:solidFill>
                  <a:latin typeface="Arial" panose="020B0604020202020204" pitchFamily="34" charset="0"/>
                  <a:ea typeface="宋体" charset="0"/>
                  <a:cs typeface="Arial" panose="020B0604020202020204" pitchFamily="34" charset="0"/>
                </a:rPr>
                <a:t> </a:t>
              </a:r>
            </a:p>
          </p:txBody>
        </p:sp>
        <p:grpSp>
          <p:nvGrpSpPr>
            <p:cNvPr id="4"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5"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الموجود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مفقود في صموئيل / الملوك؟</a:t>
                  </a:r>
                  <a:endParaRPr lang="en-US" altLang="zh-CN" sz="2500" b="1" dirty="0">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6"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7"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sz="2000" b="1" dirty="0">
                      <a:latin typeface="Arial" panose="020B0604020202020204" pitchFamily="34" charset="0"/>
                      <a:cs typeface="Arial" panose="020B0604020202020204" pitchFamily="34" charset="0"/>
                    </a:rPr>
                    <a:t> هذه بشكل عام عناصر سلبية أو مرتبطة بإسرائيل والعائلة المالكة</a:t>
                  </a:r>
                  <a:endParaRPr lang="en-US" altLang="zh-CN" sz="2100" b="1" dirty="0">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9"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10"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 ميكال تحتقر داود بسبب التابوت </a:t>
                </a:r>
              </a:p>
              <a:p>
                <a:pPr algn="ctr"/>
                <a:r>
                  <a:rPr lang="ar-JO" altLang="zh-CN" sz="2100" b="1" dirty="0">
                    <a:latin typeface="Arial" panose="020B0604020202020204" pitchFamily="34" charset="0"/>
                    <a:ea typeface="宋体" charset="0"/>
                    <a:cs typeface="Arial" panose="020B0604020202020204" pitchFamily="34" charset="0"/>
                  </a:rPr>
                  <a:t>(2 صم 6: 20ب-23)</a:t>
                </a:r>
                <a:endParaRPr lang="en-US" altLang="zh-CN" sz="2100" b="1" dirty="0">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1"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2"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altLang="zh-CN" sz="2100" b="1" dirty="0">
                    <a:latin typeface="Arial" panose="020B0604020202020204" pitchFamily="34" charset="0"/>
                    <a:ea typeface="宋体" charset="0"/>
                    <a:cs typeface="Arial" panose="020B0604020202020204" pitchFamily="34" charset="0"/>
                  </a:rPr>
                  <a:t>النواحي التأديبية في العهد الداوودي</a:t>
                </a:r>
              </a:p>
              <a:p>
                <a:pPr algn="ctr"/>
                <a:r>
                  <a:rPr lang="ar-JO" altLang="zh-CN" sz="2100" b="1" dirty="0">
                    <a:latin typeface="Arial" panose="020B0604020202020204" pitchFamily="34" charset="0"/>
                    <a:ea typeface="宋体" charset="0"/>
                    <a:cs typeface="Arial" panose="020B0604020202020204" pitchFamily="34" charset="0"/>
                  </a:rPr>
                  <a:t>(2 صم 7: 14ب)</a:t>
                </a:r>
                <a:endParaRPr lang="en-US" altLang="zh-CN" sz="2100" b="1" dirty="0">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3"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(١ أخبار الأيام. ٢١: ٢٧ - ٢٢: ١ ؛            ٢ صموئيل ٢٤:٢٥)</a:t>
                </a:r>
                <a:endParaRPr lang="en-US" altLang="zh-CN" sz="2100" b="1" dirty="0">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4"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5"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أخبار الأيام ٢٢-٢٧)</a:t>
                </a:r>
                <a:endParaRPr lang="en-US" altLang="zh-CN" sz="2100" b="1" dirty="0">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6"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مشاكل داود مع أبشالوم</a:t>
                </a:r>
              </a:p>
              <a:p>
                <a:pPr algn="ctr"/>
                <a:r>
                  <a:rPr lang="ar-JO" altLang="zh-CN" sz="2100" b="1" dirty="0">
                    <a:latin typeface="Arial" panose="020B0604020202020204" pitchFamily="34" charset="0"/>
                    <a:ea typeface="宋体" charset="0"/>
                    <a:cs typeface="Arial" panose="020B0604020202020204" pitchFamily="34" charset="0"/>
                  </a:rPr>
                  <a:t>(2 صم 13 – 19)</a:t>
                </a:r>
                <a:endParaRPr lang="en-US" altLang="zh-CN" sz="2100" b="1" dirty="0">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7"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(١ أخبار 28: 1-29: 22 أ)</a:t>
                </a:r>
                <a:endParaRPr lang="en-US" altLang="zh-CN" sz="2100" b="1" dirty="0">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8"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إخماد تمرد شبع</a:t>
                </a:r>
              </a:p>
              <a:p>
                <a:pPr algn="ctr"/>
                <a:r>
                  <a:rPr lang="ar-JO" altLang="zh-CN" sz="2100" b="1" dirty="0">
                    <a:latin typeface="Arial" panose="020B0604020202020204" pitchFamily="34" charset="0"/>
                    <a:ea typeface="宋体" charset="0"/>
                    <a:cs typeface="Arial" panose="020B0604020202020204" pitchFamily="34" charset="0"/>
                  </a:rPr>
                  <a:t>(2 صم 20)</a:t>
                </a:r>
                <a:endParaRPr lang="en-US" altLang="zh-CN" sz="2100" b="1" dirty="0">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9"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أخبار الأيام ١١: ٥-٢٣)</a:t>
                </a:r>
                <a:endParaRPr lang="en-US" altLang="zh-CN" sz="2100" b="1" dirty="0">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2" name="Cloud 1"/>
          <p:cNvSpPr/>
          <p:nvPr/>
        </p:nvSpPr>
        <p:spPr bwMode="auto">
          <a:xfrm>
            <a:off x="4139952" y="3357562"/>
            <a:ext cx="5328592" cy="1214446"/>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1208948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65123" cy="6858000"/>
          </a:xfrm>
          <a:prstGeom prst="rect">
            <a:avLst/>
          </a:prstGeom>
        </p:spPr>
      </p:pic>
      <p:sp>
        <p:nvSpPr>
          <p:cNvPr id="900098" name="Rectangle 2"/>
          <p:cNvSpPr>
            <a:spLocks noGrp="1" noChangeArrowheads="1"/>
          </p:cNvSpPr>
          <p:nvPr>
            <p:ph type="ctrTitle"/>
          </p:nvPr>
        </p:nvSpPr>
        <p:spPr>
          <a:xfrm>
            <a:off x="5148064" y="0"/>
            <a:ext cx="3995936" cy="67405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Arial" panose="020B0604020202020204" pitchFamily="34" charset="0"/>
              </a:rPr>
              <a:t>داود وسليمان</a:t>
            </a:r>
            <a:endParaRPr lang="en-US" sz="54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2712248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مقتل عائلة شاول (1 صم 21: 1-14)</a:t>
                  </a:r>
                  <a:endParaRPr lang="en-US" sz="2000" b="1" dirty="0">
                    <a:latin typeface="Arial" panose="020B0604020202020204" pitchFamily="34" charset="0"/>
                    <a:cs typeface="Arial" panose="020B0604020202020204" pitchFamily="34"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هزم أبيام من يهوذا يربعام الإسرائيلي بتكريمه الهيكل (2 أخبار الأيام 13: 3-21)</a:t>
                  </a:r>
                  <a:endParaRPr lang="en-US" sz="2000" b="1" dirty="0">
                    <a:latin typeface="Arial" panose="020B0604020202020204" pitchFamily="34" charset="0"/>
                    <a:cs typeface="Arial" panose="020B0604020202020204" pitchFamily="34"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تمرد أدونيا ضد داود أبيه (1 ملوك 1)</a:t>
                  </a:r>
                  <a:endParaRPr lang="en-US" sz="2000" b="1" dirty="0">
                    <a:latin typeface="Arial" panose="020B0604020202020204" pitchFamily="34" charset="0"/>
                    <a:cs typeface="Arial" panose="020B0604020202020204" pitchFamily="34"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نهضات تحت 6 ملوك من يهوذا جميع أبناء داود</a:t>
                  </a:r>
                  <a:endParaRPr lang="en-US" sz="2000" b="1" dirty="0">
                    <a:latin typeface="Arial" panose="020B0604020202020204" pitchFamily="34" charset="0"/>
                    <a:cs typeface="Arial" panose="020B0604020202020204" pitchFamily="34"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بالإنتقام لمقاوميه                   (1 ملوك 2: 1-9)</a:t>
                  </a:r>
                  <a:endParaRPr lang="en-US" sz="2000" b="1" dirty="0">
                    <a:latin typeface="Arial" panose="020B0604020202020204" pitchFamily="34" charset="0"/>
                    <a:cs typeface="Arial" panose="020B0604020202020204" pitchFamily="34"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ببناء الهيكل                         (١ أخبار الأيام 22: 2-19)</a:t>
                  </a:r>
                  <a:endParaRPr lang="en-US" sz="2000" b="1" dirty="0">
                    <a:latin typeface="Arial" panose="020B0604020202020204" pitchFamily="34" charset="0"/>
                    <a:cs typeface="Arial" panose="020B0604020202020204" pitchFamily="34"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معلومات سلبية عن ملوك إسرائيل (على سبيل المثال     1 ملوك 13: 1-14: 20 على يربعام                    1 ملوك 15: 25-21: 29 على الآخرين)</a:t>
                  </a:r>
                  <a:endParaRPr lang="en-US" sz="2000" b="1" dirty="0">
                    <a:latin typeface="Arial" panose="020B0604020202020204" pitchFamily="34" charset="0"/>
                    <a:cs typeface="Arial" panose="020B0604020202020204" pitchFamily="34"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تفاصيل إيجابية عن ملوك يهوذا: آسا (١ أخبار الأيام ١٤: ٦-١٥: ١٥) ، يهوشافاط (٢ أخبار الأيام ١٧: ١-١٩) ، حزقيا (٢ أخبار الأيام ٣٢: ٢٧-٣٠)... إلخ</a:t>
                  </a:r>
                  <a:endParaRPr lang="en-US" sz="1900" b="1" dirty="0">
                    <a:latin typeface="Arial" panose="020B0604020202020204" pitchFamily="34" charset="0"/>
                    <a:cs typeface="Arial" panose="020B0604020202020204" pitchFamily="34"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قصص إيليا (1 ملوك 15: 25-21: 29)           وإليشع (2 ملوك 2: 1-8: 15 ؛ 13: 14-25)        منذ أن خدموا في إسرائيل بشكل أساسي</a:t>
                  </a:r>
                  <a:endParaRPr lang="en-US" sz="2000" b="1" dirty="0">
                    <a:latin typeface="Arial" panose="020B0604020202020204" pitchFamily="34" charset="0"/>
                    <a:cs typeface="Arial" panose="020B0604020202020204" pitchFamily="34"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تأديب الله بالضربات وغزوات العدو ليورام يهوذا على طرقه الشريرة (١ أخبار الأيام 21: 11-20)</a:t>
                  </a:r>
                  <a:endParaRPr lang="en-US" sz="2000" b="1" dirty="0">
                    <a:latin typeface="Arial" panose="020B0604020202020204" pitchFamily="34" charset="0"/>
                    <a:cs typeface="Arial" panose="020B0604020202020204" pitchFamily="34"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الأحداث السلبية بعد سقوط يهوذا (2 ملوك 25)</a:t>
                  </a:r>
                  <a:endParaRPr lang="en-US" sz="2000" b="1" dirty="0">
                    <a:latin typeface="Arial" panose="020B0604020202020204" pitchFamily="34" charset="0"/>
                    <a:cs typeface="Arial" panose="020B0604020202020204" pitchFamily="34"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تجديد عيد الفصح (2 أخبار الأيام 30)         وإصلاحات أخرى في العبادة (2 أخبار الأيام 31)</a:t>
                  </a:r>
                  <a:endParaRPr lang="en-US" sz="2000" b="1" dirty="0">
                    <a:latin typeface="Arial" panose="020B0604020202020204" pitchFamily="34" charset="0"/>
                    <a:cs typeface="Arial" panose="020B0604020202020204" pitchFamily="34"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سقوطين لإسرائيل (2 ملوك 17: 1-41 و17: 5-6 ؛ 18: 9-12)</a:t>
                  </a:r>
                  <a:endParaRPr lang="en-US" sz="2000" b="1" dirty="0">
                    <a:latin typeface="Arial" panose="020B0604020202020204" pitchFamily="34" charset="0"/>
                    <a:cs typeface="Arial" panose="020B0604020202020204" pitchFamily="34"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نهاية سبي يهوذا (٢ أخبار الأيام ٣٦: ٢٢-٢٣)</a:t>
                  </a:r>
                  <a:endParaRPr lang="en-US" sz="2000" b="1" dirty="0">
                    <a:latin typeface="Arial" panose="020B0604020202020204" pitchFamily="34" charset="0"/>
                    <a:cs typeface="Arial" panose="020B0604020202020204" pitchFamily="34"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sp>
        <p:nvSpPr>
          <p:cNvPr id="49" name="Cloud 48"/>
          <p:cNvSpPr/>
          <p:nvPr/>
        </p:nvSpPr>
        <p:spPr bwMode="auto">
          <a:xfrm>
            <a:off x="4355976" y="2348880"/>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كن مؤسساً على يسوع كأساس لك</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4F1915ED-D94A-159A-C3D0-A612D73ADB79}"/>
              </a:ext>
            </a:extLst>
          </p:cNvPr>
          <p:cNvSpPr txBox="1">
            <a:spLocks noChangeArrowheads="1"/>
          </p:cNvSpPr>
          <p:nvPr/>
        </p:nvSpPr>
        <p:spPr bwMode="auto">
          <a:xfrm>
            <a:off x="-324544" y="220486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127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634699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المفقود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ولكن موجود في صموئيل/الملوك؟</a:t>
              </a:r>
              <a:r>
                <a:rPr lang="en-US" altLang="zh-CN" sz="2500" b="1" dirty="0">
                  <a:solidFill>
                    <a:srgbClr val="FFFFFF"/>
                  </a:solidFill>
                  <a:latin typeface="Arial" panose="020B0604020202020204" pitchFamily="34" charset="0"/>
                  <a:ea typeface="宋体" charset="0"/>
                  <a:cs typeface="Arial" panose="020B0604020202020204" pitchFamily="34" charset="0"/>
                </a:rPr>
                <a:t>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dirty="0">
                      <a:solidFill>
                        <a:srgbClr val="FFFFFF"/>
                      </a:solidFill>
                      <a:latin typeface="Arial" panose="020B0604020202020204" pitchFamily="34" charset="0"/>
                      <a:ea typeface="宋体" charset="0"/>
                      <a:cs typeface="Arial" panose="020B0604020202020204" pitchFamily="34" charset="0"/>
                    </a:rPr>
                    <a:t> </a:t>
                  </a:r>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الموجود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ولكن مفقود في صموئيل/الملوك؟</a:t>
                  </a:r>
                  <a:endParaRPr lang="en-US" altLang="zh-CN" sz="2500" b="1" dirty="0">
                    <a:solidFill>
                      <a:srgbClr val="000000"/>
                    </a:solidFill>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سلبية أو مرتبطة بإسرائيل والعائلة المالكة</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ميكال يحتقر داود بسبب التابوت                          (2 صم 6: 20 ب - 23)</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جوانب التأديب في العهد الداوودي                        (2 صم 7: 14 ب)</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(1 أخ ٢١: ٢٧ - ٢٢: ١ ؛ ٢ صم ٢٤:٢٥)</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 ٢٢-٢٧)</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مشاكل داود مع أبشالوم (2 صم 13-19)</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(1 أخ 28: 1-29: 22 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إخماد تمرد شبع (2 صم 20)</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 ١١: ٥-٢٣)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sp>
        <p:nvSpPr>
          <p:cNvPr id="2" name="Cloud 1"/>
          <p:cNvSpPr/>
          <p:nvPr/>
        </p:nvSpPr>
        <p:spPr bwMode="auto">
          <a:xfrm>
            <a:off x="4355976" y="4581128"/>
            <a:ext cx="4788024"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8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9875080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3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5790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kern="1200" dirty="0">
                <a:solidFill>
                  <a:srgbClr val="FFFFFF"/>
                </a:solidFill>
                <a:effectLst>
                  <a:glow rad="127000">
                    <a:srgbClr val="000000"/>
                  </a:glow>
                </a:effectLst>
                <a:ea typeface="ＭＳ Ｐゴシック" charset="0"/>
                <a:cs typeface="Arial" panose="020B0604020202020204" pitchFamily="34" charset="0"/>
              </a:rPr>
              <a:t>أصبح الكهنة 24 فرقة لتقديم الذبائح أمام الرب في دورات لمدة أسبوعين كل عام</a:t>
            </a:r>
            <a:endParaRPr lang="en-US" kern="1200" dirty="0">
              <a:solidFill>
                <a:srgbClr val="FFFFFF"/>
              </a:solidFill>
              <a:effectLst>
                <a:glow rad="127000">
                  <a:srgbClr val="000000"/>
                </a:glow>
              </a:effectLst>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99064"/>
            <a:ext cx="9174915"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١ أخبار الأيام 24</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232789"/>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79448259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Arial" panose="020B0604020202020204" pitchFamily="34" charset="0"/>
              </a:rPr>
              <a:t>رتب داود العازفين</a:t>
            </a:r>
            <a:endParaRPr lang="en-US"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980728"/>
            <a:ext cx="9088565" cy="5877272"/>
          </a:xfrm>
          <a:prstGeom prst="rect">
            <a:avLst/>
          </a:prstGeom>
        </p:spPr>
      </p:pic>
      <p:sp>
        <p:nvSpPr>
          <p:cNvPr id="6" name="Rectangle 2"/>
          <p:cNvSpPr txBox="1">
            <a:spLocks noChangeArrowheads="1"/>
          </p:cNvSpPr>
          <p:nvPr/>
        </p:nvSpPr>
        <p:spPr bwMode="auto">
          <a:xfrm>
            <a:off x="30915" y="59990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١ أخبار الأيام 25 </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7016551"/>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 y="1008112"/>
            <a:ext cx="9141095" cy="594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cs typeface="Arial" panose="020B0604020202020204" pitchFamily="34" charset="0"/>
              </a:rPr>
              <a:t>تم تنظيم الموسيقيين في عازفين ومغنين لتقديم التسبيح للرب في خدمة النبوة (١ أخبار الأيام 25)</a:t>
            </a:r>
            <a:endParaRPr lang="en-US" sz="32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90927200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21441749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cs typeface="Arial" panose="020B0604020202020204" pitchFamily="34" charset="0"/>
              </a:rPr>
              <a:t>تم تنظيم ضباط الهيكل في حراس بوابات، أمناء خزينة وإداريين من أجل حسن سير الهيكل (١ أخبار الأيام 26)</a:t>
            </a:r>
            <a:endParaRPr lang="en-US" sz="3200" dirty="0">
              <a:effectLst>
                <a:glow rad="127000">
                  <a:schemeClr val="tx1"/>
                </a:glow>
              </a:effectLst>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27584" y="1725578"/>
            <a:ext cx="7632848" cy="5159806"/>
          </a:xfrm>
          <a:prstGeom prst="rect">
            <a:avLst/>
          </a:prstGeom>
        </p:spPr>
      </p:pic>
    </p:spTree>
    <p:extLst>
      <p:ext uri="{BB962C8B-B14F-4D97-AF65-F5344CB8AC3E}">
        <p14:creationId xmlns:p14="http://schemas.microsoft.com/office/powerpoint/2010/main" val="16610386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5251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48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التأسيس</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262</a:t>
            </a: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768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446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ar-JO" sz="2500" b="1" dirty="0">
                  <a:solidFill>
                    <a:schemeClr val="bg1"/>
                  </a:solidFill>
                  <a:latin typeface="Arial" panose="020B0604020202020204" pitchFamily="34" charset="0"/>
                  <a:cs typeface="Arial" panose="020B0604020202020204" pitchFamily="34" charset="0"/>
                </a:rPr>
                <a:t>ما هو </a:t>
              </a:r>
              <a:r>
                <a:rPr lang="ar-JO" sz="2500" b="1" u="sng" dirty="0">
                  <a:solidFill>
                    <a:schemeClr val="bg1"/>
                  </a:solidFill>
                  <a:latin typeface="Arial" panose="020B0604020202020204" pitchFamily="34" charset="0"/>
                  <a:cs typeface="Arial" panose="020B0604020202020204" pitchFamily="34" charset="0"/>
                </a:rPr>
                <a:t>مفقود</a:t>
              </a:r>
              <a:r>
                <a:rPr lang="ar-JO" sz="2500" b="1" dirty="0">
                  <a:solidFill>
                    <a:schemeClr val="bg1"/>
                  </a:solidFill>
                  <a:latin typeface="Arial" panose="020B0604020202020204" pitchFamily="34" charset="0"/>
                  <a:cs typeface="Arial" panose="020B0604020202020204" pitchFamily="34" charset="0"/>
                </a:rPr>
                <a:t> في أخبار الأيام لكن مشمول في صموئيل / الملوك؟</a:t>
              </a:r>
              <a:endParaRPr lang="en-US" altLang="zh-CN" sz="2500" b="1" dirty="0">
                <a:solidFill>
                  <a:schemeClr val="bg1"/>
                </a:solidFill>
                <a:latin typeface="Arial" panose="020B0604020202020204" pitchFamily="34" charset="0"/>
                <a:ea typeface="宋体" charset="0"/>
                <a:cs typeface="Arial" panose="020B0604020202020204" pitchFamily="34" charset="0"/>
              </a:endParaRP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ar-JO" sz="2500" b="1" dirty="0">
                      <a:solidFill>
                        <a:schemeClr val="bg1"/>
                      </a:solidFill>
                      <a:latin typeface="Arial" panose="020B0604020202020204" pitchFamily="34" charset="0"/>
                      <a:cs typeface="Arial" panose="020B0604020202020204" pitchFamily="34" charset="0"/>
                    </a:rPr>
                    <a:t>ما هو </a:t>
                  </a:r>
                  <a:r>
                    <a:rPr lang="ar-JO" sz="2500" b="1" u="sng" dirty="0">
                      <a:solidFill>
                        <a:schemeClr val="bg1"/>
                      </a:solidFill>
                      <a:latin typeface="Arial" panose="020B0604020202020204" pitchFamily="34" charset="0"/>
                      <a:cs typeface="Arial" panose="020B0604020202020204" pitchFamily="34" charset="0"/>
                    </a:rPr>
                    <a:t>موجود</a:t>
                  </a:r>
                  <a:r>
                    <a:rPr lang="ar-JO" sz="2500" b="1" dirty="0">
                      <a:solidFill>
                        <a:schemeClr val="bg1"/>
                      </a:solidFill>
                      <a:latin typeface="Arial" panose="020B0604020202020204" pitchFamily="34" charset="0"/>
                      <a:cs typeface="Arial" panose="020B0604020202020204" pitchFamily="34" charset="0"/>
                    </a:rPr>
                    <a:t> في أخبار الأيام لكن مفقود في صموئيل / الملوك؟</a:t>
                  </a:r>
                  <a:endParaRPr lang="en-US" altLang="zh-CN" sz="2500" b="1" dirty="0">
                    <a:solidFill>
                      <a:schemeClr val="bg1"/>
                    </a:solidFill>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سلبية أو مرتبطة بإسرائيل والعائلة المالكة</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ميكال تحتقر داود بسبب التابوت                          (2 صم 6: 20 ب - 23)</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جوانب التأديب في العهد الداوودي                       (2 صم 7: 14 ب)</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(1 أخ ٢١: ٢٧ - ٢٢: ١ ؛ ٢ صم ٢٤:٢٥)</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 ٢٢-٢٧)</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مشاكل داود مع أبشالوم                                   (2 صم 13-19)</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(1 أخ 28: 1-29: 22 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إخماد تمرد شبع (2 صم 20)</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 ١١: ٥-٢٣)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sp>
        <p:nvSpPr>
          <p:cNvPr id="2" name="Cloud 1"/>
          <p:cNvSpPr/>
          <p:nvPr/>
        </p:nvSpPr>
        <p:spPr bwMode="auto">
          <a:xfrm>
            <a:off x="4139952" y="5301208"/>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3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376558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523232"/>
          </a:xfrm>
          <a:solidFill>
            <a:schemeClr val="tx1"/>
          </a:solidFill>
          <a:effectLst>
            <a:outerShdw blurRad="63500" dist="35921" dir="2700000" algn="ctr" rotWithShape="0">
              <a:schemeClr val="tx2">
                <a:alpha val="74998"/>
              </a:schemeClr>
            </a:outerShdw>
          </a:effectLst>
        </p:spPr>
        <p:txBody>
          <a:bodyPr anchor="t"/>
          <a:lstStyle/>
          <a:p>
            <a:pPr>
              <a:defRPr/>
            </a:pPr>
            <a:r>
              <a:rPr lang="ar-JO" sz="3600" dirty="0">
                <a:cs typeface="Arial" panose="020B0604020202020204" pitchFamily="34" charset="0"/>
              </a:rPr>
              <a:t>وأعطى داود سليمان ابنه مثال الرواق وبيوته وخزائنه وعلاليه ومخادعه الداخلية وبيت الغطاء ومثال كل ما كان عنده بالروح لديار بيت الرب ولجميع المخادع حواليه ولخزائن بيت الله وخزائن الأقداس (28: 11-12)</a:t>
            </a:r>
            <a:endParaRPr lang="en-US" sz="3600"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23528" y="2564903"/>
            <a:ext cx="8548203" cy="4293097"/>
          </a:xfrm>
          <a:prstGeom prst="rect">
            <a:avLst/>
          </a:prstGeom>
        </p:spPr>
      </p:pic>
    </p:spTree>
    <p:extLst>
      <p:ext uri="{BB962C8B-B14F-4D97-AF65-F5344CB8AC3E}">
        <p14:creationId xmlns:p14="http://schemas.microsoft.com/office/powerpoint/2010/main" val="4127575200"/>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16632"/>
            <a:ext cx="9144000" cy="1362992"/>
          </a:xfrm>
          <a:solidFill>
            <a:schemeClr val="tx1"/>
          </a:solidFill>
          <a:effectLst>
            <a:outerShdw blurRad="63500" dist="35921" dir="2700000" algn="ctr" rotWithShape="0">
              <a:schemeClr val="tx2">
                <a:alpha val="74998"/>
              </a:schemeClr>
            </a:outerShdw>
          </a:effectLst>
        </p:spPr>
        <p:txBody>
          <a:bodyPr anchor="ctr"/>
          <a:lstStyle/>
          <a:p>
            <a:pPr>
              <a:defRPr/>
            </a:pPr>
            <a:r>
              <a:rPr lang="ar-JO" sz="3200" dirty="0">
                <a:cs typeface="Arial" panose="020B0604020202020204" pitchFamily="34" charset="0"/>
              </a:rPr>
              <a:t>كلف داود إسرائيل وسليمان باتباع تصميم الله لبناء الهيكل وخدمته من قبل اللاويين والكهنة (1 أخ 28)</a:t>
            </a:r>
            <a:endParaRPr lang="en-US" sz="32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772816"/>
            <a:ext cx="9174764" cy="3960440"/>
          </a:xfrm>
          <a:prstGeom prst="rect">
            <a:avLst/>
          </a:prstGeom>
        </p:spPr>
      </p:pic>
      <p:sp>
        <p:nvSpPr>
          <p:cNvPr id="5" name="Rectangle 2"/>
          <p:cNvSpPr txBox="1">
            <a:spLocks noChangeArrowheads="1"/>
          </p:cNvSpPr>
          <p:nvPr/>
        </p:nvSpPr>
        <p:spPr bwMode="auto">
          <a:xfrm>
            <a:off x="0" y="6026448"/>
            <a:ext cx="9144000" cy="71492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المغنون، لجيمس تيسوت، 1896-1900</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7879090"/>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44060863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698" name="Title 66"/>
          <p:cNvSpPr>
            <a:spLocks noGrp="1"/>
          </p:cNvSpPr>
          <p:nvPr>
            <p:ph type="title"/>
          </p:nvPr>
        </p:nvSpPr>
        <p:spPr/>
        <p:txBody>
          <a:bodyPr/>
          <a:lstStyle/>
          <a:p>
            <a:pPr>
              <a:defRPr/>
            </a:pPr>
            <a:r>
              <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Book Chart</a:t>
            </a:r>
          </a:p>
        </p:txBody>
      </p:sp>
      <p:pic>
        <p:nvPicPr>
          <p:cNvPr id="41987" name="Picture 2"/>
          <p:cNvPicPr>
            <a:picLocks noChangeAspect="1" noChangeArrowheads="1"/>
          </p:cNvPicPr>
          <p:nvPr/>
        </p:nvPicPr>
        <p:blipFill>
          <a:blip r:embed="rId3" cstate="screen">
            <a:lum bright="-24000" contrast="24000"/>
            <a:extLst>
              <a:ext uri="{28A0092B-C50C-407E-A947-70E740481C1C}">
                <a14:useLocalDpi xmlns:a14="http://schemas.microsoft.com/office/drawing/2010/main"/>
              </a:ext>
            </a:extLst>
          </a:blip>
          <a:srcRect/>
          <a:stretch>
            <a:fillRect/>
          </a:stretch>
        </p:blipFill>
        <p:spPr bwMode="auto">
          <a:xfrm>
            <a:off x="0" y="-80963"/>
            <a:ext cx="91440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 Box 3"/>
          <p:cNvSpPr txBox="1">
            <a:spLocks noChangeArrowheads="1"/>
          </p:cNvSpPr>
          <p:nvPr/>
        </p:nvSpPr>
        <p:spPr bwMode="auto">
          <a:xfrm>
            <a:off x="8347075"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262</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41989"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pitchFamily="2" charset="-122"/>
                  <a:cs typeface="Arial" panose="020B0604020202020204" pitchFamily="34" charset="0"/>
                </a:rPr>
                <a:t>تأسيس نسل داود</a:t>
              </a:r>
              <a:endParaRPr kumimoji="0" lang="en-US" altLang="zh-CN" sz="3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pitchFamily="2" charset="-122"/>
                <a:cs typeface="Arial" panose="020B0604020202020204" pitchFamily="34" charset="0"/>
              </a:endParaRPr>
            </a:p>
          </p:txBody>
        </p:sp>
        <p:sp>
          <p:nvSpPr>
            <p:cNvPr id="297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0" name="Group 7"/>
          <p:cNvGrpSpPr>
            <a:grpSpLocks/>
          </p:cNvGrpSpPr>
          <p:nvPr/>
        </p:nvGrpSpPr>
        <p:grpSpPr bwMode="auto">
          <a:xfrm>
            <a:off x="0" y="1397000"/>
            <a:ext cx="4605338" cy="744538"/>
            <a:chOff x="0" y="671"/>
            <a:chExt cx="2196" cy="633"/>
          </a:xfrm>
        </p:grpSpPr>
        <p:sp>
          <p:nvSpPr>
            <p:cNvPr id="29760" name="Rectangle 8"/>
            <p:cNvSpPr>
              <a:spLocks noChangeArrowheads="1"/>
            </p:cNvSpPr>
            <p:nvPr/>
          </p:nvSpPr>
          <p:spPr bwMode="auto">
            <a:xfrm>
              <a:off x="32" y="671"/>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نسل داود</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1" name="Group 10"/>
          <p:cNvGrpSpPr>
            <a:grpSpLocks/>
          </p:cNvGrpSpPr>
          <p:nvPr/>
        </p:nvGrpSpPr>
        <p:grpSpPr bwMode="auto">
          <a:xfrm>
            <a:off x="4572000" y="1397000"/>
            <a:ext cx="4572000" cy="744538"/>
            <a:chOff x="2180" y="671"/>
            <a:chExt cx="2180" cy="633"/>
          </a:xfrm>
        </p:grpSpPr>
        <p:sp>
          <p:nvSpPr>
            <p:cNvPr id="29758" name="Rectangle 11"/>
            <p:cNvSpPr>
              <a:spLocks noChangeArrowheads="1"/>
            </p:cNvSpPr>
            <p:nvPr/>
          </p:nvSpPr>
          <p:spPr bwMode="auto">
            <a:xfrm>
              <a:off x="2180" y="671"/>
              <a:ext cx="218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اهتمام داود (التابوت/الهيكل)</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2" name="Group 13"/>
          <p:cNvGrpSpPr>
            <a:grpSpLocks/>
          </p:cNvGrpSpPr>
          <p:nvPr/>
        </p:nvGrpSpPr>
        <p:grpSpPr bwMode="auto">
          <a:xfrm>
            <a:off x="0" y="2141538"/>
            <a:ext cx="4605338" cy="742950"/>
            <a:chOff x="0" y="1304"/>
            <a:chExt cx="2196" cy="633"/>
          </a:xfrm>
        </p:grpSpPr>
        <p:sp>
          <p:nvSpPr>
            <p:cNvPr id="29756" name="Rectangle 14"/>
            <p:cNvSpPr>
              <a:spLocks noChangeArrowheads="1"/>
            </p:cNvSpPr>
            <p:nvPr/>
          </p:nvSpPr>
          <p:spPr bwMode="auto">
            <a:xfrm>
              <a:off x="32" y="1304"/>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الإصحاحات ١-٩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3" name="Group 16"/>
          <p:cNvGrpSpPr>
            <a:grpSpLocks/>
          </p:cNvGrpSpPr>
          <p:nvPr/>
        </p:nvGrpSpPr>
        <p:grpSpPr bwMode="auto">
          <a:xfrm>
            <a:off x="4605338" y="2141538"/>
            <a:ext cx="4538662" cy="742950"/>
            <a:chOff x="2196" y="1304"/>
            <a:chExt cx="2164" cy="633"/>
          </a:xfrm>
        </p:grpSpPr>
        <p:sp>
          <p:nvSpPr>
            <p:cNvPr id="29754" name="Rectangle 17"/>
            <p:cNvSpPr>
              <a:spLocks noChangeArrowheads="1"/>
            </p:cNvSpPr>
            <p:nvPr/>
          </p:nvSpPr>
          <p:spPr bwMode="auto">
            <a:xfrm>
              <a:off x="2228" y="1304"/>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الإصحاحات ١٠-٢٩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4" name="Group 19"/>
          <p:cNvGrpSpPr>
            <a:grpSpLocks/>
          </p:cNvGrpSpPr>
          <p:nvPr/>
        </p:nvGrpSpPr>
        <p:grpSpPr bwMode="auto">
          <a:xfrm>
            <a:off x="0" y="2884488"/>
            <a:ext cx="4605338" cy="742950"/>
            <a:chOff x="0" y="1937"/>
            <a:chExt cx="2196" cy="633"/>
          </a:xfrm>
        </p:grpSpPr>
        <p:sp>
          <p:nvSpPr>
            <p:cNvPr id="29752" name="Rectangle 20"/>
            <p:cNvSpPr>
              <a:spLocks noChangeArrowheads="1"/>
            </p:cNvSpPr>
            <p:nvPr/>
          </p:nvSpPr>
          <p:spPr bwMode="auto">
            <a:xfrm>
              <a:off x="32" y="1937"/>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سلسلة النسب</a:t>
              </a:r>
              <a:r>
                <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p>
          </p:txBody>
        </p:sp>
        <p:sp>
          <p:nvSpPr>
            <p:cNvPr id="297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5" name="Group 22"/>
          <p:cNvGrpSpPr>
            <a:grpSpLocks/>
          </p:cNvGrpSpPr>
          <p:nvPr/>
        </p:nvGrpSpPr>
        <p:grpSpPr bwMode="auto">
          <a:xfrm>
            <a:off x="4605338" y="2884488"/>
            <a:ext cx="4538662" cy="742950"/>
            <a:chOff x="2196" y="1937"/>
            <a:chExt cx="2164" cy="633"/>
          </a:xfrm>
        </p:grpSpPr>
        <p:sp>
          <p:nvSpPr>
            <p:cNvPr id="29750" name="Rectangle 23"/>
            <p:cNvSpPr>
              <a:spLocks noChangeArrowheads="1"/>
            </p:cNvSpPr>
            <p:nvPr/>
          </p:nvSpPr>
          <p:spPr bwMode="auto">
            <a:xfrm>
              <a:off x="2228" y="1937"/>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تاريخ</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6" name="Group 25"/>
          <p:cNvGrpSpPr>
            <a:grpSpLocks/>
          </p:cNvGrpSpPr>
          <p:nvPr/>
        </p:nvGrpSpPr>
        <p:grpSpPr bwMode="auto">
          <a:xfrm>
            <a:off x="0" y="3627438"/>
            <a:ext cx="4605338" cy="742950"/>
            <a:chOff x="0" y="2570"/>
            <a:chExt cx="2196" cy="633"/>
          </a:xfrm>
        </p:grpSpPr>
        <p:sp>
          <p:nvSpPr>
            <p:cNvPr id="29748" name="Rectangle 26"/>
            <p:cNvSpPr>
              <a:spLocks noChangeArrowheads="1"/>
            </p:cNvSpPr>
            <p:nvPr/>
          </p:nvSpPr>
          <p:spPr bwMode="auto">
            <a:xfrm>
              <a:off x="32" y="2570"/>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السلالة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7" name="Group 28"/>
          <p:cNvGrpSpPr>
            <a:grpSpLocks/>
          </p:cNvGrpSpPr>
          <p:nvPr/>
        </p:nvGrpSpPr>
        <p:grpSpPr bwMode="auto">
          <a:xfrm>
            <a:off x="4605338" y="3627438"/>
            <a:ext cx="4538662" cy="742950"/>
            <a:chOff x="2196" y="2570"/>
            <a:chExt cx="2164" cy="633"/>
          </a:xfrm>
        </p:grpSpPr>
        <p:sp>
          <p:nvSpPr>
            <p:cNvPr id="29746" name="Rectangle 29"/>
            <p:cNvSpPr>
              <a:spLocks noChangeArrowheads="1"/>
            </p:cNvSpPr>
            <p:nvPr/>
          </p:nvSpPr>
          <p:spPr bwMode="auto">
            <a:xfrm>
              <a:off x="2228" y="2570"/>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النشاط</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8" name="Group 31"/>
          <p:cNvGrpSpPr>
            <a:grpSpLocks/>
          </p:cNvGrpSpPr>
          <p:nvPr/>
        </p:nvGrpSpPr>
        <p:grpSpPr bwMode="auto">
          <a:xfrm>
            <a:off x="0" y="4370388"/>
            <a:ext cx="4605338" cy="744537"/>
            <a:chOff x="0" y="3203"/>
            <a:chExt cx="2196" cy="633"/>
          </a:xfrm>
        </p:grpSpPr>
        <p:sp>
          <p:nvSpPr>
            <p:cNvPr id="29744" name="Rectangle 32"/>
            <p:cNvSpPr>
              <a:spLocks noChangeArrowheads="1"/>
            </p:cNvSpPr>
            <p:nvPr/>
          </p:nvSpPr>
          <p:spPr bwMode="auto">
            <a:xfrm>
              <a:off x="32" y="3203"/>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عرش شاول إلى داود</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9" name="Group 34"/>
          <p:cNvGrpSpPr>
            <a:grpSpLocks/>
          </p:cNvGrpSpPr>
          <p:nvPr/>
        </p:nvGrpSpPr>
        <p:grpSpPr bwMode="auto">
          <a:xfrm>
            <a:off x="4605338" y="4370388"/>
            <a:ext cx="4538662" cy="744537"/>
            <a:chOff x="2196" y="3203"/>
            <a:chExt cx="2164" cy="633"/>
          </a:xfrm>
        </p:grpSpPr>
        <p:sp>
          <p:nvSpPr>
            <p:cNvPr id="29742" name="Rectangle 35"/>
            <p:cNvSpPr>
              <a:spLocks noChangeArrowheads="1"/>
            </p:cNvSpPr>
            <p:nvPr/>
          </p:nvSpPr>
          <p:spPr bwMode="auto">
            <a:xfrm>
              <a:off x="2228" y="3203"/>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عرش داود إلى سليمان</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0" name="Group 37"/>
          <p:cNvGrpSpPr>
            <a:grpSpLocks/>
          </p:cNvGrpSpPr>
          <p:nvPr/>
        </p:nvGrpSpPr>
        <p:grpSpPr bwMode="auto">
          <a:xfrm>
            <a:off x="0" y="5114925"/>
            <a:ext cx="4605338" cy="742950"/>
            <a:chOff x="0" y="3836"/>
            <a:chExt cx="2196" cy="633"/>
          </a:xfrm>
        </p:grpSpPr>
        <p:sp>
          <p:nvSpPr>
            <p:cNvPr id="29740" name="Rectangle 38"/>
            <p:cNvSpPr>
              <a:spLocks noChangeArrowheads="1"/>
            </p:cNvSpPr>
            <p:nvPr/>
          </p:nvSpPr>
          <p:spPr bwMode="auto">
            <a:xfrm>
              <a:off x="32" y="3921"/>
              <a:ext cx="2132" cy="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٤١٤٣-١٠١١ ق.م (٣١٣٢ سنة)</a:t>
              </a:r>
              <a:endParaRPr kumimoji="0" lang="en-US" altLang="zh-CN" sz="2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1" name="Group 40"/>
          <p:cNvGrpSpPr>
            <a:grpSpLocks/>
          </p:cNvGrpSpPr>
          <p:nvPr/>
        </p:nvGrpSpPr>
        <p:grpSpPr bwMode="auto">
          <a:xfrm>
            <a:off x="4605338" y="5114925"/>
            <a:ext cx="4538662" cy="742950"/>
            <a:chOff x="2196" y="3836"/>
            <a:chExt cx="2164" cy="633"/>
          </a:xfrm>
        </p:grpSpPr>
        <p:sp>
          <p:nvSpPr>
            <p:cNvPr id="29738" name="Rectangle 41"/>
            <p:cNvSpPr>
              <a:spLocks noChangeArrowheads="1"/>
            </p:cNvSpPr>
            <p:nvPr/>
          </p:nvSpPr>
          <p:spPr bwMode="auto">
            <a:xfrm>
              <a:off x="2228" y="3836"/>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١٠١١-٩٧١ ق.م (٤٠ سنة)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2" name="Group 43"/>
          <p:cNvGrpSpPr>
            <a:grpSpLocks/>
          </p:cNvGrpSpPr>
          <p:nvPr/>
        </p:nvGrpSpPr>
        <p:grpSpPr bwMode="auto">
          <a:xfrm>
            <a:off x="0" y="5857875"/>
            <a:ext cx="1073150" cy="923925"/>
            <a:chOff x="0" y="4469"/>
            <a:chExt cx="512" cy="787"/>
          </a:xfrm>
        </p:grpSpPr>
        <p:sp>
          <p:nvSpPr>
            <p:cNvPr id="29736" name="Rectangle 44"/>
            <p:cNvSpPr>
              <a:spLocks noChangeArrowheads="1"/>
            </p:cNvSpPr>
            <p:nvPr/>
          </p:nvSpPr>
          <p:spPr bwMode="auto">
            <a:xfrm>
              <a:off x="32" y="4469"/>
              <a:ext cx="44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النسل الداوودي ١-٣</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3" name="Group 46"/>
          <p:cNvGrpSpPr>
            <a:grpSpLocks/>
          </p:cNvGrpSpPr>
          <p:nvPr/>
        </p:nvGrpSpPr>
        <p:grpSpPr bwMode="auto">
          <a:xfrm>
            <a:off x="1073150" y="5857875"/>
            <a:ext cx="1090613" cy="923925"/>
            <a:chOff x="512" y="4469"/>
            <a:chExt cx="520" cy="787"/>
          </a:xfrm>
        </p:grpSpPr>
        <p:sp>
          <p:nvSpPr>
            <p:cNvPr id="29734" name="Rectangle 47"/>
            <p:cNvSpPr>
              <a:spLocks noChangeArrowheads="1"/>
            </p:cNvSpPr>
            <p:nvPr/>
          </p:nvSpPr>
          <p:spPr bwMode="auto">
            <a:xfrm>
              <a:off x="544" y="4469"/>
              <a:ext cx="456"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نسل الأسباط</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٤-٨</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4" name="Group 49"/>
          <p:cNvGrpSpPr>
            <a:grpSpLocks/>
          </p:cNvGrpSpPr>
          <p:nvPr/>
        </p:nvGrpSpPr>
        <p:grpSpPr bwMode="auto">
          <a:xfrm>
            <a:off x="2163763" y="5857875"/>
            <a:ext cx="1250950" cy="923925"/>
            <a:chOff x="1032" y="4469"/>
            <a:chExt cx="596" cy="787"/>
          </a:xfrm>
        </p:grpSpPr>
        <p:sp>
          <p:nvSpPr>
            <p:cNvPr id="29732" name="Rectangle 50"/>
            <p:cNvSpPr>
              <a:spLocks noChangeArrowheads="1"/>
            </p:cNvSpPr>
            <p:nvPr/>
          </p:nvSpPr>
          <p:spPr bwMode="auto">
            <a:xfrm>
              <a:off x="1064" y="4469"/>
              <a:ext cx="532"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الكهنة / اللاويين</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٩: ١-٣٤</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5" name="Group 52"/>
          <p:cNvGrpSpPr>
            <a:grpSpLocks/>
          </p:cNvGrpSpPr>
          <p:nvPr/>
        </p:nvGrpSpPr>
        <p:grpSpPr bwMode="auto">
          <a:xfrm>
            <a:off x="3414713" y="5857875"/>
            <a:ext cx="1190625" cy="923925"/>
            <a:chOff x="1628" y="4469"/>
            <a:chExt cx="568" cy="787"/>
          </a:xfrm>
        </p:grpSpPr>
        <p:sp>
          <p:nvSpPr>
            <p:cNvPr id="29730" name="Rectangle 53"/>
            <p:cNvSpPr>
              <a:spLocks noChangeArrowheads="1"/>
            </p:cNvSpPr>
            <p:nvPr/>
          </p:nvSpPr>
          <p:spPr bwMode="auto">
            <a:xfrm>
              <a:off x="1660"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نسل شاول</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٩:٣٥-٤٤</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6" name="Group 55"/>
          <p:cNvGrpSpPr>
            <a:grpSpLocks/>
          </p:cNvGrpSpPr>
          <p:nvPr/>
        </p:nvGrpSpPr>
        <p:grpSpPr bwMode="auto">
          <a:xfrm>
            <a:off x="4605338" y="5857875"/>
            <a:ext cx="1192212" cy="923925"/>
            <a:chOff x="2196" y="4469"/>
            <a:chExt cx="568" cy="787"/>
          </a:xfrm>
        </p:grpSpPr>
        <p:sp>
          <p:nvSpPr>
            <p:cNvPr id="29728" name="Rectangle 56"/>
            <p:cNvSpPr>
              <a:spLocks noChangeArrowheads="1"/>
            </p:cNvSpPr>
            <p:nvPr/>
          </p:nvSpPr>
          <p:spPr bwMode="auto">
            <a:xfrm>
              <a:off x="2228"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اعتلاء العرش</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١٠-١٢</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9719" name="Rectangle 58"/>
          <p:cNvSpPr>
            <a:spLocks noChangeArrowheads="1"/>
          </p:cNvSpPr>
          <p:nvPr/>
        </p:nvSpPr>
        <p:spPr bwMode="auto">
          <a:xfrm>
            <a:off x="5791200" y="5857875"/>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توقير التابوت ١٣-١٧</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0"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42009" name="Group 60"/>
          <p:cNvGrpSpPr>
            <a:grpSpLocks/>
          </p:cNvGrpSpPr>
          <p:nvPr/>
        </p:nvGrpSpPr>
        <p:grpSpPr bwMode="auto">
          <a:xfrm>
            <a:off x="6837363" y="5857875"/>
            <a:ext cx="1116012" cy="923925"/>
            <a:chOff x="3260" y="4469"/>
            <a:chExt cx="532" cy="787"/>
          </a:xfrm>
        </p:grpSpPr>
        <p:sp>
          <p:nvSpPr>
            <p:cNvPr id="29726" name="Rectangle 61"/>
            <p:cNvSpPr>
              <a:spLocks noChangeArrowheads="1"/>
            </p:cNvSpPr>
            <p:nvPr/>
          </p:nvSpPr>
          <p:spPr bwMode="auto">
            <a:xfrm>
              <a:off x="3292" y="4469"/>
              <a:ext cx="46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انتصارات عسكرية ١٨-٢٠</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7"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10" name="Group 63"/>
          <p:cNvGrpSpPr>
            <a:grpSpLocks/>
          </p:cNvGrpSpPr>
          <p:nvPr/>
        </p:nvGrpSpPr>
        <p:grpSpPr bwMode="auto">
          <a:xfrm>
            <a:off x="7953375" y="5857875"/>
            <a:ext cx="1190625" cy="923925"/>
            <a:chOff x="3792" y="4469"/>
            <a:chExt cx="568" cy="787"/>
          </a:xfrm>
        </p:grpSpPr>
        <p:sp>
          <p:nvSpPr>
            <p:cNvPr id="29724" name="Rectangle 64"/>
            <p:cNvSpPr>
              <a:spLocks noChangeArrowheads="1"/>
            </p:cNvSpPr>
            <p:nvPr/>
          </p:nvSpPr>
          <p:spPr bwMode="auto">
            <a:xfrm>
              <a:off x="3824"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تحضيرات الهيكل</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٢١-٢٩</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5"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 name="Title 66">
            <a:extLst>
              <a:ext uri="{FF2B5EF4-FFF2-40B4-BE49-F238E27FC236}">
                <a16:creationId xmlns:a16="http://schemas.microsoft.com/office/drawing/2014/main" id="{0A4B596F-023A-7D05-AC2B-00F44E89AEFB}"/>
              </a:ext>
            </a:extLst>
          </p:cNvPr>
          <p:cNvSpPr txBox="1">
            <a:spLocks/>
          </p:cNvSpPr>
          <p:nvPr/>
        </p:nvSpPr>
        <p:spPr bwMode="auto">
          <a:xfrm rot="20501751">
            <a:off x="-1430082" y="171299"/>
            <a:ext cx="6289581" cy="851424"/>
          </a:xfrm>
          <a:prstGeom prst="rect">
            <a:avLst/>
          </a:prstGeom>
          <a:solidFill>
            <a:srgbClr val="00206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50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البيان الموجز</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ar-JO" sz="3600" b="1" dirty="0">
                <a:solidFill>
                  <a:schemeClr val="bg1"/>
                </a:solidFill>
                <a:latin typeface="Arial" panose="020B0604020202020204" pitchFamily="34" charset="0"/>
                <a:cs typeface="Arial" panose="020B0604020202020204" pitchFamily="34" charset="0"/>
              </a:rPr>
              <a:t>يتم إعطاء المنظور الروحي لتأسيس مملكة داود لتشجيع البقية مع قيام الله </a:t>
            </a:r>
          </a:p>
          <a:p>
            <a:pPr algn="ctr" eaLnBrk="1" hangingPunct="1">
              <a:lnSpc>
                <a:spcPct val="90000"/>
              </a:lnSpc>
              <a:spcBef>
                <a:spcPct val="20000"/>
              </a:spcBef>
            </a:pPr>
            <a:r>
              <a:rPr lang="ar-JO" sz="3600" b="1" dirty="0">
                <a:solidFill>
                  <a:srgbClr val="FFFF00"/>
                </a:solidFill>
                <a:latin typeface="Arial" panose="020B0604020202020204" pitchFamily="34" charset="0"/>
                <a:cs typeface="Arial" panose="020B0604020202020204" pitchFamily="34" charset="0"/>
              </a:rPr>
              <a:t>بتأسيس سلالة داود </a:t>
            </a:r>
          </a:p>
          <a:p>
            <a:pPr algn="ctr" eaLnBrk="1" hangingPunct="1">
              <a:lnSpc>
                <a:spcPct val="90000"/>
              </a:lnSpc>
              <a:spcBef>
                <a:spcPct val="20000"/>
              </a:spcBef>
            </a:pPr>
            <a:r>
              <a:rPr lang="ar-JO" sz="3600" b="1" dirty="0">
                <a:solidFill>
                  <a:schemeClr val="bg1"/>
                </a:solidFill>
                <a:latin typeface="Arial" panose="020B0604020202020204" pitchFamily="34" charset="0"/>
                <a:cs typeface="Arial" panose="020B0604020202020204" pitchFamily="34" charset="0"/>
              </a:rPr>
              <a:t>وتوجيه تحذيرهم إلى </a:t>
            </a:r>
            <a:r>
              <a:rPr lang="ar-JO" sz="3600" b="1" dirty="0">
                <a:solidFill>
                  <a:srgbClr val="FFFF00"/>
                </a:solidFill>
                <a:latin typeface="Arial" panose="020B0604020202020204" pitchFamily="34" charset="0"/>
                <a:cs typeface="Arial" panose="020B0604020202020204" pitchFamily="34" charset="0"/>
              </a:rPr>
              <a:t>عبادة الهيكل الصحيحة </a:t>
            </a:r>
          </a:p>
          <a:p>
            <a:pPr algn="ctr" eaLnBrk="1" hangingPunct="1">
              <a:lnSpc>
                <a:spcPct val="90000"/>
              </a:lnSpc>
              <a:spcBef>
                <a:spcPct val="20000"/>
              </a:spcBef>
            </a:pPr>
            <a:r>
              <a:rPr lang="ar-JO" sz="3600" b="1" dirty="0">
                <a:solidFill>
                  <a:schemeClr val="bg1"/>
                </a:solidFill>
                <a:latin typeface="Arial" panose="020B0604020202020204" pitchFamily="34" charset="0"/>
                <a:cs typeface="Arial" panose="020B0604020202020204" pitchFamily="34" charset="0"/>
              </a:rPr>
              <a:t>وليس عبادة الأصنام في الماضي</a:t>
            </a:r>
            <a:endParaRPr lang="en-US" altLang="zh-CN" sz="3600" b="1" dirty="0">
              <a:solidFill>
                <a:schemeClr val="bg1"/>
              </a:solidFill>
              <a:latin typeface="Arial" panose="020B0604020202020204" pitchFamily="34" charset="0"/>
              <a:ea typeface="宋体" charset="0"/>
              <a:cs typeface="Arial" panose="020B0604020202020204" pitchFamily="34" charset="0"/>
            </a:endParaRP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799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العبادة في الهيكل </a:t>
            </a:r>
            <a:r>
              <a:rPr lang="ar-JO" sz="4800" dirty="0">
                <a:effectLst>
                  <a:glow rad="127000">
                    <a:schemeClr val="tx1"/>
                  </a:glow>
                </a:effectLst>
                <a:ea typeface="ＭＳ Ｐゴシック" charset="0"/>
              </a:rPr>
              <a:t>فوق الوثنية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60693062"/>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r">
              <a:defRPr/>
            </a:pPr>
            <a:br>
              <a:rPr lang="en-US"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2. كن مُؤسَسَاَ </a:t>
            </a:r>
            <a:r>
              <a:rPr lang="ar-JO" sz="4800" dirty="0">
                <a:solidFill>
                  <a:srgbClr val="FFFF00"/>
                </a:solidFill>
                <a:effectLst>
                  <a:glow rad="127000">
                    <a:schemeClr val="tx1"/>
                  </a:glow>
                </a:effectLst>
                <a:ea typeface="ＭＳ Ｐゴシック" charset="0"/>
                <a:cs typeface="Arial" panose="020B0604020202020204" pitchFamily="34" charset="0"/>
              </a:rPr>
              <a:t>لعبادة يسوع </a:t>
            </a:r>
            <a:r>
              <a:rPr lang="ar-JO" sz="4800" dirty="0">
                <a:effectLst>
                  <a:glow rad="127000">
                    <a:schemeClr val="tx1"/>
                  </a:glow>
                </a:effectLst>
                <a:ea typeface="ＭＳ Ｐゴシック" charset="0"/>
                <a:cs typeface="Arial" panose="020B0604020202020204" pitchFamily="34" charset="0"/>
              </a:rPr>
              <a:t>كوريث داود</a:t>
            </a:r>
            <a:endParaRPr lang="en-US" sz="48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64464104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Arial" panose="020B0604020202020204" pitchFamily="34" charset="0"/>
              </a:rPr>
              <a:t>كان الهيكل مجيداً</a:t>
            </a:r>
            <a:endParaRPr lang="en-US"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326089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103427" name="Text Box 3"/>
          <p:cNvSpPr txBox="1">
            <a:spLocks noChangeArrowheads="1"/>
          </p:cNvSpPr>
          <p:nvPr/>
        </p:nvSpPr>
        <p:spPr bwMode="auto">
          <a:xfrm>
            <a:off x="2095500" y="1387475"/>
            <a:ext cx="48006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عهود الوعد</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28" name="Text Box 4"/>
          <p:cNvSpPr txBox="1">
            <a:spLocks noChangeArrowheads="1"/>
          </p:cNvSpPr>
          <p:nvPr/>
        </p:nvSpPr>
        <p:spPr bwMode="auto">
          <a:xfrm>
            <a:off x="1447800" y="3505200"/>
            <a:ext cx="6096000" cy="101566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عهود الإدارة                                   </a:t>
            </a: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كيف تختبر البركة</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381000" y="0"/>
            <a:ext cx="8686800" cy="1371600"/>
            <a:chOff x="144" y="48"/>
            <a:chExt cx="5472" cy="864"/>
          </a:xfrm>
        </p:grpSpPr>
        <p:sp>
          <p:nvSpPr>
            <p:cNvPr id="103437"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38"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lgn="ctr">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البركة</a:t>
              </a:r>
              <a:endParaRPr lang="en-US" sz="4400" b="1" dirty="0">
                <a:solidFill>
                  <a:schemeClr val="bg1"/>
                </a:solidFill>
                <a:latin typeface="Arial" panose="020B0604020202020204" pitchFamily="34" charset="0"/>
                <a:ea typeface="+mn-ea"/>
                <a:cs typeface="Arial" panose="020B0604020202020204" pitchFamily="34" charset="0"/>
              </a:endParaRPr>
            </a:p>
          </p:txBody>
        </p:sp>
      </p:grpSp>
      <p:sp>
        <p:nvSpPr>
          <p:cNvPr id="103430" name="AutoShape 6"/>
          <p:cNvSpPr>
            <a:spLocks noChangeArrowheads="1"/>
          </p:cNvSpPr>
          <p:nvPr/>
        </p:nvSpPr>
        <p:spPr bwMode="auto">
          <a:xfrm>
            <a:off x="7696200" y="68580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29" name="AutoShape 5"/>
          <p:cNvSpPr>
            <a:spLocks noChangeArrowheads="1"/>
          </p:cNvSpPr>
          <p:nvPr/>
        </p:nvSpPr>
        <p:spPr bwMode="auto">
          <a:xfrm>
            <a:off x="533400" y="68580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31" name="Text Box 7"/>
          <p:cNvSpPr txBox="1">
            <a:spLocks noChangeArrowheads="1"/>
          </p:cNvSpPr>
          <p:nvPr/>
        </p:nvSpPr>
        <p:spPr bwMode="auto">
          <a:xfrm>
            <a:off x="152400" y="2406650"/>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الإبراهيمي </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2" name="Text Box 8"/>
          <p:cNvSpPr txBox="1">
            <a:spLocks noChangeArrowheads="1"/>
          </p:cNvSpPr>
          <p:nvPr/>
        </p:nvSpPr>
        <p:spPr bwMode="auto">
          <a:xfrm>
            <a:off x="5657850" y="2819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الداوودي</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3" name="Text Box 9"/>
          <p:cNvSpPr txBox="1">
            <a:spLocks noChangeArrowheads="1"/>
          </p:cNvSpPr>
          <p:nvPr/>
        </p:nvSpPr>
        <p:spPr bwMode="auto">
          <a:xfrm>
            <a:off x="238125" y="4737100"/>
            <a:ext cx="4029075" cy="107721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الموسوي </a:t>
            </a:r>
            <a:r>
              <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مفاهيم إسرائيل عن الطاعة</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4" name="Text Box 10"/>
          <p:cNvSpPr txBox="1">
            <a:spLocks noChangeArrowheads="1"/>
          </p:cNvSpPr>
          <p:nvPr/>
        </p:nvSpPr>
        <p:spPr bwMode="auto">
          <a:xfrm>
            <a:off x="4800600" y="4737100"/>
            <a:ext cx="4200525" cy="107721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الجديد</a:t>
            </a:r>
            <a:r>
              <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مفاهيم الطاعة تحت المسيا</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5" name="Text Box 11"/>
          <p:cNvSpPr txBox="1">
            <a:spLocks noChangeArrowheads="1"/>
          </p:cNvSpPr>
          <p:nvPr/>
        </p:nvSpPr>
        <p:spPr bwMode="auto">
          <a:xfrm>
            <a:off x="0" y="6477000"/>
            <a:ext cx="9144000" cy="338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a:solidFill>
                  <a:schemeClr val="bg1"/>
                </a:solidFill>
                <a:latin typeface="Arial" panose="020B0604020202020204" pitchFamily="34" charset="0"/>
                <a:cs typeface="Arial" panose="020B0604020202020204" pitchFamily="34" charset="0"/>
              </a:rPr>
              <a:t>Adapted from Walt Russell, </a:t>
            </a:r>
            <a:r>
              <a:rPr lang="en-US" sz="1600" b="1" u="sng" dirty="0">
                <a:solidFill>
                  <a:schemeClr val="bg1"/>
                </a:solidFill>
                <a:latin typeface="Arial" panose="020B0604020202020204" pitchFamily="34" charset="0"/>
                <a:cs typeface="Arial" panose="020B0604020202020204" pitchFamily="34" charset="0"/>
              </a:rPr>
              <a:t>Playing with Fire</a:t>
            </a:r>
            <a:r>
              <a:rPr lang="en-US" sz="1600" b="1" dirty="0">
                <a:solidFill>
                  <a:schemeClr val="bg1"/>
                </a:solidFill>
                <a:latin typeface="Arial" panose="020B0604020202020204" pitchFamily="34" charset="0"/>
                <a:cs typeface="Arial" panose="020B0604020202020204" pitchFamily="34" charset="0"/>
              </a:rPr>
              <a:t>, 121</a:t>
            </a:r>
          </a:p>
        </p:txBody>
      </p:sp>
      <p:grpSp>
        <p:nvGrpSpPr>
          <p:cNvPr id="3" name="Group 15"/>
          <p:cNvGrpSpPr>
            <a:grpSpLocks/>
          </p:cNvGrpSpPr>
          <p:nvPr/>
        </p:nvGrpSpPr>
        <p:grpSpPr bwMode="auto">
          <a:xfrm>
            <a:off x="2895600" y="4572000"/>
            <a:ext cx="3200400" cy="838200"/>
            <a:chOff x="1824" y="3072"/>
            <a:chExt cx="2016" cy="528"/>
          </a:xfrm>
          <a:solidFill>
            <a:srgbClr val="000000"/>
          </a:solidFill>
        </p:grpSpPr>
        <p:sp>
          <p:nvSpPr>
            <p:cNvPr id="103440"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41"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تم تجاوزه في </a:t>
              </a:r>
              <a:endParaRPr lang="en-US" b="1" dirty="0">
                <a:solidFill>
                  <a:schemeClr val="bg1"/>
                </a:solidFill>
                <a:latin typeface="Arial" panose="020B0604020202020204" pitchFamily="34" charset="0"/>
                <a:ea typeface="+mn-ea"/>
                <a:cs typeface="Arial" panose="020B0604020202020204" pitchFamily="34" charset="0"/>
              </a:endParaRPr>
            </a:p>
          </p:txBody>
        </p:sp>
      </p:grpSp>
      <p:sp>
        <p:nvSpPr>
          <p:cNvPr id="103445" name="Text Box 21"/>
          <p:cNvSpPr txBox="1">
            <a:spLocks noChangeArrowheads="1"/>
          </p:cNvSpPr>
          <p:nvPr/>
        </p:nvSpPr>
        <p:spPr bwMode="auto">
          <a:xfrm>
            <a:off x="5638800" y="2057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الأرض</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4" name="Group 18"/>
          <p:cNvGrpSpPr>
            <a:grpSpLocks/>
          </p:cNvGrpSpPr>
          <p:nvPr/>
        </p:nvGrpSpPr>
        <p:grpSpPr bwMode="auto">
          <a:xfrm>
            <a:off x="3200400" y="2286000"/>
            <a:ext cx="2514600" cy="838200"/>
            <a:chOff x="2304" y="1632"/>
            <a:chExt cx="1584" cy="528"/>
          </a:xfrm>
        </p:grpSpPr>
        <p:sp>
          <p:nvSpPr>
            <p:cNvPr id="103443"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44"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b="1" dirty="0">
                  <a:solidFill>
                    <a:schemeClr val="bg1"/>
                  </a:solidFill>
                  <a:latin typeface="Arial" panose="020B0604020202020204" pitchFamily="34" charset="0"/>
                  <a:ea typeface="+mn-ea"/>
                  <a:cs typeface="Arial" panose="020B0604020202020204" pitchFamily="34" charset="0"/>
                </a:rPr>
                <a:t>تم تضخيمه في </a:t>
              </a:r>
              <a:endParaRPr lang="en-US" b="1" dirty="0">
                <a:solidFill>
                  <a:schemeClr val="bg1"/>
                </a:solidFill>
                <a:latin typeface="Arial" panose="020B0604020202020204" pitchFamily="34" charset="0"/>
                <a:ea typeface="+mn-ea"/>
                <a:cs typeface="Arial" panose="020B0604020202020204" pitchFamily="34" charset="0"/>
              </a:endParaRPr>
            </a:p>
          </p:txBody>
        </p:sp>
      </p:grpSp>
      <p:sp>
        <p:nvSpPr>
          <p:cNvPr id="22" name="Title 21"/>
          <p:cNvSpPr>
            <a:spLocks noGrp="1"/>
          </p:cNvSpPr>
          <p:nvPr>
            <p:ph type="title" idx="4294967295"/>
          </p:nvPr>
        </p:nvSpPr>
        <p:spPr>
          <a:xfrm>
            <a:off x="0" y="0"/>
            <a:ext cx="9144000" cy="304800"/>
          </a:xfrm>
        </p:spPr>
        <p:txBody>
          <a:bodyPr/>
          <a:lstStyle/>
          <a:p>
            <a:pPr algn="l">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عهود الوعد والإدارة</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03427"/>
                                        </p:tgtEl>
                                        <p:attrNameLst>
                                          <p:attrName>style.visibility</p:attrName>
                                        </p:attrNameLst>
                                      </p:cBhvr>
                                      <p:to>
                                        <p:strVal val="visible"/>
                                      </p:to>
                                    </p:set>
                                    <p:anim calcmode="lin" valueType="num">
                                      <p:cBhvr additive="base">
                                        <p:cTn id="12" dur="500" fill="hold"/>
                                        <p:tgtEl>
                                          <p:spTgt spid="103427"/>
                                        </p:tgtEl>
                                        <p:attrNameLst>
                                          <p:attrName>ppt_x</p:attrName>
                                        </p:attrNameLst>
                                      </p:cBhvr>
                                      <p:tavLst>
                                        <p:tav tm="0">
                                          <p:val>
                                            <p:strVal val="0-#ppt_w/2"/>
                                          </p:val>
                                        </p:tav>
                                        <p:tav tm="100000">
                                          <p:val>
                                            <p:strVal val="#ppt_x"/>
                                          </p:val>
                                        </p:tav>
                                      </p:tavLst>
                                    </p:anim>
                                    <p:anim calcmode="lin" valueType="num">
                                      <p:cBhvr additive="base">
                                        <p:cTn id="13" dur="500" fill="hold"/>
                                        <p:tgtEl>
                                          <p:spTgt spid="103427"/>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03431"/>
                                        </p:tgtEl>
                                        <p:attrNameLst>
                                          <p:attrName>style.visibility</p:attrName>
                                        </p:attrNameLst>
                                      </p:cBhvr>
                                      <p:to>
                                        <p:strVal val="visible"/>
                                      </p:to>
                                    </p:set>
                                    <p:anim calcmode="lin" valueType="num">
                                      <p:cBhvr>
                                        <p:cTn id="18" dur="500" fill="hold"/>
                                        <p:tgtEl>
                                          <p:spTgt spid="103431"/>
                                        </p:tgtEl>
                                        <p:attrNameLst>
                                          <p:attrName>ppt_w</p:attrName>
                                        </p:attrNameLst>
                                      </p:cBhvr>
                                      <p:tavLst>
                                        <p:tav tm="0">
                                          <p:val>
                                            <p:fltVal val="0"/>
                                          </p:val>
                                        </p:tav>
                                        <p:tav tm="100000">
                                          <p:val>
                                            <p:strVal val="#ppt_w"/>
                                          </p:val>
                                        </p:tav>
                                      </p:tavLst>
                                    </p:anim>
                                    <p:anim calcmode="lin" valueType="num">
                                      <p:cBhvr>
                                        <p:cTn id="19" dur="500" fill="hold"/>
                                        <p:tgtEl>
                                          <p:spTgt spid="103431"/>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nodeType="afterGroup">
                            <p:stCondLst>
                              <p:cond delay="500"/>
                            </p:stCondLst>
                            <p:childTnLst>
                              <p:par>
                                <p:cTn id="26" presetID="23" presetClass="entr" presetSubtype="16" fill="hold" grpId="0" nodeType="afterEffect">
                                  <p:stCondLst>
                                    <p:cond delay="0"/>
                                  </p:stCondLst>
                                  <p:childTnLst>
                                    <p:set>
                                      <p:cBhvr>
                                        <p:cTn id="27" dur="1" fill="hold">
                                          <p:stCondLst>
                                            <p:cond delay="0"/>
                                          </p:stCondLst>
                                        </p:cTn>
                                        <p:tgtEl>
                                          <p:spTgt spid="103445"/>
                                        </p:tgtEl>
                                        <p:attrNameLst>
                                          <p:attrName>style.visibility</p:attrName>
                                        </p:attrNameLst>
                                      </p:cBhvr>
                                      <p:to>
                                        <p:strVal val="visible"/>
                                      </p:to>
                                    </p:set>
                                    <p:anim calcmode="lin" valueType="num">
                                      <p:cBhvr>
                                        <p:cTn id="28" dur="500" fill="hold"/>
                                        <p:tgtEl>
                                          <p:spTgt spid="103445"/>
                                        </p:tgtEl>
                                        <p:attrNameLst>
                                          <p:attrName>ppt_w</p:attrName>
                                        </p:attrNameLst>
                                      </p:cBhvr>
                                      <p:tavLst>
                                        <p:tav tm="0">
                                          <p:val>
                                            <p:fltVal val="0"/>
                                          </p:val>
                                        </p:tav>
                                        <p:tav tm="100000">
                                          <p:val>
                                            <p:strVal val="#ppt_w"/>
                                          </p:val>
                                        </p:tav>
                                      </p:tavLst>
                                    </p:anim>
                                    <p:anim calcmode="lin" valueType="num">
                                      <p:cBhvr>
                                        <p:cTn id="29" dur="500" fill="hold"/>
                                        <p:tgtEl>
                                          <p:spTgt spid="103445"/>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00"/>
                            </p:stCondLst>
                            <p:childTnLst>
                              <p:par>
                                <p:cTn id="31" presetID="23" presetClass="entr" presetSubtype="16" fill="hold" grpId="0" nodeType="afterEffect">
                                  <p:stCondLst>
                                    <p:cond delay="2000"/>
                                  </p:stCondLst>
                                  <p:childTnLst>
                                    <p:set>
                                      <p:cBhvr>
                                        <p:cTn id="32" dur="1" fill="hold">
                                          <p:stCondLst>
                                            <p:cond delay="0"/>
                                          </p:stCondLst>
                                        </p:cTn>
                                        <p:tgtEl>
                                          <p:spTgt spid="103432"/>
                                        </p:tgtEl>
                                        <p:attrNameLst>
                                          <p:attrName>style.visibility</p:attrName>
                                        </p:attrNameLst>
                                      </p:cBhvr>
                                      <p:to>
                                        <p:strVal val="visible"/>
                                      </p:to>
                                    </p:set>
                                    <p:anim calcmode="lin" valueType="num">
                                      <p:cBhvr>
                                        <p:cTn id="33" dur="500" fill="hold"/>
                                        <p:tgtEl>
                                          <p:spTgt spid="103432"/>
                                        </p:tgtEl>
                                        <p:attrNameLst>
                                          <p:attrName>ppt_w</p:attrName>
                                        </p:attrNameLst>
                                      </p:cBhvr>
                                      <p:tavLst>
                                        <p:tav tm="0">
                                          <p:val>
                                            <p:fltVal val="0"/>
                                          </p:val>
                                        </p:tav>
                                        <p:tav tm="100000">
                                          <p:val>
                                            <p:strVal val="#ppt_w"/>
                                          </p:val>
                                        </p:tav>
                                      </p:tavLst>
                                    </p:anim>
                                    <p:anim calcmode="lin" valueType="num">
                                      <p:cBhvr>
                                        <p:cTn id="34" dur="500" fill="hold"/>
                                        <p:tgtEl>
                                          <p:spTgt spid="103432"/>
                                        </p:tgtEl>
                                        <p:attrNameLst>
                                          <p:attrName>ppt_h</p:attrName>
                                        </p:attrNameLst>
                                      </p:cBhvr>
                                      <p:tavLst>
                                        <p:tav tm="0">
                                          <p:val>
                                            <p:fltVal val="0"/>
                                          </p:val>
                                        </p:tav>
                                        <p:tav tm="100000">
                                          <p:val>
                                            <p:strVal val="#ppt_h"/>
                                          </p:val>
                                        </p:tav>
                                      </p:tavLst>
                                    </p:anim>
                                  </p:childTnLst>
                                </p:cTn>
                              </p:par>
                            </p:childTnLst>
                          </p:cTn>
                        </p:par>
                        <p:par>
                          <p:cTn id="35" fill="hold" nodeType="afterGroup">
                            <p:stCondLst>
                              <p:cond delay="3500"/>
                            </p:stCondLst>
                            <p:childTnLst>
                              <p:par>
                                <p:cTn id="36" presetID="2" presetClass="entr" presetSubtype="6" fill="hold" grpId="0" nodeType="afterEffect">
                                  <p:stCondLst>
                                    <p:cond delay="2000"/>
                                  </p:stCondLst>
                                  <p:childTnLst>
                                    <p:set>
                                      <p:cBhvr>
                                        <p:cTn id="37" dur="1" fill="hold">
                                          <p:stCondLst>
                                            <p:cond delay="0"/>
                                          </p:stCondLst>
                                        </p:cTn>
                                        <p:tgtEl>
                                          <p:spTgt spid="103428"/>
                                        </p:tgtEl>
                                        <p:attrNameLst>
                                          <p:attrName>style.visibility</p:attrName>
                                        </p:attrNameLst>
                                      </p:cBhvr>
                                      <p:to>
                                        <p:strVal val="visible"/>
                                      </p:to>
                                    </p:set>
                                    <p:anim calcmode="lin" valueType="num">
                                      <p:cBhvr additive="base">
                                        <p:cTn id="38" dur="500" fill="hold"/>
                                        <p:tgtEl>
                                          <p:spTgt spid="103428"/>
                                        </p:tgtEl>
                                        <p:attrNameLst>
                                          <p:attrName>ppt_x</p:attrName>
                                        </p:attrNameLst>
                                      </p:cBhvr>
                                      <p:tavLst>
                                        <p:tav tm="0">
                                          <p:val>
                                            <p:strVal val="1+#ppt_w/2"/>
                                          </p:val>
                                        </p:tav>
                                        <p:tav tm="100000">
                                          <p:val>
                                            <p:strVal val="#ppt_x"/>
                                          </p:val>
                                        </p:tav>
                                      </p:tavLst>
                                    </p:anim>
                                    <p:anim calcmode="lin" valueType="num">
                                      <p:cBhvr additive="base">
                                        <p:cTn id="39" dur="500" fill="hold"/>
                                        <p:tgtEl>
                                          <p:spTgt spid="103428"/>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03433"/>
                                        </p:tgtEl>
                                        <p:attrNameLst>
                                          <p:attrName>style.visibility</p:attrName>
                                        </p:attrNameLst>
                                      </p:cBhvr>
                                      <p:to>
                                        <p:strVal val="visible"/>
                                      </p:to>
                                    </p:set>
                                    <p:anim calcmode="lin" valueType="num">
                                      <p:cBhvr>
                                        <p:cTn id="44" dur="500" fill="hold"/>
                                        <p:tgtEl>
                                          <p:spTgt spid="103433"/>
                                        </p:tgtEl>
                                        <p:attrNameLst>
                                          <p:attrName>ppt_w</p:attrName>
                                        </p:attrNameLst>
                                      </p:cBhvr>
                                      <p:tavLst>
                                        <p:tav tm="0">
                                          <p:val>
                                            <p:fltVal val="0"/>
                                          </p:val>
                                        </p:tav>
                                        <p:tav tm="100000">
                                          <p:val>
                                            <p:strVal val="#ppt_w"/>
                                          </p:val>
                                        </p:tav>
                                      </p:tavLst>
                                    </p:anim>
                                    <p:anim calcmode="lin" valueType="num">
                                      <p:cBhvr>
                                        <p:cTn id="45" dur="500" fill="hold"/>
                                        <p:tgtEl>
                                          <p:spTgt spid="103433"/>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3429"/>
                                        </p:tgtEl>
                                        <p:attrNameLst>
                                          <p:attrName>style.visibility</p:attrName>
                                        </p:attrNameLst>
                                      </p:cBhvr>
                                      <p:to>
                                        <p:strVal val="visible"/>
                                      </p:to>
                                    </p:set>
                                    <p:animEffect transition="in" filter="wipe(down)">
                                      <p:cBhvr>
                                        <p:cTn id="50" dur="500"/>
                                        <p:tgtEl>
                                          <p:spTgt spid="10342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par>
                          <p:cTn id="56" fill="hold" nodeType="afterGroup">
                            <p:stCondLst>
                              <p:cond delay="500"/>
                            </p:stCondLst>
                            <p:childTnLst>
                              <p:par>
                                <p:cTn id="57" presetID="23" presetClass="entr" presetSubtype="16" fill="hold" grpId="0" nodeType="afterEffect">
                                  <p:stCondLst>
                                    <p:cond delay="3000"/>
                                  </p:stCondLst>
                                  <p:childTnLst>
                                    <p:set>
                                      <p:cBhvr>
                                        <p:cTn id="58" dur="1" fill="hold">
                                          <p:stCondLst>
                                            <p:cond delay="0"/>
                                          </p:stCondLst>
                                        </p:cTn>
                                        <p:tgtEl>
                                          <p:spTgt spid="103434"/>
                                        </p:tgtEl>
                                        <p:attrNameLst>
                                          <p:attrName>style.visibility</p:attrName>
                                        </p:attrNameLst>
                                      </p:cBhvr>
                                      <p:to>
                                        <p:strVal val="visible"/>
                                      </p:to>
                                    </p:set>
                                    <p:anim calcmode="lin" valueType="num">
                                      <p:cBhvr>
                                        <p:cTn id="59" dur="500" fill="hold"/>
                                        <p:tgtEl>
                                          <p:spTgt spid="103434"/>
                                        </p:tgtEl>
                                        <p:attrNameLst>
                                          <p:attrName>ppt_w</p:attrName>
                                        </p:attrNameLst>
                                      </p:cBhvr>
                                      <p:tavLst>
                                        <p:tav tm="0">
                                          <p:val>
                                            <p:fltVal val="0"/>
                                          </p:val>
                                        </p:tav>
                                        <p:tav tm="100000">
                                          <p:val>
                                            <p:strVal val="#ppt_w"/>
                                          </p:val>
                                        </p:tav>
                                      </p:tavLst>
                                    </p:anim>
                                    <p:anim calcmode="lin" valueType="num">
                                      <p:cBhvr>
                                        <p:cTn id="60" dur="500" fill="hold"/>
                                        <p:tgtEl>
                                          <p:spTgt spid="103434"/>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3430"/>
                                        </p:tgtEl>
                                        <p:attrNameLst>
                                          <p:attrName>style.visibility</p:attrName>
                                        </p:attrNameLst>
                                      </p:cBhvr>
                                      <p:to>
                                        <p:strVal val="visible"/>
                                      </p:to>
                                    </p:set>
                                    <p:animEffect transition="in" filter="wipe(down)">
                                      <p:cBhvr>
                                        <p:cTn id="65"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autoUpdateAnimBg="0"/>
      <p:bldP spid="103428" grpId="0" animBg="1" autoUpdateAnimBg="0"/>
      <p:bldP spid="103430" grpId="0" animBg="1"/>
      <p:bldP spid="103429" grpId="0" animBg="1"/>
      <p:bldP spid="103431" grpId="0" animBg="1" autoUpdateAnimBg="0"/>
      <p:bldP spid="103432" grpId="0" animBg="1" autoUpdateAnimBg="0"/>
      <p:bldP spid="103433" grpId="0" animBg="1" autoUpdateAnimBg="0"/>
      <p:bldP spid="103434" grpId="0" animBg="1" autoUpdateAnimBg="0"/>
      <p:bldP spid="103445" grpId="0" animBg="1"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Arial" panose="020B0604020202020204" pitchFamily="34" charset="0"/>
              </a:rPr>
              <a:t>لكن ماذا عن ذاك الهيكل؟</a:t>
            </a:r>
            <a:endParaRPr lang="en-US"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301" y="1484722"/>
            <a:ext cx="9144000" cy="5373278"/>
          </a:xfrm>
          <a:prstGeom prst="rect">
            <a:avLst/>
          </a:prstGeom>
        </p:spPr>
      </p:pic>
    </p:spTree>
    <p:extLst>
      <p:ext uri="{BB962C8B-B14F-4D97-AF65-F5344CB8AC3E}">
        <p14:creationId xmlns:p14="http://schemas.microsoft.com/office/powerpoint/2010/main" val="3638252879"/>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026316" cy="6858000"/>
          </a:xfrm>
          <a:prstGeom prst="rect">
            <a:avLst/>
          </a:prstGeom>
        </p:spPr>
      </p:pic>
      <p:sp>
        <p:nvSpPr>
          <p:cNvPr id="900098" name="Rectangle 2"/>
          <p:cNvSpPr>
            <a:spLocks noGrp="1" noChangeArrowheads="1"/>
          </p:cNvSpPr>
          <p:nvPr>
            <p:ph type="ctrTitle"/>
          </p:nvPr>
        </p:nvSpPr>
        <p:spPr>
          <a:xfrm>
            <a:off x="0" y="-99392"/>
            <a:ext cx="5580112" cy="403244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dirty="0">
                <a:effectLst>
                  <a:glow rad="127000">
                    <a:schemeClr val="tx1"/>
                  </a:glow>
                </a:effectLst>
                <a:ea typeface="ＭＳ Ｐゴシック" charset="0"/>
                <a:cs typeface="Arial" panose="020B0604020202020204" pitchFamily="34" charset="0"/>
              </a:rPr>
              <a:t>حتى الهيكل الذي أعيد بناؤه    في وقت قريب من أخبار الأيام  تم تدميره لاحقًا                 فماذا عن عبادة الهيكل الآن؟</a:t>
            </a:r>
            <a:endParaRPr lang="en-US"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2580106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algn="r" defTabSz="914085" eaLnBrk="0" hangingPunct="0">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تطهير الهيكل</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21: 12-17</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مرقس 11: 15-19</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19: 45-48</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 13-24</a:t>
            </a: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algn="r" defTabSz="321487" eaLnBrk="0" hangingPunct="0">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قصة الفصح</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eaLnBrk="0" hangingPunct="0">
                <a:lnSpc>
                  <a:spcPct val="70000"/>
                </a:lnSpc>
              </a:pPr>
              <a:r>
                <a:rPr lang="ar-JO" altLang="zh-CN" sz="4400" b="1" spc="-250" dirty="0">
                  <a:solidFill>
                    <a:srgbClr val="002060"/>
                  </a:solidFill>
                  <a:latin typeface="Arial" panose="020B0604020202020204" pitchFamily="34" charset="0"/>
                  <a:cs typeface="Arial" panose="020B0604020202020204" pitchFamily="34" charset="0"/>
                </a:rPr>
                <a:t>صور   كتابية   مجانية</a:t>
              </a:r>
              <a:endParaRPr lang="en-GB" sz="6000" b="1" spc="-25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5767572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كان وقت احتفال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عيد الفصح اليهودي           قد اقترب                    ولهذا ذهب يسوع            إلى أورشليم</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7235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منطقة الهيكل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رأى التجار يبيعون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الماعز والخراف والطيور للذبائح</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6602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كما رأى الصيارفة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يبدلون العملات الأجنبية</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36493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0903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صنع يسوع سوطاً من الحبال وطردهم خارج الهيكل</a:t>
            </a:r>
            <a:r>
              <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29092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0"/>
            <a:ext cx="4716016" cy="4481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أخرج الخراف والأبقار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ونثر أموال الصيارفة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على الأرض</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8346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وقلب الموائد</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6595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البيان الموجز</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ar-JO" altLang="zh-CN" sz="3600" b="1" dirty="0">
                <a:solidFill>
                  <a:srgbClr val="FFFFFF"/>
                </a:solidFill>
                <a:latin typeface="Arial" panose="020B0604020202020204" pitchFamily="34" charset="0"/>
                <a:ea typeface="宋体" charset="0"/>
                <a:cs typeface="Arial" panose="020B0604020202020204" pitchFamily="34" charset="0"/>
              </a:rPr>
              <a:t>يتم إعطاء المنظور الروحي لتأسيس مملكة داود لتشجيع البقية مع قيام الله </a:t>
            </a:r>
            <a:r>
              <a:rPr lang="ar-JO" altLang="zh-CN" sz="3600" b="1" dirty="0">
                <a:solidFill>
                  <a:srgbClr val="FFFF00"/>
                </a:solidFill>
                <a:latin typeface="Arial" panose="020B0604020202020204" pitchFamily="34" charset="0"/>
                <a:ea typeface="宋体" charset="0"/>
                <a:cs typeface="Arial" panose="020B0604020202020204" pitchFamily="34" charset="0"/>
              </a:rPr>
              <a:t>بتأسيس سلالة داود </a:t>
            </a:r>
            <a:r>
              <a:rPr lang="ar-JO" altLang="zh-CN" sz="3600" b="1" dirty="0">
                <a:solidFill>
                  <a:srgbClr val="FFFFFF"/>
                </a:solidFill>
                <a:latin typeface="Arial" panose="020B0604020202020204" pitchFamily="34" charset="0"/>
                <a:ea typeface="宋体" charset="0"/>
                <a:cs typeface="Arial" panose="020B0604020202020204" pitchFamily="34" charset="0"/>
              </a:rPr>
              <a:t>وتوجيه تحذيرهم إلى </a:t>
            </a:r>
            <a:r>
              <a:rPr lang="ar-JO" altLang="zh-CN" sz="3600" b="1" dirty="0">
                <a:solidFill>
                  <a:srgbClr val="FFFF00"/>
                </a:solidFill>
                <a:latin typeface="Arial" panose="020B0604020202020204" pitchFamily="34" charset="0"/>
                <a:ea typeface="宋体" charset="0"/>
                <a:cs typeface="Arial" panose="020B0604020202020204" pitchFamily="34" charset="0"/>
              </a:rPr>
              <a:t>عبادة الهيكل الصحيحة </a:t>
            </a:r>
            <a:r>
              <a:rPr lang="ar-JO" altLang="zh-CN" sz="3600" b="1" dirty="0">
                <a:solidFill>
                  <a:srgbClr val="FFFFFF"/>
                </a:solidFill>
                <a:latin typeface="Arial" panose="020B0604020202020204" pitchFamily="34" charset="0"/>
                <a:ea typeface="宋体" charset="0"/>
                <a:cs typeface="Arial" panose="020B0604020202020204" pitchFamily="34" charset="0"/>
              </a:rPr>
              <a:t>- وليس عبادة الأصنام  التي حدثت في الماضي.</a:t>
            </a:r>
            <a:endParaRPr lang="en-US" altLang="zh-CN" sz="3600" b="1" dirty="0">
              <a:solidFill>
                <a:srgbClr val="FFFFFF"/>
              </a:solidFill>
              <a:latin typeface="Arial" panose="020B0604020202020204" pitchFamily="34" charset="0"/>
              <a:ea typeface="宋体" charset="0"/>
              <a:cs typeface="Arial" panose="020B0604020202020204" pitchFamily="34" charset="0"/>
            </a:endParaRPr>
          </a:p>
          <a:p>
            <a:pPr algn="ctr" eaLnBrk="1" hangingPunct="1">
              <a:lnSpc>
                <a:spcPct val="90000"/>
              </a:lnSpc>
              <a:spcBef>
                <a:spcPct val="20000"/>
              </a:spcBef>
            </a:pPr>
            <a:endParaRPr lang="en-US" altLang="zh-CN" sz="3600" b="1" dirty="0">
              <a:solidFill>
                <a:srgbClr val="FFFFFF"/>
              </a:solidFill>
              <a:latin typeface="Arial" panose="020B0604020202020204" pitchFamily="34" charset="0"/>
              <a:ea typeface="宋体" charset="0"/>
              <a:cs typeface="Arial" panose="020B0604020202020204" pitchFamily="34" charset="0"/>
            </a:endParaRP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ذهب إلى باعة الحمام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وقال لهم</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467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أخرجوا هذه من هنا ولا تجعلوا بيت أبي مغارة لصوص</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6584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تذكر تلاميذه هذه النبوة من الكتاب المقدس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غيرة بيتك أكلتني ”</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895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8393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965582"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8964488"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لكن القادة الدينيين سألوه : ماذا تفعل؟ إن كان الله أعطاك السلطان أن تفعل هذا فأرنا معجزة لتثبت ذلك.</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05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حسناً : رد يسوع</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أنقضوا هذا الهيكل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وفي ثلاثة أيام أقيمه</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8584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ماذا : قالوا مستغربين</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ست وأربعين سنة</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بني هذا الهيكل وأنت تقيمه في ثلاثة أيام؟</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2420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لكن يسوع عندما قال هذا الهيكل كان يعني جسده</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93238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بعد أن قام من الأموات تذكر تلاميذه أنه قال ذلك وآمنوا بالمكتوب وبما قاله يسوع</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7136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eaLnBrk="0" hangingPunct="0">
              <a:lnSpc>
                <a:spcPct val="70000"/>
              </a:lnSpc>
            </a:pPr>
            <a:r>
              <a:rPr lang="ar-JO" altLang="zh-CN" sz="11500" b="1" spc="-250" dirty="0">
                <a:solidFill>
                  <a:srgbClr val="002060"/>
                </a:solidFill>
                <a:latin typeface="Arial" panose="020B0604020202020204" pitchFamily="34" charset="0"/>
                <a:cs typeface="Arial" panose="020B0604020202020204" pitchFamily="34" charset="0"/>
              </a:rPr>
              <a:t>صور كتابية مجانية</a:t>
            </a:r>
            <a:endParaRPr lang="en-GB" sz="19900" b="1" spc="-25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0918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600200" y="228600"/>
            <a:ext cx="5867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التطبيق</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1143000" y="1600200"/>
            <a:ext cx="7620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2100" indent="-292100" algn="r" rtl="1" eaLnBrk="1" hangingPunct="1">
              <a:lnSpc>
                <a:spcPct val="90000"/>
              </a:lnSpc>
              <a:spcBef>
                <a:spcPct val="20000"/>
              </a:spcBef>
            </a:pPr>
            <a:r>
              <a:rPr lang="ar-JO" altLang="zh-CN" sz="3600" b="1" dirty="0">
                <a:latin typeface="Arial" panose="020B0604020202020204" pitchFamily="34" charset="0"/>
                <a:ea typeface="宋体" charset="0"/>
                <a:cs typeface="Arial" panose="020B0604020202020204" pitchFamily="34" charset="0"/>
              </a:rPr>
              <a:t>- ثق في وعود الله غير المشروطة.</a:t>
            </a:r>
            <a:endParaRPr lang="en-US" altLang="zh-CN" sz="36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ar-JO" altLang="zh-CN" sz="3600" b="1" dirty="0">
                <a:latin typeface="Arial" panose="020B0604020202020204" pitchFamily="34" charset="0"/>
                <a:ea typeface="宋体" charset="0"/>
                <a:cs typeface="Arial" panose="020B0604020202020204" pitchFamily="34" charset="0"/>
              </a:rPr>
              <a:t>- اعبد الله بطريقته وليس بطريقتك.</a:t>
            </a:r>
            <a:endParaRPr lang="en-US" altLang="zh-CN" sz="36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ar-JO" altLang="zh-CN" sz="3600" b="1" dirty="0">
                <a:latin typeface="Arial" panose="020B0604020202020204" pitchFamily="34" charset="0"/>
                <a:ea typeface="宋体" charset="0"/>
                <a:cs typeface="Arial" panose="020B0604020202020204" pitchFamily="34" charset="0"/>
              </a:rPr>
              <a:t>- أطلب من الله أن يمكنك من رؤية أحداث التاريخ والعالم من وجهة نظره الإلهية.</a:t>
            </a:r>
            <a:endParaRPr lang="en-US" altLang="zh-CN" sz="3600" b="1" dirty="0">
              <a:latin typeface="Arial" panose="020B0604020202020204" pitchFamily="34" charset="0"/>
              <a:ea typeface="宋体" charset="0"/>
              <a:cs typeface="Arial" panose="020B0604020202020204" pitchFamily="34" charset="0"/>
            </a:endParaRPr>
          </a:p>
        </p:txBody>
      </p:sp>
      <p:sp>
        <p:nvSpPr>
          <p:cNvPr id="4710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freebibleimages.org</a:t>
            </a:r>
            <a:endParaRPr sz="13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ar-JO" sz="1400" b="1" dirty="0">
                <a:latin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sz="13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www.LumoProject.com.</a:t>
            </a:r>
            <a:endParaRPr sz="13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Picture courtesy of </a:t>
            </a: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BBM</a:t>
            </a:r>
            <a:br>
              <a:rPr sz="1000" b="1" kern="0" spc="50" dirty="0">
                <a:solidFill>
                  <a:srgbClr val="000000"/>
                </a:solidFill>
                <a:latin typeface="Arial" panose="020B0604020202020204" pitchFamily="34" charset="0"/>
                <a:ea typeface="Times New Roman"/>
                <a:cs typeface="Arial" panose="020B0604020202020204" pitchFamily="34" charset="0"/>
                <a:sym typeface="Times New Roman"/>
              </a:rPr>
            </a:b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All Rights Reserved.</a:t>
            </a:r>
            <a:endParaRPr sz="1000" b="1" kern="0" spc="50" dirty="0">
              <a:solidFill>
                <a:srgbClr val="000000"/>
              </a:solidFill>
              <a:latin typeface="Arial" panose="020B0604020202020204" pitchFamily="34" charset="0"/>
              <a:ea typeface="Times New Roman"/>
              <a:cs typeface="Arial" panose="020B0604020202020204" pitchFamily="34" charset="0"/>
              <a:sym typeface="Times New Roman"/>
            </a:endParaRPr>
          </a:p>
          <a:p>
            <a:pPr algn="ctr" defTabSz="314884" hangingPunct="0">
              <a:defRPr sz="1000" spc="-100">
                <a:latin typeface="Times New Roman"/>
                <a:ea typeface="Times New Roman"/>
                <a:cs typeface="Times New Roman"/>
                <a:sym typeface="Times New Roman"/>
              </a:defRPr>
            </a:pPr>
            <a:r>
              <a:rPr sz="1000" b="1" kern="0" spc="50" dirty="0" err="1">
                <a:solidFill>
                  <a:srgbClr val="000000"/>
                </a:solidFill>
                <a:latin typeface="Arial" panose="020B0604020202020204" pitchFamily="34" charset="0"/>
                <a:ea typeface="Times New Roman"/>
                <a:cs typeface="Arial" panose="020B0604020202020204" pitchFamily="34" charset="0"/>
                <a:sym typeface="Times New Roman"/>
              </a:rPr>
              <a:t>www.bigbookmedia.com</a:t>
            </a:r>
            <a:endParaRPr sz="1000" b="1" kern="0" spc="50" dirty="0">
              <a:solidFill>
                <a:srgbClr val="000000"/>
              </a:solidFill>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 </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مرقس</a:t>
            </a:r>
            <a:endParaRPr sz="12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لوقا</a:t>
            </a:r>
            <a:endParaRPr sz="12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 </a:t>
            </a: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 </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يوحنا</a:t>
            </a:r>
            <a:endParaRPr sz="12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995639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defRPr/>
            </a:pPr>
            <a:r>
              <a:rPr lang="ar-JO" sz="3200" dirty="0"/>
              <a:t>أم لستم تعلمون أن </a:t>
            </a:r>
            <a:r>
              <a:rPr lang="ar-JO" sz="3200" dirty="0">
                <a:solidFill>
                  <a:srgbClr val="FFFF00"/>
                </a:solidFill>
              </a:rPr>
              <a:t>جسدكم هو هيكل للروح القدس</a:t>
            </a:r>
            <a:r>
              <a:rPr lang="ar-JO" sz="3200" dirty="0"/>
              <a:t> الذي فيكم الذي لكم من الله وأنكم لستم لأنفسكم لأنكم قد اشتريتم بثمن فمجدوا الله في أجسادكم وفي أرواحكم التي هي لله</a:t>
            </a:r>
            <a:br>
              <a:rPr lang="ar-JO" sz="3200" dirty="0"/>
            </a:br>
            <a:r>
              <a:rPr lang="ar-JO" sz="3200" dirty="0"/>
              <a:t>(1 كو 6 : 19-20)</a:t>
            </a:r>
            <a:endParaRPr lang="en-US" sz="3200" dirty="0">
              <a:effectLst>
                <a:glow rad="127000">
                  <a:schemeClr val="tx1"/>
                </a:glow>
              </a:effectLst>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194305273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ctr"/>
          <a:lstStyle/>
          <a:p>
            <a:pPr>
              <a:defRPr/>
            </a:pPr>
            <a:r>
              <a:rPr lang="ar-JO" sz="4800" dirty="0">
                <a:cs typeface="Arial" panose="020B0604020202020204" pitchFamily="34" charset="0"/>
              </a:rPr>
              <a:t>كيف يمكنك أن تكون راسخًا في عالم هش؟</a:t>
            </a:r>
            <a:endParaRPr lang="en-US" sz="48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13152544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B80B0-14DC-496B-FFF2-BDA3A125C54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C521D16-48D7-1F96-3D4C-4D9AB41B7506}"/>
              </a:ext>
            </a:extLst>
          </p:cNvPr>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كن مؤسساً على يسوع كأساس لك</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98185955-DFE8-3A19-78CB-BD01F1DDBB15}"/>
              </a:ext>
            </a:extLst>
          </p:cNvPr>
          <p:cNvPicPr>
            <a:picLocks noChangeAspect="1"/>
          </p:cNvPicPr>
          <p:nvPr/>
        </p:nvPicPr>
        <p:blipFill>
          <a:blip r:embed="rId3"/>
          <a:stretch>
            <a:fillRect/>
          </a:stretch>
        </p:blipFill>
        <p:spPr>
          <a:xfrm>
            <a:off x="107503" y="1834420"/>
            <a:ext cx="5688633" cy="4760948"/>
          </a:xfrm>
          <a:prstGeom prst="rect">
            <a:avLst/>
          </a:prstGeom>
        </p:spPr>
      </p:pic>
      <p:sp>
        <p:nvSpPr>
          <p:cNvPr id="900098" name="Rectangle 2">
            <a:extLst>
              <a:ext uri="{FF2B5EF4-FFF2-40B4-BE49-F238E27FC236}">
                <a16:creationId xmlns:a16="http://schemas.microsoft.com/office/drawing/2014/main" id="{2D5BA368-908C-C159-8118-57F5E14BE338}"/>
              </a:ext>
            </a:extLst>
          </p:cNvPr>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85B66A1A-1990-CDB2-3682-E42E9A4A4F90}"/>
              </a:ext>
            </a:extLst>
          </p:cNvPr>
          <p:cNvSpPr txBox="1">
            <a:spLocks noChangeArrowheads="1"/>
          </p:cNvSpPr>
          <p:nvPr/>
        </p:nvSpPr>
        <p:spPr bwMode="auto">
          <a:xfrm>
            <a:off x="-324544" y="220486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979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العبادة في الهيكل </a:t>
            </a:r>
            <a:r>
              <a:rPr lang="ar-JO" sz="4800" dirty="0">
                <a:effectLst>
                  <a:glow rad="127000">
                    <a:schemeClr val="tx1"/>
                  </a:glow>
                </a:effectLst>
                <a:ea typeface="ＭＳ Ｐゴシック" charset="0"/>
              </a:rPr>
              <a:t>فوق الوثنية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36421448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8892480" cy="1867048"/>
          </a:xfrm>
          <a:effectLst>
            <a:outerShdw blurRad="63500" dist="35921" dir="2700000" algn="ctr" rotWithShape="0">
              <a:schemeClr val="tx2">
                <a:alpha val="74998"/>
              </a:schemeClr>
            </a:outerShdw>
          </a:effectLst>
        </p:spPr>
        <p:txBody>
          <a:bodyPr anchor="ctr"/>
          <a:lstStyle/>
          <a:p>
            <a:pPr marL="723900" indent="-723900" algn="r">
              <a:defRPr/>
            </a:pPr>
            <a:r>
              <a:rPr lang="ar-JO" sz="4800" dirty="0">
                <a:effectLst>
                  <a:glow rad="127000">
                    <a:schemeClr val="tx1"/>
                  </a:glow>
                </a:effectLst>
                <a:ea typeface="ＭＳ Ｐゴシック" charset="0"/>
                <a:cs typeface="Arial" panose="020B0604020202020204" pitchFamily="34" charset="0"/>
              </a:rPr>
              <a:t>2. كن مُؤسَسَاَ </a:t>
            </a:r>
            <a:r>
              <a:rPr lang="ar-JO" sz="4800" dirty="0">
                <a:solidFill>
                  <a:srgbClr val="FFFF00"/>
                </a:solidFill>
                <a:effectLst>
                  <a:glow rad="127000">
                    <a:schemeClr val="tx1"/>
                  </a:glow>
                </a:effectLst>
                <a:ea typeface="ＭＳ Ｐゴシック" charset="0"/>
                <a:cs typeface="Arial" panose="020B0604020202020204" pitchFamily="34" charset="0"/>
              </a:rPr>
              <a:t>لعبادة يسوع </a:t>
            </a:r>
            <a:r>
              <a:rPr lang="ar-JO" sz="4800" dirty="0">
                <a:effectLst>
                  <a:glow rad="127000">
                    <a:schemeClr val="tx1"/>
                  </a:glow>
                </a:effectLst>
                <a:ea typeface="ＭＳ Ｐゴシック" charset="0"/>
                <a:cs typeface="Arial" panose="020B0604020202020204" pitchFamily="34" charset="0"/>
              </a:rPr>
              <a:t>كوريث داود</a:t>
            </a:r>
            <a:endParaRPr lang="en-US" sz="48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90192002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148064" y="5733256"/>
            <a:ext cx="3528392" cy="792087"/>
          </a:xfrm>
          <a:solidFill>
            <a:srgbClr val="000000"/>
          </a:solidFill>
          <a:effectLst/>
        </p:spPr>
        <p:txBody>
          <a:bodyPr anchor="ctr"/>
          <a:lstStyle/>
          <a:p>
            <a:pPr>
              <a:defRPr/>
            </a:pPr>
            <a:r>
              <a:rPr lang="ar-JO" sz="2800" dirty="0">
                <a:effectLst>
                  <a:glow rad="127000">
                    <a:schemeClr val="tx1"/>
                  </a:glow>
                </a:effectLst>
                <a:ea typeface="ＭＳ Ｐゴシック" charset="0"/>
              </a:rPr>
              <a:t>1 كورنثوس 3 : 11</a:t>
            </a:r>
            <a:endParaRPr lang="en-US" sz="2800" dirty="0">
              <a:effectLst>
                <a:glow rad="1270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107503" y="1834420"/>
            <a:ext cx="5688633" cy="4760948"/>
          </a:xfrm>
          <a:prstGeom prst="rect">
            <a:avLst/>
          </a:prstGeom>
        </p:spPr>
      </p:pic>
      <p:sp>
        <p:nvSpPr>
          <p:cNvPr id="6" name="Rectangle 2"/>
          <p:cNvSpPr txBox="1">
            <a:spLocks noChangeArrowheads="1"/>
          </p:cNvSpPr>
          <p:nvPr/>
        </p:nvSpPr>
        <p:spPr bwMode="auto">
          <a:xfrm>
            <a:off x="3419872" y="288032"/>
            <a:ext cx="5724128" cy="249289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000000"/>
                </a:solidFill>
                <a:latin typeface="Arial" panose="020B0604020202020204" pitchFamily="34" charset="0"/>
                <a:ea typeface="ＭＳ Ｐゴシック" charset="0"/>
                <a:cs typeface="Arial" panose="020B0604020202020204" pitchFamily="34" charset="0"/>
              </a:rPr>
              <a:t>فإنه لا يستطيع أحد أن يضع أساساً آخر غير الذي وضع – الذي هو يسوع المسيح</a:t>
            </a:r>
            <a:endParaRPr lang="en-US" sz="36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4854235"/>
      </p:ext>
    </p:extLst>
  </p:cSld>
  <p:clrMapOvr>
    <a:overrideClrMapping bg1="lt1" tx1="dk1" bg2="lt2" tx2="dk2" accent1="accent1" accent2="accent2" accent3="accent3" accent4="accent4" accent5="accent5" accent6="accent6" hlink="hlink" folHlink="folHlink"/>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485"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هو أساسك؟</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D2DB02D1-64A2-1F4A-9BC6-00AE570FB156}"/>
              </a:ext>
            </a:extLst>
          </p:cNvPr>
          <p:cNvSpPr txBox="1">
            <a:spLocks noChangeArrowheads="1"/>
          </p:cNvSpPr>
          <p:nvPr/>
        </p:nvSpPr>
        <p:spPr bwMode="auto">
          <a:xfrm>
            <a:off x="20831" y="6574712"/>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أساس متين</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A47DEB0F-E389-D542-9B4A-84164584F32D}"/>
              </a:ext>
            </a:extLst>
          </p:cNvPr>
          <p:cNvPicPr>
            <a:picLocks noChangeAspect="1"/>
          </p:cNvPicPr>
          <p:nvPr/>
        </p:nvPicPr>
        <p:blipFill>
          <a:blip r:embed="rId3"/>
          <a:stretch>
            <a:fillRect/>
          </a:stretch>
        </p:blipFill>
        <p:spPr>
          <a:xfrm>
            <a:off x="604022" y="-3387074"/>
            <a:ext cx="8412363" cy="3312368"/>
          </a:xfrm>
          <a:prstGeom prst="rect">
            <a:avLst/>
          </a:prstGeom>
        </p:spPr>
      </p:pic>
      <p:grpSp>
        <p:nvGrpSpPr>
          <p:cNvPr id="3" name="Group 2">
            <a:extLst>
              <a:ext uri="{FF2B5EF4-FFF2-40B4-BE49-F238E27FC236}">
                <a16:creationId xmlns:a16="http://schemas.microsoft.com/office/drawing/2014/main" id="{0B91FCE4-8591-6543-9026-16C90ACF4740}"/>
              </a:ext>
            </a:extLst>
          </p:cNvPr>
          <p:cNvGrpSpPr/>
          <p:nvPr/>
        </p:nvGrpSpPr>
        <p:grpSpPr>
          <a:xfrm>
            <a:off x="323528" y="260648"/>
            <a:ext cx="8556379" cy="1902202"/>
            <a:chOff x="1016436" y="446678"/>
            <a:chExt cx="7863471" cy="2016224"/>
          </a:xfrm>
        </p:grpSpPr>
        <p:pic>
          <p:nvPicPr>
            <p:cNvPr id="2" name="Picture 1"/>
            <p:cNvPicPr>
              <a:picLocks noChangeAspect="1"/>
            </p:cNvPicPr>
            <p:nvPr/>
          </p:nvPicPr>
          <p:blipFill rotWithShape="1">
            <a:blip r:embed="rId3"/>
            <a:srcRect l="58207" b="39131"/>
            <a:stretch/>
          </p:blipFill>
          <p:spPr>
            <a:xfrm>
              <a:off x="1016436" y="446678"/>
              <a:ext cx="3515819" cy="2016224"/>
            </a:xfrm>
            <a:prstGeom prst="rect">
              <a:avLst/>
            </a:prstGeom>
          </p:spPr>
        </p:pic>
        <p:pic>
          <p:nvPicPr>
            <p:cNvPr id="6" name="Picture 5">
              <a:extLst>
                <a:ext uri="{FF2B5EF4-FFF2-40B4-BE49-F238E27FC236}">
                  <a16:creationId xmlns:a16="http://schemas.microsoft.com/office/drawing/2014/main" id="{DD1FC29D-088D-934B-86EE-4FBCCBADEE75}"/>
                </a:ext>
              </a:extLst>
            </p:cNvPr>
            <p:cNvPicPr>
              <a:picLocks noChangeAspect="1"/>
            </p:cNvPicPr>
            <p:nvPr/>
          </p:nvPicPr>
          <p:blipFill rotWithShape="1">
            <a:blip r:embed="rId3"/>
            <a:srcRect l="47079" b="39954"/>
            <a:stretch/>
          </p:blipFill>
          <p:spPr>
            <a:xfrm>
              <a:off x="4427984" y="446678"/>
              <a:ext cx="4451923" cy="1988929"/>
            </a:xfrm>
            <a:prstGeom prst="rect">
              <a:avLst/>
            </a:prstGeom>
          </p:spPr>
        </p:pic>
      </p:grpSp>
      <p:sp>
        <p:nvSpPr>
          <p:cNvPr id="8" name="Rectangle 2">
            <a:extLst>
              <a:ext uri="{FF2B5EF4-FFF2-40B4-BE49-F238E27FC236}">
                <a16:creationId xmlns:a16="http://schemas.microsoft.com/office/drawing/2014/main" id="{42E09EDE-DC6F-F241-B85F-D1CCBBFF583D}"/>
              </a:ext>
            </a:extLst>
          </p:cNvPr>
          <p:cNvSpPr txBox="1">
            <a:spLocks noChangeArrowheads="1"/>
          </p:cNvSpPr>
          <p:nvPr/>
        </p:nvSpPr>
        <p:spPr bwMode="auto">
          <a:xfrm>
            <a:off x="34479" y="2412146"/>
            <a:ext cx="9144000" cy="1664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99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أساس</a:t>
            </a:r>
            <a:endParaRPr kumimoji="0" lang="en-US" sz="199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50410AF7-2CBB-5B4C-9C5C-2046822EE628}"/>
              </a:ext>
            </a:extLst>
          </p:cNvPr>
          <p:cNvSpPr txBox="1">
            <a:spLocks noChangeArrowheads="1"/>
          </p:cNvSpPr>
          <p:nvPr/>
        </p:nvSpPr>
        <p:spPr bwMode="auto">
          <a:xfrm>
            <a:off x="323528" y="173913"/>
            <a:ext cx="4248472" cy="13355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متين</a:t>
            </a:r>
            <a:endParaRPr kumimoji="0" lang="en-US" sz="13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913803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508000"/>
            <a:ext cx="8775700" cy="58293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أساس متين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2055132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2191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أساس متين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36777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00200" y="152400"/>
            <a:ext cx="5867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العنوان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81000" y="1219200"/>
            <a:ext cx="86106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مثل أسفار صموئيل والملوك فإن سفري الأخبار كانت في الأصل سفراً واحداً.</a:t>
            </a:r>
            <a:r>
              <a:rPr lang="en-US" altLang="zh-CN" sz="2800" b="1" dirty="0">
                <a:latin typeface="Arial" panose="020B0604020202020204" pitchFamily="34" charset="0"/>
                <a:ea typeface="宋体" charset="0"/>
                <a:cs typeface="Arial" panose="020B0604020202020204" pitchFamily="34" charset="0"/>
              </a:rPr>
              <a:t> </a:t>
            </a:r>
          </a:p>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الكلمة العبرية ديبير هياميم تعني قصص – أحداث الأيام وفي الترجمة الحديثة تعني أحداث الأوقات. </a:t>
            </a:r>
            <a:r>
              <a:rPr lang="en-US" altLang="zh-CN" sz="2800" b="1" dirty="0">
                <a:latin typeface="Arial" panose="020B0604020202020204" pitchFamily="34" charset="0"/>
                <a:ea typeface="宋体" charset="0"/>
                <a:cs typeface="Arial" panose="020B0604020202020204" pitchFamily="34" charset="0"/>
              </a:rPr>
              <a:t>  </a:t>
            </a:r>
          </a:p>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في الترجمة السبعينية هناك ما يطلق عليه (من الأشياء المحذوفة)، في إشارة إلى البيانات التي يفتقر إليها صموئيل والملوك. ومع ذلك ، يشير هذا العنوان خطأً إلى أن أخبار الأيام تقدم فقط الإغفالات في سفر الملوك ، وهو ما لا يفسر الروايات الموازية والتأكيدات المختلفة. </a:t>
            </a:r>
            <a:endParaRPr lang="en-US" altLang="zh-CN" sz="28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العنوان الإنجليزي أخبار الأيام ربما يكون أفضل وهو مأخوذ من ترجمة الفولجاتا اللاتينية لجيروم(395 م) حيث يعتقد أنها تسجل كامل التاريخ المقدس</a:t>
            </a:r>
            <a:endParaRPr lang="en-US" altLang="zh-CN" sz="2800" b="1" dirty="0">
              <a:latin typeface="Arial" panose="020B0604020202020204" pitchFamily="34" charset="0"/>
              <a:ea typeface="宋体" charset="0"/>
              <a:cs typeface="Arial" panose="020B0604020202020204" pitchFamily="34" charset="0"/>
            </a:endParaRPr>
          </a:p>
        </p:txBody>
      </p:sp>
      <p:sp>
        <p:nvSpPr>
          <p:cNvPr id="49156"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مُؤسَسَاً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71" y="35397"/>
            <a:ext cx="9144000" cy="5009606"/>
          </a:xfrm>
          <a:prstGeom prst="rect">
            <a:avLst/>
          </a:prstGeom>
        </p:spPr>
      </p:pic>
    </p:spTree>
    <p:extLst>
      <p:ext uri="{BB962C8B-B14F-4D97-AF65-F5344CB8AC3E}">
        <p14:creationId xmlns:p14="http://schemas.microsoft.com/office/powerpoint/2010/main" val="69837542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89" y="0"/>
            <a:ext cx="9125511" cy="6077590"/>
          </a:xfrm>
          <a:prstGeom prst="rect">
            <a:avLst/>
          </a:prstGeom>
        </p:spPr>
      </p:pic>
      <p:sp>
        <p:nvSpPr>
          <p:cNvPr id="900098" name="Rectangle 2"/>
          <p:cNvSpPr>
            <a:spLocks noGrp="1" noChangeArrowheads="1"/>
          </p:cNvSpPr>
          <p:nvPr>
            <p:ph type="ctrTitle"/>
          </p:nvPr>
        </p:nvSpPr>
        <p:spPr>
          <a:xfrm>
            <a:off x="0" y="6022131"/>
            <a:ext cx="9144000" cy="863253"/>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أساس متين</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25241560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أساس متين</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2" y="620688"/>
            <a:ext cx="9144000" cy="4272855"/>
          </a:xfrm>
          <a:prstGeom prst="rect">
            <a:avLst/>
          </a:prstGeom>
        </p:spPr>
      </p:pic>
    </p:spTree>
    <p:extLst>
      <p:ext uri="{BB962C8B-B14F-4D97-AF65-F5344CB8AC3E}">
        <p14:creationId xmlns:p14="http://schemas.microsoft.com/office/powerpoint/2010/main" val="27647359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مُؤسَسَاً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6123"/>
            <a:ext cx="9144000" cy="5189838"/>
          </a:xfrm>
          <a:prstGeom prst="rect">
            <a:avLst/>
          </a:prstGeom>
        </p:spPr>
      </p:pic>
    </p:spTree>
    <p:extLst>
      <p:ext uri="{BB962C8B-B14F-4D97-AF65-F5344CB8AC3E}">
        <p14:creationId xmlns:p14="http://schemas.microsoft.com/office/powerpoint/2010/main" val="139071273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27125"/>
          <a:stretch/>
        </p:blipFill>
        <p:spPr>
          <a:xfrm>
            <a:off x="0" y="1660597"/>
            <a:ext cx="9144000" cy="3949581"/>
          </a:xfrm>
          <a:prstGeom prst="rect">
            <a:avLst/>
          </a:prstGeom>
        </p:spPr>
      </p:pic>
      <p:sp>
        <p:nvSpPr>
          <p:cNvPr id="2" name="Rectangle 1"/>
          <p:cNvSpPr/>
          <p:nvPr/>
        </p:nvSpPr>
        <p:spPr bwMode="auto">
          <a:xfrm>
            <a:off x="0" y="2492896"/>
            <a:ext cx="4499992"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7" name="Rectangle 6"/>
          <p:cNvSpPr/>
          <p:nvPr/>
        </p:nvSpPr>
        <p:spPr bwMode="auto">
          <a:xfrm>
            <a:off x="0" y="2060848"/>
            <a:ext cx="4499992"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8" name="Rectangle 7"/>
          <p:cNvSpPr/>
          <p:nvPr/>
        </p:nvSpPr>
        <p:spPr bwMode="auto">
          <a:xfrm>
            <a:off x="323528" y="332656"/>
            <a:ext cx="8568952"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4011"/>
            <a:ext cx="9143999" cy="1728192"/>
          </a:xfrm>
          <a:effectLst/>
        </p:spPr>
        <p:txBody>
          <a:bodyPr/>
          <a:lstStyle/>
          <a:p>
            <a:pPr>
              <a:defRPr/>
            </a:pPr>
            <a:r>
              <a:rPr lang="ar-JO" sz="9600" dirty="0">
                <a:solidFill>
                  <a:schemeClr val="tx2"/>
                </a:solidFill>
                <a:effectLst>
                  <a:glow rad="127000">
                    <a:schemeClr val="bg1"/>
                  </a:glow>
                </a:effectLst>
                <a:ea typeface="ＭＳ Ｐゴシック" charset="0"/>
              </a:rPr>
              <a:t>كلمة الله</a:t>
            </a:r>
            <a:endParaRPr lang="en-US" sz="9600" dirty="0">
              <a:solidFill>
                <a:schemeClr val="tx2"/>
              </a:solidFill>
              <a:effectLst>
                <a:glow rad="127000">
                  <a:schemeClr val="bg1"/>
                </a:glow>
              </a:effectLst>
              <a:ea typeface="ＭＳ Ｐゴシック" charset="0"/>
            </a:endParaRPr>
          </a:p>
        </p:txBody>
      </p:sp>
      <p:sp>
        <p:nvSpPr>
          <p:cNvPr id="3" name="Rectangle 2">
            <a:extLst>
              <a:ext uri="{FF2B5EF4-FFF2-40B4-BE49-F238E27FC236}">
                <a16:creationId xmlns:a16="http://schemas.microsoft.com/office/drawing/2014/main" id="{26527E00-F77B-B0A9-78F4-EE81CCA8C7CB}"/>
              </a:ext>
            </a:extLst>
          </p:cNvPr>
          <p:cNvSpPr/>
          <p:nvPr/>
        </p:nvSpPr>
        <p:spPr bwMode="auto">
          <a:xfrm>
            <a:off x="0" y="2852936"/>
            <a:ext cx="4499992" cy="86409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p:cNvSpPr txBox="1">
            <a:spLocks noChangeArrowheads="1"/>
          </p:cNvSpPr>
          <p:nvPr/>
        </p:nvSpPr>
        <p:spPr bwMode="auto">
          <a:xfrm>
            <a:off x="251520" y="2636912"/>
            <a:ext cx="4464496"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أساس متين</a:t>
            </a:r>
            <a:endParaRPr lang="en-US" sz="66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2338644"/>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sz="6000" dirty="0">
                <a:solidFill>
                  <a:schemeClr val="tx2"/>
                </a:solidFill>
                <a:effectLst>
                  <a:glow rad="127000">
                    <a:schemeClr val="bg1"/>
                  </a:glow>
                </a:effectLst>
                <a:ea typeface="ＭＳ Ｐゴシック" charset="0"/>
              </a:rPr>
              <a:t>ابنِ على أساسك</a:t>
            </a:r>
            <a:endParaRPr lang="en-US" sz="6000"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a:stretch>
            <a:fillRect/>
          </a:stretch>
        </p:blipFill>
        <p:spPr>
          <a:xfrm>
            <a:off x="-29743" y="1628800"/>
            <a:ext cx="9144000" cy="4785360"/>
          </a:xfrm>
          <a:prstGeom prst="rect">
            <a:avLst/>
          </a:prstGeom>
        </p:spPr>
      </p:pic>
    </p:spTree>
    <p:extLst>
      <p:ext uri="{BB962C8B-B14F-4D97-AF65-F5344CB8AC3E}">
        <p14:creationId xmlns:p14="http://schemas.microsoft.com/office/powerpoint/2010/main" val="430830433"/>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hape 26">
            <a:extLst>
              <a:ext uri="{FF2B5EF4-FFF2-40B4-BE49-F238E27FC236}">
                <a16:creationId xmlns:a16="http://schemas.microsoft.com/office/drawing/2014/main" id="{25E9B552-CAAB-48D4-86D6-2B6608AC11AD}"/>
              </a:ext>
            </a:extLst>
          </p:cNvPr>
          <p:cNvSpPr txBox="1"/>
          <p:nvPr/>
        </p:nvSpPr>
        <p:spPr>
          <a:xfrm>
            <a:off x="0" y="686549"/>
            <a:ext cx="9144000" cy="1692275"/>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يا له من أساس متين</a:t>
            </a:r>
            <a:endParaRPr lang="en-US"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r>
              <a:rPr lang="ar-JO"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غير معروف</a:t>
            </a:r>
            <a:endPar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
        <p:nvSpPr>
          <p:cNvPr id="6" name="Shape 27">
            <a:extLst>
              <a:ext uri="{FF2B5EF4-FFF2-40B4-BE49-F238E27FC236}">
                <a16:creationId xmlns:a16="http://schemas.microsoft.com/office/drawing/2014/main" id="{110A010A-4F01-42BF-91D5-E3B619A931B3}"/>
              </a:ext>
            </a:extLst>
          </p:cNvPr>
          <p:cNvSpPr/>
          <p:nvPr/>
        </p:nvSpPr>
        <p:spPr>
          <a:xfrm>
            <a:off x="369919" y="3463516"/>
            <a:ext cx="8404162" cy="1015661"/>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CCLI Song # 107816</a:t>
            </a:r>
          </a:p>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Words: Public Domain</a:t>
            </a:r>
          </a:p>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Music: Public Domain</a:t>
            </a:r>
          </a:p>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CCLI License # 277507</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70686532"/>
      </p:ext>
    </p:extLst>
  </p:cSld>
  <p:clrMapOvr>
    <a:overrideClrMapping bg1="lt1" tx1="dk1" bg2="lt2" tx2="dk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يا له من أساس متين يا قديسي الرب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وضع لإيمانكم في كلمته الممتازة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ماذا يمكن أن يقول أكثر</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 من ذلك مما قاله لك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إليكم الذين لجأوا إلى يسوع هربوا؟</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632494031"/>
      </p:ext>
    </p:extLst>
  </p:cSld>
  <p:clrMapOvr>
    <a:overrideClrMapping bg1="lt1" tx1="dk1" bg2="lt2" tx2="dk2" accent1="accent1" accent2="accent2" accent3="accent3" accent4="accent4" accent5="accent5" accent6="accent6" hlink="hlink" folHlink="folHlink"/>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لا تخف أنا معك لا ترتعب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لأني أنا إلهك سأظل أعينك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سأقويك، أعينك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وأجعلك تقف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متمسكاً بيدي الكريمة القديرة</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85301187"/>
      </p:ext>
    </p:extLst>
  </p:cSld>
  <p:clrMapOvr>
    <a:overrideClrMapping bg1="lt1" tx1="dk1" bg2="lt2" tx2="dk2" accent1="accent1" accent2="accent2" accent3="accent3" accent4="accent4" accent5="accent5" accent6="accent6" hlink="hlink" folHlink="folHlink"/>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في كل حالة في المرض وفي الصحة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في وادي الفقر أو الغنى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في الداخل والخارج على البر على البحر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كما قد تتطلب أيامك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تكون قوتك أبدًا</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11906886"/>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5"/>
          <p:cNvSpPr>
            <a:spLocks noChangeArrowheads="1"/>
          </p:cNvSpPr>
          <p:nvPr/>
        </p:nvSpPr>
        <p:spPr bwMode="auto">
          <a:xfrm>
            <a:off x="457200" y="457200"/>
            <a:ext cx="8229600" cy="594360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235" name="Rectangle 3"/>
          <p:cNvSpPr>
            <a:spLocks noChangeArrowheads="1"/>
          </p:cNvSpPr>
          <p:nvPr/>
        </p:nvSpPr>
        <p:spPr bwMode="auto">
          <a:xfrm>
            <a:off x="539750" y="1556792"/>
            <a:ext cx="4457700" cy="4896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92100" lvl="0" indent="-292100" algn="r" rtl="1">
              <a:lnSpc>
                <a:spcPct val="90000"/>
              </a:lnSpc>
              <a:spcBef>
                <a:spcPct val="20000"/>
              </a:spcBef>
            </a:pPr>
            <a:r>
              <a:rPr lang="en-US" altLang="zh-CN" sz="2800" b="1" dirty="0">
                <a:solidFill>
                  <a:srgbClr val="FFFFFF"/>
                </a:solidFill>
                <a:latin typeface="Arial" panose="020B0604020202020204" pitchFamily="34" charset="0"/>
                <a:cs typeface="Arial" panose="020B0604020202020204" pitchFamily="34" charset="0"/>
              </a:rPr>
              <a:t>•</a:t>
            </a:r>
            <a:r>
              <a:rPr lang="ar-JO" altLang="zh-CN" sz="2800" b="1" dirty="0">
                <a:solidFill>
                  <a:srgbClr val="FFFFFF"/>
                </a:solidFill>
                <a:latin typeface="Arial" panose="020B0604020202020204" pitchFamily="34" charset="0"/>
                <a:cs typeface="Arial" panose="020B0604020202020204" pitchFamily="34" charset="0"/>
              </a:rPr>
              <a:t> أخبار الأيام الأول والثاني كانوا في الأصل سفراً واحداً بحسب القانون العبري وكان يسمى أخبار الأيام.</a:t>
            </a:r>
            <a:endParaRPr lang="en-US" altLang="zh-CN" sz="2800" b="1" dirty="0">
              <a:solidFill>
                <a:srgbClr val="FFFFFF"/>
              </a:solidFill>
              <a:latin typeface="Arial" panose="020B0604020202020204" pitchFamily="34" charset="0"/>
              <a:cs typeface="Arial" panose="020B0604020202020204" pitchFamily="34" charset="0"/>
            </a:endParaRPr>
          </a:p>
          <a:p>
            <a:pPr marL="292100" lvl="0" indent="-292100" algn="r" rtl="1">
              <a:lnSpc>
                <a:spcPct val="90000"/>
              </a:lnSpc>
              <a:spcBef>
                <a:spcPct val="20000"/>
              </a:spcBef>
            </a:pPr>
            <a:endParaRPr lang="en-US" altLang="zh-CN" sz="2800" b="1" dirty="0">
              <a:solidFill>
                <a:srgbClr val="FFFFFF"/>
              </a:solidFill>
              <a:latin typeface="Arial" panose="020B0604020202020204" pitchFamily="34" charset="0"/>
              <a:cs typeface="Arial" panose="020B0604020202020204" pitchFamily="34" charset="0"/>
            </a:endParaRPr>
          </a:p>
          <a:p>
            <a:pPr marL="292100" lvl="0" indent="-292100" algn="r" rtl="1">
              <a:lnSpc>
                <a:spcPct val="90000"/>
              </a:lnSpc>
              <a:spcBef>
                <a:spcPct val="20000"/>
              </a:spcBef>
            </a:pPr>
            <a:r>
              <a:rPr lang="en-US" altLang="zh-CN" sz="2800" b="1" dirty="0">
                <a:solidFill>
                  <a:srgbClr val="FFFFFF"/>
                </a:solidFill>
                <a:latin typeface="Arial" panose="020B0604020202020204" pitchFamily="34" charset="0"/>
                <a:cs typeface="Arial" panose="020B0604020202020204" pitchFamily="34" charset="0"/>
              </a:rPr>
              <a:t>•</a:t>
            </a:r>
            <a:r>
              <a:rPr lang="ar-JO" altLang="zh-CN" sz="2800" b="1" dirty="0">
                <a:solidFill>
                  <a:srgbClr val="FFFFFF"/>
                </a:solidFill>
                <a:latin typeface="Arial" panose="020B0604020202020204" pitchFamily="34" charset="0"/>
                <a:cs typeface="Arial" panose="020B0604020202020204" pitchFamily="34" charset="0"/>
              </a:rPr>
              <a:t> هذه المخطوطة الواحدة قسمت في الترجمة السبعينية (250 ق.م) حيث طلب اليونانيون كمية أكبر من الأسفار.</a:t>
            </a:r>
            <a:r>
              <a:rPr lang="en-US" altLang="zh-CN" sz="2800" b="1" dirty="0">
                <a:solidFill>
                  <a:srgbClr val="FFFFFF"/>
                </a:solidFill>
                <a:latin typeface="Arial" panose="020B0604020202020204" pitchFamily="34" charset="0"/>
                <a:cs typeface="Arial" panose="020B0604020202020204" pitchFamily="34" charset="0"/>
              </a:rPr>
              <a:t> </a:t>
            </a:r>
          </a:p>
        </p:txBody>
      </p:sp>
      <p:sp>
        <p:nvSpPr>
          <p:cNvPr id="276483"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263</a:t>
            </a:r>
          </a:p>
        </p:txBody>
      </p:sp>
      <p:pic>
        <p:nvPicPr>
          <p:cNvPr id="16589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935038"/>
            <a:ext cx="3097213" cy="220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5"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ar-SA" b="1">
                <a:solidFill>
                  <a:srgbClr val="FFFFFF"/>
                </a:solidFill>
                <a:latin typeface="Arial" charset="0"/>
                <a:ea typeface="ＭＳ Ｐゴシック" charset="0"/>
              </a:rPr>
              <a:t>العنوان</a:t>
            </a:r>
            <a:endParaRPr lang="en-US" b="1">
              <a:solidFill>
                <a:srgbClr val="FFFFFF"/>
              </a:solidFill>
              <a:latin typeface="Arial" charset="0"/>
              <a:ea typeface="ＭＳ Ｐゴシック" charset="0"/>
            </a:endParaRPr>
          </a:p>
        </p:txBody>
      </p:sp>
      <p:pic>
        <p:nvPicPr>
          <p:cNvPr id="16589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3716338"/>
            <a:ext cx="1717675"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3716338"/>
            <a:ext cx="1719262"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83741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2" end="2"/>
                                            </p:txEl>
                                          </p:spTgt>
                                        </p:tgtEl>
                                        <p:attrNameLst>
                                          <p:attrName>style.visibility</p:attrName>
                                        </p:attrNameLst>
                                      </p:cBhvr>
                                      <p:to>
                                        <p:strVal val="visible"/>
                                      </p:to>
                                    </p:set>
                                    <p:anim calcmode="lin" valueType="num">
                                      <p:cBhvr additive="base">
                                        <p:cTn id="13" dur="500" fill="hold"/>
                                        <p:tgtEl>
                                          <p:spTgt spid="9523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2" end="2"/>
                                            </p:txEl>
                                          </p:spTgt>
                                        </p:tgtEl>
                                        <p:attrNameLst>
                                          <p:attrName>ppt_y</p:attrName>
                                        </p:attrNameLst>
                                      </p:cBhvr>
                                      <p:tavLst>
                                        <p:tav tm="0">
                                          <p:val>
                                            <p:strVal val="#ppt_y"/>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658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عندما تمر عبر المياه العميقة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يدعوك لتذهب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لا تفيض عليك أنهار الحزن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لأنه يكون معك في ضيق ليبارك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ويقدس لك ضيقك العميق</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414887975"/>
      </p:ext>
    </p:extLst>
  </p:cSld>
  <p:clrMapOvr>
    <a:overrideClrMapping bg1="lt1" tx1="dk1" bg2="lt2" tx2="dk2" accent1="accent1" accent2="accent2" accent3="accent3" accent4="accent4" accent5="accent5" accent6="accent6" hlink="hlink" folHlink="folHlink"/>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endParaRPr lang="ar-JO"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عندما يكون طريقك من خلال التجارب النارية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تكمن نعمتي كلها كافية وستكون إمدادك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لن تؤذيك النيران أنا فقط أصمم</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 زبلك للإستهلاك وذهبك للتنقية</a:t>
            </a:r>
            <a:endParaRPr lang="ar-JO"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344294891"/>
      </p:ext>
    </p:extLst>
  </p:cSld>
  <p:clrMapOvr>
    <a:overrideClrMapping bg1="lt1" tx1="dk1" bg2="lt2" tx2="dk2" accent1="accent1" accent2="accent2" accent3="accent3" accent4="accent4" accent5="accent5" accent6="accent6" hlink="hlink" folHlink="folHlink"/>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الروح التي اتكأت على يسوع لتستريح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لن أترك ولن أتخلى عن أعدائه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تلك الروح رغم كل الجحيم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يجب أن تحاول أن تهتز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لن أتخلى أبدًا لا أبدًا لن أتخلى عن ذلك أبدًا</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669539991"/>
      </p:ext>
    </p:extLst>
  </p:cSld>
  <p:clrMapOvr>
    <a:overrideClrMapping bg1="lt1" tx1="dk1" bg2="lt2" tx2="dk2" accent1="accent1" accent2="accent2" accent3="accent3" accent4="accent4" accent5="accent5" accent6="accent6" hlink="hlink" folHlink="folHlink"/>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61851673"/>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55"/>
          <p:cNvSpPr>
            <a:spLocks noChangeArrowheads="1"/>
          </p:cNvSpPr>
          <p:nvPr/>
        </p:nvSpPr>
        <p:spPr bwMode="auto">
          <a:xfrm>
            <a:off x="0" y="1524000"/>
            <a:ext cx="44958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2" name="Rectangle 56"/>
          <p:cNvSpPr>
            <a:spLocks noChangeArrowheads="1"/>
          </p:cNvSpPr>
          <p:nvPr/>
        </p:nvSpPr>
        <p:spPr bwMode="auto">
          <a:xfrm>
            <a:off x="4495800" y="1981200"/>
            <a:ext cx="46482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3" name="Rectangle 57"/>
          <p:cNvSpPr>
            <a:spLocks noChangeArrowheads="1"/>
          </p:cNvSpPr>
          <p:nvPr/>
        </p:nvSpPr>
        <p:spPr bwMode="auto">
          <a:xfrm>
            <a:off x="4495800" y="1143000"/>
            <a:ext cx="4648200" cy="304800"/>
          </a:xfrm>
          <a:prstGeom prst="rect">
            <a:avLst/>
          </a:prstGeom>
          <a:solidFill>
            <a:srgbClr val="FF3300"/>
          </a:solidFill>
          <a:ln w="12700" cap="sq">
            <a:solidFill>
              <a:schemeClr val="tx1"/>
            </a:solidFill>
            <a:miter lim="800000"/>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17764" name="Rectangle 58"/>
          <p:cNvSpPr>
            <a:spLocks noChangeArrowheads="1"/>
          </p:cNvSpPr>
          <p:nvPr/>
        </p:nvSpPr>
        <p:spPr bwMode="auto">
          <a:xfrm>
            <a:off x="0" y="4114800"/>
            <a:ext cx="91440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5" name="Rectangle 59"/>
          <p:cNvSpPr>
            <a:spLocks noChangeArrowheads="1"/>
          </p:cNvSpPr>
          <p:nvPr/>
        </p:nvSpPr>
        <p:spPr bwMode="auto">
          <a:xfrm>
            <a:off x="0" y="3352800"/>
            <a:ext cx="4495800" cy="304800"/>
          </a:xfrm>
          <a:prstGeom prst="rect">
            <a:avLst/>
          </a:prstGeom>
          <a:solidFill>
            <a:srgbClr val="FF3300"/>
          </a:solidFill>
          <a:ln w="12700" cap="sq">
            <a:solidFill>
              <a:schemeClr val="tx1"/>
            </a:solidFill>
            <a:miter lim="800000"/>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17766" name="Rectangle 60"/>
          <p:cNvSpPr>
            <a:spLocks noChangeArrowheads="1"/>
          </p:cNvSpPr>
          <p:nvPr/>
        </p:nvSpPr>
        <p:spPr bwMode="auto">
          <a:xfrm>
            <a:off x="3124200" y="5943600"/>
            <a:ext cx="60198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7" name="Rectangle 61"/>
          <p:cNvSpPr>
            <a:spLocks noChangeArrowheads="1"/>
          </p:cNvSpPr>
          <p:nvPr/>
        </p:nvSpPr>
        <p:spPr bwMode="auto">
          <a:xfrm>
            <a:off x="0" y="5943600"/>
            <a:ext cx="16764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8" name="Rectangle 3"/>
          <p:cNvSpPr>
            <a:spLocks noGrp="1" noChangeArrowheads="1"/>
          </p:cNvSpPr>
          <p:nvPr>
            <p:ph type="title"/>
          </p:nvPr>
        </p:nvSpPr>
        <p:spPr>
          <a:xfrm>
            <a:off x="215478" y="41471"/>
            <a:ext cx="8014122" cy="568128"/>
          </a:xfrm>
        </p:spPr>
        <p:txBody>
          <a:bodyPr/>
          <a:lstStyle/>
          <a:p>
            <a:pPr eaLnBrk="1" hangingPunct="1">
              <a:defRPr/>
            </a:pPr>
            <a:r>
              <a:rPr kumimoji="0" lang="ar-JO" sz="3200" b="1" dirty="0">
                <a:solidFill>
                  <a:schemeClr val="tx1"/>
                </a:solidFill>
                <a:effectLst>
                  <a:glow rad="139700">
                    <a:srgbClr val="FFFFFF">
                      <a:alpha val="75000"/>
                    </a:srgbClr>
                  </a:glow>
                </a:effectLst>
                <a:latin typeface="Arial" panose="020B0604020202020204" pitchFamily="34" charset="0"/>
                <a:ea typeface="ＭＳ Ｐゴシック" charset="0"/>
                <a:cs typeface="Arial" panose="020B0604020202020204" pitchFamily="34" charset="0"/>
              </a:rPr>
              <a:t>ملوك العهد القديم (بالرسومات)</a:t>
            </a:r>
            <a:endParaRPr kumimoji="0" lang="en-US" sz="3200" b="1" dirty="0">
              <a:solidFill>
                <a:schemeClr val="tx1"/>
              </a:solidFill>
              <a:effectLst>
                <a:glow rad="139700">
                  <a:srgbClr val="FFFFFF">
                    <a:alpha val="75000"/>
                  </a:srgbClr>
                </a:glow>
              </a:effectLst>
              <a:latin typeface="Arial" panose="020B0604020202020204" pitchFamily="34" charset="0"/>
              <a:ea typeface="ＭＳ Ｐゴシック" charset="0"/>
              <a:cs typeface="Arial" panose="020B0604020202020204" pitchFamily="34" charset="0"/>
            </a:endParaRPr>
          </a:p>
        </p:txBody>
      </p:sp>
      <p:sp>
        <p:nvSpPr>
          <p:cNvPr id="117769" name="Text Box 4"/>
          <p:cNvSpPr txBox="1">
            <a:spLocks noChangeArrowheads="1"/>
          </p:cNvSpPr>
          <p:nvPr/>
        </p:nvSpPr>
        <p:spPr bwMode="auto">
          <a:xfrm>
            <a:off x="7391400" y="76200"/>
            <a:ext cx="1676400" cy="461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rPr>
              <a:t>232 و342</a:t>
            </a:r>
            <a:endParaRPr kumimoji="0" lang="en-US" sz="24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64869" name="Text Box 5"/>
          <p:cNvSpPr txBox="1">
            <a:spLocks noChangeArrowheads="1"/>
          </p:cNvSpPr>
          <p:nvPr/>
        </p:nvSpPr>
        <p:spPr bwMode="auto">
          <a:xfrm rot="19866539">
            <a:off x="4579938"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يربعام</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0" name="Text Box 6"/>
          <p:cNvSpPr txBox="1">
            <a:spLocks noChangeArrowheads="1"/>
          </p:cNvSpPr>
          <p:nvPr/>
        </p:nvSpPr>
        <p:spPr bwMode="auto">
          <a:xfrm rot="19866539">
            <a:off x="5029200"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ناداب</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1" name="Text Box 7"/>
          <p:cNvSpPr txBox="1">
            <a:spLocks noChangeArrowheads="1"/>
          </p:cNvSpPr>
          <p:nvPr/>
        </p:nvSpPr>
        <p:spPr bwMode="auto">
          <a:xfrm rot="19866539">
            <a:off x="5500688"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بعشا</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2" name="Text Box 8"/>
          <p:cNvSpPr txBox="1">
            <a:spLocks noChangeArrowheads="1"/>
          </p:cNvSpPr>
          <p:nvPr/>
        </p:nvSpPr>
        <p:spPr bwMode="auto">
          <a:xfrm rot="19866539">
            <a:off x="5943600"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أيلة</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3" name="Text Box 9"/>
          <p:cNvSpPr txBox="1">
            <a:spLocks noChangeArrowheads="1"/>
          </p:cNvSpPr>
          <p:nvPr/>
        </p:nvSpPr>
        <p:spPr bwMode="auto">
          <a:xfrm rot="19866539">
            <a:off x="6362700"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زمري</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4" name="Text Box 10"/>
          <p:cNvSpPr txBox="1">
            <a:spLocks noChangeArrowheads="1"/>
          </p:cNvSpPr>
          <p:nvPr/>
        </p:nvSpPr>
        <p:spPr bwMode="auto">
          <a:xfrm rot="19866539">
            <a:off x="6783388"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عمري</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5" name="Text Box 11"/>
          <p:cNvSpPr txBox="1">
            <a:spLocks noChangeArrowheads="1"/>
          </p:cNvSpPr>
          <p:nvPr/>
        </p:nvSpPr>
        <p:spPr bwMode="auto">
          <a:xfrm rot="19866539">
            <a:off x="7204075"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آخاب</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6" name="Text Box 12"/>
          <p:cNvSpPr txBox="1">
            <a:spLocks noChangeArrowheads="1"/>
          </p:cNvSpPr>
          <p:nvPr/>
        </p:nvSpPr>
        <p:spPr bwMode="auto">
          <a:xfrm rot="19866539">
            <a:off x="7624763"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أخزيا</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7" name="Text Box 13"/>
          <p:cNvSpPr txBox="1">
            <a:spLocks noChangeArrowheads="1"/>
          </p:cNvSpPr>
          <p:nvPr/>
        </p:nvSpPr>
        <p:spPr bwMode="auto">
          <a:xfrm rot="19866539">
            <a:off x="8045450"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يورام</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8" name="Text Box 14"/>
          <p:cNvSpPr txBox="1">
            <a:spLocks noChangeArrowheads="1"/>
          </p:cNvSpPr>
          <p:nvPr/>
        </p:nvSpPr>
        <p:spPr bwMode="auto">
          <a:xfrm rot="19866539">
            <a:off x="4572000" y="1422351"/>
            <a:ext cx="1422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رحبعام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9" name="Text Box 15"/>
          <p:cNvSpPr txBox="1">
            <a:spLocks noChangeArrowheads="1"/>
          </p:cNvSpPr>
          <p:nvPr/>
        </p:nvSpPr>
        <p:spPr bwMode="auto">
          <a:xfrm rot="19866539">
            <a:off x="5257800" y="1454101"/>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أبيام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0" name="Text Box 16"/>
          <p:cNvSpPr txBox="1">
            <a:spLocks noChangeArrowheads="1"/>
          </p:cNvSpPr>
          <p:nvPr/>
        </p:nvSpPr>
        <p:spPr bwMode="auto">
          <a:xfrm rot="19866539">
            <a:off x="6092825" y="1408064"/>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آسا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1" name="Text Box 17"/>
          <p:cNvSpPr txBox="1">
            <a:spLocks noChangeArrowheads="1"/>
          </p:cNvSpPr>
          <p:nvPr/>
        </p:nvSpPr>
        <p:spPr bwMode="auto">
          <a:xfrm rot="19866539">
            <a:off x="7016750" y="1355676"/>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يهورام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2" name="Text Box 18"/>
          <p:cNvSpPr txBox="1">
            <a:spLocks noChangeArrowheads="1"/>
          </p:cNvSpPr>
          <p:nvPr/>
        </p:nvSpPr>
        <p:spPr bwMode="auto">
          <a:xfrm rot="19866539">
            <a:off x="7464425" y="1454101"/>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اخزيا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3" name="Text Box 19"/>
          <p:cNvSpPr txBox="1">
            <a:spLocks noChangeArrowheads="1"/>
          </p:cNvSpPr>
          <p:nvPr/>
        </p:nvSpPr>
        <p:spPr bwMode="auto">
          <a:xfrm rot="19866539">
            <a:off x="7885113" y="1454101"/>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عثليا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4" name="Text Box 20"/>
          <p:cNvSpPr txBox="1">
            <a:spLocks noChangeArrowheads="1"/>
          </p:cNvSpPr>
          <p:nvPr/>
        </p:nvSpPr>
        <p:spPr bwMode="auto">
          <a:xfrm rot="19866539">
            <a:off x="8382000" y="1544589"/>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يؤاش</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5" name="Text Box 21"/>
          <p:cNvSpPr txBox="1">
            <a:spLocks noChangeArrowheads="1"/>
          </p:cNvSpPr>
          <p:nvPr/>
        </p:nvSpPr>
        <p:spPr bwMode="auto">
          <a:xfrm rot="19866539">
            <a:off x="8502650"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ياهو</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6" name="Text Box 22"/>
          <p:cNvSpPr txBox="1">
            <a:spLocks noChangeArrowheads="1"/>
          </p:cNvSpPr>
          <p:nvPr/>
        </p:nvSpPr>
        <p:spPr bwMode="auto">
          <a:xfrm rot="19866539">
            <a:off x="6477000" y="1377901"/>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يهوشافاط</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7" name="Text Box 23"/>
          <p:cNvSpPr txBox="1">
            <a:spLocks noChangeArrowheads="1"/>
          </p:cNvSpPr>
          <p:nvPr/>
        </p:nvSpPr>
        <p:spPr bwMode="auto">
          <a:xfrm rot="19866539">
            <a:off x="793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ياهو</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8" name="Text Box 24"/>
          <p:cNvSpPr txBox="1">
            <a:spLocks noChangeArrowheads="1"/>
          </p:cNvSpPr>
          <p:nvPr/>
        </p:nvSpPr>
        <p:spPr bwMode="auto">
          <a:xfrm rot="19866539">
            <a:off x="4572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يهوأحاز</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9" name="Text Box 25"/>
          <p:cNvSpPr txBox="1">
            <a:spLocks noChangeArrowheads="1"/>
          </p:cNvSpPr>
          <p:nvPr/>
        </p:nvSpPr>
        <p:spPr bwMode="auto">
          <a:xfrm rot="19866539">
            <a:off x="92868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يهؤاش</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0" name="Text Box 26"/>
          <p:cNvSpPr txBox="1">
            <a:spLocks noChangeArrowheads="1"/>
          </p:cNvSpPr>
          <p:nvPr/>
        </p:nvSpPr>
        <p:spPr bwMode="auto">
          <a:xfrm rot="19866539">
            <a:off x="1371600" y="2825750"/>
            <a:ext cx="1641475"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يربعام 2</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1" name="Text Box 27"/>
          <p:cNvSpPr txBox="1">
            <a:spLocks noChangeArrowheads="1"/>
          </p:cNvSpPr>
          <p:nvPr/>
        </p:nvSpPr>
        <p:spPr bwMode="auto">
          <a:xfrm rot="19866539">
            <a:off x="1775210" y="2864335"/>
            <a:ext cx="16017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زكريا</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2" name="Text Box 28"/>
          <p:cNvSpPr txBox="1">
            <a:spLocks noChangeArrowheads="1"/>
          </p:cNvSpPr>
          <p:nvPr/>
        </p:nvSpPr>
        <p:spPr bwMode="auto">
          <a:xfrm rot="19866539">
            <a:off x="27432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منحيم</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3" name="Text Box 29"/>
          <p:cNvSpPr txBox="1">
            <a:spLocks noChangeArrowheads="1"/>
          </p:cNvSpPr>
          <p:nvPr/>
        </p:nvSpPr>
        <p:spPr bwMode="auto">
          <a:xfrm rot="19866539">
            <a:off x="324008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فقعيا</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4" name="Text Box 30"/>
          <p:cNvSpPr txBox="1">
            <a:spLocks noChangeArrowheads="1"/>
          </p:cNvSpPr>
          <p:nvPr/>
        </p:nvSpPr>
        <p:spPr bwMode="auto">
          <a:xfrm rot="19866539">
            <a:off x="3660775" y="2909888"/>
            <a:ext cx="1295400" cy="3683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cs typeface="Arial" panose="020B0604020202020204" pitchFamily="34" charset="0"/>
              </a:rPr>
              <a:t>فقع</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64895" name="Text Box 31"/>
          <p:cNvSpPr txBox="1">
            <a:spLocks noChangeArrowheads="1"/>
          </p:cNvSpPr>
          <p:nvPr/>
        </p:nvSpPr>
        <p:spPr bwMode="auto">
          <a:xfrm rot="19866539">
            <a:off x="0" y="3595688"/>
            <a:ext cx="1422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يؤاش</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6" name="Text Box 32"/>
          <p:cNvSpPr txBox="1">
            <a:spLocks noChangeArrowheads="1"/>
          </p:cNvSpPr>
          <p:nvPr/>
        </p:nvSpPr>
        <p:spPr bwMode="auto">
          <a:xfrm rot="19866539">
            <a:off x="1371600" y="362743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عمسيا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7" name="Text Box 33"/>
          <p:cNvSpPr txBox="1">
            <a:spLocks noChangeArrowheads="1"/>
          </p:cNvSpPr>
          <p:nvPr/>
        </p:nvSpPr>
        <p:spPr bwMode="auto">
          <a:xfrm rot="19866539">
            <a:off x="2511425" y="362743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عزيا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8" name="Text Box 34"/>
          <p:cNvSpPr txBox="1">
            <a:spLocks noChangeArrowheads="1"/>
          </p:cNvSpPr>
          <p:nvPr/>
        </p:nvSpPr>
        <p:spPr bwMode="auto">
          <a:xfrm rot="19866539">
            <a:off x="3932238" y="3529013"/>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آحاز</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9" name="Text Box 35"/>
          <p:cNvSpPr txBox="1">
            <a:spLocks noChangeArrowheads="1"/>
          </p:cNvSpPr>
          <p:nvPr/>
        </p:nvSpPr>
        <p:spPr bwMode="auto">
          <a:xfrm rot="19866539">
            <a:off x="4913313" y="36560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حزقيا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0" name="Text Box 36"/>
          <p:cNvSpPr txBox="1">
            <a:spLocks noChangeArrowheads="1"/>
          </p:cNvSpPr>
          <p:nvPr/>
        </p:nvSpPr>
        <p:spPr bwMode="auto">
          <a:xfrm rot="19866539">
            <a:off x="6248400" y="36560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منسى</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1" name="Text Box 37"/>
          <p:cNvSpPr txBox="1">
            <a:spLocks noChangeArrowheads="1"/>
          </p:cNvSpPr>
          <p:nvPr/>
        </p:nvSpPr>
        <p:spPr bwMode="auto">
          <a:xfrm rot="19866539">
            <a:off x="7086600" y="3748088"/>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آمون</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2" name="Text Box 38"/>
          <p:cNvSpPr txBox="1">
            <a:spLocks noChangeArrowheads="1"/>
          </p:cNvSpPr>
          <p:nvPr/>
        </p:nvSpPr>
        <p:spPr bwMode="auto">
          <a:xfrm rot="19866539">
            <a:off x="3392488" y="3551238"/>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يوثام</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3" name="Text Box 39"/>
          <p:cNvSpPr txBox="1">
            <a:spLocks noChangeArrowheads="1"/>
          </p:cNvSpPr>
          <p:nvPr/>
        </p:nvSpPr>
        <p:spPr bwMode="auto">
          <a:xfrm rot="19866539">
            <a:off x="22860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شلوم</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4" name="Text Box 40"/>
          <p:cNvSpPr txBox="1">
            <a:spLocks noChangeArrowheads="1"/>
          </p:cNvSpPr>
          <p:nvPr/>
        </p:nvSpPr>
        <p:spPr bwMode="auto">
          <a:xfrm rot="19866539">
            <a:off x="40386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هوشع</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5" name="Text Box 41"/>
          <p:cNvSpPr txBox="1">
            <a:spLocks noChangeArrowheads="1"/>
          </p:cNvSpPr>
          <p:nvPr/>
        </p:nvSpPr>
        <p:spPr bwMode="auto">
          <a:xfrm rot="19866539">
            <a:off x="8001000" y="3748088"/>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يوشيا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6" name="Text Box 42"/>
          <p:cNvSpPr txBox="1">
            <a:spLocks noChangeArrowheads="1"/>
          </p:cNvSpPr>
          <p:nvPr/>
        </p:nvSpPr>
        <p:spPr bwMode="auto">
          <a:xfrm rot="19866539">
            <a:off x="-152400" y="54086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 آحاز</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7" name="Text Box 43"/>
          <p:cNvSpPr txBox="1">
            <a:spLocks noChangeArrowheads="1"/>
          </p:cNvSpPr>
          <p:nvPr/>
        </p:nvSpPr>
        <p:spPr bwMode="auto">
          <a:xfrm rot="19866539">
            <a:off x="260350" y="5362575"/>
            <a:ext cx="14874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يهوياقيم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8" name="Text Box 44"/>
          <p:cNvSpPr txBox="1">
            <a:spLocks noChangeArrowheads="1"/>
          </p:cNvSpPr>
          <p:nvPr/>
        </p:nvSpPr>
        <p:spPr bwMode="auto">
          <a:xfrm rot="19866539">
            <a:off x="701675" y="5338763"/>
            <a:ext cx="1585913"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يهوياكين</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9" name="Text Box 45"/>
          <p:cNvSpPr txBox="1">
            <a:spLocks noChangeArrowheads="1"/>
          </p:cNvSpPr>
          <p:nvPr/>
        </p:nvSpPr>
        <p:spPr bwMode="auto">
          <a:xfrm rot="19866539">
            <a:off x="1181100" y="5399088"/>
            <a:ext cx="13350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صدقيا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0" name="Text Box 46"/>
          <p:cNvSpPr txBox="1">
            <a:spLocks noChangeArrowheads="1"/>
          </p:cNvSpPr>
          <p:nvPr/>
        </p:nvSpPr>
        <p:spPr bwMode="auto">
          <a:xfrm rot="1479">
            <a:off x="2571730" y="972569"/>
            <a:ext cx="2076470" cy="369332"/>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 ي أ آ ع ز أ ب ن ي </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1" name="Text Box 47"/>
          <p:cNvSpPr txBox="1">
            <a:spLocks noChangeArrowheads="1"/>
          </p:cNvSpPr>
          <p:nvPr/>
        </p:nvSpPr>
        <p:spPr bwMode="auto">
          <a:xfrm rot="1479">
            <a:off x="76200" y="4441997"/>
            <a:ext cx="22860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 آ م ح آ ي ع ع ي </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2" name="Text Box 48"/>
          <p:cNvSpPr txBox="1">
            <a:spLocks noChangeArrowheads="1"/>
          </p:cNvSpPr>
          <p:nvPr/>
        </p:nvSpPr>
        <p:spPr bwMode="auto">
          <a:xfrm rot="1479">
            <a:off x="304800" y="2360613"/>
            <a:ext cx="18288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و</a:t>
            </a:r>
            <a:r>
              <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حاز</a:t>
            </a:r>
            <a:r>
              <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آش</a:t>
            </a:r>
            <a:r>
              <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2</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3" name="Text Box 49"/>
          <p:cNvSpPr txBox="1">
            <a:spLocks noChangeArrowheads="1"/>
          </p:cNvSpPr>
          <p:nvPr/>
        </p:nvSpPr>
        <p:spPr bwMode="auto">
          <a:xfrm rot="1479">
            <a:off x="2667000" y="2360613"/>
            <a:ext cx="18288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ه ف ف م ش ز</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4" name="Text Box 50"/>
          <p:cNvSpPr txBox="1">
            <a:spLocks noChangeArrowheads="1"/>
          </p:cNvSpPr>
          <p:nvPr/>
        </p:nvSpPr>
        <p:spPr bwMode="auto">
          <a:xfrm rot="1479">
            <a:off x="76200" y="4891088"/>
            <a:ext cx="29718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حاز</a:t>
            </a:r>
            <a:r>
              <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قيم كين</a:t>
            </a:r>
            <a:r>
              <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صد</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5" name="Text Box 51"/>
          <p:cNvSpPr txBox="1">
            <a:spLocks noChangeArrowheads="1"/>
          </p:cNvSpPr>
          <p:nvPr/>
        </p:nvSpPr>
        <p:spPr bwMode="auto">
          <a:xfrm rot="1479">
            <a:off x="2590800" y="1827213"/>
            <a:ext cx="22860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 ع أ ي ي آ أ ر</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6" name="Text Box 52"/>
          <p:cNvSpPr txBox="1">
            <a:spLocks noChangeArrowheads="1"/>
          </p:cNvSpPr>
          <p:nvPr/>
        </p:nvSpPr>
        <p:spPr bwMode="auto">
          <a:xfrm rot="1479">
            <a:off x="4680457" y="4720419"/>
            <a:ext cx="4463558" cy="36933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rPr>
              <a:t>أسود</a:t>
            </a: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cs typeface="Arial" panose="020B0604020202020204" pitchFamily="34" charset="0"/>
              </a:rPr>
              <a:t>/ أزرق = 9 سلالات في إسرائيل</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7" name="Text Box 53"/>
          <p:cNvSpPr txBox="1">
            <a:spLocks noChangeArrowheads="1"/>
          </p:cNvSpPr>
          <p:nvPr/>
        </p:nvSpPr>
        <p:spPr bwMode="auto">
          <a:xfrm rot="1479">
            <a:off x="4680458" y="5103190"/>
            <a:ext cx="3070656" cy="369332"/>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12 ملك شرير في يهوذا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8" name="Text Box 54"/>
          <p:cNvSpPr txBox="1">
            <a:spLocks noChangeArrowheads="1"/>
          </p:cNvSpPr>
          <p:nvPr/>
        </p:nvSpPr>
        <p:spPr bwMode="auto">
          <a:xfrm rot="1479">
            <a:off x="4680458" y="5484190"/>
            <a:ext cx="3070656" cy="369332"/>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8 ملوك صالحين في يهوذا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1" name="Text Box 52"/>
          <p:cNvSpPr txBox="1">
            <a:spLocks noChangeArrowheads="1"/>
          </p:cNvSpPr>
          <p:nvPr/>
        </p:nvSpPr>
        <p:spPr bwMode="auto">
          <a:xfrm rot="1479">
            <a:off x="4680458" y="4365476"/>
            <a:ext cx="4276173" cy="3683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19 ملك في إسرائيل (كلهم أشرار)</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2" name="Text Box 54"/>
          <p:cNvSpPr txBox="1">
            <a:spLocks noChangeArrowheads="1"/>
          </p:cNvSpPr>
          <p:nvPr/>
        </p:nvSpPr>
        <p:spPr bwMode="auto">
          <a:xfrm rot="1479">
            <a:off x="7740650" y="5159266"/>
            <a:ext cx="1152525" cy="646331"/>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cs typeface="Arial" panose="020B0604020202020204" pitchFamily="34" charset="0"/>
              </a:rPr>
              <a:t>سلالة   واحدة</a:t>
            </a:r>
            <a:endParaRPr kumimoji="0" lang="en-US" sz="1800" b="1" u="none" strike="noStrike" kern="1200" cap="none" spc="0" normalizeH="0" baseline="0" noProof="0" dirty="0">
              <a:ln>
                <a:noFill/>
              </a:ln>
              <a:solidFill>
                <a:srgbClr val="701A1F"/>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17822" name="Right Brace 1"/>
          <p:cNvSpPr>
            <a:spLocks/>
          </p:cNvSpPr>
          <p:nvPr/>
        </p:nvSpPr>
        <p:spPr bwMode="auto">
          <a:xfrm>
            <a:off x="7451725" y="5157788"/>
            <a:ext cx="288925" cy="647700"/>
          </a:xfrm>
          <a:prstGeom prst="rightBrace">
            <a:avLst>
              <a:gd name="adj1" fmla="val 8303"/>
              <a:gd name="adj2" fmla="val 50000"/>
            </a:avLst>
          </a:prstGeom>
          <a:noFill/>
          <a:ln w="38100">
            <a:solidFill>
              <a:schemeClr val="tx1"/>
            </a:solidFill>
            <a:round/>
            <a:headEnd/>
            <a:tailEnd/>
          </a:ln>
          <a:effectLst/>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64" name="Rectangle 3">
            <a:extLst>
              <a:ext uri="{FF2B5EF4-FFF2-40B4-BE49-F238E27FC236}">
                <a16:creationId xmlns:a16="http://schemas.microsoft.com/office/drawing/2014/main" id="{CFBA6687-B8ED-0943-A9EB-CC14C2BC69B5}"/>
              </a:ext>
            </a:extLst>
          </p:cNvPr>
          <p:cNvSpPr txBox="1">
            <a:spLocks noChangeArrowheads="1"/>
          </p:cNvSpPr>
          <p:nvPr/>
        </p:nvSpPr>
        <p:spPr bwMode="auto">
          <a:xfrm>
            <a:off x="4144144" y="6339086"/>
            <a:ext cx="4999856" cy="546298"/>
          </a:xfrm>
          <a:prstGeom prst="rect">
            <a:avLst/>
          </a:prstGeom>
          <a:solidFill>
            <a:srgbClr val="DADADA">
              <a:lumMod val="10000"/>
            </a:srgb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4455575"/>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910"/>
                                        </p:tgtEl>
                                        <p:attrNameLst>
                                          <p:attrName>style.visibility</p:attrName>
                                        </p:attrNameLst>
                                      </p:cBhvr>
                                      <p:to>
                                        <p:strVal val="visible"/>
                                      </p:to>
                                    </p:set>
                                    <p:animEffect transition="in" filter="fade">
                                      <p:cBhvr>
                                        <p:cTn id="7" dur="500"/>
                                        <p:tgtEl>
                                          <p:spTgt spid="1649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869"/>
                                        </p:tgtEl>
                                        <p:attrNameLst>
                                          <p:attrName>style.visibility</p:attrName>
                                        </p:attrNameLst>
                                      </p:cBhvr>
                                      <p:to>
                                        <p:strVal val="visible"/>
                                      </p:to>
                                    </p:set>
                                    <p:animEffect transition="in" filter="fade">
                                      <p:cBhvr>
                                        <p:cTn id="12" dur="500"/>
                                        <p:tgtEl>
                                          <p:spTgt spid="164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4870"/>
                                        </p:tgtEl>
                                        <p:attrNameLst>
                                          <p:attrName>style.visibility</p:attrName>
                                        </p:attrNameLst>
                                      </p:cBhvr>
                                      <p:to>
                                        <p:strVal val="visible"/>
                                      </p:to>
                                    </p:set>
                                    <p:animEffect transition="in" filter="fade">
                                      <p:cBhvr>
                                        <p:cTn id="17" dur="500"/>
                                        <p:tgtEl>
                                          <p:spTgt spid="1648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4871"/>
                                        </p:tgtEl>
                                        <p:attrNameLst>
                                          <p:attrName>style.visibility</p:attrName>
                                        </p:attrNameLst>
                                      </p:cBhvr>
                                      <p:to>
                                        <p:strVal val="visible"/>
                                      </p:to>
                                    </p:set>
                                    <p:animEffect transition="in" filter="fade">
                                      <p:cBhvr>
                                        <p:cTn id="22" dur="500"/>
                                        <p:tgtEl>
                                          <p:spTgt spid="1648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4872"/>
                                        </p:tgtEl>
                                        <p:attrNameLst>
                                          <p:attrName>style.visibility</p:attrName>
                                        </p:attrNameLst>
                                      </p:cBhvr>
                                      <p:to>
                                        <p:strVal val="visible"/>
                                      </p:to>
                                    </p:set>
                                    <p:animEffect transition="in" filter="fade">
                                      <p:cBhvr>
                                        <p:cTn id="27" dur="500"/>
                                        <p:tgtEl>
                                          <p:spTgt spid="1648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4873"/>
                                        </p:tgtEl>
                                        <p:attrNameLst>
                                          <p:attrName>style.visibility</p:attrName>
                                        </p:attrNameLst>
                                      </p:cBhvr>
                                      <p:to>
                                        <p:strVal val="visible"/>
                                      </p:to>
                                    </p:set>
                                    <p:animEffect transition="in" filter="fade">
                                      <p:cBhvr>
                                        <p:cTn id="32" dur="500"/>
                                        <p:tgtEl>
                                          <p:spTgt spid="16487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64874"/>
                                        </p:tgtEl>
                                        <p:attrNameLst>
                                          <p:attrName>style.visibility</p:attrName>
                                        </p:attrNameLst>
                                      </p:cBhvr>
                                      <p:to>
                                        <p:strVal val="visible"/>
                                      </p:to>
                                    </p:set>
                                    <p:animEffect transition="in" filter="fade">
                                      <p:cBhvr>
                                        <p:cTn id="37" dur="500"/>
                                        <p:tgtEl>
                                          <p:spTgt spid="16487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64875"/>
                                        </p:tgtEl>
                                        <p:attrNameLst>
                                          <p:attrName>style.visibility</p:attrName>
                                        </p:attrNameLst>
                                      </p:cBhvr>
                                      <p:to>
                                        <p:strVal val="visible"/>
                                      </p:to>
                                    </p:set>
                                    <p:animEffect transition="in" filter="fade">
                                      <p:cBhvr>
                                        <p:cTn id="42" dur="500"/>
                                        <p:tgtEl>
                                          <p:spTgt spid="1648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64876"/>
                                        </p:tgtEl>
                                        <p:attrNameLst>
                                          <p:attrName>style.visibility</p:attrName>
                                        </p:attrNameLst>
                                      </p:cBhvr>
                                      <p:to>
                                        <p:strVal val="visible"/>
                                      </p:to>
                                    </p:set>
                                    <p:animEffect transition="in" filter="fade">
                                      <p:cBhvr>
                                        <p:cTn id="47" dur="500"/>
                                        <p:tgtEl>
                                          <p:spTgt spid="1648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64877"/>
                                        </p:tgtEl>
                                        <p:attrNameLst>
                                          <p:attrName>style.visibility</p:attrName>
                                        </p:attrNameLst>
                                      </p:cBhvr>
                                      <p:to>
                                        <p:strVal val="visible"/>
                                      </p:to>
                                    </p:set>
                                    <p:animEffect transition="in" filter="fade">
                                      <p:cBhvr>
                                        <p:cTn id="52" dur="500"/>
                                        <p:tgtEl>
                                          <p:spTgt spid="16487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64885"/>
                                        </p:tgtEl>
                                        <p:attrNameLst>
                                          <p:attrName>style.visibility</p:attrName>
                                        </p:attrNameLst>
                                      </p:cBhvr>
                                      <p:to>
                                        <p:strVal val="visible"/>
                                      </p:to>
                                    </p:set>
                                    <p:animEffect transition="in" filter="fade">
                                      <p:cBhvr>
                                        <p:cTn id="57" dur="500"/>
                                        <p:tgtEl>
                                          <p:spTgt spid="16488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4915"/>
                                        </p:tgtEl>
                                        <p:attrNameLst>
                                          <p:attrName>style.visibility</p:attrName>
                                        </p:attrNameLst>
                                      </p:cBhvr>
                                      <p:to>
                                        <p:strVal val="visible"/>
                                      </p:to>
                                    </p:set>
                                    <p:animEffect transition="in" filter="fade">
                                      <p:cBhvr>
                                        <p:cTn id="62" dur="500"/>
                                        <p:tgtEl>
                                          <p:spTgt spid="1649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64878"/>
                                        </p:tgtEl>
                                        <p:attrNameLst>
                                          <p:attrName>style.visibility</p:attrName>
                                        </p:attrNameLst>
                                      </p:cBhvr>
                                      <p:to>
                                        <p:strVal val="visible"/>
                                      </p:to>
                                    </p:set>
                                    <p:animEffect transition="in" filter="fade">
                                      <p:cBhvr>
                                        <p:cTn id="67" dur="500"/>
                                        <p:tgtEl>
                                          <p:spTgt spid="16487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64879"/>
                                        </p:tgtEl>
                                        <p:attrNameLst>
                                          <p:attrName>style.visibility</p:attrName>
                                        </p:attrNameLst>
                                      </p:cBhvr>
                                      <p:to>
                                        <p:strVal val="visible"/>
                                      </p:to>
                                    </p:set>
                                    <p:animEffect transition="in" filter="fade">
                                      <p:cBhvr>
                                        <p:cTn id="72" dur="500"/>
                                        <p:tgtEl>
                                          <p:spTgt spid="16487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164880"/>
                                        </p:tgtEl>
                                        <p:attrNameLst>
                                          <p:attrName>style.visibility</p:attrName>
                                        </p:attrNameLst>
                                      </p:cBhvr>
                                      <p:to>
                                        <p:strVal val="visible"/>
                                      </p:to>
                                    </p:set>
                                    <p:animEffect transition="in" filter="fade">
                                      <p:cBhvr>
                                        <p:cTn id="77" dur="500"/>
                                        <p:tgtEl>
                                          <p:spTgt spid="16488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164886"/>
                                        </p:tgtEl>
                                        <p:attrNameLst>
                                          <p:attrName>style.visibility</p:attrName>
                                        </p:attrNameLst>
                                      </p:cBhvr>
                                      <p:to>
                                        <p:strVal val="visible"/>
                                      </p:to>
                                    </p:set>
                                    <p:animEffect transition="in" filter="fade">
                                      <p:cBhvr>
                                        <p:cTn id="82" dur="500"/>
                                        <p:tgtEl>
                                          <p:spTgt spid="1648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164881"/>
                                        </p:tgtEl>
                                        <p:attrNameLst>
                                          <p:attrName>style.visibility</p:attrName>
                                        </p:attrNameLst>
                                      </p:cBhvr>
                                      <p:to>
                                        <p:strVal val="visible"/>
                                      </p:to>
                                    </p:set>
                                    <p:animEffect transition="in" filter="fade">
                                      <p:cBhvr>
                                        <p:cTn id="87" dur="500"/>
                                        <p:tgtEl>
                                          <p:spTgt spid="16488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164882"/>
                                        </p:tgtEl>
                                        <p:attrNameLst>
                                          <p:attrName>style.visibility</p:attrName>
                                        </p:attrNameLst>
                                      </p:cBhvr>
                                      <p:to>
                                        <p:strVal val="visible"/>
                                      </p:to>
                                    </p:set>
                                    <p:animEffect transition="in" filter="fade">
                                      <p:cBhvr>
                                        <p:cTn id="92" dur="500"/>
                                        <p:tgtEl>
                                          <p:spTgt spid="16488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164883"/>
                                        </p:tgtEl>
                                        <p:attrNameLst>
                                          <p:attrName>style.visibility</p:attrName>
                                        </p:attrNameLst>
                                      </p:cBhvr>
                                      <p:to>
                                        <p:strVal val="visible"/>
                                      </p:to>
                                    </p:set>
                                    <p:animEffect transition="in" filter="fade">
                                      <p:cBhvr>
                                        <p:cTn id="97" dur="500"/>
                                        <p:tgtEl>
                                          <p:spTgt spid="16488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164884"/>
                                        </p:tgtEl>
                                        <p:attrNameLst>
                                          <p:attrName>style.visibility</p:attrName>
                                        </p:attrNameLst>
                                      </p:cBhvr>
                                      <p:to>
                                        <p:strVal val="visible"/>
                                      </p:to>
                                    </p:set>
                                    <p:animEffect transition="in" filter="fade">
                                      <p:cBhvr>
                                        <p:cTn id="102" dur="500"/>
                                        <p:tgtEl>
                                          <p:spTgt spid="16488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64912"/>
                                        </p:tgtEl>
                                        <p:attrNameLst>
                                          <p:attrName>style.visibility</p:attrName>
                                        </p:attrNameLst>
                                      </p:cBhvr>
                                      <p:to>
                                        <p:strVal val="visible"/>
                                      </p:to>
                                    </p:set>
                                    <p:animEffect transition="in" filter="fade">
                                      <p:cBhvr>
                                        <p:cTn id="107" dur="500"/>
                                        <p:tgtEl>
                                          <p:spTgt spid="164912"/>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164887"/>
                                        </p:tgtEl>
                                        <p:attrNameLst>
                                          <p:attrName>style.visibility</p:attrName>
                                        </p:attrNameLst>
                                      </p:cBhvr>
                                      <p:to>
                                        <p:strVal val="visible"/>
                                      </p:to>
                                    </p:set>
                                    <p:animEffect transition="in" filter="fade">
                                      <p:cBhvr>
                                        <p:cTn id="112" dur="500"/>
                                        <p:tgtEl>
                                          <p:spTgt spid="16488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nodeType="clickEffect">
                                  <p:stCondLst>
                                    <p:cond delay="0"/>
                                  </p:stCondLst>
                                  <p:childTnLst>
                                    <p:set>
                                      <p:cBhvr>
                                        <p:cTn id="116" dur="1" fill="hold">
                                          <p:stCondLst>
                                            <p:cond delay="0"/>
                                          </p:stCondLst>
                                        </p:cTn>
                                        <p:tgtEl>
                                          <p:spTgt spid="164888"/>
                                        </p:tgtEl>
                                        <p:attrNameLst>
                                          <p:attrName>style.visibility</p:attrName>
                                        </p:attrNameLst>
                                      </p:cBhvr>
                                      <p:to>
                                        <p:strVal val="visible"/>
                                      </p:to>
                                    </p:set>
                                    <p:animEffect transition="in" filter="fade">
                                      <p:cBhvr>
                                        <p:cTn id="117" dur="500"/>
                                        <p:tgtEl>
                                          <p:spTgt spid="16488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0" presetClass="entr" presetSubtype="0" fill="hold" nodeType="clickEffect">
                                  <p:stCondLst>
                                    <p:cond delay="0"/>
                                  </p:stCondLst>
                                  <p:childTnLst>
                                    <p:set>
                                      <p:cBhvr>
                                        <p:cTn id="121" dur="1" fill="hold">
                                          <p:stCondLst>
                                            <p:cond delay="0"/>
                                          </p:stCondLst>
                                        </p:cTn>
                                        <p:tgtEl>
                                          <p:spTgt spid="164889"/>
                                        </p:tgtEl>
                                        <p:attrNameLst>
                                          <p:attrName>style.visibility</p:attrName>
                                        </p:attrNameLst>
                                      </p:cBhvr>
                                      <p:to>
                                        <p:strVal val="visible"/>
                                      </p:to>
                                    </p:set>
                                    <p:animEffect transition="in" filter="fade">
                                      <p:cBhvr>
                                        <p:cTn id="122" dur="500"/>
                                        <p:tgtEl>
                                          <p:spTgt spid="164889"/>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ntr" presetSubtype="0" fill="hold" nodeType="clickEffect">
                                  <p:stCondLst>
                                    <p:cond delay="0"/>
                                  </p:stCondLst>
                                  <p:childTnLst>
                                    <p:set>
                                      <p:cBhvr>
                                        <p:cTn id="126" dur="1" fill="hold">
                                          <p:stCondLst>
                                            <p:cond delay="0"/>
                                          </p:stCondLst>
                                        </p:cTn>
                                        <p:tgtEl>
                                          <p:spTgt spid="164890"/>
                                        </p:tgtEl>
                                        <p:attrNameLst>
                                          <p:attrName>style.visibility</p:attrName>
                                        </p:attrNameLst>
                                      </p:cBhvr>
                                      <p:to>
                                        <p:strVal val="visible"/>
                                      </p:to>
                                    </p:set>
                                    <p:animEffect transition="in" filter="fade">
                                      <p:cBhvr>
                                        <p:cTn id="127" dur="500"/>
                                        <p:tgtEl>
                                          <p:spTgt spid="16489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64913"/>
                                        </p:tgtEl>
                                        <p:attrNameLst>
                                          <p:attrName>style.visibility</p:attrName>
                                        </p:attrNameLst>
                                      </p:cBhvr>
                                      <p:to>
                                        <p:strVal val="visible"/>
                                      </p:to>
                                    </p:set>
                                    <p:animEffect transition="in" filter="fade">
                                      <p:cBhvr>
                                        <p:cTn id="132" dur="500"/>
                                        <p:tgtEl>
                                          <p:spTgt spid="16491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0" presetClass="entr" presetSubtype="0" fill="hold" nodeType="clickEffect">
                                  <p:stCondLst>
                                    <p:cond delay="0"/>
                                  </p:stCondLst>
                                  <p:childTnLst>
                                    <p:set>
                                      <p:cBhvr>
                                        <p:cTn id="136" dur="1" fill="hold">
                                          <p:stCondLst>
                                            <p:cond delay="0"/>
                                          </p:stCondLst>
                                        </p:cTn>
                                        <p:tgtEl>
                                          <p:spTgt spid="164891"/>
                                        </p:tgtEl>
                                        <p:attrNameLst>
                                          <p:attrName>style.visibility</p:attrName>
                                        </p:attrNameLst>
                                      </p:cBhvr>
                                      <p:to>
                                        <p:strVal val="visible"/>
                                      </p:to>
                                    </p:set>
                                    <p:animEffect transition="in" filter="fade">
                                      <p:cBhvr>
                                        <p:cTn id="137" dur="500"/>
                                        <p:tgtEl>
                                          <p:spTgt spid="164891"/>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0" presetClass="entr" presetSubtype="0" fill="hold" nodeType="clickEffect">
                                  <p:stCondLst>
                                    <p:cond delay="0"/>
                                  </p:stCondLst>
                                  <p:childTnLst>
                                    <p:set>
                                      <p:cBhvr>
                                        <p:cTn id="141" dur="1" fill="hold">
                                          <p:stCondLst>
                                            <p:cond delay="0"/>
                                          </p:stCondLst>
                                        </p:cTn>
                                        <p:tgtEl>
                                          <p:spTgt spid="164903"/>
                                        </p:tgtEl>
                                        <p:attrNameLst>
                                          <p:attrName>style.visibility</p:attrName>
                                        </p:attrNameLst>
                                      </p:cBhvr>
                                      <p:to>
                                        <p:strVal val="visible"/>
                                      </p:to>
                                    </p:set>
                                    <p:animEffect transition="in" filter="fade">
                                      <p:cBhvr>
                                        <p:cTn id="142" dur="500"/>
                                        <p:tgtEl>
                                          <p:spTgt spid="16490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0" presetClass="entr" presetSubtype="0" fill="hold" nodeType="clickEffect">
                                  <p:stCondLst>
                                    <p:cond delay="0"/>
                                  </p:stCondLst>
                                  <p:childTnLst>
                                    <p:set>
                                      <p:cBhvr>
                                        <p:cTn id="146" dur="1" fill="hold">
                                          <p:stCondLst>
                                            <p:cond delay="0"/>
                                          </p:stCondLst>
                                        </p:cTn>
                                        <p:tgtEl>
                                          <p:spTgt spid="164892"/>
                                        </p:tgtEl>
                                        <p:attrNameLst>
                                          <p:attrName>style.visibility</p:attrName>
                                        </p:attrNameLst>
                                      </p:cBhvr>
                                      <p:to>
                                        <p:strVal val="visible"/>
                                      </p:to>
                                    </p:set>
                                    <p:animEffect transition="in" filter="fade">
                                      <p:cBhvr>
                                        <p:cTn id="147" dur="500"/>
                                        <p:tgtEl>
                                          <p:spTgt spid="164892"/>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0" presetClass="entr" presetSubtype="0" fill="hold" nodeType="clickEffect">
                                  <p:stCondLst>
                                    <p:cond delay="0"/>
                                  </p:stCondLst>
                                  <p:childTnLst>
                                    <p:set>
                                      <p:cBhvr>
                                        <p:cTn id="151" dur="1" fill="hold">
                                          <p:stCondLst>
                                            <p:cond delay="0"/>
                                          </p:stCondLst>
                                        </p:cTn>
                                        <p:tgtEl>
                                          <p:spTgt spid="164893"/>
                                        </p:tgtEl>
                                        <p:attrNameLst>
                                          <p:attrName>style.visibility</p:attrName>
                                        </p:attrNameLst>
                                      </p:cBhvr>
                                      <p:to>
                                        <p:strVal val="visible"/>
                                      </p:to>
                                    </p:set>
                                    <p:animEffect transition="in" filter="fade">
                                      <p:cBhvr>
                                        <p:cTn id="152" dur="500"/>
                                        <p:tgtEl>
                                          <p:spTgt spid="164893"/>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0" presetClass="entr" presetSubtype="0" fill="hold" nodeType="clickEffect">
                                  <p:stCondLst>
                                    <p:cond delay="0"/>
                                  </p:stCondLst>
                                  <p:childTnLst>
                                    <p:set>
                                      <p:cBhvr>
                                        <p:cTn id="156" dur="1" fill="hold">
                                          <p:stCondLst>
                                            <p:cond delay="0"/>
                                          </p:stCondLst>
                                        </p:cTn>
                                        <p:tgtEl>
                                          <p:spTgt spid="164894"/>
                                        </p:tgtEl>
                                        <p:attrNameLst>
                                          <p:attrName>style.visibility</p:attrName>
                                        </p:attrNameLst>
                                      </p:cBhvr>
                                      <p:to>
                                        <p:strVal val="visible"/>
                                      </p:to>
                                    </p:set>
                                    <p:animEffect transition="in" filter="fade">
                                      <p:cBhvr>
                                        <p:cTn id="157" dur="500"/>
                                        <p:tgtEl>
                                          <p:spTgt spid="164894"/>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0" presetClass="entr" presetSubtype="0" fill="hold" nodeType="clickEffect">
                                  <p:stCondLst>
                                    <p:cond delay="0"/>
                                  </p:stCondLst>
                                  <p:childTnLst>
                                    <p:set>
                                      <p:cBhvr>
                                        <p:cTn id="161" dur="1" fill="hold">
                                          <p:stCondLst>
                                            <p:cond delay="0"/>
                                          </p:stCondLst>
                                        </p:cTn>
                                        <p:tgtEl>
                                          <p:spTgt spid="164904"/>
                                        </p:tgtEl>
                                        <p:attrNameLst>
                                          <p:attrName>style.visibility</p:attrName>
                                        </p:attrNameLst>
                                      </p:cBhvr>
                                      <p:to>
                                        <p:strVal val="visible"/>
                                      </p:to>
                                    </p:set>
                                    <p:animEffect transition="in" filter="fade">
                                      <p:cBhvr>
                                        <p:cTn id="162" dur="500"/>
                                        <p:tgtEl>
                                          <p:spTgt spid="164904"/>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164911"/>
                                        </p:tgtEl>
                                        <p:attrNameLst>
                                          <p:attrName>style.visibility</p:attrName>
                                        </p:attrNameLst>
                                      </p:cBhvr>
                                      <p:to>
                                        <p:strVal val="visible"/>
                                      </p:to>
                                    </p:set>
                                    <p:animEffect transition="in" filter="fade">
                                      <p:cBhvr>
                                        <p:cTn id="167" dur="500"/>
                                        <p:tgtEl>
                                          <p:spTgt spid="164911"/>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nodeType="clickEffect">
                                  <p:stCondLst>
                                    <p:cond delay="0"/>
                                  </p:stCondLst>
                                  <p:childTnLst>
                                    <p:set>
                                      <p:cBhvr>
                                        <p:cTn id="171" dur="1" fill="hold">
                                          <p:stCondLst>
                                            <p:cond delay="0"/>
                                          </p:stCondLst>
                                        </p:cTn>
                                        <p:tgtEl>
                                          <p:spTgt spid="164895"/>
                                        </p:tgtEl>
                                        <p:attrNameLst>
                                          <p:attrName>style.visibility</p:attrName>
                                        </p:attrNameLst>
                                      </p:cBhvr>
                                      <p:to>
                                        <p:strVal val="visible"/>
                                      </p:to>
                                    </p:set>
                                    <p:animEffect transition="in" filter="fade">
                                      <p:cBhvr>
                                        <p:cTn id="172" dur="500"/>
                                        <p:tgtEl>
                                          <p:spTgt spid="164895"/>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0" presetClass="entr" presetSubtype="0" fill="hold" nodeType="clickEffect">
                                  <p:stCondLst>
                                    <p:cond delay="0"/>
                                  </p:stCondLst>
                                  <p:childTnLst>
                                    <p:set>
                                      <p:cBhvr>
                                        <p:cTn id="176" dur="1" fill="hold">
                                          <p:stCondLst>
                                            <p:cond delay="0"/>
                                          </p:stCondLst>
                                        </p:cTn>
                                        <p:tgtEl>
                                          <p:spTgt spid="164896"/>
                                        </p:tgtEl>
                                        <p:attrNameLst>
                                          <p:attrName>style.visibility</p:attrName>
                                        </p:attrNameLst>
                                      </p:cBhvr>
                                      <p:to>
                                        <p:strVal val="visible"/>
                                      </p:to>
                                    </p:set>
                                    <p:animEffect transition="in" filter="fade">
                                      <p:cBhvr>
                                        <p:cTn id="177" dur="500"/>
                                        <p:tgtEl>
                                          <p:spTgt spid="164896"/>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0" presetClass="entr" presetSubtype="0" fill="hold" nodeType="clickEffect">
                                  <p:stCondLst>
                                    <p:cond delay="0"/>
                                  </p:stCondLst>
                                  <p:childTnLst>
                                    <p:set>
                                      <p:cBhvr>
                                        <p:cTn id="181" dur="1" fill="hold">
                                          <p:stCondLst>
                                            <p:cond delay="0"/>
                                          </p:stCondLst>
                                        </p:cTn>
                                        <p:tgtEl>
                                          <p:spTgt spid="164897"/>
                                        </p:tgtEl>
                                        <p:attrNameLst>
                                          <p:attrName>style.visibility</p:attrName>
                                        </p:attrNameLst>
                                      </p:cBhvr>
                                      <p:to>
                                        <p:strVal val="visible"/>
                                      </p:to>
                                    </p:set>
                                    <p:animEffect transition="in" filter="fade">
                                      <p:cBhvr>
                                        <p:cTn id="182" dur="500"/>
                                        <p:tgtEl>
                                          <p:spTgt spid="164897"/>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0" presetClass="entr" presetSubtype="0" fill="hold" nodeType="clickEffect">
                                  <p:stCondLst>
                                    <p:cond delay="0"/>
                                  </p:stCondLst>
                                  <p:childTnLst>
                                    <p:set>
                                      <p:cBhvr>
                                        <p:cTn id="186" dur="1" fill="hold">
                                          <p:stCondLst>
                                            <p:cond delay="0"/>
                                          </p:stCondLst>
                                        </p:cTn>
                                        <p:tgtEl>
                                          <p:spTgt spid="164902"/>
                                        </p:tgtEl>
                                        <p:attrNameLst>
                                          <p:attrName>style.visibility</p:attrName>
                                        </p:attrNameLst>
                                      </p:cBhvr>
                                      <p:to>
                                        <p:strVal val="visible"/>
                                      </p:to>
                                    </p:set>
                                    <p:animEffect transition="in" filter="fade">
                                      <p:cBhvr>
                                        <p:cTn id="187" dur="500"/>
                                        <p:tgtEl>
                                          <p:spTgt spid="164902"/>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10" presetClass="entr" presetSubtype="0" fill="hold" nodeType="clickEffect">
                                  <p:stCondLst>
                                    <p:cond delay="0"/>
                                  </p:stCondLst>
                                  <p:childTnLst>
                                    <p:set>
                                      <p:cBhvr>
                                        <p:cTn id="191" dur="1" fill="hold">
                                          <p:stCondLst>
                                            <p:cond delay="0"/>
                                          </p:stCondLst>
                                        </p:cTn>
                                        <p:tgtEl>
                                          <p:spTgt spid="164898"/>
                                        </p:tgtEl>
                                        <p:attrNameLst>
                                          <p:attrName>style.visibility</p:attrName>
                                        </p:attrNameLst>
                                      </p:cBhvr>
                                      <p:to>
                                        <p:strVal val="visible"/>
                                      </p:to>
                                    </p:set>
                                    <p:animEffect transition="in" filter="fade">
                                      <p:cBhvr>
                                        <p:cTn id="192" dur="500"/>
                                        <p:tgtEl>
                                          <p:spTgt spid="164898"/>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0" presetClass="entr" presetSubtype="0" fill="hold" nodeType="clickEffect">
                                  <p:stCondLst>
                                    <p:cond delay="0"/>
                                  </p:stCondLst>
                                  <p:childTnLst>
                                    <p:set>
                                      <p:cBhvr>
                                        <p:cTn id="196" dur="1" fill="hold">
                                          <p:stCondLst>
                                            <p:cond delay="0"/>
                                          </p:stCondLst>
                                        </p:cTn>
                                        <p:tgtEl>
                                          <p:spTgt spid="164899"/>
                                        </p:tgtEl>
                                        <p:attrNameLst>
                                          <p:attrName>style.visibility</p:attrName>
                                        </p:attrNameLst>
                                      </p:cBhvr>
                                      <p:to>
                                        <p:strVal val="visible"/>
                                      </p:to>
                                    </p:set>
                                    <p:animEffect transition="in" filter="fade">
                                      <p:cBhvr>
                                        <p:cTn id="197" dur="500"/>
                                        <p:tgtEl>
                                          <p:spTgt spid="16489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0" presetClass="entr" presetSubtype="0" fill="hold" nodeType="clickEffect">
                                  <p:stCondLst>
                                    <p:cond delay="0"/>
                                  </p:stCondLst>
                                  <p:childTnLst>
                                    <p:set>
                                      <p:cBhvr>
                                        <p:cTn id="201" dur="1" fill="hold">
                                          <p:stCondLst>
                                            <p:cond delay="0"/>
                                          </p:stCondLst>
                                        </p:cTn>
                                        <p:tgtEl>
                                          <p:spTgt spid="164900"/>
                                        </p:tgtEl>
                                        <p:attrNameLst>
                                          <p:attrName>style.visibility</p:attrName>
                                        </p:attrNameLst>
                                      </p:cBhvr>
                                      <p:to>
                                        <p:strVal val="visible"/>
                                      </p:to>
                                    </p:set>
                                    <p:animEffect transition="in" filter="fade">
                                      <p:cBhvr>
                                        <p:cTn id="202" dur="500"/>
                                        <p:tgtEl>
                                          <p:spTgt spid="164900"/>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0" presetClass="entr" presetSubtype="0" fill="hold" nodeType="clickEffect">
                                  <p:stCondLst>
                                    <p:cond delay="0"/>
                                  </p:stCondLst>
                                  <p:childTnLst>
                                    <p:set>
                                      <p:cBhvr>
                                        <p:cTn id="206" dur="1" fill="hold">
                                          <p:stCondLst>
                                            <p:cond delay="0"/>
                                          </p:stCondLst>
                                        </p:cTn>
                                        <p:tgtEl>
                                          <p:spTgt spid="164901"/>
                                        </p:tgtEl>
                                        <p:attrNameLst>
                                          <p:attrName>style.visibility</p:attrName>
                                        </p:attrNameLst>
                                      </p:cBhvr>
                                      <p:to>
                                        <p:strVal val="visible"/>
                                      </p:to>
                                    </p:set>
                                    <p:animEffect transition="in" filter="fade">
                                      <p:cBhvr>
                                        <p:cTn id="207" dur="500"/>
                                        <p:tgtEl>
                                          <p:spTgt spid="164901"/>
                                        </p:tgtEl>
                                      </p:cBhvr>
                                    </p:animEffec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10" presetClass="entr" presetSubtype="0" fill="hold" nodeType="clickEffect">
                                  <p:stCondLst>
                                    <p:cond delay="0"/>
                                  </p:stCondLst>
                                  <p:childTnLst>
                                    <p:set>
                                      <p:cBhvr>
                                        <p:cTn id="211" dur="1" fill="hold">
                                          <p:stCondLst>
                                            <p:cond delay="0"/>
                                          </p:stCondLst>
                                        </p:cTn>
                                        <p:tgtEl>
                                          <p:spTgt spid="164905"/>
                                        </p:tgtEl>
                                        <p:attrNameLst>
                                          <p:attrName>style.visibility</p:attrName>
                                        </p:attrNameLst>
                                      </p:cBhvr>
                                      <p:to>
                                        <p:strVal val="visible"/>
                                      </p:to>
                                    </p:set>
                                    <p:animEffect transition="in" filter="fade">
                                      <p:cBhvr>
                                        <p:cTn id="212" dur="500"/>
                                        <p:tgtEl>
                                          <p:spTgt spid="16490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nodeType="clickEffect">
                                  <p:stCondLst>
                                    <p:cond delay="0"/>
                                  </p:stCondLst>
                                  <p:childTnLst>
                                    <p:set>
                                      <p:cBhvr>
                                        <p:cTn id="216" dur="1" fill="hold">
                                          <p:stCondLst>
                                            <p:cond delay="0"/>
                                          </p:stCondLst>
                                        </p:cTn>
                                        <p:tgtEl>
                                          <p:spTgt spid="164914"/>
                                        </p:tgtEl>
                                        <p:attrNameLst>
                                          <p:attrName>style.visibility</p:attrName>
                                        </p:attrNameLst>
                                      </p:cBhvr>
                                      <p:to>
                                        <p:strVal val="visible"/>
                                      </p:to>
                                    </p:set>
                                    <p:animEffect transition="in" filter="fade">
                                      <p:cBhvr>
                                        <p:cTn id="217" dur="500"/>
                                        <p:tgtEl>
                                          <p:spTgt spid="164914"/>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0" presetClass="entr" presetSubtype="0" fill="hold" nodeType="clickEffect">
                                  <p:stCondLst>
                                    <p:cond delay="0"/>
                                  </p:stCondLst>
                                  <p:childTnLst>
                                    <p:set>
                                      <p:cBhvr>
                                        <p:cTn id="221" dur="1" fill="hold">
                                          <p:stCondLst>
                                            <p:cond delay="0"/>
                                          </p:stCondLst>
                                        </p:cTn>
                                        <p:tgtEl>
                                          <p:spTgt spid="164906"/>
                                        </p:tgtEl>
                                        <p:attrNameLst>
                                          <p:attrName>style.visibility</p:attrName>
                                        </p:attrNameLst>
                                      </p:cBhvr>
                                      <p:to>
                                        <p:strVal val="visible"/>
                                      </p:to>
                                    </p:set>
                                    <p:animEffect transition="in" filter="fade">
                                      <p:cBhvr>
                                        <p:cTn id="222" dur="500"/>
                                        <p:tgtEl>
                                          <p:spTgt spid="164906"/>
                                        </p:tgtEl>
                                      </p:cBhvr>
                                    </p:animEffec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0" presetClass="entr" presetSubtype="0" fill="hold" nodeType="clickEffect">
                                  <p:stCondLst>
                                    <p:cond delay="0"/>
                                  </p:stCondLst>
                                  <p:childTnLst>
                                    <p:set>
                                      <p:cBhvr>
                                        <p:cTn id="226" dur="1" fill="hold">
                                          <p:stCondLst>
                                            <p:cond delay="0"/>
                                          </p:stCondLst>
                                        </p:cTn>
                                        <p:tgtEl>
                                          <p:spTgt spid="164907"/>
                                        </p:tgtEl>
                                        <p:attrNameLst>
                                          <p:attrName>style.visibility</p:attrName>
                                        </p:attrNameLst>
                                      </p:cBhvr>
                                      <p:to>
                                        <p:strVal val="visible"/>
                                      </p:to>
                                    </p:set>
                                    <p:animEffect transition="in" filter="fade">
                                      <p:cBhvr>
                                        <p:cTn id="227" dur="500"/>
                                        <p:tgtEl>
                                          <p:spTgt spid="164907"/>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10" presetClass="entr" presetSubtype="0" fill="hold" nodeType="clickEffect">
                                  <p:stCondLst>
                                    <p:cond delay="0"/>
                                  </p:stCondLst>
                                  <p:childTnLst>
                                    <p:set>
                                      <p:cBhvr>
                                        <p:cTn id="231" dur="1" fill="hold">
                                          <p:stCondLst>
                                            <p:cond delay="0"/>
                                          </p:stCondLst>
                                        </p:cTn>
                                        <p:tgtEl>
                                          <p:spTgt spid="164908"/>
                                        </p:tgtEl>
                                        <p:attrNameLst>
                                          <p:attrName>style.visibility</p:attrName>
                                        </p:attrNameLst>
                                      </p:cBhvr>
                                      <p:to>
                                        <p:strVal val="visible"/>
                                      </p:to>
                                    </p:set>
                                    <p:animEffect transition="in" filter="fade">
                                      <p:cBhvr>
                                        <p:cTn id="232" dur="500"/>
                                        <p:tgtEl>
                                          <p:spTgt spid="164908"/>
                                        </p:tgtEl>
                                      </p:cBhvr>
                                    </p:animEffec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10" presetClass="entr" presetSubtype="0" fill="hold" nodeType="clickEffect">
                                  <p:stCondLst>
                                    <p:cond delay="0"/>
                                  </p:stCondLst>
                                  <p:childTnLst>
                                    <p:set>
                                      <p:cBhvr>
                                        <p:cTn id="236" dur="1" fill="hold">
                                          <p:stCondLst>
                                            <p:cond delay="0"/>
                                          </p:stCondLst>
                                        </p:cTn>
                                        <p:tgtEl>
                                          <p:spTgt spid="164909"/>
                                        </p:tgtEl>
                                        <p:attrNameLst>
                                          <p:attrName>style.visibility</p:attrName>
                                        </p:attrNameLst>
                                      </p:cBhvr>
                                      <p:to>
                                        <p:strVal val="visible"/>
                                      </p:to>
                                    </p:set>
                                    <p:animEffect transition="in" filter="fade">
                                      <p:cBhvr>
                                        <p:cTn id="237" dur="500"/>
                                        <p:tgtEl>
                                          <p:spTgt spid="164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4"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5"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6"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7"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8"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9"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80" name="Text Box 10"/>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931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722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عوبديا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يونان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عاموس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هوشع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أشعياء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ميخا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2" name="Rectangle 20"/>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ناحوم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3" name="Rectangle 21"/>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صفنيا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4" name="Rectangle 22"/>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حبقوق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5" name="Rectangle 23"/>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7" name="Rectangle 25"/>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8" name="Rectangle 26"/>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مراثي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9" name="Rectangle 27"/>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0" name="Rectangle 28"/>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1" name="Rectangle 29"/>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2" name="Rectangle 30"/>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زكريا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3" name="Rectangle 31"/>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ملاخي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7101"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b="1" dirty="0">
                <a:solidFill>
                  <a:srgbClr val="000000"/>
                </a:solidFill>
                <a:latin typeface="Arial" panose="020B0604020202020204" pitchFamily="34" charset="0"/>
                <a:ea typeface="ＭＳ Ｐゴシック" charset="0"/>
                <a:cs typeface="Arial" panose="020B0604020202020204" pitchFamily="34" charset="0"/>
              </a:rPr>
              <a:t>Placing the Prophets</a:t>
            </a:r>
            <a:endParaRPr kumimoji="1" lang="en-US" sz="4000" b="1" dirty="0">
              <a:latin typeface="Arial" panose="020B0604020202020204" pitchFamily="34" charset="0"/>
              <a:ea typeface="ＭＳ Ｐゴシック" charset="0"/>
              <a:cs typeface="Arial" panose="020B0604020202020204" pitchFamily="34" charset="0"/>
            </a:endParaRPr>
          </a:p>
        </p:txBody>
      </p:sp>
      <p:sp>
        <p:nvSpPr>
          <p:cNvPr id="387102" name="Rectangle 33"/>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ar-JO"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تواريخ مفتاحية</a:t>
            </a:r>
            <a:endParaRPr kumimoji="1" lang="en-US"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103"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Arial" panose="020B0604020202020204" pitchFamily="34" charset="0"/>
                <a:ea typeface="Arial"/>
                <a:cs typeface="Arial" panose="020B0604020202020204" pitchFamily="34" charset="0"/>
              </a:rPr>
              <a:t>ترتيب الأنبياء</a:t>
            </a:r>
            <a:endParaRPr kumimoji="0" lang="en-US" sz="3200" b="1"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Arial" panose="020B0604020202020204" pitchFamily="34" charset="0"/>
              <a:ea typeface="Aria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2"/>
                                        </p:tgtEl>
                                        <p:attrNameLst>
                                          <p:attrName>style.visibility</p:attrName>
                                        </p:attrNameLst>
                                      </p:cBhvr>
                                      <p:to>
                                        <p:strVal val="visible"/>
                                      </p:to>
                                    </p:set>
                                    <p:anim calcmode="lin" valueType="num">
                                      <p:cBhvr additive="base">
                                        <p:cTn id="61" dur="500" fill="hold"/>
                                        <p:tgtEl>
                                          <p:spTgt spid="8212"/>
                                        </p:tgtEl>
                                        <p:attrNameLst>
                                          <p:attrName>ppt_x</p:attrName>
                                        </p:attrNameLst>
                                      </p:cBhvr>
                                      <p:tavLst>
                                        <p:tav tm="0">
                                          <p:val>
                                            <p:strVal val="0-#ppt_w/2"/>
                                          </p:val>
                                        </p:tav>
                                        <p:tav tm="100000">
                                          <p:val>
                                            <p:strVal val="#ppt_x"/>
                                          </p:val>
                                        </p:tav>
                                      </p:tavLst>
                                    </p:anim>
                                    <p:anim calcmode="lin" valueType="num">
                                      <p:cBhvr additive="base">
                                        <p:cTn id="62"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8213"/>
                                        </p:tgtEl>
                                        <p:attrNameLst>
                                          <p:attrName>style.visibility</p:attrName>
                                        </p:attrNameLst>
                                      </p:cBhvr>
                                      <p:to>
                                        <p:strVal val="visible"/>
                                      </p:to>
                                    </p:set>
                                    <p:anim calcmode="lin" valueType="num">
                                      <p:cBhvr additive="base">
                                        <p:cTn id="67" dur="500" fill="hold"/>
                                        <p:tgtEl>
                                          <p:spTgt spid="8213"/>
                                        </p:tgtEl>
                                        <p:attrNameLst>
                                          <p:attrName>ppt_x</p:attrName>
                                        </p:attrNameLst>
                                      </p:cBhvr>
                                      <p:tavLst>
                                        <p:tav tm="0">
                                          <p:val>
                                            <p:strVal val="0-#ppt_w/2"/>
                                          </p:val>
                                        </p:tav>
                                        <p:tav tm="100000">
                                          <p:val>
                                            <p:strVal val="#ppt_x"/>
                                          </p:val>
                                        </p:tav>
                                      </p:tavLst>
                                    </p:anim>
                                    <p:anim calcmode="lin" valueType="num">
                                      <p:cBhvr additive="base">
                                        <p:cTn id="68"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215"/>
                                        </p:tgtEl>
                                        <p:attrNameLst>
                                          <p:attrName>style.visibility</p:attrName>
                                        </p:attrNameLst>
                                      </p:cBhvr>
                                      <p:to>
                                        <p:strVal val="visible"/>
                                      </p:to>
                                    </p:set>
                                    <p:anim calcmode="lin" valueType="num">
                                      <p:cBhvr additive="base">
                                        <p:cTn id="73" dur="500" fill="hold"/>
                                        <p:tgtEl>
                                          <p:spTgt spid="8215"/>
                                        </p:tgtEl>
                                        <p:attrNameLst>
                                          <p:attrName>ppt_x</p:attrName>
                                        </p:attrNameLst>
                                      </p:cBhvr>
                                      <p:tavLst>
                                        <p:tav tm="0">
                                          <p:val>
                                            <p:strVal val="0-#ppt_w/2"/>
                                          </p:val>
                                        </p:tav>
                                        <p:tav tm="100000">
                                          <p:val>
                                            <p:strVal val="#ppt_x"/>
                                          </p:val>
                                        </p:tav>
                                      </p:tavLst>
                                    </p:anim>
                                    <p:anim calcmode="lin" valueType="num">
                                      <p:cBhvr additive="base">
                                        <p:cTn id="74" dur="500" fill="hold"/>
                                        <p:tgtEl>
                                          <p:spTgt spid="821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8214"/>
                                        </p:tgtEl>
                                        <p:attrNameLst>
                                          <p:attrName>style.visibility</p:attrName>
                                        </p:attrNameLst>
                                      </p:cBhvr>
                                      <p:to>
                                        <p:strVal val="visible"/>
                                      </p:to>
                                    </p:set>
                                    <p:anim calcmode="lin" valueType="num">
                                      <p:cBhvr additive="base">
                                        <p:cTn id="79" dur="500" fill="hold"/>
                                        <p:tgtEl>
                                          <p:spTgt spid="8214"/>
                                        </p:tgtEl>
                                        <p:attrNameLst>
                                          <p:attrName>ppt_x</p:attrName>
                                        </p:attrNameLst>
                                      </p:cBhvr>
                                      <p:tavLst>
                                        <p:tav tm="0">
                                          <p:val>
                                            <p:strVal val="0-#ppt_w/2"/>
                                          </p:val>
                                        </p:tav>
                                        <p:tav tm="100000">
                                          <p:val>
                                            <p:strVal val="#ppt_x"/>
                                          </p:val>
                                        </p:tav>
                                      </p:tavLst>
                                    </p:anim>
                                    <p:anim calcmode="lin" valueType="num">
                                      <p:cBhvr additive="base">
                                        <p:cTn id="80"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8217"/>
                                        </p:tgtEl>
                                        <p:attrNameLst>
                                          <p:attrName>style.visibility</p:attrName>
                                        </p:attrNameLst>
                                      </p:cBhvr>
                                      <p:to>
                                        <p:strVal val="visible"/>
                                      </p:to>
                                    </p:set>
                                    <p:anim calcmode="lin" valueType="num">
                                      <p:cBhvr additive="base">
                                        <p:cTn id="85" dur="500" fill="hold"/>
                                        <p:tgtEl>
                                          <p:spTgt spid="8217"/>
                                        </p:tgtEl>
                                        <p:attrNameLst>
                                          <p:attrName>ppt_x</p:attrName>
                                        </p:attrNameLst>
                                      </p:cBhvr>
                                      <p:tavLst>
                                        <p:tav tm="0">
                                          <p:val>
                                            <p:strVal val="0-#ppt_w/2"/>
                                          </p:val>
                                        </p:tav>
                                        <p:tav tm="100000">
                                          <p:val>
                                            <p:strVal val="#ppt_x"/>
                                          </p:val>
                                        </p:tav>
                                      </p:tavLst>
                                    </p:anim>
                                    <p:anim calcmode="lin" valueType="num">
                                      <p:cBhvr additive="base">
                                        <p:cTn id="86" dur="500" fill="hold"/>
                                        <p:tgtEl>
                                          <p:spTgt spid="821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8218"/>
                                        </p:tgtEl>
                                        <p:attrNameLst>
                                          <p:attrName>style.visibility</p:attrName>
                                        </p:attrNameLst>
                                      </p:cBhvr>
                                      <p:to>
                                        <p:strVal val="visible"/>
                                      </p:to>
                                    </p:set>
                                    <p:anim calcmode="lin" valueType="num">
                                      <p:cBhvr additive="base">
                                        <p:cTn id="91" dur="500" fill="hold"/>
                                        <p:tgtEl>
                                          <p:spTgt spid="8218"/>
                                        </p:tgtEl>
                                        <p:attrNameLst>
                                          <p:attrName>ppt_x</p:attrName>
                                        </p:attrNameLst>
                                      </p:cBhvr>
                                      <p:tavLst>
                                        <p:tav tm="0">
                                          <p:val>
                                            <p:strVal val="0-#ppt_w/2"/>
                                          </p:val>
                                        </p:tav>
                                        <p:tav tm="100000">
                                          <p:val>
                                            <p:strVal val="#ppt_x"/>
                                          </p:val>
                                        </p:tav>
                                      </p:tavLst>
                                    </p:anim>
                                    <p:anim calcmode="lin" valueType="num">
                                      <p:cBhvr additive="base">
                                        <p:cTn id="92" dur="500" fill="hold"/>
                                        <p:tgtEl>
                                          <p:spTgt spid="8218"/>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8219"/>
                                        </p:tgtEl>
                                        <p:attrNameLst>
                                          <p:attrName>style.visibility</p:attrName>
                                        </p:attrNameLst>
                                      </p:cBhvr>
                                      <p:to>
                                        <p:strVal val="visible"/>
                                      </p:to>
                                    </p:set>
                                    <p:anim calcmode="lin" valueType="num">
                                      <p:cBhvr additive="base">
                                        <p:cTn id="97" dur="500" fill="hold"/>
                                        <p:tgtEl>
                                          <p:spTgt spid="8219"/>
                                        </p:tgtEl>
                                        <p:attrNameLst>
                                          <p:attrName>ppt_x</p:attrName>
                                        </p:attrNameLst>
                                      </p:cBhvr>
                                      <p:tavLst>
                                        <p:tav tm="0">
                                          <p:val>
                                            <p:strVal val="0-#ppt_w/2"/>
                                          </p:val>
                                        </p:tav>
                                        <p:tav tm="100000">
                                          <p:val>
                                            <p:strVal val="#ppt_x"/>
                                          </p:val>
                                        </p:tav>
                                      </p:tavLst>
                                    </p:anim>
                                    <p:anim calcmode="lin" valueType="num">
                                      <p:cBhvr additive="base">
                                        <p:cTn id="98" dur="500" fill="hold"/>
                                        <p:tgtEl>
                                          <p:spTgt spid="8219"/>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8220"/>
                                        </p:tgtEl>
                                        <p:attrNameLst>
                                          <p:attrName>style.visibility</p:attrName>
                                        </p:attrNameLst>
                                      </p:cBhvr>
                                      <p:to>
                                        <p:strVal val="visible"/>
                                      </p:to>
                                    </p:set>
                                    <p:anim calcmode="lin" valueType="num">
                                      <p:cBhvr additive="base">
                                        <p:cTn id="103" dur="500" fill="hold"/>
                                        <p:tgtEl>
                                          <p:spTgt spid="8220"/>
                                        </p:tgtEl>
                                        <p:attrNameLst>
                                          <p:attrName>ppt_x</p:attrName>
                                        </p:attrNameLst>
                                      </p:cBhvr>
                                      <p:tavLst>
                                        <p:tav tm="0">
                                          <p:val>
                                            <p:strVal val="0-#ppt_w/2"/>
                                          </p:val>
                                        </p:tav>
                                        <p:tav tm="100000">
                                          <p:val>
                                            <p:strVal val="#ppt_x"/>
                                          </p:val>
                                        </p:tav>
                                      </p:tavLst>
                                    </p:anim>
                                    <p:anim calcmode="lin" valueType="num">
                                      <p:cBhvr additive="base">
                                        <p:cTn id="104" dur="500" fill="hold"/>
                                        <p:tgtEl>
                                          <p:spTgt spid="8220"/>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8221"/>
                                        </p:tgtEl>
                                        <p:attrNameLst>
                                          <p:attrName>style.visibility</p:attrName>
                                        </p:attrNameLst>
                                      </p:cBhvr>
                                      <p:to>
                                        <p:strVal val="visible"/>
                                      </p:to>
                                    </p:set>
                                    <p:anim calcmode="lin" valueType="num">
                                      <p:cBhvr additive="base">
                                        <p:cTn id="109" dur="500" fill="hold"/>
                                        <p:tgtEl>
                                          <p:spTgt spid="8221"/>
                                        </p:tgtEl>
                                        <p:attrNameLst>
                                          <p:attrName>ppt_x</p:attrName>
                                        </p:attrNameLst>
                                      </p:cBhvr>
                                      <p:tavLst>
                                        <p:tav tm="0">
                                          <p:val>
                                            <p:strVal val="0-#ppt_w/2"/>
                                          </p:val>
                                        </p:tav>
                                        <p:tav tm="100000">
                                          <p:val>
                                            <p:strVal val="#ppt_x"/>
                                          </p:val>
                                        </p:tav>
                                      </p:tavLst>
                                    </p:anim>
                                    <p:anim calcmode="lin" valueType="num">
                                      <p:cBhvr additive="base">
                                        <p:cTn id="110" dur="500" fill="hold"/>
                                        <p:tgtEl>
                                          <p:spTgt spid="8221"/>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8222"/>
                                        </p:tgtEl>
                                        <p:attrNameLst>
                                          <p:attrName>style.visibility</p:attrName>
                                        </p:attrNameLst>
                                      </p:cBhvr>
                                      <p:to>
                                        <p:strVal val="visible"/>
                                      </p:to>
                                    </p:set>
                                    <p:anim calcmode="lin" valueType="num">
                                      <p:cBhvr additive="base">
                                        <p:cTn id="115" dur="500" fill="hold"/>
                                        <p:tgtEl>
                                          <p:spTgt spid="8222"/>
                                        </p:tgtEl>
                                        <p:attrNameLst>
                                          <p:attrName>ppt_x</p:attrName>
                                        </p:attrNameLst>
                                      </p:cBhvr>
                                      <p:tavLst>
                                        <p:tav tm="0">
                                          <p:val>
                                            <p:strVal val="0-#ppt_w/2"/>
                                          </p:val>
                                        </p:tav>
                                        <p:tav tm="100000">
                                          <p:val>
                                            <p:strVal val="#ppt_x"/>
                                          </p:val>
                                        </p:tav>
                                      </p:tavLst>
                                    </p:anim>
                                    <p:anim calcmode="lin" valueType="num">
                                      <p:cBhvr additive="base">
                                        <p:cTn id="116" dur="5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8223"/>
                                        </p:tgtEl>
                                        <p:attrNameLst>
                                          <p:attrName>style.visibility</p:attrName>
                                        </p:attrNameLst>
                                      </p:cBhvr>
                                      <p:to>
                                        <p:strVal val="visible"/>
                                      </p:to>
                                    </p:set>
                                    <p:anim calcmode="lin" valueType="num">
                                      <p:cBhvr additive="base">
                                        <p:cTn id="121" dur="500" fill="hold"/>
                                        <p:tgtEl>
                                          <p:spTgt spid="8223"/>
                                        </p:tgtEl>
                                        <p:attrNameLst>
                                          <p:attrName>ppt_x</p:attrName>
                                        </p:attrNameLst>
                                      </p:cBhvr>
                                      <p:tavLst>
                                        <p:tav tm="0">
                                          <p:val>
                                            <p:strVal val="0-#ppt_w/2"/>
                                          </p:val>
                                        </p:tav>
                                        <p:tav tm="100000">
                                          <p:val>
                                            <p:strVal val="#ppt_x"/>
                                          </p:val>
                                        </p:tav>
                                      </p:tavLst>
                                    </p:anim>
                                    <p:anim calcmode="lin" valueType="num">
                                      <p:cBhvr additive="base">
                                        <p:cTn id="122" dur="500" fill="hold"/>
                                        <p:tgtEl>
                                          <p:spTgt spid="8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P spid="8212" grpId="0" autoUpdateAnimBg="0"/>
      <p:bldP spid="8213" grpId="0" autoUpdateAnimBg="0"/>
      <p:bldP spid="8214" grpId="0" autoUpdateAnimBg="0"/>
      <p:bldP spid="8215" grpId="0" autoUpdateAnimBg="0"/>
      <p:bldP spid="8217" grpId="0" autoUpdateAnimBg="0"/>
      <p:bldP spid="8218" grpId="0" autoUpdateAnimBg="0"/>
      <p:bldP spid="8219" grpId="0" autoUpdateAnimBg="0"/>
      <p:bldP spid="8220" grpId="0" autoUpdateAnimBg="0"/>
      <p:bldP spid="8221" grpId="0" autoUpdateAnimBg="0"/>
      <p:bldP spid="8222" grpId="0" autoUpdateAnimBg="0"/>
      <p:bldP spid="8223" grpId="0" autoUpdateAnimBg="0"/>
    </p:bldLst>
  </p:timing>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مقتل عائلة شاول                                           (1 صم 21: 1-14)</a:t>
                  </a:r>
                  <a:endParaRPr lang="en-US" sz="2000" b="1" dirty="0">
                    <a:solidFill>
                      <a:srgbClr val="000000"/>
                    </a:solidFill>
                    <a:latin typeface="Arial" panose="020B0604020202020204" pitchFamily="34" charset="0"/>
                    <a:cs typeface="Arial" panose="020B0604020202020204" pitchFamily="34"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هزم أبيام من يهوذا يربعام الإسرائيلي بتكريمه الهيكل (2 أخ 13: 3-21)</a:t>
                  </a:r>
                  <a:endParaRPr lang="en-US" sz="2000" b="1" dirty="0">
                    <a:solidFill>
                      <a:srgbClr val="000000"/>
                    </a:solidFill>
                    <a:latin typeface="Arial" panose="020B0604020202020204" pitchFamily="34" charset="0"/>
                    <a:cs typeface="Arial" panose="020B0604020202020204" pitchFamily="34"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تمرد أدونيا ضد داود أبيه                                  (1 مل 1)</a:t>
                  </a:r>
                  <a:endParaRPr lang="en-US" sz="2000" b="1" dirty="0">
                    <a:solidFill>
                      <a:srgbClr val="000000"/>
                    </a:solidFill>
                    <a:latin typeface="Arial" panose="020B0604020202020204" pitchFamily="34" charset="0"/>
                    <a:cs typeface="Arial" panose="020B0604020202020204" pitchFamily="34"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نهضات تحت 6 ملوك من يهوذا جميعهم أبناء داود</a:t>
                  </a:r>
                  <a:endParaRPr lang="en-US" sz="2000" b="1" dirty="0">
                    <a:solidFill>
                      <a:srgbClr val="000000"/>
                    </a:solidFill>
                    <a:latin typeface="Arial" panose="020B0604020202020204" pitchFamily="34" charset="0"/>
                    <a:cs typeface="Arial" panose="020B0604020202020204" pitchFamily="34"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بالإنتقام من مقاوميه               (1 مل 2: 1-9)</a:t>
                  </a:r>
                  <a:endParaRPr lang="en-US" sz="2000" b="1" dirty="0">
                    <a:solidFill>
                      <a:srgbClr val="000000"/>
                    </a:solidFill>
                    <a:latin typeface="Arial" panose="020B0604020202020204" pitchFamily="34" charset="0"/>
                    <a:cs typeface="Arial" panose="020B0604020202020204" pitchFamily="34"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ببناء الهيكل                         (1 أخ 22: 2-19)</a:t>
                  </a:r>
                  <a:endParaRPr lang="en-US" sz="2000" b="1" dirty="0">
                    <a:solidFill>
                      <a:srgbClr val="000000"/>
                    </a:solidFill>
                    <a:latin typeface="Arial" panose="020B0604020202020204" pitchFamily="34" charset="0"/>
                    <a:cs typeface="Arial" panose="020B0604020202020204" pitchFamily="34"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معلومات سلبية عن ملوك إسرائيل (على سبيل المثال   1 مل 13: 1-14: 20 على يربعام </a:t>
                  </a:r>
                </a:p>
                <a:p>
                  <a:pPr algn="ctr"/>
                  <a:r>
                    <a:rPr lang="ar-JO" sz="2000" b="1" dirty="0">
                      <a:latin typeface="Arial" panose="020B0604020202020204" pitchFamily="34" charset="0"/>
                      <a:cs typeface="Arial" panose="020B0604020202020204" pitchFamily="34" charset="0"/>
                    </a:rPr>
                    <a:t> 1 مل 15: 25-21: 29 على الآخرين)</a:t>
                  </a:r>
                  <a:endParaRPr lang="en-US" sz="2000" b="1" dirty="0">
                    <a:solidFill>
                      <a:srgbClr val="000000"/>
                    </a:solidFill>
                    <a:latin typeface="Arial" panose="020B0604020202020204" pitchFamily="34" charset="0"/>
                    <a:cs typeface="Arial" panose="020B0604020202020204" pitchFamily="34"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تفاصيل إيجابية عن ملوك يهوذا: آسا (١ أخ ١٤: ٦-١٥: ١٥) ، يهوشافاط (٢ أخ ١٧: ١-١٩) ، حزقيا (٢ أخ ٣٢: ٢٧-٣٠) إلخ</a:t>
                  </a:r>
                  <a:endParaRPr lang="en-US" sz="1900" b="1" dirty="0">
                    <a:solidFill>
                      <a:srgbClr val="000000"/>
                    </a:solidFill>
                    <a:latin typeface="Arial" panose="020B0604020202020204" pitchFamily="34" charset="0"/>
                    <a:cs typeface="Arial" panose="020B0604020202020204" pitchFamily="34"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قصص إيليا (1 مل 15: 25-21: 29) </a:t>
                  </a:r>
                </a:p>
                <a:p>
                  <a:pPr algn="ctr"/>
                  <a:r>
                    <a:rPr lang="ar-JO" sz="2000" b="1" dirty="0">
                      <a:latin typeface="Arial" panose="020B0604020202020204" pitchFamily="34" charset="0"/>
                      <a:cs typeface="Arial" panose="020B0604020202020204" pitchFamily="34" charset="0"/>
                    </a:rPr>
                    <a:t>وإليشع (2 مل 2: 1-8: 15 ؛ 13: 14-25)         منذ أن خدموا في إسرائيل بشكل أساسي</a:t>
                  </a:r>
                  <a:endParaRPr lang="en-US" sz="2000" b="1" dirty="0">
                    <a:solidFill>
                      <a:srgbClr val="000000"/>
                    </a:solidFill>
                    <a:latin typeface="Arial" panose="020B0604020202020204" pitchFamily="34" charset="0"/>
                    <a:cs typeface="Arial" panose="020B0604020202020204" pitchFamily="34"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تأديب الله بالضربات وغزوات العدو ليورام يهوذا على طرقه الشريرة (1 أخ 21: 11-20)</a:t>
                  </a:r>
                  <a:endParaRPr lang="en-US" sz="2000" b="1" dirty="0">
                    <a:solidFill>
                      <a:srgbClr val="000000"/>
                    </a:solidFill>
                    <a:latin typeface="Arial" panose="020B0604020202020204" pitchFamily="34" charset="0"/>
                    <a:cs typeface="Arial" panose="020B0604020202020204" pitchFamily="34"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الأحداث السلبية بعد سقوط يهوذا </a:t>
                  </a:r>
                </a:p>
                <a:p>
                  <a:pPr algn="ctr"/>
                  <a:r>
                    <a:rPr lang="ar-JO" sz="2000" b="1" dirty="0">
                      <a:latin typeface="Arial" panose="020B0604020202020204" pitchFamily="34" charset="0"/>
                      <a:cs typeface="Arial" panose="020B0604020202020204" pitchFamily="34" charset="0"/>
                    </a:rPr>
                    <a:t>(2 ملوك 25)</a:t>
                  </a:r>
                  <a:endParaRPr lang="en-US" sz="2000" b="1" dirty="0">
                    <a:solidFill>
                      <a:srgbClr val="000000"/>
                    </a:solidFill>
                    <a:latin typeface="Arial" panose="020B0604020202020204" pitchFamily="34" charset="0"/>
                    <a:cs typeface="Arial" panose="020B0604020202020204" pitchFamily="34"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تجديد عيد الفصح (2 أخ 30) </a:t>
                  </a:r>
                </a:p>
                <a:p>
                  <a:pPr algn="ctr"/>
                  <a:r>
                    <a:rPr lang="ar-JO" sz="2000" b="1" dirty="0">
                      <a:latin typeface="Arial" panose="020B0604020202020204" pitchFamily="34" charset="0"/>
                      <a:cs typeface="Arial" panose="020B0604020202020204" pitchFamily="34" charset="0"/>
                    </a:rPr>
                    <a:t>وإصلاحات أخرى في العبادة (2 أخ 31)</a:t>
                  </a:r>
                  <a:endParaRPr lang="en-US" sz="2000" b="1" dirty="0">
                    <a:solidFill>
                      <a:srgbClr val="000000"/>
                    </a:solidFill>
                    <a:latin typeface="Arial" panose="020B0604020202020204" pitchFamily="34" charset="0"/>
                    <a:cs typeface="Arial" panose="020B0604020202020204" pitchFamily="34"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سقوطين لإسرائيل </a:t>
                  </a:r>
                </a:p>
                <a:p>
                  <a:pPr algn="ctr"/>
                  <a:r>
                    <a:rPr lang="ar-JO" sz="2000" b="1" dirty="0">
                      <a:latin typeface="Arial" panose="020B0604020202020204" pitchFamily="34" charset="0"/>
                      <a:cs typeface="Arial" panose="020B0604020202020204" pitchFamily="34" charset="0"/>
                    </a:rPr>
                    <a:t>(2 ملوك 17: 1-41 و17: 5-6 ؛ 18: 9-12)</a:t>
                  </a:r>
                  <a:endParaRPr lang="en-US" sz="2000" b="1" dirty="0">
                    <a:solidFill>
                      <a:srgbClr val="000000"/>
                    </a:solidFill>
                    <a:latin typeface="Arial" panose="020B0604020202020204" pitchFamily="34" charset="0"/>
                    <a:cs typeface="Arial" panose="020B0604020202020204" pitchFamily="34"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نهاية سبي يهوذا </a:t>
                  </a:r>
                </a:p>
                <a:p>
                  <a:pPr algn="ctr"/>
                  <a:r>
                    <a:rPr lang="ar-JO" sz="2000" b="1" dirty="0">
                      <a:latin typeface="Arial" panose="020B0604020202020204" pitchFamily="34" charset="0"/>
                      <a:cs typeface="Arial" panose="020B0604020202020204" pitchFamily="34" charset="0"/>
                    </a:rPr>
                    <a:t>(٢ أخ ٣٦: ٢٢-٢٣)</a:t>
                  </a:r>
                  <a:endParaRPr lang="en-US" sz="2000" b="1" dirty="0">
                    <a:solidFill>
                      <a:srgbClr val="000000"/>
                    </a:solidFill>
                    <a:latin typeface="Arial" panose="020B0604020202020204" pitchFamily="34" charset="0"/>
                    <a:cs typeface="Arial" panose="020B0604020202020204" pitchFamily="34"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2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1" name="Title 71"/>
          <p:cNvSpPr>
            <a:spLocks noGrp="1"/>
          </p:cNvSpPr>
          <p:nvPr>
            <p:ph type="title"/>
          </p:nvPr>
        </p:nvSpPr>
        <p:spPr/>
        <p:txBody>
          <a:bodyPr/>
          <a:lstStyle/>
          <a:p>
            <a:r>
              <a:rPr lang="en-US" dirty="0">
                <a:ea typeface="ＭＳ Ｐゴシック" charset="0"/>
              </a:rPr>
              <a:t>2 Chronicles Book Chart</a:t>
            </a:r>
          </a:p>
        </p:txBody>
      </p:sp>
      <p:pic>
        <p:nvPicPr>
          <p:cNvPr id="209922" name="Picture 73"/>
          <p:cNvPicPr>
            <a:picLocks noChangeAspect="1" noChangeArrowheads="1"/>
          </p:cNvPicPr>
          <p:nvPr/>
        </p:nvPicPr>
        <p:blipFill>
          <a:blip r:embed="rId3">
            <a:lum bright="-24000" contrast="24000"/>
            <a:extLst>
              <a:ext uri="{28A0092B-C50C-407E-A947-70E740481C1C}">
                <a14:useLocalDpi xmlns:a14="http://schemas.microsoft.com/office/drawing/2010/main"/>
              </a:ext>
            </a:extLst>
          </a:blip>
          <a:srcRect/>
          <a:stretch>
            <a:fillRect/>
          </a:stretch>
        </p:blipFill>
        <p:spPr bwMode="auto">
          <a:xfrm>
            <a:off x="0" y="-80963"/>
            <a:ext cx="96012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3" name="Text Box 3"/>
          <p:cNvSpPr txBox="1">
            <a:spLocks noChangeArrowheads="1"/>
          </p:cNvSpPr>
          <p:nvPr/>
        </p:nvSpPr>
        <p:spPr bwMode="auto">
          <a:xfrm>
            <a:off x="8229600" y="152400"/>
            <a:ext cx="731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271</a:t>
            </a:r>
            <a:endParaRPr kumimoji="0" lang="en-US" dirty="0">
              <a:solidFill>
                <a:srgbClr val="FFFFFF"/>
              </a:solidFill>
              <a:latin typeface="Arial" panose="020B0604020202020204" pitchFamily="34" charset="0"/>
              <a:cs typeface="Arial" panose="020B0604020202020204" pitchFamily="34" charset="0"/>
            </a:endParaRPr>
          </a:p>
        </p:txBody>
      </p:sp>
      <p:grpSp>
        <p:nvGrpSpPr>
          <p:cNvPr id="209924" name="Group 70"/>
          <p:cNvGrpSpPr>
            <a:grpSpLocks/>
          </p:cNvGrpSpPr>
          <p:nvPr/>
        </p:nvGrpSpPr>
        <p:grpSpPr bwMode="auto">
          <a:xfrm>
            <a:off x="0" y="685800"/>
            <a:ext cx="9144000" cy="6172200"/>
            <a:chOff x="0" y="0"/>
            <a:chExt cx="4966" cy="5850"/>
          </a:xfrm>
        </p:grpSpPr>
        <p:grpSp>
          <p:nvGrpSpPr>
            <p:cNvPr id="209926" name="Group 27"/>
            <p:cNvGrpSpPr>
              <a:grpSpLocks/>
            </p:cNvGrpSpPr>
            <p:nvPr/>
          </p:nvGrpSpPr>
          <p:grpSpPr bwMode="auto">
            <a:xfrm>
              <a:off x="0" y="0"/>
              <a:ext cx="4966" cy="671"/>
              <a:chOff x="0" y="0"/>
              <a:chExt cx="4966" cy="671"/>
            </a:xfrm>
          </p:grpSpPr>
          <p:sp>
            <p:nvSpPr>
              <p:cNvPr id="10244" name="Rectangle 4"/>
              <p:cNvSpPr>
                <a:spLocks noChangeArrowheads="1"/>
              </p:cNvSpPr>
              <p:nvPr/>
            </p:nvSpPr>
            <p:spPr bwMode="auto">
              <a:xfrm>
                <a:off x="32" y="0"/>
                <a:ext cx="4902" cy="67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altLang="zh-CN" sz="3600" b="1" dirty="0">
                    <a:solidFill>
                      <a:srgbClr val="FFFFFF"/>
                    </a:solidFill>
                    <a:latin typeface="Arial" panose="020B0604020202020204" pitchFamily="34" charset="0"/>
                    <a:ea typeface="SimSun" pitchFamily="2" charset="-122"/>
                    <a:cs typeface="Arial" panose="020B0604020202020204" pitchFamily="34" charset="0"/>
                  </a:rPr>
                  <a:t>حفظ نسل داود</a:t>
                </a:r>
                <a:endParaRPr lang="en-US" altLang="zh-CN" sz="36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209991" name="Rectangle 26"/>
              <p:cNvSpPr>
                <a:spLocks noChangeArrowheads="1"/>
              </p:cNvSpPr>
              <p:nvPr/>
            </p:nvSpPr>
            <p:spPr bwMode="auto">
              <a:xfrm>
                <a:off x="0" y="0"/>
                <a:ext cx="4966"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27" name="Group 29"/>
            <p:cNvGrpSpPr>
              <a:grpSpLocks/>
            </p:cNvGrpSpPr>
            <p:nvPr/>
          </p:nvGrpSpPr>
          <p:grpSpPr bwMode="auto">
            <a:xfrm>
              <a:off x="0" y="671"/>
              <a:ext cx="2241" cy="633"/>
              <a:chOff x="0" y="671"/>
              <a:chExt cx="2241" cy="633"/>
            </a:xfrm>
          </p:grpSpPr>
          <p:sp>
            <p:nvSpPr>
              <p:cNvPr id="209988" name="Rectangle 5"/>
              <p:cNvSpPr>
                <a:spLocks noChangeArrowheads="1"/>
              </p:cNvSpPr>
              <p:nvPr/>
            </p:nvSpPr>
            <p:spPr bwMode="auto">
              <a:xfrm>
                <a:off x="32" y="671"/>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سليمان</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9" name="Rectangle 28"/>
              <p:cNvSpPr>
                <a:spLocks noChangeArrowheads="1"/>
              </p:cNvSpPr>
              <p:nvPr/>
            </p:nvSpPr>
            <p:spPr bwMode="auto">
              <a:xfrm>
                <a:off x="0" y="671"/>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28" name="Group 31"/>
            <p:cNvGrpSpPr>
              <a:grpSpLocks/>
            </p:cNvGrpSpPr>
            <p:nvPr/>
          </p:nvGrpSpPr>
          <p:grpSpPr bwMode="auto">
            <a:xfrm>
              <a:off x="2241" y="671"/>
              <a:ext cx="2725" cy="633"/>
              <a:chOff x="2241" y="671"/>
              <a:chExt cx="2725" cy="633"/>
            </a:xfrm>
          </p:grpSpPr>
          <p:sp>
            <p:nvSpPr>
              <p:cNvPr id="209986" name="Rectangle 6"/>
              <p:cNvSpPr>
                <a:spLocks noChangeArrowheads="1"/>
              </p:cNvSpPr>
              <p:nvPr/>
            </p:nvSpPr>
            <p:spPr bwMode="auto">
              <a:xfrm>
                <a:off x="2273" y="671"/>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السلالة الداوودية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7" name="Rectangle 30"/>
              <p:cNvSpPr>
                <a:spLocks noChangeArrowheads="1"/>
              </p:cNvSpPr>
              <p:nvPr/>
            </p:nvSpPr>
            <p:spPr bwMode="auto">
              <a:xfrm>
                <a:off x="2241" y="671"/>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29" name="Group 33"/>
            <p:cNvGrpSpPr>
              <a:grpSpLocks/>
            </p:cNvGrpSpPr>
            <p:nvPr/>
          </p:nvGrpSpPr>
          <p:grpSpPr bwMode="auto">
            <a:xfrm>
              <a:off x="0" y="1304"/>
              <a:ext cx="2241" cy="633"/>
              <a:chOff x="0" y="1304"/>
              <a:chExt cx="2241" cy="633"/>
            </a:xfrm>
          </p:grpSpPr>
          <p:sp>
            <p:nvSpPr>
              <p:cNvPr id="209984" name="Rectangle 7"/>
              <p:cNvSpPr>
                <a:spLocks noChangeArrowheads="1"/>
              </p:cNvSpPr>
              <p:nvPr/>
            </p:nvSpPr>
            <p:spPr bwMode="auto">
              <a:xfrm>
                <a:off x="32" y="1304"/>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الإصحاحات 1-9</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5" name="Rectangle 32"/>
              <p:cNvSpPr>
                <a:spLocks noChangeArrowheads="1"/>
              </p:cNvSpPr>
              <p:nvPr/>
            </p:nvSpPr>
            <p:spPr bwMode="auto">
              <a:xfrm>
                <a:off x="0" y="1304"/>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0" name="Group 35"/>
            <p:cNvGrpSpPr>
              <a:grpSpLocks/>
            </p:cNvGrpSpPr>
            <p:nvPr/>
          </p:nvGrpSpPr>
          <p:grpSpPr bwMode="auto">
            <a:xfrm>
              <a:off x="2241" y="1304"/>
              <a:ext cx="2725" cy="633"/>
              <a:chOff x="2241" y="1304"/>
              <a:chExt cx="2725" cy="633"/>
            </a:xfrm>
          </p:grpSpPr>
          <p:sp>
            <p:nvSpPr>
              <p:cNvPr id="209982" name="Rectangle 8"/>
              <p:cNvSpPr>
                <a:spLocks noChangeArrowheads="1"/>
              </p:cNvSpPr>
              <p:nvPr/>
            </p:nvSpPr>
            <p:spPr bwMode="auto">
              <a:xfrm>
                <a:off x="2273" y="1304"/>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الإصحاحات 10-36</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3" name="Rectangle 34"/>
              <p:cNvSpPr>
                <a:spLocks noChangeArrowheads="1"/>
              </p:cNvSpPr>
              <p:nvPr/>
            </p:nvSpPr>
            <p:spPr bwMode="auto">
              <a:xfrm>
                <a:off x="2241" y="1304"/>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1" name="Group 37"/>
            <p:cNvGrpSpPr>
              <a:grpSpLocks/>
            </p:cNvGrpSpPr>
            <p:nvPr/>
          </p:nvGrpSpPr>
          <p:grpSpPr bwMode="auto">
            <a:xfrm>
              <a:off x="0" y="1937"/>
              <a:ext cx="2241" cy="633"/>
              <a:chOff x="0" y="1937"/>
              <a:chExt cx="2241" cy="633"/>
            </a:xfrm>
          </p:grpSpPr>
          <p:sp>
            <p:nvSpPr>
              <p:cNvPr id="209980" name="Rectangle 9"/>
              <p:cNvSpPr>
                <a:spLocks noChangeArrowheads="1"/>
              </p:cNvSpPr>
              <p:nvPr/>
            </p:nvSpPr>
            <p:spPr bwMode="auto">
              <a:xfrm>
                <a:off x="32" y="1937"/>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بناء الهيكل</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1" name="Rectangle 36"/>
              <p:cNvSpPr>
                <a:spLocks noChangeArrowheads="1"/>
              </p:cNvSpPr>
              <p:nvPr/>
            </p:nvSpPr>
            <p:spPr bwMode="auto">
              <a:xfrm>
                <a:off x="0" y="1937"/>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2" name="Group 39"/>
            <p:cNvGrpSpPr>
              <a:grpSpLocks/>
            </p:cNvGrpSpPr>
            <p:nvPr/>
          </p:nvGrpSpPr>
          <p:grpSpPr bwMode="auto">
            <a:xfrm>
              <a:off x="2241" y="1937"/>
              <a:ext cx="2725" cy="633"/>
              <a:chOff x="2241" y="1937"/>
              <a:chExt cx="2725" cy="633"/>
            </a:xfrm>
          </p:grpSpPr>
          <p:sp>
            <p:nvSpPr>
              <p:cNvPr id="209978" name="Rectangle 10"/>
              <p:cNvSpPr>
                <a:spLocks noChangeArrowheads="1"/>
              </p:cNvSpPr>
              <p:nvPr/>
            </p:nvSpPr>
            <p:spPr bwMode="auto">
              <a:xfrm>
                <a:off x="2273" y="1937"/>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دمار الهيكل</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9" name="Rectangle 38"/>
              <p:cNvSpPr>
                <a:spLocks noChangeArrowheads="1"/>
              </p:cNvSpPr>
              <p:nvPr/>
            </p:nvSpPr>
            <p:spPr bwMode="auto">
              <a:xfrm>
                <a:off x="2241" y="1937"/>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3" name="Group 41"/>
            <p:cNvGrpSpPr>
              <a:grpSpLocks/>
            </p:cNvGrpSpPr>
            <p:nvPr/>
          </p:nvGrpSpPr>
          <p:grpSpPr bwMode="auto">
            <a:xfrm>
              <a:off x="0" y="2570"/>
              <a:ext cx="2241" cy="633"/>
              <a:chOff x="0" y="2570"/>
              <a:chExt cx="2241" cy="633"/>
            </a:xfrm>
          </p:grpSpPr>
          <p:sp>
            <p:nvSpPr>
              <p:cNvPr id="209976" name="Rectangle 11"/>
              <p:cNvSpPr>
                <a:spLocks noChangeArrowheads="1"/>
              </p:cNvSpPr>
              <p:nvPr/>
            </p:nvSpPr>
            <p:spPr bwMode="auto">
              <a:xfrm>
                <a:off x="32" y="2570"/>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الملكية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7" name="Rectangle 40"/>
              <p:cNvSpPr>
                <a:spLocks noChangeArrowheads="1"/>
              </p:cNvSpPr>
              <p:nvPr/>
            </p:nvSpPr>
            <p:spPr bwMode="auto">
              <a:xfrm>
                <a:off x="0" y="2570"/>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4" name="Group 43"/>
            <p:cNvGrpSpPr>
              <a:grpSpLocks/>
            </p:cNvGrpSpPr>
            <p:nvPr/>
          </p:nvGrpSpPr>
          <p:grpSpPr bwMode="auto">
            <a:xfrm>
              <a:off x="2241" y="2570"/>
              <a:ext cx="2725" cy="633"/>
              <a:chOff x="2241" y="2570"/>
              <a:chExt cx="2725" cy="633"/>
            </a:xfrm>
          </p:grpSpPr>
          <p:sp>
            <p:nvSpPr>
              <p:cNvPr id="209974" name="Rectangle 12"/>
              <p:cNvSpPr>
                <a:spLocks noChangeArrowheads="1"/>
              </p:cNvSpPr>
              <p:nvPr/>
            </p:nvSpPr>
            <p:spPr bwMode="auto">
              <a:xfrm>
                <a:off x="2273" y="2570"/>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الحظام</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5" name="Rectangle 42"/>
              <p:cNvSpPr>
                <a:spLocks noChangeArrowheads="1"/>
              </p:cNvSpPr>
              <p:nvPr/>
            </p:nvSpPr>
            <p:spPr bwMode="auto">
              <a:xfrm>
                <a:off x="2241" y="2570"/>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5" name="Group 45"/>
            <p:cNvGrpSpPr>
              <a:grpSpLocks/>
            </p:cNvGrpSpPr>
            <p:nvPr/>
          </p:nvGrpSpPr>
          <p:grpSpPr bwMode="auto">
            <a:xfrm>
              <a:off x="0" y="3203"/>
              <a:ext cx="2241" cy="633"/>
              <a:chOff x="0" y="3203"/>
              <a:chExt cx="2241" cy="633"/>
            </a:xfrm>
          </p:grpSpPr>
          <p:sp>
            <p:nvSpPr>
              <p:cNvPr id="209972" name="Rectangle 13"/>
              <p:cNvSpPr>
                <a:spLocks noChangeArrowheads="1"/>
              </p:cNvSpPr>
              <p:nvPr/>
            </p:nvSpPr>
            <p:spPr bwMode="auto">
              <a:xfrm>
                <a:off x="32" y="3203"/>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40 سنة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3" name="Rectangle 44"/>
              <p:cNvSpPr>
                <a:spLocks noChangeArrowheads="1"/>
              </p:cNvSpPr>
              <p:nvPr/>
            </p:nvSpPr>
            <p:spPr bwMode="auto">
              <a:xfrm>
                <a:off x="0" y="3203"/>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6" name="Group 47"/>
            <p:cNvGrpSpPr>
              <a:grpSpLocks/>
            </p:cNvGrpSpPr>
            <p:nvPr/>
          </p:nvGrpSpPr>
          <p:grpSpPr bwMode="auto">
            <a:xfrm>
              <a:off x="2241" y="3203"/>
              <a:ext cx="2725" cy="633"/>
              <a:chOff x="2241" y="3203"/>
              <a:chExt cx="2725" cy="633"/>
            </a:xfrm>
          </p:grpSpPr>
          <p:sp>
            <p:nvSpPr>
              <p:cNvPr id="209970" name="Rectangle 14"/>
              <p:cNvSpPr>
                <a:spLocks noChangeArrowheads="1"/>
              </p:cNvSpPr>
              <p:nvPr/>
            </p:nvSpPr>
            <p:spPr bwMode="auto">
              <a:xfrm>
                <a:off x="2273" y="3203"/>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393 سنة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1" name="Rectangle 46"/>
              <p:cNvSpPr>
                <a:spLocks noChangeArrowheads="1"/>
              </p:cNvSpPr>
              <p:nvPr/>
            </p:nvSpPr>
            <p:spPr bwMode="auto">
              <a:xfrm>
                <a:off x="2241" y="3203"/>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7" name="Group 49"/>
            <p:cNvGrpSpPr>
              <a:grpSpLocks/>
            </p:cNvGrpSpPr>
            <p:nvPr/>
          </p:nvGrpSpPr>
          <p:grpSpPr bwMode="auto">
            <a:xfrm>
              <a:off x="0" y="3836"/>
              <a:ext cx="2241" cy="633"/>
              <a:chOff x="0" y="3836"/>
              <a:chExt cx="2241" cy="633"/>
            </a:xfrm>
          </p:grpSpPr>
          <p:sp>
            <p:nvSpPr>
              <p:cNvPr id="209968" name="Rectangle 15"/>
              <p:cNvSpPr>
                <a:spLocks noChangeArrowheads="1"/>
              </p:cNvSpPr>
              <p:nvPr/>
            </p:nvSpPr>
            <p:spPr bwMode="auto">
              <a:xfrm>
                <a:off x="32" y="3836"/>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971-931 ق.م</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69" name="Rectangle 48"/>
              <p:cNvSpPr>
                <a:spLocks noChangeArrowheads="1"/>
              </p:cNvSpPr>
              <p:nvPr/>
            </p:nvSpPr>
            <p:spPr bwMode="auto">
              <a:xfrm>
                <a:off x="0" y="3836"/>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8" name="Group 51"/>
            <p:cNvGrpSpPr>
              <a:grpSpLocks/>
            </p:cNvGrpSpPr>
            <p:nvPr/>
          </p:nvGrpSpPr>
          <p:grpSpPr bwMode="auto">
            <a:xfrm>
              <a:off x="2241" y="3836"/>
              <a:ext cx="2725" cy="633"/>
              <a:chOff x="2241" y="3836"/>
              <a:chExt cx="2725" cy="633"/>
            </a:xfrm>
          </p:grpSpPr>
          <p:sp>
            <p:nvSpPr>
              <p:cNvPr id="209966" name="Rectangle 16"/>
              <p:cNvSpPr>
                <a:spLocks noChangeArrowheads="1"/>
              </p:cNvSpPr>
              <p:nvPr/>
            </p:nvSpPr>
            <p:spPr bwMode="auto">
              <a:xfrm>
                <a:off x="2273" y="3836"/>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931-538 ق.م</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67" name="Rectangle 50"/>
              <p:cNvSpPr>
                <a:spLocks noChangeArrowheads="1"/>
              </p:cNvSpPr>
              <p:nvPr/>
            </p:nvSpPr>
            <p:spPr bwMode="auto">
              <a:xfrm>
                <a:off x="2241" y="3836"/>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9" name="Group 53"/>
            <p:cNvGrpSpPr>
              <a:grpSpLocks/>
            </p:cNvGrpSpPr>
            <p:nvPr/>
          </p:nvGrpSpPr>
          <p:grpSpPr bwMode="auto">
            <a:xfrm>
              <a:off x="0" y="4469"/>
              <a:ext cx="697" cy="978"/>
              <a:chOff x="0" y="4469"/>
              <a:chExt cx="697" cy="978"/>
            </a:xfrm>
          </p:grpSpPr>
          <p:sp>
            <p:nvSpPr>
              <p:cNvPr id="209964" name="Rectangle 17"/>
              <p:cNvSpPr>
                <a:spLocks noChangeArrowheads="1"/>
              </p:cNvSpPr>
              <p:nvPr/>
            </p:nvSpPr>
            <p:spPr bwMode="auto">
              <a:xfrm>
                <a:off x="32" y="4469"/>
                <a:ext cx="633"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الغنى والحكمة    1</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65" name="Rectangle 52"/>
              <p:cNvSpPr>
                <a:spLocks noChangeArrowheads="1"/>
              </p:cNvSpPr>
              <p:nvPr/>
            </p:nvSpPr>
            <p:spPr bwMode="auto">
              <a:xfrm>
                <a:off x="0" y="4469"/>
                <a:ext cx="697"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0" name="Group 55"/>
            <p:cNvGrpSpPr>
              <a:grpSpLocks/>
            </p:cNvGrpSpPr>
            <p:nvPr/>
          </p:nvGrpSpPr>
          <p:grpSpPr bwMode="auto">
            <a:xfrm>
              <a:off x="697" y="4469"/>
              <a:ext cx="803" cy="978"/>
              <a:chOff x="697" y="4469"/>
              <a:chExt cx="803" cy="978"/>
            </a:xfrm>
          </p:grpSpPr>
          <p:sp>
            <p:nvSpPr>
              <p:cNvPr id="209962" name="Rectangle 18"/>
              <p:cNvSpPr>
                <a:spLocks noChangeArrowheads="1"/>
              </p:cNvSpPr>
              <p:nvPr/>
            </p:nvSpPr>
            <p:spPr bwMode="auto">
              <a:xfrm>
                <a:off x="729" y="4469"/>
                <a:ext cx="739"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بناء     الهيكل      2-7</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63" name="Rectangle 54"/>
              <p:cNvSpPr>
                <a:spLocks noChangeArrowheads="1"/>
              </p:cNvSpPr>
              <p:nvPr/>
            </p:nvSpPr>
            <p:spPr bwMode="auto">
              <a:xfrm>
                <a:off x="697" y="4469"/>
                <a:ext cx="803"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1" name="Group 57"/>
            <p:cNvGrpSpPr>
              <a:grpSpLocks/>
            </p:cNvGrpSpPr>
            <p:nvPr/>
          </p:nvGrpSpPr>
          <p:grpSpPr bwMode="auto">
            <a:xfrm>
              <a:off x="1500" y="4469"/>
              <a:ext cx="741" cy="978"/>
              <a:chOff x="1500" y="4469"/>
              <a:chExt cx="741" cy="978"/>
            </a:xfrm>
          </p:grpSpPr>
          <p:sp>
            <p:nvSpPr>
              <p:cNvPr id="209960" name="Rectangle 19"/>
              <p:cNvSpPr>
                <a:spLocks noChangeArrowheads="1"/>
              </p:cNvSpPr>
              <p:nvPr/>
            </p:nvSpPr>
            <p:spPr bwMode="auto">
              <a:xfrm>
                <a:off x="1532" y="4469"/>
                <a:ext cx="677"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النجاحات    والموت      8-9</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61" name="Rectangle 56"/>
              <p:cNvSpPr>
                <a:spLocks noChangeArrowheads="1"/>
              </p:cNvSpPr>
              <p:nvPr/>
            </p:nvSpPr>
            <p:spPr bwMode="auto">
              <a:xfrm>
                <a:off x="1500" y="4469"/>
                <a:ext cx="741"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2" name="Group 59"/>
            <p:cNvGrpSpPr>
              <a:grpSpLocks/>
            </p:cNvGrpSpPr>
            <p:nvPr/>
          </p:nvGrpSpPr>
          <p:grpSpPr bwMode="auto">
            <a:xfrm>
              <a:off x="2241" y="4469"/>
              <a:ext cx="966" cy="978"/>
              <a:chOff x="2241" y="4469"/>
              <a:chExt cx="966" cy="978"/>
            </a:xfrm>
          </p:grpSpPr>
          <p:sp>
            <p:nvSpPr>
              <p:cNvPr id="209958" name="Rectangle 20"/>
              <p:cNvSpPr>
                <a:spLocks noChangeArrowheads="1"/>
              </p:cNvSpPr>
              <p:nvPr/>
            </p:nvSpPr>
            <p:spPr bwMode="auto">
              <a:xfrm>
                <a:off x="2273" y="4469"/>
                <a:ext cx="902"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انقسام المملكة   زمن رحبعام           10-12</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59" name="Rectangle 58"/>
              <p:cNvSpPr>
                <a:spLocks noChangeArrowheads="1"/>
              </p:cNvSpPr>
              <p:nvPr/>
            </p:nvSpPr>
            <p:spPr bwMode="auto">
              <a:xfrm>
                <a:off x="2241" y="4469"/>
                <a:ext cx="966"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3" name="Group 61"/>
            <p:cNvGrpSpPr>
              <a:grpSpLocks/>
            </p:cNvGrpSpPr>
            <p:nvPr/>
          </p:nvGrpSpPr>
          <p:grpSpPr bwMode="auto">
            <a:xfrm>
              <a:off x="3207" y="4469"/>
              <a:ext cx="684" cy="978"/>
              <a:chOff x="3207" y="4469"/>
              <a:chExt cx="684" cy="978"/>
            </a:xfrm>
          </p:grpSpPr>
          <p:sp>
            <p:nvSpPr>
              <p:cNvPr id="209956" name="Rectangle 21"/>
              <p:cNvSpPr>
                <a:spLocks noChangeArrowheads="1"/>
              </p:cNvSpPr>
              <p:nvPr/>
            </p:nvSpPr>
            <p:spPr bwMode="auto">
              <a:xfrm>
                <a:off x="3239" y="4469"/>
                <a:ext cx="620"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7 ملوك أشرار و8 صالحين</a:t>
                </a:r>
                <a:endParaRPr lang="en-US" altLang="zh-CN" sz="2000" b="1" dirty="0">
                  <a:solidFill>
                    <a:srgbClr val="FFFFFF"/>
                  </a:solidFill>
                  <a:latin typeface="Arial" panose="020B0604020202020204" pitchFamily="34" charset="0"/>
                  <a:ea typeface="SimSun" charset="0"/>
                  <a:cs typeface="Arial" panose="020B0604020202020204" pitchFamily="34" charset="0"/>
                </a:endParaRPr>
              </a:p>
              <a:p>
                <a:pPr algn="ctr" eaLnBrk="0" hangingPunct="0">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13-35</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57" name="Rectangle 60"/>
              <p:cNvSpPr>
                <a:spLocks noChangeArrowheads="1"/>
              </p:cNvSpPr>
              <p:nvPr/>
            </p:nvSpPr>
            <p:spPr bwMode="auto">
              <a:xfrm>
                <a:off x="3207" y="4469"/>
                <a:ext cx="684"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4" name="Group 63"/>
            <p:cNvGrpSpPr>
              <a:grpSpLocks/>
            </p:cNvGrpSpPr>
            <p:nvPr/>
          </p:nvGrpSpPr>
          <p:grpSpPr bwMode="auto">
            <a:xfrm>
              <a:off x="3891" y="4469"/>
              <a:ext cx="1075" cy="978"/>
              <a:chOff x="3891" y="4469"/>
              <a:chExt cx="1075" cy="978"/>
            </a:xfrm>
          </p:grpSpPr>
          <p:sp>
            <p:nvSpPr>
              <p:cNvPr id="209954" name="Rectangle 22"/>
              <p:cNvSpPr>
                <a:spLocks noChangeArrowheads="1"/>
              </p:cNvSpPr>
              <p:nvPr/>
            </p:nvSpPr>
            <p:spPr bwMode="auto">
              <a:xfrm>
                <a:off x="3923" y="4469"/>
                <a:ext cx="1011"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0" hangingPunct="0">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4 ملوك أشرار    وسقوط يهوذا       36</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55" name="Rectangle 62"/>
              <p:cNvSpPr>
                <a:spLocks noChangeArrowheads="1"/>
              </p:cNvSpPr>
              <p:nvPr/>
            </p:nvSpPr>
            <p:spPr bwMode="auto">
              <a:xfrm>
                <a:off x="3891" y="4469"/>
                <a:ext cx="1075"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5" name="Group 65"/>
            <p:cNvGrpSpPr>
              <a:grpSpLocks/>
            </p:cNvGrpSpPr>
            <p:nvPr/>
          </p:nvGrpSpPr>
          <p:grpSpPr bwMode="auto">
            <a:xfrm>
              <a:off x="0" y="5447"/>
              <a:ext cx="2241" cy="403"/>
              <a:chOff x="0" y="5447"/>
              <a:chExt cx="2241" cy="403"/>
            </a:xfrm>
          </p:grpSpPr>
          <p:sp>
            <p:nvSpPr>
              <p:cNvPr id="209952" name="Rectangle 23"/>
              <p:cNvSpPr>
                <a:spLocks noChangeArrowheads="1"/>
              </p:cNvSpPr>
              <p:nvPr/>
            </p:nvSpPr>
            <p:spPr bwMode="auto">
              <a:xfrm>
                <a:off x="32" y="5447"/>
                <a:ext cx="217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1 ملوك 1-11</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09953" name="Rectangle 64"/>
              <p:cNvSpPr>
                <a:spLocks noChangeArrowheads="1"/>
              </p:cNvSpPr>
              <p:nvPr/>
            </p:nvSpPr>
            <p:spPr bwMode="auto">
              <a:xfrm>
                <a:off x="0" y="5447"/>
                <a:ext cx="2241"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6" name="Group 67"/>
            <p:cNvGrpSpPr>
              <a:grpSpLocks/>
            </p:cNvGrpSpPr>
            <p:nvPr/>
          </p:nvGrpSpPr>
          <p:grpSpPr bwMode="auto">
            <a:xfrm>
              <a:off x="2241" y="5447"/>
              <a:ext cx="1308" cy="403"/>
              <a:chOff x="2241" y="5447"/>
              <a:chExt cx="1308" cy="403"/>
            </a:xfrm>
          </p:grpSpPr>
          <p:sp>
            <p:nvSpPr>
              <p:cNvPr id="209950" name="Rectangle 24"/>
              <p:cNvSpPr>
                <a:spLocks noChangeArrowheads="1"/>
              </p:cNvSpPr>
              <p:nvPr/>
            </p:nvSpPr>
            <p:spPr bwMode="auto">
              <a:xfrm>
                <a:off x="2273" y="5447"/>
                <a:ext cx="12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1 ملوك 12-22</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09951" name="Rectangle 66"/>
              <p:cNvSpPr>
                <a:spLocks noChangeArrowheads="1"/>
              </p:cNvSpPr>
              <p:nvPr/>
            </p:nvSpPr>
            <p:spPr bwMode="auto">
              <a:xfrm>
                <a:off x="2241" y="5447"/>
                <a:ext cx="130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7" name="Group 69"/>
            <p:cNvGrpSpPr>
              <a:grpSpLocks/>
            </p:cNvGrpSpPr>
            <p:nvPr/>
          </p:nvGrpSpPr>
          <p:grpSpPr bwMode="auto">
            <a:xfrm>
              <a:off x="3549" y="5447"/>
              <a:ext cx="1417" cy="403"/>
              <a:chOff x="3549" y="5447"/>
              <a:chExt cx="1417" cy="403"/>
            </a:xfrm>
          </p:grpSpPr>
          <p:sp>
            <p:nvSpPr>
              <p:cNvPr id="209948" name="Rectangle 25"/>
              <p:cNvSpPr>
                <a:spLocks noChangeArrowheads="1"/>
              </p:cNvSpPr>
              <p:nvPr/>
            </p:nvSpPr>
            <p:spPr bwMode="auto">
              <a:xfrm>
                <a:off x="3581" y="5447"/>
                <a:ext cx="135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2 ملوك 1-25</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09949" name="Rectangle 68"/>
              <p:cNvSpPr>
                <a:spLocks noChangeArrowheads="1"/>
              </p:cNvSpPr>
              <p:nvPr/>
            </p:nvSpPr>
            <p:spPr bwMode="auto">
              <a:xfrm>
                <a:off x="3549" y="5447"/>
                <a:ext cx="1417"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sp>
        <p:nvSpPr>
          <p:cNvPr id="2" name="Title 66">
            <a:extLst>
              <a:ext uri="{FF2B5EF4-FFF2-40B4-BE49-F238E27FC236}">
                <a16:creationId xmlns:a16="http://schemas.microsoft.com/office/drawing/2014/main" id="{57877528-9BC6-3FDE-5C8F-F39519C3FA9C}"/>
              </a:ext>
            </a:extLst>
          </p:cNvPr>
          <p:cNvSpPr txBox="1">
            <a:spLocks/>
          </p:cNvSpPr>
          <p:nvPr/>
        </p:nvSpPr>
        <p:spPr bwMode="auto">
          <a:xfrm rot="20501751">
            <a:off x="-1430082" y="171299"/>
            <a:ext cx="6289581" cy="85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أخبار الأيام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01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التأليف</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Rectangle 5"/>
          <p:cNvSpPr txBox="1">
            <a:spLocks noChangeArrowheads="1"/>
          </p:cNvSpPr>
          <p:nvPr/>
        </p:nvSpPr>
        <p:spPr bwMode="auto">
          <a:xfrm>
            <a:off x="0" y="1340768"/>
            <a:ext cx="3357554"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30188" indent="-230188" algn="r" rtl="1" eaLnBrk="1" hangingPunct="1">
              <a:spcBef>
                <a:spcPct val="20000"/>
              </a:spcBef>
            </a:pPr>
            <a:r>
              <a:rPr lang="ar-JO" altLang="zh-CN" sz="2800" b="1" u="sng" dirty="0">
                <a:latin typeface="Arial" panose="020B0604020202020204" pitchFamily="34" charset="0"/>
                <a:ea typeface="宋体" charset="0"/>
                <a:cs typeface="Arial" panose="020B0604020202020204" pitchFamily="34" charset="0"/>
              </a:rPr>
              <a:t>دليل خارجي</a:t>
            </a:r>
            <a:endParaRPr lang="en-US" altLang="zh-CN" b="1" dirty="0">
              <a:latin typeface="Arial" panose="020B0604020202020204" pitchFamily="34" charset="0"/>
              <a:ea typeface="宋体" charset="0"/>
              <a:cs typeface="Arial" panose="020B0604020202020204" pitchFamily="34" charset="0"/>
            </a:endParaRPr>
          </a:p>
          <a:p>
            <a:pPr marL="230188" indent="-230188" algn="r" rtl="1" eaLnBrk="1" hangingPunct="1">
              <a:spcBef>
                <a:spcPct val="20000"/>
              </a:spcBef>
            </a:pPr>
            <a:r>
              <a:rPr lang="ar-JO" altLang="zh-CN" b="1" dirty="0">
                <a:latin typeface="Arial" panose="020B0604020202020204" pitchFamily="34" charset="0"/>
                <a:ea typeface="宋体" charset="0"/>
                <a:cs typeface="Arial" panose="020B0604020202020204" pitchFamily="34" charset="0"/>
              </a:rPr>
              <a:t>- يقول التلمود أن عزرا الكاهن ألف العمل.</a:t>
            </a:r>
            <a:endParaRPr lang="en-US" altLang="zh-CN" b="1" dirty="0">
              <a:latin typeface="Arial" panose="020B0604020202020204" pitchFamily="34" charset="0"/>
              <a:ea typeface="宋体" charset="0"/>
              <a:cs typeface="Arial" panose="020B0604020202020204" pitchFamily="34" charset="0"/>
            </a:endParaRPr>
          </a:p>
          <a:p>
            <a:pPr marL="230188" indent="-230188" algn="r" rtl="1" eaLnBrk="1" hangingPunct="1">
              <a:spcBef>
                <a:spcPct val="20000"/>
              </a:spcBef>
            </a:pPr>
            <a:r>
              <a:rPr lang="ar-JO" altLang="zh-CN" b="1" dirty="0">
                <a:latin typeface="Arial" panose="020B0604020202020204" pitchFamily="34" charset="0"/>
                <a:ea typeface="宋体" charset="0"/>
                <a:cs typeface="Arial" panose="020B0604020202020204" pitchFamily="34" charset="0"/>
              </a:rPr>
              <a:t>- يؤمن بعض التلموديون أن نحميا كتب سجل الأنساب</a:t>
            </a:r>
            <a:br>
              <a:rPr lang="en-US" altLang="zh-CN" b="1" dirty="0">
                <a:latin typeface="Arial" panose="020B0604020202020204" pitchFamily="34" charset="0"/>
                <a:ea typeface="宋体" charset="0"/>
                <a:cs typeface="Arial" panose="020B0604020202020204" pitchFamily="34" charset="0"/>
              </a:rPr>
            </a:br>
            <a:r>
              <a:rPr lang="en-US" altLang="zh-CN" b="1" dirty="0">
                <a:latin typeface="Arial" panose="020B0604020202020204" pitchFamily="34" charset="0"/>
                <a:ea typeface="宋体" charset="0"/>
                <a:cs typeface="Arial" panose="020B0604020202020204" pitchFamily="34" charset="0"/>
              </a:rPr>
              <a:t> </a:t>
            </a:r>
            <a:r>
              <a:rPr lang="ar-JO" altLang="zh-CN" b="1" dirty="0">
                <a:latin typeface="Arial" panose="020B0604020202020204" pitchFamily="34" charset="0"/>
                <a:ea typeface="宋体" charset="0"/>
                <a:cs typeface="Arial" panose="020B0604020202020204" pitchFamily="34" charset="0"/>
              </a:rPr>
              <a:t>(1 أخ 1-9)</a:t>
            </a:r>
            <a:endParaRPr lang="en-US" altLang="zh-CN" b="1" dirty="0">
              <a:latin typeface="Arial" panose="020B0604020202020204" pitchFamily="34" charset="0"/>
              <a:ea typeface="宋体" charset="0"/>
              <a:cs typeface="Arial" panose="020B0604020202020204" pitchFamily="34" charset="0"/>
            </a:endParaRPr>
          </a:p>
        </p:txBody>
      </p:sp>
      <p:sp>
        <p:nvSpPr>
          <p:cNvPr id="7" name="Rectangle 6"/>
          <p:cNvSpPr txBox="1">
            <a:spLocks noChangeArrowheads="1"/>
          </p:cNvSpPr>
          <p:nvPr/>
        </p:nvSpPr>
        <p:spPr bwMode="auto">
          <a:xfrm>
            <a:off x="3707904" y="1371600"/>
            <a:ext cx="5256584"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30188" indent="-230188" algn="r" rtl="1" eaLnBrk="1" hangingPunct="1">
              <a:lnSpc>
                <a:spcPct val="90000"/>
              </a:lnSpc>
              <a:spcBef>
                <a:spcPct val="20000"/>
              </a:spcBef>
            </a:pPr>
            <a:r>
              <a:rPr lang="ar-JO" altLang="zh-CN" sz="2800" b="1" u="sng" dirty="0">
                <a:latin typeface="Arial" panose="020B0604020202020204" pitchFamily="34" charset="0"/>
                <a:ea typeface="宋体" charset="0"/>
                <a:cs typeface="Arial" panose="020B0604020202020204" pitchFamily="34" charset="0"/>
              </a:rPr>
              <a:t>دليل داخلي</a:t>
            </a:r>
            <a:endParaRPr lang="en-US" altLang="zh-CN" b="1" dirty="0">
              <a:latin typeface="Arial" panose="020B0604020202020204" pitchFamily="34" charset="0"/>
              <a:ea typeface="宋体" charset="0"/>
              <a:cs typeface="Arial" panose="020B0604020202020204" pitchFamily="34" charset="0"/>
            </a:endParaRPr>
          </a:p>
          <a:p>
            <a:pPr marL="230188" indent="-230188" algn="r" rtl="1" eaLnBrk="1" hangingPunct="1">
              <a:lnSpc>
                <a:spcPct val="90000"/>
              </a:lnSpc>
              <a:spcBef>
                <a:spcPct val="20000"/>
              </a:spcBef>
            </a:pPr>
            <a:r>
              <a:rPr lang="ar-JO" altLang="zh-CN" b="1" dirty="0">
                <a:latin typeface="Arial" panose="020B0604020202020204" pitchFamily="34" charset="0"/>
                <a:ea typeface="宋体" charset="0"/>
                <a:cs typeface="Arial" panose="020B0604020202020204" pitchFamily="34" charset="0"/>
              </a:rPr>
              <a:t>- من المنطقي أن السفر كتب على يد كاهن حيث يتضمن الهيكل والكهنوت والنسل الثيوقراطي لداود في مملكة يهوذا.</a:t>
            </a:r>
            <a:endParaRPr lang="en-US" altLang="zh-CN" b="1" dirty="0">
              <a:latin typeface="Arial" panose="020B0604020202020204" pitchFamily="34" charset="0"/>
              <a:ea typeface="宋体" charset="0"/>
              <a:cs typeface="Arial" panose="020B0604020202020204" pitchFamily="34" charset="0"/>
            </a:endParaRPr>
          </a:p>
          <a:p>
            <a:pPr marL="230188" indent="-230188" algn="r" rtl="1" eaLnBrk="1" hangingPunct="1">
              <a:lnSpc>
                <a:spcPct val="90000"/>
              </a:lnSpc>
              <a:spcBef>
                <a:spcPct val="20000"/>
              </a:spcBef>
            </a:pPr>
            <a:r>
              <a:rPr lang="ar-JO" altLang="zh-CN" b="1" dirty="0">
                <a:latin typeface="Arial" panose="020B0604020202020204" pitchFamily="34" charset="0"/>
                <a:ea typeface="宋体" charset="0"/>
                <a:cs typeface="Arial" panose="020B0604020202020204" pitchFamily="34" charset="0"/>
              </a:rPr>
              <a:t>- النمط مشابه بشكل كبير لسفر عزرا وكليهما يشارك وجهة نظر كهنوتية : سلسلة النسب, عبادة الهيكل, خدمة الكهنوت وطاعة الناموس.</a:t>
            </a:r>
            <a:endParaRPr lang="en-US" altLang="zh-CN" b="1" dirty="0">
              <a:latin typeface="Arial" panose="020B0604020202020204" pitchFamily="34" charset="0"/>
              <a:ea typeface="宋体" charset="0"/>
              <a:cs typeface="Arial" panose="020B0604020202020204" pitchFamily="34" charset="0"/>
            </a:endParaRPr>
          </a:p>
          <a:p>
            <a:pPr marL="230188" indent="-230188" algn="r" rtl="1" eaLnBrk="1" hangingPunct="1">
              <a:lnSpc>
                <a:spcPct val="90000"/>
              </a:lnSpc>
              <a:spcBef>
                <a:spcPct val="20000"/>
              </a:spcBef>
            </a:pPr>
            <a:r>
              <a:rPr lang="ar-JO" b="1" dirty="0">
                <a:latin typeface="Arial" panose="020B0604020202020204" pitchFamily="34" charset="0"/>
                <a:ea typeface="宋体" charset="0"/>
                <a:cs typeface="Arial" panose="020B0604020202020204" pitchFamily="34" charset="0"/>
              </a:rPr>
              <a:t>- تأليف عزرا للسفر مدعوم في عز 1: 1-3 حيث يكرر الأعداد الأخيرة في 2 أخ 36 : 22-23 بشكل شبه متطابق.</a:t>
            </a:r>
            <a:endParaRPr lang="en-US" b="1" dirty="0">
              <a:latin typeface="Arial" panose="020B0604020202020204" pitchFamily="34" charset="0"/>
              <a:ea typeface="宋体" charset="0"/>
              <a:cs typeface="Arial" panose="020B0604020202020204" pitchFamily="34" charset="0"/>
            </a:endParaRPr>
          </a:p>
        </p:txBody>
      </p:sp>
      <p:sp>
        <p:nvSpPr>
          <p:cNvPr id="5120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rtl="1"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533400" y="1219200"/>
            <a:ext cx="8001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تشير الإشارات إلى نفي يهوذا (١ أخبار 6:15 ؛ 9: 1) إلى أن العمل قد تم تجميعه بعد 586 قبل الميلاد. </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تم تجميع أخبار الأيام بعد فترة طويلة من العودة من بابل  (١ أخبار 3: 17-24). يكشف هذا النص أن آخر شخص في أخبار الأيام كان عناني (آية ٢٤) من الجيل الثامن من يهوياكين (آية ١٧) ، والذي أُسر إلى بابل عام ٥٩٨ قبل الميلاد. بافتراض 25 عامًا لكل من هذه الأجيال الثمانية ، تكون ولادة عناني من 425 إلى 400 قبل الميلاد.</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سجل الرجوع (2 أخ 36 : 22-23) يناقش تاريخ ما بعد السبي.</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على كل حال فإن عزرا ألف السفر وخدمته في الكتاب المقدس لم تمتد أكثر من 445 ق.م (نح 12 : 36)</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لهذا فإن أفضل تقدير لتاريخ التجميع ما بين 450-425 ق.م.</a:t>
            </a:r>
            <a:r>
              <a:rPr lang="en-US" altLang="zh-CN" sz="2500" b="1" dirty="0">
                <a:latin typeface="Arial" panose="020B0604020202020204" pitchFamily="34" charset="0"/>
                <a:ea typeface="宋体" charset="0"/>
                <a:cs typeface="Arial" panose="020B0604020202020204" pitchFamily="34" charset="0"/>
              </a:rPr>
              <a:t>  </a:t>
            </a:r>
          </a:p>
        </p:txBody>
      </p:sp>
      <p:sp>
        <p:nvSpPr>
          <p:cNvPr id="53252"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rgbClr val="000000"/>
                </a:solidFill>
                <a:latin typeface="Arial" panose="020B0604020202020204" pitchFamily="34" charset="0"/>
                <a:cs typeface="Arial" panose="020B0604020202020204" pitchFamily="34" charset="0"/>
              </a:rPr>
              <a:t>250 264</a:t>
            </a:r>
            <a:endParaRPr lang="en-US" b="1" dirty="0">
              <a:solidFill>
                <a:srgbClr val="000000"/>
              </a:solidFill>
              <a:latin typeface="Arial" panose="020B0604020202020204" pitchFamily="34" charset="0"/>
              <a:cs typeface="Arial" panose="020B0604020202020204" pitchFamily="34" charset="0"/>
            </a:endParaRP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الأسفار</a:t>
            </a:r>
            <a:endParaRPr lang="en-US" sz="2000" b="1" dirty="0">
              <a:solidFill>
                <a:srgbClr val="000000"/>
              </a:solidFill>
              <a:latin typeface="Arial" panose="020B0604020202020204" pitchFamily="34" charset="0"/>
              <a:cs typeface="Arial" panose="020B0604020202020204" pitchFamily="34"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الملوك</a:t>
            </a:r>
            <a:endParaRPr lang="en-US" sz="2000" b="1" dirty="0">
              <a:solidFill>
                <a:srgbClr val="000000"/>
              </a:solidFill>
              <a:latin typeface="Arial" panose="020B0604020202020204" pitchFamily="34" charset="0"/>
              <a:cs typeface="Arial" panose="020B0604020202020204" pitchFamily="34"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شاول</a:t>
            </a:r>
            <a:endParaRPr lang="en-US" sz="2000" b="1" dirty="0">
              <a:solidFill>
                <a:srgbClr val="000000"/>
              </a:solidFill>
              <a:latin typeface="Arial" panose="020B0604020202020204" pitchFamily="34" charset="0"/>
              <a:cs typeface="Arial" panose="020B0604020202020204" pitchFamily="34" charset="0"/>
            </a:endParaRP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داود</a:t>
            </a:r>
            <a:endParaRPr lang="en-US" sz="2000" b="1" dirty="0">
              <a:solidFill>
                <a:srgbClr val="000000"/>
              </a:solidFill>
              <a:latin typeface="Arial" panose="020B0604020202020204" pitchFamily="34" charset="0"/>
              <a:cs typeface="Arial" panose="020B0604020202020204" pitchFamily="34" charset="0"/>
            </a:endParaRP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سليمان-أخزيا</a:t>
            </a:r>
            <a:endParaRPr lang="en-US" sz="2000" b="1" dirty="0">
              <a:solidFill>
                <a:srgbClr val="000000"/>
              </a:solidFill>
              <a:latin typeface="Arial" panose="020B0604020202020204" pitchFamily="34" charset="0"/>
              <a:cs typeface="Arial" panose="020B0604020202020204" pitchFamily="34" charset="0"/>
            </a:endParaRP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أخزيا-صدقيا</a:t>
            </a:r>
            <a:endParaRPr lang="en-US" sz="2000" b="1" dirty="0">
              <a:solidFill>
                <a:srgbClr val="000000"/>
              </a:solidFill>
              <a:latin typeface="Arial" panose="020B0604020202020204" pitchFamily="34" charset="0"/>
              <a:cs typeface="Arial" panose="020B0604020202020204" pitchFamily="34"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التواريخ</a:t>
            </a:r>
            <a:endParaRPr lang="en-US" sz="2000" b="1" dirty="0">
              <a:solidFill>
                <a:srgbClr val="000000"/>
              </a:solidFill>
              <a:latin typeface="Arial" panose="020B0604020202020204" pitchFamily="34" charset="0"/>
              <a:cs typeface="Arial" panose="020B0604020202020204" pitchFamily="34"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1043</a:t>
            </a:r>
            <a:endParaRPr lang="en-US" sz="2000" b="1" dirty="0">
              <a:solidFill>
                <a:srgbClr val="000000"/>
              </a:solidFill>
              <a:latin typeface="Arial" panose="020B0604020202020204" pitchFamily="34" charset="0"/>
              <a:cs typeface="Arial" panose="020B0604020202020204" pitchFamily="34" charset="0"/>
            </a:endParaRP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000000"/>
                </a:solidFill>
                <a:latin typeface="Arial" panose="020B0604020202020204" pitchFamily="34" charset="0"/>
                <a:cs typeface="Arial" panose="020B0604020202020204" pitchFamily="34" charset="0"/>
              </a:rPr>
              <a:t>1011</a:t>
            </a:r>
            <a:endParaRPr lang="en-US" sz="2000" b="1" dirty="0">
              <a:solidFill>
                <a:srgbClr val="000000"/>
              </a:solidFill>
              <a:latin typeface="Arial" panose="020B0604020202020204" pitchFamily="34" charset="0"/>
              <a:cs typeface="Arial" panose="020B0604020202020204" pitchFamily="34" charset="0"/>
            </a:endParaRP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971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931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852</a:t>
            </a:r>
            <a:endParaRPr lang="en-US" sz="2000" b="1" dirty="0">
              <a:solidFill>
                <a:srgbClr val="000000"/>
              </a:solidFill>
              <a:latin typeface="Arial" panose="020B0604020202020204" pitchFamily="34" charset="0"/>
              <a:cs typeface="Arial" panose="020B0604020202020204" pitchFamily="34" charset="0"/>
            </a:endParaRP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852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722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586</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560</a:t>
            </a:r>
            <a:endParaRPr lang="en-US" sz="1600" b="1" dirty="0">
              <a:solidFill>
                <a:srgbClr val="000000"/>
              </a:solidFill>
              <a:latin typeface="Arial" panose="020B0604020202020204" pitchFamily="34" charset="0"/>
              <a:cs typeface="Arial" panose="020B0604020202020204" pitchFamily="34" charset="0"/>
            </a:endParaRP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538</a:t>
            </a:r>
            <a:endParaRPr lang="en-US" sz="2000" b="1" dirty="0">
              <a:solidFill>
                <a:srgbClr val="000000"/>
              </a:solidFill>
              <a:latin typeface="Arial" panose="020B0604020202020204" pitchFamily="34" charset="0"/>
              <a:cs typeface="Arial" panose="020B0604020202020204" pitchFamily="34" charset="0"/>
            </a:endParaRP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المملكة</a:t>
            </a:r>
            <a:endParaRPr lang="en-US" sz="1600" b="1" dirty="0">
              <a:solidFill>
                <a:srgbClr val="000000"/>
              </a:solidFill>
              <a:latin typeface="Arial" panose="020B0604020202020204" pitchFamily="34" charset="0"/>
              <a:cs typeface="Arial" panose="020B0604020202020204" pitchFamily="34"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a:t>
            </a:r>
            <a:r>
              <a:rPr lang="ar-JO" sz="2000" b="1" dirty="0">
                <a:solidFill>
                  <a:srgbClr val="000000"/>
                </a:solidFill>
                <a:latin typeface="Arial" panose="020B0604020202020204" pitchFamily="34" charset="0"/>
                <a:cs typeface="Arial" panose="020B0604020202020204" pitchFamily="34" charset="0"/>
              </a:rPr>
              <a:t>- متحدة</a:t>
            </a:r>
            <a:r>
              <a:rPr lang="en-US" sz="2000" b="1" dirty="0">
                <a:solidFill>
                  <a:srgbClr val="000000"/>
                </a:solidFill>
                <a:latin typeface="Arial" panose="020B0604020202020204" pitchFamily="34" charset="0"/>
                <a:cs typeface="Arial" panose="020B0604020202020204" pitchFamily="34" charset="0"/>
              </a:rPr>
              <a:t>----</a:t>
            </a:r>
          </a:p>
        </p:txBody>
      </p:sp>
      <p:sp>
        <p:nvSpPr>
          <p:cNvPr id="349208" name="Rectangle 24"/>
          <p:cNvSpPr>
            <a:spLocks noChangeArrowheads="1"/>
          </p:cNvSpPr>
          <p:nvPr/>
        </p:nvSpPr>
        <p:spPr bwMode="auto">
          <a:xfrm>
            <a:off x="2848644" y="5834063"/>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 منقسمة </a:t>
            </a:r>
            <a:r>
              <a:rPr lang="en-US" sz="2000" b="1" dirty="0">
                <a:solidFill>
                  <a:srgbClr val="000000"/>
                </a:solidFill>
                <a:latin typeface="Arial" panose="020B0604020202020204" pitchFamily="34" charset="0"/>
                <a:cs typeface="Arial" panose="020B0604020202020204" pitchFamily="34" charset="0"/>
              </a:rPr>
              <a:t>----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1700" b="1" dirty="0">
                <a:solidFill>
                  <a:srgbClr val="000000"/>
                </a:solidFill>
                <a:latin typeface="Arial" panose="020B0604020202020204" pitchFamily="34" charset="0"/>
                <a:cs typeface="Arial" panose="020B0604020202020204" pitchFamily="34" charset="0"/>
              </a:rPr>
              <a:t>باقية</a:t>
            </a:r>
            <a:endParaRPr lang="en-US" sz="1700" b="1" dirty="0">
              <a:solidFill>
                <a:srgbClr val="000000"/>
              </a:solidFill>
              <a:latin typeface="Arial" panose="020B0604020202020204" pitchFamily="34" charset="0"/>
              <a:cs typeface="Arial" panose="020B0604020202020204" pitchFamily="34" charset="0"/>
            </a:endParaRP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عائدة</a:t>
            </a:r>
            <a:endParaRPr lang="en-US" sz="2000" b="1" dirty="0">
              <a:solidFill>
                <a:srgbClr val="000000"/>
              </a:solidFill>
              <a:latin typeface="Arial" panose="020B0604020202020204" pitchFamily="34" charset="0"/>
              <a:cs typeface="Arial" panose="020B0604020202020204" pitchFamily="34" charset="0"/>
            </a:endParaRP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1   صموئيل</a:t>
              </a:r>
              <a:endParaRPr lang="en-US" b="1" dirty="0">
                <a:solidFill>
                  <a:srgbClr val="FEFDE3"/>
                </a:solidFill>
                <a:latin typeface="Arial" panose="020B0604020202020204" pitchFamily="34" charset="0"/>
                <a:cs typeface="Arial" panose="020B0604020202020204" pitchFamily="34"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2   صموئيل</a:t>
            </a:r>
            <a:endParaRPr lang="en-US" b="1" dirty="0">
              <a:solidFill>
                <a:srgbClr val="FEFDE3"/>
              </a:solidFill>
              <a:latin typeface="Arial" panose="020B0604020202020204" pitchFamily="34" charset="0"/>
              <a:cs typeface="Arial" panose="020B0604020202020204" pitchFamily="34"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1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2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42900" indent="-342900" algn="ctr" rtl="1">
              <a:lnSpc>
                <a:spcPct val="90000"/>
              </a:lnSpc>
              <a:spcBef>
                <a:spcPct val="20000"/>
              </a:spcBef>
            </a:pPr>
            <a:r>
              <a:rPr lang="ar-JO" altLang="zh-CN" b="1" dirty="0">
                <a:solidFill>
                  <a:srgbClr val="000000"/>
                </a:solidFill>
                <a:latin typeface="Arial" panose="020B0604020202020204" pitchFamily="34" charset="0"/>
                <a:cs typeface="Arial" panose="020B0604020202020204" pitchFamily="34" charset="0"/>
              </a:rPr>
              <a:t>يغطي الملوك الأول 120 سنة : من 971 قبل الميلاد مع تتويج سليمان إلى 852 قبل الميلاد في عهد أخزيا. يمثل عام 931 أهم تاريخ انقسمت فيه مملكة سليمان إلى دولة إسرائيل الشمالية ومملكة يهوذا الجنوبية بعد وفاته.</a:t>
            </a:r>
            <a:endParaRPr lang="en-US" altLang="zh-CN" b="1" dirty="0">
              <a:solidFill>
                <a:srgbClr val="000000"/>
              </a:solidFill>
              <a:latin typeface="Arial" panose="020B0604020202020204" pitchFamily="34" charset="0"/>
              <a:cs typeface="Arial" panose="020B0604020202020204" pitchFamily="34" charset="0"/>
            </a:endParaRP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EFDE3"/>
                  </a:solidFill>
                  <a:latin typeface="Arial" panose="020B0604020202020204" pitchFamily="34" charset="0"/>
                  <a:cs typeface="Arial" panose="020B0604020202020204" pitchFamily="34" charset="0"/>
                </a:rPr>
                <a:t>1       الممالك</a:t>
              </a:r>
              <a:endParaRPr lang="en-US" sz="2000" b="1" dirty="0">
                <a:solidFill>
                  <a:srgbClr val="FEFDE3"/>
                </a:solidFill>
                <a:latin typeface="Arial" panose="020B0604020202020204" pitchFamily="34" charset="0"/>
                <a:cs typeface="Arial" panose="020B0604020202020204" pitchFamily="34"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b="1" dirty="0">
                <a:solidFill>
                  <a:srgbClr val="000000"/>
                </a:solidFill>
                <a:latin typeface="Arial" panose="020B0604020202020204" pitchFamily="34" charset="0"/>
                <a:cs typeface="Arial" panose="020B0604020202020204" pitchFamily="34"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EFDE3"/>
                </a:solidFill>
                <a:latin typeface="Arial" panose="020B0604020202020204" pitchFamily="34" charset="0"/>
                <a:cs typeface="Arial" panose="020B0604020202020204" pitchFamily="34" charset="0"/>
              </a:rPr>
              <a:t>2        الممالك</a:t>
            </a:r>
            <a:endParaRPr lang="en-US" sz="2000" b="1" dirty="0">
              <a:solidFill>
                <a:srgbClr val="FEFDE3"/>
              </a:solidFill>
              <a:latin typeface="Arial" panose="020B0604020202020204" pitchFamily="34" charset="0"/>
              <a:cs typeface="Arial" panose="020B0604020202020204" pitchFamily="34" charset="0"/>
            </a:endParaRP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sz="2000" b="1" dirty="0">
                  <a:solidFill>
                    <a:srgbClr val="FEFDE3"/>
                  </a:solidFill>
                  <a:latin typeface="Arial" panose="020B0604020202020204" pitchFamily="34" charset="0"/>
                  <a:cs typeface="Arial" panose="020B0604020202020204" pitchFamily="34" charset="0"/>
                </a:rPr>
                <a:t>3                 الممالك</a:t>
              </a:r>
              <a:endParaRPr lang="en-US" sz="2000" b="1" dirty="0">
                <a:solidFill>
                  <a:srgbClr val="FEFDE3"/>
                </a:solidFill>
                <a:latin typeface="Arial" panose="020B0604020202020204" pitchFamily="34" charset="0"/>
                <a:ea typeface="Times New Roman" charset="0"/>
                <a:cs typeface="Arial" panose="020B0604020202020204" pitchFamily="34"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sz="2000" b="1" dirty="0">
                  <a:solidFill>
                    <a:srgbClr val="FEFDE3"/>
                  </a:solidFill>
                  <a:latin typeface="Arial" panose="020B0604020202020204" pitchFamily="34" charset="0"/>
                  <a:cs typeface="Arial" panose="020B0604020202020204" pitchFamily="34" charset="0"/>
                </a:rPr>
                <a:t>4                الممالك</a:t>
              </a:r>
              <a:endParaRPr lang="en-US" sz="2000" b="1" dirty="0">
                <a:solidFill>
                  <a:srgbClr val="FEFDE3"/>
                </a:solidFill>
                <a:latin typeface="Arial" panose="020B0604020202020204" pitchFamily="34" charset="0"/>
                <a:ea typeface="Times New Roman" charset="0"/>
                <a:cs typeface="Arial" panose="020B0604020202020204" pitchFamily="34"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b="1" dirty="0">
                <a:solidFill>
                  <a:srgbClr val="000000"/>
                </a:solidFill>
                <a:latin typeface="Arial" panose="020B0604020202020204" pitchFamily="34" charset="0"/>
                <a:cs typeface="Arial" panose="020B0604020202020204" pitchFamily="34"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جيروم</a:t>
            </a:r>
            <a:endParaRPr lang="en-US"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7942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2723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kumimoji="1" lang="ar-JO" b="1" dirty="0">
                <a:solidFill>
                  <a:srgbClr val="FFFFFF"/>
                </a:solidFill>
                <a:latin typeface="Traditional Arabic" panose="02020603050405020304" pitchFamily="18" charset="-78"/>
                <a:ea typeface="ＭＳ Ｐゴシック" charset="0"/>
                <a:cs typeface="Traditional Arabic" panose="02020603050405020304" pitchFamily="18" charset="-78"/>
              </a:rPr>
              <a:t>لماذا يوجد سجلَّيْن؟</a:t>
            </a:r>
            <a:endParaRPr kumimoji="1" lang="en-US" b="1"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grpSp>
        <p:nvGrpSpPr>
          <p:cNvPr id="272387" name="Group 4"/>
          <p:cNvGrpSpPr>
            <a:grpSpLocks/>
          </p:cNvGrpSpPr>
          <p:nvPr/>
        </p:nvGrpSpPr>
        <p:grpSpPr bwMode="auto">
          <a:xfrm>
            <a:off x="0" y="1828800"/>
            <a:ext cx="9144000" cy="5029200"/>
            <a:chOff x="0" y="0"/>
            <a:chExt cx="3792" cy="5815"/>
          </a:xfrm>
        </p:grpSpPr>
        <p:grpSp>
          <p:nvGrpSpPr>
            <p:cNvPr id="272392" name="Group 5"/>
            <p:cNvGrpSpPr>
              <a:grpSpLocks/>
            </p:cNvGrpSpPr>
            <p:nvPr/>
          </p:nvGrpSpPr>
          <p:grpSpPr bwMode="auto">
            <a:xfrm>
              <a:off x="0" y="0"/>
              <a:ext cx="744" cy="461"/>
              <a:chOff x="0" y="0"/>
              <a:chExt cx="744" cy="461"/>
            </a:xfrm>
          </p:grpSpPr>
          <p:sp>
            <p:nvSpPr>
              <p:cNvPr id="272546"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47" name="Group 7"/>
              <p:cNvGrpSpPr>
                <a:grpSpLocks/>
              </p:cNvGrpSpPr>
              <p:nvPr/>
            </p:nvGrpSpPr>
            <p:grpSpPr bwMode="auto">
              <a:xfrm>
                <a:off x="0" y="0"/>
                <a:ext cx="744" cy="461"/>
                <a:chOff x="0" y="0"/>
                <a:chExt cx="744" cy="461"/>
              </a:xfrm>
            </p:grpSpPr>
            <p:sp>
              <p:nvSpPr>
                <p:cNvPr id="27254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9" name="Rectangle 9"/>
                <p:cNvSpPr>
                  <a:spLocks noChangeArrowheads="1"/>
                </p:cNvSpPr>
                <p:nvPr/>
              </p:nvSpPr>
              <p:spPr bwMode="auto">
                <a:xfrm>
                  <a:off x="0" y="0"/>
                  <a:ext cx="74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3" name="Group 10"/>
            <p:cNvGrpSpPr>
              <a:grpSpLocks/>
            </p:cNvGrpSpPr>
            <p:nvPr/>
          </p:nvGrpSpPr>
          <p:grpSpPr bwMode="auto">
            <a:xfrm>
              <a:off x="744" y="0"/>
              <a:ext cx="1328" cy="461"/>
              <a:chOff x="744" y="0"/>
              <a:chExt cx="1328" cy="461"/>
            </a:xfrm>
          </p:grpSpPr>
          <p:sp>
            <p:nvSpPr>
              <p:cNvPr id="27254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43" name="Group 12"/>
              <p:cNvGrpSpPr>
                <a:grpSpLocks/>
              </p:cNvGrpSpPr>
              <p:nvPr/>
            </p:nvGrpSpPr>
            <p:grpSpPr bwMode="auto">
              <a:xfrm>
                <a:off x="744" y="0"/>
                <a:ext cx="1328" cy="461"/>
                <a:chOff x="744" y="0"/>
                <a:chExt cx="1328" cy="461"/>
              </a:xfrm>
            </p:grpSpPr>
            <p:sp>
              <p:nvSpPr>
                <p:cNvPr id="272544"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5" name="Rectangle 14"/>
                <p:cNvSpPr>
                  <a:spLocks noChangeArrowheads="1"/>
                </p:cNvSpPr>
                <p:nvPr/>
              </p:nvSpPr>
              <p:spPr bwMode="auto">
                <a:xfrm>
                  <a:off x="744" y="0"/>
                  <a:ext cx="1328"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4" name="Group 15"/>
            <p:cNvGrpSpPr>
              <a:grpSpLocks/>
            </p:cNvGrpSpPr>
            <p:nvPr/>
          </p:nvGrpSpPr>
          <p:grpSpPr bwMode="auto">
            <a:xfrm>
              <a:off x="2072" y="0"/>
              <a:ext cx="1720" cy="461"/>
              <a:chOff x="2072" y="0"/>
              <a:chExt cx="1720" cy="461"/>
            </a:xfrm>
          </p:grpSpPr>
          <p:sp>
            <p:nvSpPr>
              <p:cNvPr id="27253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39" name="Group 17"/>
              <p:cNvGrpSpPr>
                <a:grpSpLocks/>
              </p:cNvGrpSpPr>
              <p:nvPr/>
            </p:nvGrpSpPr>
            <p:grpSpPr bwMode="auto">
              <a:xfrm>
                <a:off x="2072" y="0"/>
                <a:ext cx="1720" cy="461"/>
                <a:chOff x="2072" y="0"/>
                <a:chExt cx="1720" cy="461"/>
              </a:xfrm>
            </p:grpSpPr>
            <p:sp>
              <p:nvSpPr>
                <p:cNvPr id="272540"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1" name="Rectangle 19"/>
                <p:cNvSpPr>
                  <a:spLocks noChangeArrowheads="1"/>
                </p:cNvSpPr>
                <p:nvPr/>
              </p:nvSpPr>
              <p:spPr bwMode="auto">
                <a:xfrm>
                  <a:off x="2072" y="0"/>
                  <a:ext cx="1720"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5" name="Group 20"/>
            <p:cNvGrpSpPr>
              <a:grpSpLocks/>
            </p:cNvGrpSpPr>
            <p:nvPr/>
          </p:nvGrpSpPr>
          <p:grpSpPr bwMode="auto">
            <a:xfrm>
              <a:off x="0" y="461"/>
              <a:ext cx="744" cy="473"/>
              <a:chOff x="0" y="461"/>
              <a:chExt cx="744" cy="473"/>
            </a:xfrm>
          </p:grpSpPr>
          <p:sp>
            <p:nvSpPr>
              <p:cNvPr id="27253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35" name="Group 22"/>
              <p:cNvGrpSpPr>
                <a:grpSpLocks/>
              </p:cNvGrpSpPr>
              <p:nvPr/>
            </p:nvGrpSpPr>
            <p:grpSpPr bwMode="auto">
              <a:xfrm>
                <a:off x="0" y="461"/>
                <a:ext cx="744" cy="473"/>
                <a:chOff x="0" y="461"/>
                <a:chExt cx="744" cy="473"/>
              </a:xfrm>
            </p:grpSpPr>
            <p:sp>
              <p:nvSpPr>
                <p:cNvPr id="55319" name="Rectangle 23"/>
                <p:cNvSpPr>
                  <a:spLocks noChangeArrowheads="1"/>
                </p:cNvSpPr>
                <p:nvPr/>
              </p:nvSpPr>
              <p:spPr bwMode="auto">
                <a:xfrm>
                  <a:off x="32" y="52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ملوكٌ على...</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37" name="Rectangle 24"/>
                <p:cNvSpPr>
                  <a:spLocks noChangeArrowheads="1"/>
                </p:cNvSpPr>
                <p:nvPr/>
              </p:nvSpPr>
              <p:spPr bwMode="auto">
                <a:xfrm>
                  <a:off x="0" y="461"/>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6" name="Group 25"/>
            <p:cNvGrpSpPr>
              <a:grpSpLocks/>
            </p:cNvGrpSpPr>
            <p:nvPr/>
          </p:nvGrpSpPr>
          <p:grpSpPr bwMode="auto">
            <a:xfrm>
              <a:off x="744" y="461"/>
              <a:ext cx="1328" cy="403"/>
              <a:chOff x="744" y="461"/>
              <a:chExt cx="1328" cy="403"/>
            </a:xfrm>
          </p:grpSpPr>
          <p:sp>
            <p:nvSpPr>
              <p:cNvPr id="272532" name="Rectangle 26"/>
              <p:cNvSpPr>
                <a:spLocks noChangeArrowheads="1"/>
              </p:cNvSpPr>
              <p:nvPr/>
            </p:nvSpPr>
            <p:spPr bwMode="auto">
              <a:xfrm>
                <a:off x="776" y="461"/>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إسرائيل ويهوذا</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33" name="Rectangle 27"/>
              <p:cNvSpPr>
                <a:spLocks noChangeArrowheads="1"/>
              </p:cNvSpPr>
              <p:nvPr/>
            </p:nvSpPr>
            <p:spPr bwMode="auto">
              <a:xfrm>
                <a:off x="744" y="461"/>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397" name="Group 28"/>
            <p:cNvGrpSpPr>
              <a:grpSpLocks/>
            </p:cNvGrpSpPr>
            <p:nvPr/>
          </p:nvGrpSpPr>
          <p:grpSpPr bwMode="auto">
            <a:xfrm>
              <a:off x="2072" y="461"/>
              <a:ext cx="1720" cy="403"/>
              <a:chOff x="2072" y="461"/>
              <a:chExt cx="1720" cy="403"/>
            </a:xfrm>
          </p:grpSpPr>
          <p:sp>
            <p:nvSpPr>
              <p:cNvPr id="272530" name="Rectangle 29"/>
              <p:cNvSpPr>
                <a:spLocks noChangeArrowheads="1"/>
              </p:cNvSpPr>
              <p:nvPr/>
            </p:nvSpPr>
            <p:spPr bwMode="auto">
              <a:xfrm>
                <a:off x="2104" y="461"/>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يهوذا (بصورةٍ حصريَّةٍ تقريبًا)</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31" name="Rectangle 30"/>
              <p:cNvSpPr>
                <a:spLocks noChangeArrowheads="1"/>
              </p:cNvSpPr>
              <p:nvPr/>
            </p:nvSpPr>
            <p:spPr bwMode="auto">
              <a:xfrm>
                <a:off x="2072" y="461"/>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398" name="Group 31"/>
            <p:cNvGrpSpPr>
              <a:grpSpLocks/>
            </p:cNvGrpSpPr>
            <p:nvPr/>
          </p:nvGrpSpPr>
          <p:grpSpPr bwMode="auto">
            <a:xfrm>
              <a:off x="0" y="864"/>
              <a:ext cx="744" cy="403"/>
              <a:chOff x="0" y="864"/>
              <a:chExt cx="744" cy="403"/>
            </a:xfrm>
          </p:grpSpPr>
          <p:sp>
            <p:nvSpPr>
              <p:cNvPr id="27252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27" name="Group 33"/>
              <p:cNvGrpSpPr>
                <a:grpSpLocks/>
              </p:cNvGrpSpPr>
              <p:nvPr/>
            </p:nvGrpSpPr>
            <p:grpSpPr bwMode="auto">
              <a:xfrm>
                <a:off x="0" y="864"/>
                <a:ext cx="744" cy="403"/>
                <a:chOff x="0" y="864"/>
                <a:chExt cx="744" cy="403"/>
              </a:xfrm>
            </p:grpSpPr>
            <p:sp>
              <p:nvSpPr>
                <p:cNvPr id="5533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العناصر</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29" name="Rectangle 35"/>
                <p:cNvSpPr>
                  <a:spLocks noChangeArrowheads="1"/>
                </p:cNvSpPr>
                <p:nvPr/>
              </p:nvSpPr>
              <p:spPr bwMode="auto">
                <a:xfrm>
                  <a:off x="0" y="864"/>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9" name="Group 36"/>
            <p:cNvGrpSpPr>
              <a:grpSpLocks/>
            </p:cNvGrpSpPr>
            <p:nvPr/>
          </p:nvGrpSpPr>
          <p:grpSpPr bwMode="auto">
            <a:xfrm>
              <a:off x="744" y="864"/>
              <a:ext cx="1328" cy="403"/>
              <a:chOff x="744" y="864"/>
              <a:chExt cx="1328" cy="403"/>
            </a:xfrm>
          </p:grpSpPr>
          <p:sp>
            <p:nvSpPr>
              <p:cNvPr id="272524" name="Rectangle 37"/>
              <p:cNvSpPr>
                <a:spLocks noChangeArrowheads="1"/>
              </p:cNvSpPr>
              <p:nvPr/>
            </p:nvSpPr>
            <p:spPr bwMode="auto">
              <a:xfrm>
                <a:off x="776" y="864"/>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مَلَكِيّ/نبويّ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25" name="Rectangle 38"/>
              <p:cNvSpPr>
                <a:spLocks noChangeArrowheads="1"/>
              </p:cNvSpPr>
              <p:nvPr/>
            </p:nvSpPr>
            <p:spPr bwMode="auto">
              <a:xfrm>
                <a:off x="744" y="864"/>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0" name="Group 39"/>
            <p:cNvGrpSpPr>
              <a:grpSpLocks/>
            </p:cNvGrpSpPr>
            <p:nvPr/>
          </p:nvGrpSpPr>
          <p:grpSpPr bwMode="auto">
            <a:xfrm>
              <a:off x="2072" y="864"/>
              <a:ext cx="1720" cy="403"/>
              <a:chOff x="2072" y="864"/>
              <a:chExt cx="1720" cy="403"/>
            </a:xfrm>
          </p:grpSpPr>
          <p:sp>
            <p:nvSpPr>
              <p:cNvPr id="272522" name="Rectangle 40"/>
              <p:cNvSpPr>
                <a:spLocks noChangeArrowheads="1"/>
              </p:cNvSpPr>
              <p:nvPr/>
            </p:nvSpPr>
            <p:spPr bwMode="auto">
              <a:xfrm>
                <a:off x="2104" y="864"/>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كهنوتيٌّ (الهيكل/العبادة)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23" name="Rectangle 41"/>
              <p:cNvSpPr>
                <a:spLocks noChangeArrowheads="1"/>
              </p:cNvSpPr>
              <p:nvPr/>
            </p:nvSpPr>
            <p:spPr bwMode="auto">
              <a:xfrm>
                <a:off x="2072" y="864"/>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1" name="Group 42"/>
            <p:cNvGrpSpPr>
              <a:grpSpLocks/>
            </p:cNvGrpSpPr>
            <p:nvPr/>
          </p:nvGrpSpPr>
          <p:grpSpPr bwMode="auto">
            <a:xfrm>
              <a:off x="0" y="1267"/>
              <a:ext cx="744" cy="403"/>
              <a:chOff x="0" y="1267"/>
              <a:chExt cx="744" cy="403"/>
            </a:xfrm>
          </p:grpSpPr>
          <p:sp>
            <p:nvSpPr>
              <p:cNvPr id="27251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19" name="Group 44"/>
              <p:cNvGrpSpPr>
                <a:grpSpLocks/>
              </p:cNvGrpSpPr>
              <p:nvPr/>
            </p:nvGrpSpPr>
            <p:grpSpPr bwMode="auto">
              <a:xfrm>
                <a:off x="0" y="1267"/>
                <a:ext cx="744" cy="403"/>
                <a:chOff x="0" y="1267"/>
                <a:chExt cx="744" cy="403"/>
              </a:xfrm>
            </p:grpSpPr>
            <p:sp>
              <p:nvSpPr>
                <p:cNvPr id="5534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التقييم</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21" name="Rectangle 46"/>
                <p:cNvSpPr>
                  <a:spLocks noChangeArrowheads="1"/>
                </p:cNvSpPr>
                <p:nvPr/>
              </p:nvSpPr>
              <p:spPr bwMode="auto">
                <a:xfrm>
                  <a:off x="0" y="1267"/>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2" name="Group 47"/>
            <p:cNvGrpSpPr>
              <a:grpSpLocks/>
            </p:cNvGrpSpPr>
            <p:nvPr/>
          </p:nvGrpSpPr>
          <p:grpSpPr bwMode="auto">
            <a:xfrm>
              <a:off x="744" y="1267"/>
              <a:ext cx="1328" cy="403"/>
              <a:chOff x="744" y="1267"/>
              <a:chExt cx="1328" cy="403"/>
            </a:xfrm>
          </p:grpSpPr>
          <p:sp>
            <p:nvSpPr>
              <p:cNvPr id="272516" name="Rectangle 48"/>
              <p:cNvSpPr>
                <a:spLocks noChangeArrowheads="1"/>
              </p:cNvSpPr>
              <p:nvPr/>
            </p:nvSpPr>
            <p:spPr bwMode="auto">
              <a:xfrm>
                <a:off x="776" y="1267"/>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يرتكز على الناموس الموسويّ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17" name="Rectangle 49"/>
              <p:cNvSpPr>
                <a:spLocks noChangeArrowheads="1"/>
              </p:cNvSpPr>
              <p:nvPr/>
            </p:nvSpPr>
            <p:spPr bwMode="auto">
              <a:xfrm>
                <a:off x="744" y="1267"/>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3" name="Group 50"/>
            <p:cNvGrpSpPr>
              <a:grpSpLocks/>
            </p:cNvGrpSpPr>
            <p:nvPr/>
          </p:nvGrpSpPr>
          <p:grpSpPr bwMode="auto">
            <a:xfrm>
              <a:off x="2072" y="1267"/>
              <a:ext cx="1720" cy="403"/>
              <a:chOff x="2072" y="1267"/>
              <a:chExt cx="1720" cy="403"/>
            </a:xfrm>
          </p:grpSpPr>
          <p:sp>
            <p:nvSpPr>
              <p:cNvPr id="272514" name="Rectangle 51"/>
              <p:cNvSpPr>
                <a:spLocks noChangeArrowheads="1"/>
              </p:cNvSpPr>
              <p:nvPr/>
            </p:nvSpPr>
            <p:spPr bwMode="auto">
              <a:xfrm>
                <a:off x="2104" y="1267"/>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يرتكز على داود/عبادة يهوه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15" name="Rectangle 52"/>
              <p:cNvSpPr>
                <a:spLocks noChangeArrowheads="1"/>
              </p:cNvSpPr>
              <p:nvPr/>
            </p:nvSpPr>
            <p:spPr bwMode="auto">
              <a:xfrm>
                <a:off x="2072" y="1267"/>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4" name="Group 53"/>
            <p:cNvGrpSpPr>
              <a:grpSpLocks/>
            </p:cNvGrpSpPr>
            <p:nvPr/>
          </p:nvGrpSpPr>
          <p:grpSpPr bwMode="auto">
            <a:xfrm>
              <a:off x="0" y="1670"/>
              <a:ext cx="744" cy="403"/>
              <a:chOff x="0" y="1670"/>
              <a:chExt cx="744" cy="403"/>
            </a:xfrm>
          </p:grpSpPr>
          <p:sp>
            <p:nvSpPr>
              <p:cNvPr id="27251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11" name="Group 55"/>
              <p:cNvGrpSpPr>
                <a:grpSpLocks/>
              </p:cNvGrpSpPr>
              <p:nvPr/>
            </p:nvGrpSpPr>
            <p:grpSpPr bwMode="auto">
              <a:xfrm>
                <a:off x="0" y="1670"/>
                <a:ext cx="744" cy="403"/>
                <a:chOff x="0" y="1670"/>
                <a:chExt cx="744" cy="403"/>
              </a:xfrm>
            </p:grpSpPr>
            <p:sp>
              <p:nvSpPr>
                <p:cNvPr id="5535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الغرض</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13" name="Rectangle 57"/>
                <p:cNvSpPr>
                  <a:spLocks noChangeArrowheads="1"/>
                </p:cNvSpPr>
                <p:nvPr/>
              </p:nvSpPr>
              <p:spPr bwMode="auto">
                <a:xfrm>
                  <a:off x="0" y="1670"/>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5" name="Group 58"/>
            <p:cNvGrpSpPr>
              <a:grpSpLocks/>
            </p:cNvGrpSpPr>
            <p:nvPr/>
          </p:nvGrpSpPr>
          <p:grpSpPr bwMode="auto">
            <a:xfrm>
              <a:off x="744" y="1670"/>
              <a:ext cx="1328" cy="403"/>
              <a:chOff x="744" y="1670"/>
              <a:chExt cx="1328" cy="403"/>
            </a:xfrm>
          </p:grpSpPr>
          <p:sp>
            <p:nvSpPr>
              <p:cNvPr id="272508" name="Rectangle 59"/>
              <p:cNvSpPr>
                <a:spLocks noChangeArrowheads="1"/>
              </p:cNvSpPr>
              <p:nvPr/>
            </p:nvSpPr>
            <p:spPr bwMode="auto">
              <a:xfrm>
                <a:off x="776" y="1670"/>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أخلاقيّ: دينونة كلتا الأمَّتين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9" name="Rectangle 60"/>
              <p:cNvSpPr>
                <a:spLocks noChangeArrowheads="1"/>
              </p:cNvSpPr>
              <p:nvPr/>
            </p:nvSpPr>
            <p:spPr bwMode="auto">
              <a:xfrm>
                <a:off x="744" y="1670"/>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6" name="Group 61"/>
            <p:cNvGrpSpPr>
              <a:grpSpLocks/>
            </p:cNvGrpSpPr>
            <p:nvPr/>
          </p:nvGrpSpPr>
          <p:grpSpPr bwMode="auto">
            <a:xfrm>
              <a:off x="2072" y="1670"/>
              <a:ext cx="1720" cy="403"/>
              <a:chOff x="2072" y="1670"/>
              <a:chExt cx="1720" cy="403"/>
            </a:xfrm>
          </p:grpSpPr>
          <p:sp>
            <p:nvSpPr>
              <p:cNvPr id="272506" name="Rectangle 62"/>
              <p:cNvSpPr>
                <a:spLocks noChangeArrowheads="1"/>
              </p:cNvSpPr>
              <p:nvPr/>
            </p:nvSpPr>
            <p:spPr bwMode="auto">
              <a:xfrm>
                <a:off x="2104" y="1670"/>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العهد: بَرَكة يهوذا بسبب داود</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7" name="Rectangle 63"/>
              <p:cNvSpPr>
                <a:spLocks noChangeArrowheads="1"/>
              </p:cNvSpPr>
              <p:nvPr/>
            </p:nvSpPr>
            <p:spPr bwMode="auto">
              <a:xfrm>
                <a:off x="2072" y="1670"/>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7" name="Group 64"/>
            <p:cNvGrpSpPr>
              <a:grpSpLocks/>
            </p:cNvGrpSpPr>
            <p:nvPr/>
          </p:nvGrpSpPr>
          <p:grpSpPr bwMode="auto">
            <a:xfrm>
              <a:off x="0" y="2073"/>
              <a:ext cx="744" cy="403"/>
              <a:chOff x="0" y="2073"/>
              <a:chExt cx="744" cy="403"/>
            </a:xfrm>
          </p:grpSpPr>
          <p:sp>
            <p:nvSpPr>
              <p:cNvPr id="27250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03" name="Group 66"/>
              <p:cNvGrpSpPr>
                <a:grpSpLocks/>
              </p:cNvGrpSpPr>
              <p:nvPr/>
            </p:nvGrpSpPr>
            <p:grpSpPr bwMode="auto">
              <a:xfrm>
                <a:off x="0" y="2073"/>
                <a:ext cx="744" cy="403"/>
                <a:chOff x="0" y="2073"/>
                <a:chExt cx="744" cy="403"/>
              </a:xfrm>
            </p:grpSpPr>
            <p:sp>
              <p:nvSpPr>
                <p:cNvPr id="5536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المؤلِّف</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05" name="Rectangle 68"/>
                <p:cNvSpPr>
                  <a:spLocks noChangeArrowheads="1"/>
                </p:cNvSpPr>
                <p:nvPr/>
              </p:nvSpPr>
              <p:spPr bwMode="auto">
                <a:xfrm>
                  <a:off x="0" y="2073"/>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8" name="Group 69"/>
            <p:cNvGrpSpPr>
              <a:grpSpLocks/>
            </p:cNvGrpSpPr>
            <p:nvPr/>
          </p:nvGrpSpPr>
          <p:grpSpPr bwMode="auto">
            <a:xfrm>
              <a:off x="744" y="2073"/>
              <a:ext cx="1328" cy="403"/>
              <a:chOff x="744" y="2073"/>
              <a:chExt cx="1328" cy="403"/>
            </a:xfrm>
          </p:grpSpPr>
          <p:sp>
            <p:nvSpPr>
              <p:cNvPr id="272500" name="Rectangle 70"/>
              <p:cNvSpPr>
                <a:spLocks noChangeArrowheads="1"/>
              </p:cNvSpPr>
              <p:nvPr/>
            </p:nvSpPr>
            <p:spPr bwMode="auto">
              <a:xfrm>
                <a:off x="776" y="2073"/>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إرميا النبيّ/الكاهن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1" name="Rectangle 71"/>
              <p:cNvSpPr>
                <a:spLocks noChangeArrowheads="1"/>
              </p:cNvSpPr>
              <p:nvPr/>
            </p:nvSpPr>
            <p:spPr bwMode="auto">
              <a:xfrm>
                <a:off x="744" y="2073"/>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9" name="Group 72"/>
            <p:cNvGrpSpPr>
              <a:grpSpLocks/>
            </p:cNvGrpSpPr>
            <p:nvPr/>
          </p:nvGrpSpPr>
          <p:grpSpPr bwMode="auto">
            <a:xfrm>
              <a:off x="2072" y="2073"/>
              <a:ext cx="1720" cy="403"/>
              <a:chOff x="2072" y="2073"/>
              <a:chExt cx="1720" cy="403"/>
            </a:xfrm>
          </p:grpSpPr>
          <p:sp>
            <p:nvSpPr>
              <p:cNvPr id="272498" name="Rectangle 73"/>
              <p:cNvSpPr>
                <a:spLocks noChangeArrowheads="1"/>
              </p:cNvSpPr>
              <p:nvPr/>
            </p:nvSpPr>
            <p:spPr bwMode="auto">
              <a:xfrm>
                <a:off x="2104" y="2073"/>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عزرا الكاهن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9" name="Rectangle 74"/>
              <p:cNvSpPr>
                <a:spLocks noChangeArrowheads="1"/>
              </p:cNvSpPr>
              <p:nvPr/>
            </p:nvSpPr>
            <p:spPr bwMode="auto">
              <a:xfrm>
                <a:off x="2072" y="2073"/>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0" name="Group 75"/>
            <p:cNvGrpSpPr>
              <a:grpSpLocks/>
            </p:cNvGrpSpPr>
            <p:nvPr/>
          </p:nvGrpSpPr>
          <p:grpSpPr bwMode="auto">
            <a:xfrm>
              <a:off x="0" y="2476"/>
              <a:ext cx="744" cy="403"/>
              <a:chOff x="0" y="2476"/>
              <a:chExt cx="744" cy="403"/>
            </a:xfrm>
          </p:grpSpPr>
          <p:sp>
            <p:nvSpPr>
              <p:cNvPr id="27249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95" name="Group 77"/>
              <p:cNvGrpSpPr>
                <a:grpSpLocks/>
              </p:cNvGrpSpPr>
              <p:nvPr/>
            </p:nvGrpSpPr>
            <p:grpSpPr bwMode="auto">
              <a:xfrm>
                <a:off x="0" y="2476"/>
                <a:ext cx="744" cy="403"/>
                <a:chOff x="0" y="2476"/>
                <a:chExt cx="744" cy="403"/>
              </a:xfrm>
            </p:grpSpPr>
            <p:sp>
              <p:nvSpPr>
                <p:cNvPr id="5537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الأمانة</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97" name="Rectangle 79"/>
                <p:cNvSpPr>
                  <a:spLocks noChangeArrowheads="1"/>
                </p:cNvSpPr>
                <p:nvPr/>
              </p:nvSpPr>
              <p:spPr bwMode="auto">
                <a:xfrm>
                  <a:off x="0" y="247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1" name="Group 80"/>
            <p:cNvGrpSpPr>
              <a:grpSpLocks/>
            </p:cNvGrpSpPr>
            <p:nvPr/>
          </p:nvGrpSpPr>
          <p:grpSpPr bwMode="auto">
            <a:xfrm>
              <a:off x="744" y="2476"/>
              <a:ext cx="1328" cy="403"/>
              <a:chOff x="744" y="2476"/>
              <a:chExt cx="1328" cy="403"/>
            </a:xfrm>
          </p:grpSpPr>
          <p:sp>
            <p:nvSpPr>
              <p:cNvPr id="272492" name="Rectangle 81"/>
              <p:cNvSpPr>
                <a:spLocks noChangeArrowheads="1"/>
              </p:cNvSpPr>
              <p:nvPr/>
            </p:nvSpPr>
            <p:spPr bwMode="auto">
              <a:xfrm>
                <a:off x="776" y="247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عدم أمانة الإنسان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3" name="Rectangle 82"/>
              <p:cNvSpPr>
                <a:spLocks noChangeArrowheads="1"/>
              </p:cNvSpPr>
              <p:nvPr/>
            </p:nvSpPr>
            <p:spPr bwMode="auto">
              <a:xfrm>
                <a:off x="744" y="247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2" name="Group 83"/>
            <p:cNvGrpSpPr>
              <a:grpSpLocks/>
            </p:cNvGrpSpPr>
            <p:nvPr/>
          </p:nvGrpSpPr>
          <p:grpSpPr bwMode="auto">
            <a:xfrm>
              <a:off x="2072" y="2476"/>
              <a:ext cx="1720" cy="403"/>
              <a:chOff x="2072" y="2476"/>
              <a:chExt cx="1720" cy="403"/>
            </a:xfrm>
          </p:grpSpPr>
          <p:sp>
            <p:nvSpPr>
              <p:cNvPr id="272490" name="Rectangle 84"/>
              <p:cNvSpPr>
                <a:spLocks noChangeArrowheads="1"/>
              </p:cNvSpPr>
              <p:nvPr/>
            </p:nvSpPr>
            <p:spPr bwMode="auto">
              <a:xfrm>
                <a:off x="2104" y="247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أمانة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1" name="Rectangle 85"/>
              <p:cNvSpPr>
                <a:spLocks noChangeArrowheads="1"/>
              </p:cNvSpPr>
              <p:nvPr/>
            </p:nvSpPr>
            <p:spPr bwMode="auto">
              <a:xfrm>
                <a:off x="2072" y="247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3" name="Group 86"/>
            <p:cNvGrpSpPr>
              <a:grpSpLocks/>
            </p:cNvGrpSpPr>
            <p:nvPr/>
          </p:nvGrpSpPr>
          <p:grpSpPr bwMode="auto">
            <a:xfrm>
              <a:off x="0" y="2879"/>
              <a:ext cx="744" cy="403"/>
              <a:chOff x="0" y="2879"/>
              <a:chExt cx="744" cy="403"/>
            </a:xfrm>
          </p:grpSpPr>
          <p:sp>
            <p:nvSpPr>
              <p:cNvPr id="27248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87" name="Group 88"/>
              <p:cNvGrpSpPr>
                <a:grpSpLocks/>
              </p:cNvGrpSpPr>
              <p:nvPr/>
            </p:nvGrpSpPr>
            <p:grpSpPr bwMode="auto">
              <a:xfrm>
                <a:off x="0" y="2879"/>
                <a:ext cx="744" cy="403"/>
                <a:chOff x="0" y="2879"/>
                <a:chExt cx="744" cy="403"/>
              </a:xfrm>
            </p:grpSpPr>
            <p:sp>
              <p:nvSpPr>
                <p:cNvPr id="5538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المشهد (الرؤية)</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89" name="Rectangle 90"/>
                <p:cNvSpPr>
                  <a:spLocks noChangeArrowheads="1"/>
                </p:cNvSpPr>
                <p:nvPr/>
              </p:nvSpPr>
              <p:spPr bwMode="auto">
                <a:xfrm>
                  <a:off x="0" y="287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4" name="Group 91"/>
            <p:cNvGrpSpPr>
              <a:grpSpLocks/>
            </p:cNvGrpSpPr>
            <p:nvPr/>
          </p:nvGrpSpPr>
          <p:grpSpPr bwMode="auto">
            <a:xfrm>
              <a:off x="744" y="2879"/>
              <a:ext cx="1328" cy="403"/>
              <a:chOff x="744" y="2879"/>
              <a:chExt cx="1328" cy="403"/>
            </a:xfrm>
          </p:grpSpPr>
          <p:sp>
            <p:nvSpPr>
              <p:cNvPr id="272484" name="Rectangle 92"/>
              <p:cNvSpPr>
                <a:spLocks noChangeArrowheads="1"/>
              </p:cNvSpPr>
              <p:nvPr/>
            </p:nvSpPr>
            <p:spPr bwMode="auto">
              <a:xfrm>
                <a:off x="776" y="287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سلبيّ: تمرُّد/مأساة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85" name="Rectangle 93"/>
              <p:cNvSpPr>
                <a:spLocks noChangeArrowheads="1"/>
              </p:cNvSpPr>
              <p:nvPr/>
            </p:nvSpPr>
            <p:spPr bwMode="auto">
              <a:xfrm>
                <a:off x="744" y="287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5" name="Group 94"/>
            <p:cNvGrpSpPr>
              <a:grpSpLocks/>
            </p:cNvGrpSpPr>
            <p:nvPr/>
          </p:nvGrpSpPr>
          <p:grpSpPr bwMode="auto">
            <a:xfrm>
              <a:off x="2072" y="2879"/>
              <a:ext cx="1720" cy="403"/>
              <a:chOff x="2072" y="2879"/>
              <a:chExt cx="1720" cy="403"/>
            </a:xfrm>
          </p:grpSpPr>
          <p:sp>
            <p:nvSpPr>
              <p:cNvPr id="272482" name="Rectangle 95"/>
              <p:cNvSpPr>
                <a:spLocks noChangeArrowheads="1"/>
              </p:cNvSpPr>
              <p:nvPr/>
            </p:nvSpPr>
            <p:spPr bwMode="auto">
              <a:xfrm>
                <a:off x="2104" y="287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إيجابيّ: رجاءٌ وسط الارتداد/المأساة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83" name="Rectangle 96"/>
              <p:cNvSpPr>
                <a:spLocks noChangeArrowheads="1"/>
              </p:cNvSpPr>
              <p:nvPr/>
            </p:nvSpPr>
            <p:spPr bwMode="auto">
              <a:xfrm>
                <a:off x="2072" y="287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6" name="Group 97"/>
            <p:cNvGrpSpPr>
              <a:grpSpLocks/>
            </p:cNvGrpSpPr>
            <p:nvPr/>
          </p:nvGrpSpPr>
          <p:grpSpPr bwMode="auto">
            <a:xfrm>
              <a:off x="0" y="3282"/>
              <a:ext cx="744" cy="403"/>
              <a:chOff x="0" y="3282"/>
              <a:chExt cx="744" cy="403"/>
            </a:xfrm>
          </p:grpSpPr>
          <p:sp>
            <p:nvSpPr>
              <p:cNvPr id="27247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79" name="Group 99"/>
              <p:cNvGrpSpPr>
                <a:grpSpLocks/>
              </p:cNvGrpSpPr>
              <p:nvPr/>
            </p:nvGrpSpPr>
            <p:grpSpPr bwMode="auto">
              <a:xfrm>
                <a:off x="0" y="3282"/>
                <a:ext cx="744" cy="403"/>
                <a:chOff x="0" y="3282"/>
                <a:chExt cx="744" cy="403"/>
              </a:xfrm>
            </p:grpSpPr>
            <p:sp>
              <p:nvSpPr>
                <p:cNvPr id="5539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المستلِمين</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81" name="Rectangle 101"/>
                <p:cNvSpPr>
                  <a:spLocks noChangeArrowheads="1"/>
                </p:cNvSpPr>
                <p:nvPr/>
              </p:nvSpPr>
              <p:spPr bwMode="auto">
                <a:xfrm>
                  <a:off x="0" y="328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7" name="Group 102"/>
            <p:cNvGrpSpPr>
              <a:grpSpLocks/>
            </p:cNvGrpSpPr>
            <p:nvPr/>
          </p:nvGrpSpPr>
          <p:grpSpPr bwMode="auto">
            <a:xfrm>
              <a:off x="744" y="3282"/>
              <a:ext cx="1328" cy="403"/>
              <a:chOff x="744" y="3282"/>
              <a:chExt cx="1328" cy="403"/>
            </a:xfrm>
          </p:grpSpPr>
          <p:sp>
            <p:nvSpPr>
              <p:cNvPr id="272476" name="Rectangle 103"/>
              <p:cNvSpPr>
                <a:spLocks noChangeArrowheads="1"/>
              </p:cNvSpPr>
              <p:nvPr/>
            </p:nvSpPr>
            <p:spPr bwMode="auto">
              <a:xfrm>
                <a:off x="776" y="328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يهود السبي (تقريبًا 550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77" name="Rectangle 104"/>
              <p:cNvSpPr>
                <a:spLocks noChangeArrowheads="1"/>
              </p:cNvSpPr>
              <p:nvPr/>
            </p:nvSpPr>
            <p:spPr bwMode="auto">
              <a:xfrm>
                <a:off x="744" y="328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8" name="Group 105"/>
            <p:cNvGrpSpPr>
              <a:grpSpLocks/>
            </p:cNvGrpSpPr>
            <p:nvPr/>
          </p:nvGrpSpPr>
          <p:grpSpPr bwMode="auto">
            <a:xfrm>
              <a:off x="2072" y="3282"/>
              <a:ext cx="1720" cy="403"/>
              <a:chOff x="2072" y="3282"/>
              <a:chExt cx="1720" cy="403"/>
            </a:xfrm>
          </p:grpSpPr>
          <p:sp>
            <p:nvSpPr>
              <p:cNvPr id="272474" name="Rectangle 106"/>
              <p:cNvSpPr>
                <a:spLocks noChangeArrowheads="1"/>
              </p:cNvSpPr>
              <p:nvPr/>
            </p:nvSpPr>
            <p:spPr bwMode="auto">
              <a:xfrm>
                <a:off x="2104" y="328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يهود ما بَعْدَ السبي (تقريبًا 440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75" name="Rectangle 107"/>
              <p:cNvSpPr>
                <a:spLocks noChangeArrowheads="1"/>
              </p:cNvSpPr>
              <p:nvPr/>
            </p:nvSpPr>
            <p:spPr bwMode="auto">
              <a:xfrm>
                <a:off x="2072" y="328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9" name="Group 108"/>
            <p:cNvGrpSpPr>
              <a:grpSpLocks/>
            </p:cNvGrpSpPr>
            <p:nvPr/>
          </p:nvGrpSpPr>
          <p:grpSpPr bwMode="auto">
            <a:xfrm>
              <a:off x="0" y="3685"/>
              <a:ext cx="744" cy="403"/>
              <a:chOff x="0" y="3685"/>
              <a:chExt cx="744" cy="403"/>
            </a:xfrm>
          </p:grpSpPr>
          <p:sp>
            <p:nvSpPr>
              <p:cNvPr id="27247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71" name="Group 110"/>
              <p:cNvGrpSpPr>
                <a:grpSpLocks/>
              </p:cNvGrpSpPr>
              <p:nvPr/>
            </p:nvGrpSpPr>
            <p:grpSpPr bwMode="auto">
              <a:xfrm>
                <a:off x="0" y="3685"/>
                <a:ext cx="744" cy="403"/>
                <a:chOff x="0" y="3685"/>
                <a:chExt cx="744" cy="403"/>
              </a:xfrm>
            </p:grpSpPr>
            <p:sp>
              <p:nvSpPr>
                <p:cNvPr id="5540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السجلُّ (الإطار) الزمنيّ</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73" name="Rectangle 112"/>
                <p:cNvSpPr>
                  <a:spLocks noChangeArrowheads="1"/>
                </p:cNvSpPr>
                <p:nvPr/>
              </p:nvSpPr>
              <p:spPr bwMode="auto">
                <a:xfrm>
                  <a:off x="0" y="3685"/>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0" name="Group 113"/>
            <p:cNvGrpSpPr>
              <a:grpSpLocks/>
            </p:cNvGrpSpPr>
            <p:nvPr/>
          </p:nvGrpSpPr>
          <p:grpSpPr bwMode="auto">
            <a:xfrm>
              <a:off x="744" y="3685"/>
              <a:ext cx="1328" cy="403"/>
              <a:chOff x="744" y="3685"/>
              <a:chExt cx="1328" cy="403"/>
            </a:xfrm>
          </p:grpSpPr>
          <p:sp>
            <p:nvSpPr>
              <p:cNvPr id="272468" name="Rectangle 114"/>
              <p:cNvSpPr>
                <a:spLocks noChangeArrowheads="1"/>
              </p:cNvSpPr>
              <p:nvPr/>
            </p:nvSpPr>
            <p:spPr bwMode="auto">
              <a:xfrm>
                <a:off x="776" y="3685"/>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971-586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9" name="Rectangle 115"/>
              <p:cNvSpPr>
                <a:spLocks noChangeArrowheads="1"/>
              </p:cNvSpPr>
              <p:nvPr/>
            </p:nvSpPr>
            <p:spPr bwMode="auto">
              <a:xfrm>
                <a:off x="744" y="3685"/>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1" name="Group 116"/>
            <p:cNvGrpSpPr>
              <a:grpSpLocks/>
            </p:cNvGrpSpPr>
            <p:nvPr/>
          </p:nvGrpSpPr>
          <p:grpSpPr bwMode="auto">
            <a:xfrm>
              <a:off x="2072" y="3685"/>
              <a:ext cx="1720" cy="403"/>
              <a:chOff x="2072" y="3685"/>
              <a:chExt cx="1720" cy="403"/>
            </a:xfrm>
          </p:grpSpPr>
          <p:sp>
            <p:nvSpPr>
              <p:cNvPr id="272466" name="Rectangle 117"/>
              <p:cNvSpPr>
                <a:spLocks noChangeArrowheads="1"/>
              </p:cNvSpPr>
              <p:nvPr/>
            </p:nvSpPr>
            <p:spPr bwMode="auto">
              <a:xfrm>
                <a:off x="2104" y="3685"/>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1011-538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7" name="Rectangle 118"/>
              <p:cNvSpPr>
                <a:spLocks noChangeArrowheads="1"/>
              </p:cNvSpPr>
              <p:nvPr/>
            </p:nvSpPr>
            <p:spPr bwMode="auto">
              <a:xfrm>
                <a:off x="2072" y="3685"/>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2" name="Group 119"/>
            <p:cNvGrpSpPr>
              <a:grpSpLocks/>
            </p:cNvGrpSpPr>
            <p:nvPr/>
          </p:nvGrpSpPr>
          <p:grpSpPr bwMode="auto">
            <a:xfrm>
              <a:off x="0" y="4088"/>
              <a:ext cx="744" cy="518"/>
              <a:chOff x="0" y="4088"/>
              <a:chExt cx="744" cy="518"/>
            </a:xfrm>
          </p:grpSpPr>
          <p:sp>
            <p:nvSpPr>
              <p:cNvPr id="27246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63" name="Group 121"/>
              <p:cNvGrpSpPr>
                <a:grpSpLocks/>
              </p:cNvGrpSpPr>
              <p:nvPr/>
            </p:nvGrpSpPr>
            <p:grpSpPr bwMode="auto">
              <a:xfrm>
                <a:off x="0" y="4088"/>
                <a:ext cx="744" cy="518"/>
                <a:chOff x="0" y="4088"/>
                <a:chExt cx="744" cy="518"/>
              </a:xfrm>
            </p:grpSpPr>
            <p:sp>
              <p:nvSpPr>
                <p:cNvPr id="5541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التركيز</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65" name="Rectangle 123"/>
                <p:cNvSpPr>
                  <a:spLocks noChangeArrowheads="1"/>
                </p:cNvSpPr>
                <p:nvPr/>
              </p:nvSpPr>
              <p:spPr bwMode="auto">
                <a:xfrm>
                  <a:off x="0" y="4088"/>
                  <a:ext cx="74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3" name="Group 124"/>
            <p:cNvGrpSpPr>
              <a:grpSpLocks/>
            </p:cNvGrpSpPr>
            <p:nvPr/>
          </p:nvGrpSpPr>
          <p:grpSpPr bwMode="auto">
            <a:xfrm>
              <a:off x="744" y="4088"/>
              <a:ext cx="1328" cy="518"/>
              <a:chOff x="744" y="4088"/>
              <a:chExt cx="1328" cy="518"/>
            </a:xfrm>
          </p:grpSpPr>
          <p:sp>
            <p:nvSpPr>
              <p:cNvPr id="272460" name="Rectangle 125"/>
              <p:cNvSpPr>
                <a:spLocks noChangeArrowheads="1"/>
              </p:cNvSpPr>
              <p:nvPr/>
            </p:nvSpPr>
            <p:spPr bwMode="auto">
              <a:xfrm>
                <a:off x="776" y="4088"/>
                <a:ext cx="126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9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سياسيّ: التركيز على العرش</a:t>
                </a:r>
                <a:endParaRPr kumimoji="0" lang="en-US" altLang="zh-CN" sz="19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1" name="Rectangle 126"/>
              <p:cNvSpPr>
                <a:spLocks noChangeArrowheads="1"/>
              </p:cNvSpPr>
              <p:nvPr/>
            </p:nvSpPr>
            <p:spPr bwMode="auto">
              <a:xfrm>
                <a:off x="744" y="4088"/>
                <a:ext cx="13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4" name="Group 127"/>
            <p:cNvGrpSpPr>
              <a:grpSpLocks/>
            </p:cNvGrpSpPr>
            <p:nvPr/>
          </p:nvGrpSpPr>
          <p:grpSpPr bwMode="auto">
            <a:xfrm>
              <a:off x="2072" y="4088"/>
              <a:ext cx="1720" cy="518"/>
              <a:chOff x="2072" y="4088"/>
              <a:chExt cx="1720" cy="518"/>
            </a:xfrm>
          </p:grpSpPr>
          <p:sp>
            <p:nvSpPr>
              <p:cNvPr id="272458" name="Rectangle 128"/>
              <p:cNvSpPr>
                <a:spLocks noChangeArrowheads="1"/>
              </p:cNvSpPr>
              <p:nvPr/>
            </p:nvSpPr>
            <p:spPr bwMode="auto">
              <a:xfrm>
                <a:off x="2104" y="4088"/>
                <a:ext cx="16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روحيّ: التركيز على الهيكل</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9" name="Rectangle 129"/>
              <p:cNvSpPr>
                <a:spLocks noChangeArrowheads="1"/>
              </p:cNvSpPr>
              <p:nvPr/>
            </p:nvSpPr>
            <p:spPr bwMode="auto">
              <a:xfrm>
                <a:off x="2072" y="4088"/>
                <a:ext cx="1720"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5" name="Group 130"/>
            <p:cNvGrpSpPr>
              <a:grpSpLocks/>
            </p:cNvGrpSpPr>
            <p:nvPr/>
          </p:nvGrpSpPr>
          <p:grpSpPr bwMode="auto">
            <a:xfrm>
              <a:off x="0" y="4606"/>
              <a:ext cx="744" cy="403"/>
              <a:chOff x="0" y="4606"/>
              <a:chExt cx="744" cy="403"/>
            </a:xfrm>
          </p:grpSpPr>
          <p:sp>
            <p:nvSpPr>
              <p:cNvPr id="27245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55" name="Group 132"/>
              <p:cNvGrpSpPr>
                <a:grpSpLocks/>
              </p:cNvGrpSpPr>
              <p:nvPr/>
            </p:nvGrpSpPr>
            <p:grpSpPr bwMode="auto">
              <a:xfrm>
                <a:off x="0" y="4606"/>
                <a:ext cx="744" cy="403"/>
                <a:chOff x="0" y="4606"/>
                <a:chExt cx="744" cy="403"/>
              </a:xfrm>
            </p:grpSpPr>
            <p:sp>
              <p:nvSpPr>
                <p:cNvPr id="55429"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المحتوى</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57" name="Rectangle 134"/>
                <p:cNvSpPr>
                  <a:spLocks noChangeArrowheads="1"/>
                </p:cNvSpPr>
                <p:nvPr/>
              </p:nvSpPr>
              <p:spPr bwMode="auto">
                <a:xfrm>
                  <a:off x="0" y="460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6" name="Group 135"/>
            <p:cNvGrpSpPr>
              <a:grpSpLocks/>
            </p:cNvGrpSpPr>
            <p:nvPr/>
          </p:nvGrpSpPr>
          <p:grpSpPr bwMode="auto">
            <a:xfrm>
              <a:off x="744" y="4606"/>
              <a:ext cx="1328" cy="403"/>
              <a:chOff x="744" y="4606"/>
              <a:chExt cx="1328" cy="403"/>
            </a:xfrm>
          </p:grpSpPr>
          <p:sp>
            <p:nvSpPr>
              <p:cNvPr id="272452" name="Rectangle 136"/>
              <p:cNvSpPr>
                <a:spLocks noChangeArrowheads="1"/>
              </p:cNvSpPr>
              <p:nvPr/>
            </p:nvSpPr>
            <p:spPr bwMode="auto">
              <a:xfrm>
                <a:off x="776" y="460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تاريخيّ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3" name="Rectangle 137"/>
              <p:cNvSpPr>
                <a:spLocks noChangeArrowheads="1"/>
              </p:cNvSpPr>
              <p:nvPr/>
            </p:nvSpPr>
            <p:spPr bwMode="auto">
              <a:xfrm>
                <a:off x="744" y="460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7" name="Group 138"/>
            <p:cNvGrpSpPr>
              <a:grpSpLocks/>
            </p:cNvGrpSpPr>
            <p:nvPr/>
          </p:nvGrpSpPr>
          <p:grpSpPr bwMode="auto">
            <a:xfrm>
              <a:off x="2072" y="4606"/>
              <a:ext cx="1720" cy="403"/>
              <a:chOff x="2072" y="4606"/>
              <a:chExt cx="1720" cy="403"/>
            </a:xfrm>
          </p:grpSpPr>
          <p:sp>
            <p:nvSpPr>
              <p:cNvPr id="272450" name="Rectangle 139"/>
              <p:cNvSpPr>
                <a:spLocks noChangeArrowheads="1"/>
              </p:cNvSpPr>
              <p:nvPr/>
            </p:nvSpPr>
            <p:spPr bwMode="auto">
              <a:xfrm>
                <a:off x="2104" y="460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لاهوتيّ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1" name="Rectangle 140"/>
              <p:cNvSpPr>
                <a:spLocks noChangeArrowheads="1"/>
              </p:cNvSpPr>
              <p:nvPr/>
            </p:nvSpPr>
            <p:spPr bwMode="auto">
              <a:xfrm>
                <a:off x="2072" y="460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8" name="Group 141"/>
            <p:cNvGrpSpPr>
              <a:grpSpLocks/>
            </p:cNvGrpSpPr>
            <p:nvPr/>
          </p:nvGrpSpPr>
          <p:grpSpPr bwMode="auto">
            <a:xfrm>
              <a:off x="0" y="5009"/>
              <a:ext cx="744" cy="403"/>
              <a:chOff x="0" y="5009"/>
              <a:chExt cx="744" cy="403"/>
            </a:xfrm>
          </p:grpSpPr>
          <p:sp>
            <p:nvSpPr>
              <p:cNvPr id="27244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47" name="Group 143"/>
              <p:cNvGrpSpPr>
                <a:grpSpLocks/>
              </p:cNvGrpSpPr>
              <p:nvPr/>
            </p:nvGrpSpPr>
            <p:grpSpPr bwMode="auto">
              <a:xfrm>
                <a:off x="0" y="5009"/>
                <a:ext cx="744" cy="403"/>
                <a:chOff x="0" y="5009"/>
                <a:chExt cx="744" cy="403"/>
              </a:xfrm>
            </p:grpSpPr>
            <p:sp>
              <p:nvSpPr>
                <p:cNvPr id="55440"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الصفات</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49" name="Rectangle 145"/>
                <p:cNvSpPr>
                  <a:spLocks noChangeArrowheads="1"/>
                </p:cNvSpPr>
                <p:nvPr/>
              </p:nvSpPr>
              <p:spPr bwMode="auto">
                <a:xfrm>
                  <a:off x="0" y="500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9" name="Group 146"/>
            <p:cNvGrpSpPr>
              <a:grpSpLocks/>
            </p:cNvGrpSpPr>
            <p:nvPr/>
          </p:nvGrpSpPr>
          <p:grpSpPr bwMode="auto">
            <a:xfrm>
              <a:off x="744" y="5009"/>
              <a:ext cx="1328" cy="403"/>
              <a:chOff x="744" y="5009"/>
              <a:chExt cx="1328" cy="403"/>
            </a:xfrm>
          </p:grpSpPr>
          <p:sp>
            <p:nvSpPr>
              <p:cNvPr id="272444" name="Rectangle 147"/>
              <p:cNvSpPr>
                <a:spLocks noChangeArrowheads="1"/>
              </p:cNvSpPr>
              <p:nvPr/>
            </p:nvSpPr>
            <p:spPr bwMode="auto">
              <a:xfrm>
                <a:off x="776" y="500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عدالة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45" name="Rectangle 148"/>
              <p:cNvSpPr>
                <a:spLocks noChangeArrowheads="1"/>
              </p:cNvSpPr>
              <p:nvPr/>
            </p:nvSpPr>
            <p:spPr bwMode="auto">
              <a:xfrm>
                <a:off x="744" y="500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0" name="Group 149"/>
            <p:cNvGrpSpPr>
              <a:grpSpLocks/>
            </p:cNvGrpSpPr>
            <p:nvPr/>
          </p:nvGrpSpPr>
          <p:grpSpPr bwMode="auto">
            <a:xfrm>
              <a:off x="2072" y="5009"/>
              <a:ext cx="1720" cy="403"/>
              <a:chOff x="2072" y="5009"/>
              <a:chExt cx="1720" cy="403"/>
            </a:xfrm>
          </p:grpSpPr>
          <p:sp>
            <p:nvSpPr>
              <p:cNvPr id="272442" name="Rectangle 150"/>
              <p:cNvSpPr>
                <a:spLocks noChangeArrowheads="1"/>
              </p:cNvSpPr>
              <p:nvPr/>
            </p:nvSpPr>
            <p:spPr bwMode="auto">
              <a:xfrm>
                <a:off x="2104" y="500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نعمة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43" name="Rectangle 151"/>
              <p:cNvSpPr>
                <a:spLocks noChangeArrowheads="1"/>
              </p:cNvSpPr>
              <p:nvPr/>
            </p:nvSpPr>
            <p:spPr bwMode="auto">
              <a:xfrm>
                <a:off x="2072" y="500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1" name="Group 152"/>
            <p:cNvGrpSpPr>
              <a:grpSpLocks/>
            </p:cNvGrpSpPr>
            <p:nvPr/>
          </p:nvGrpSpPr>
          <p:grpSpPr bwMode="auto">
            <a:xfrm>
              <a:off x="0" y="5412"/>
              <a:ext cx="744" cy="403"/>
              <a:chOff x="0" y="5412"/>
              <a:chExt cx="744" cy="403"/>
            </a:xfrm>
          </p:grpSpPr>
          <p:sp>
            <p:nvSpPr>
              <p:cNvPr id="27243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39" name="Group 154"/>
              <p:cNvGrpSpPr>
                <a:grpSpLocks/>
              </p:cNvGrpSpPr>
              <p:nvPr/>
            </p:nvGrpSpPr>
            <p:grpSpPr bwMode="auto">
              <a:xfrm>
                <a:off x="0" y="5412"/>
                <a:ext cx="744" cy="403"/>
                <a:chOff x="0" y="5412"/>
                <a:chExt cx="744" cy="403"/>
              </a:xfrm>
            </p:grpSpPr>
            <p:sp>
              <p:nvSpPr>
                <p:cNvPr id="5545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موضوع القصَّة الرئيسيّ</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41" name="Rectangle 156"/>
                <p:cNvSpPr>
                  <a:spLocks noChangeArrowheads="1"/>
                </p:cNvSpPr>
                <p:nvPr/>
              </p:nvSpPr>
              <p:spPr bwMode="auto">
                <a:xfrm>
                  <a:off x="0" y="541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32" name="Group 157"/>
            <p:cNvGrpSpPr>
              <a:grpSpLocks/>
            </p:cNvGrpSpPr>
            <p:nvPr/>
          </p:nvGrpSpPr>
          <p:grpSpPr bwMode="auto">
            <a:xfrm>
              <a:off x="744" y="5412"/>
              <a:ext cx="1328" cy="403"/>
              <a:chOff x="744" y="5412"/>
              <a:chExt cx="1328" cy="403"/>
            </a:xfrm>
          </p:grpSpPr>
          <p:sp>
            <p:nvSpPr>
              <p:cNvPr id="272436" name="Rectangle 158"/>
              <p:cNvSpPr>
                <a:spLocks noChangeArrowheads="1"/>
              </p:cNvSpPr>
              <p:nvPr/>
            </p:nvSpPr>
            <p:spPr bwMode="auto">
              <a:xfrm>
                <a:off x="776" y="541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مسؤوليَّة البشر</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37" name="Rectangle 159"/>
              <p:cNvSpPr>
                <a:spLocks noChangeArrowheads="1"/>
              </p:cNvSpPr>
              <p:nvPr/>
            </p:nvSpPr>
            <p:spPr bwMode="auto">
              <a:xfrm>
                <a:off x="744" y="541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3" name="Group 160"/>
            <p:cNvGrpSpPr>
              <a:grpSpLocks/>
            </p:cNvGrpSpPr>
            <p:nvPr/>
          </p:nvGrpSpPr>
          <p:grpSpPr bwMode="auto">
            <a:xfrm>
              <a:off x="2072" y="5412"/>
              <a:ext cx="1720" cy="403"/>
              <a:chOff x="2072" y="5412"/>
              <a:chExt cx="1720" cy="403"/>
            </a:xfrm>
          </p:grpSpPr>
          <p:sp>
            <p:nvSpPr>
              <p:cNvPr id="272434" name="Rectangle 161"/>
              <p:cNvSpPr>
                <a:spLocks noChangeArrowheads="1"/>
              </p:cNvSpPr>
              <p:nvPr/>
            </p:nvSpPr>
            <p:spPr bwMode="auto">
              <a:xfrm>
                <a:off x="2104" y="541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السيادة الإلهيَّة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35" name="Rectangle 162"/>
              <p:cNvSpPr>
                <a:spLocks noChangeArrowheads="1"/>
              </p:cNvSpPr>
              <p:nvPr/>
            </p:nvSpPr>
            <p:spPr bwMode="auto">
              <a:xfrm>
                <a:off x="2072" y="541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sp>
        <p:nvSpPr>
          <p:cNvPr id="5545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الملوك</a:t>
            </a:r>
            <a:endParaRPr kumimoji="1" lang="en-US"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546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أخبار الأيام</a:t>
            </a:r>
            <a:endParaRPr kumimoji="1" lang="en-US"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66" name="Rectangle 3"/>
          <p:cNvSpPr txBox="1">
            <a:spLocks noChangeArrowheads="1"/>
          </p:cNvSpPr>
          <p:nvPr/>
        </p:nvSpPr>
        <p:spPr bwMode="auto">
          <a:xfrm>
            <a:off x="0" y="685800"/>
            <a:ext cx="9144000" cy="1143000"/>
          </a:xfrm>
          <a:prstGeom prst="rect">
            <a:avLst/>
          </a:prstGeom>
          <a:noFill/>
          <a:ln w="9525">
            <a:noFill/>
            <a:miter lim="800000"/>
            <a:headEnd/>
            <a:tailEnd/>
          </a:ln>
        </p:spPr>
        <p:txBody>
          <a:bodyPr/>
          <a:lstStyle/>
          <a:p>
            <a:pPr marL="533400" marR="0" lvl="0" indent="-533400" algn="r" defTabSz="914400" rtl="0" eaLnBrk="1" fontAlgn="base" latinLnBrk="0" hangingPunct="1">
              <a:lnSpc>
                <a:spcPct val="10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بينما تتداخل أسفار الملوك وأخبار الأيَّام في تسجيل عصْرِ المملكة، يمكن الاستشهاد ببعض الاختلافات الملحوظة:</a:t>
            </a:r>
            <a:endParaRPr kumimoji="1" lang="en-US" altLang="zh-CN" sz="2800" b="1" i="0" u="none" strike="noStrike" kern="0" cap="none" spc="0" normalizeH="0" baseline="0" noProof="0" dirty="0">
              <a:ln>
                <a:noFill/>
              </a:ln>
              <a:solidFill>
                <a:srgbClr val="000000"/>
              </a:solidFill>
              <a:effectLst/>
              <a:uLnTx/>
              <a:uFillTx/>
              <a:latin typeface="Traditional Arabic" panose="02020603050405020304" pitchFamily="18" charset="-78"/>
              <a:ea typeface="SimSun" pitchFamily="2" charset="-122"/>
              <a:cs typeface="Traditional Arabic" panose="02020603050405020304" pitchFamily="18" charset="-78"/>
            </a:endParaRPr>
          </a:p>
        </p:txBody>
      </p:sp>
      <p:sp>
        <p:nvSpPr>
          <p:cNvPr id="272391" name="Text Box 3"/>
          <p:cNvSpPr txBox="1">
            <a:spLocks noChangeArrowheads="1"/>
          </p:cNvSpPr>
          <p:nvPr/>
        </p:nvSpPr>
        <p:spPr bwMode="auto">
          <a:xfrm>
            <a:off x="8243888" y="0"/>
            <a:ext cx="900112"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264</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1039359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checkerboard(across)">
                                      <p:cBhvr>
                                        <p:cTn id="7" dur="500"/>
                                        <p:tgtEl>
                                          <p:spTgt spid="5545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460"/>
                                        </p:tgtEl>
                                        <p:attrNameLst>
                                          <p:attrName>style.visibility</p:attrName>
                                        </p:attrNameLst>
                                      </p:cBhvr>
                                      <p:to>
                                        <p:strVal val="visible"/>
                                      </p:to>
                                    </p:set>
                                    <p:animEffect transition="in" filter="checkerboard(across)">
                                      <p:cBhvr>
                                        <p:cTn id="11" dur="500"/>
                                        <p:tgtEl>
                                          <p:spTgt spid="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9" grpId="0" animBg="1"/>
      <p:bldP spid="554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844824"/>
            <a:ext cx="9144000" cy="3092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تأسيس نسل داود</a:t>
            </a:r>
            <a:endParaRPr lang="en-US"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 </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70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مملكة       منقسمة</a:t>
            </a:r>
            <a:endParaRPr lang="en-US" dirty="0">
              <a:effectLst>
                <a:glow rad="127000">
                  <a:schemeClr val="tx1"/>
                </a:glow>
              </a:effectLst>
              <a:ea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 12 – 2 مل 17 </a:t>
            </a:r>
          </a:p>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أخ 10 - 36</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1290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المستلمين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7346" name="Rectangle 3"/>
          <p:cNvSpPr txBox="1">
            <a:spLocks noChangeArrowheads="1"/>
          </p:cNvSpPr>
          <p:nvPr/>
        </p:nvSpPr>
        <p:spPr bwMode="auto">
          <a:xfrm>
            <a:off x="1143000" y="1752600"/>
            <a:ext cx="74676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buFont typeface="Wingdings" charset="0"/>
              <a:buNone/>
            </a:pPr>
            <a:r>
              <a:rPr lang="ar-JO" altLang="zh-CN" sz="3200" b="1" dirty="0">
                <a:latin typeface="Arial" panose="020B0604020202020204" pitchFamily="34" charset="0"/>
                <a:cs typeface="Arial" panose="020B0604020202020204" pitchFamily="34" charset="0"/>
              </a:rPr>
              <a:t>باستخدام التاريخ المذكور أعلاه من 450-425 ق.م كان القراء الأصليون يتألفون من اليهود الذين عادوا إلى الأرض لمدة قرن تقريبًا وربما اختبروا مؤخرًا إعادة بناء أسوار أورشليم في عهد نحميا.</a:t>
            </a:r>
            <a:endParaRPr lang="en-US" altLang="zh-CN" sz="3200" b="1" dirty="0">
              <a:latin typeface="Arial" panose="020B0604020202020204" pitchFamily="34" charset="0"/>
              <a:cs typeface="Arial" panose="020B0604020202020204" pitchFamily="34" charset="0"/>
            </a:endParaRPr>
          </a:p>
        </p:txBody>
      </p:sp>
      <p:sp>
        <p:nvSpPr>
          <p:cNvPr id="5734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rtl="1"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الخصائص</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457200" y="1143000"/>
            <a:ext cx="8077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FontTx/>
              <a:buChar char="-"/>
            </a:pPr>
            <a:r>
              <a:rPr lang="ar-JO" altLang="zh-CN" sz="2800" b="1" dirty="0">
                <a:latin typeface="Arial" panose="020B0604020202020204" pitchFamily="34" charset="0"/>
                <a:ea typeface="宋体" charset="0"/>
                <a:cs typeface="Arial" panose="020B0604020202020204" pitchFamily="34" charset="0"/>
              </a:rPr>
              <a:t>كل أسفار الكتاب المقدس حتى الآن من سفر التكوين إلى الملوك الثاني اتبعت تسلسلًا زمنيًا للأحداث بدءًا من خلق آدم وحتى أسر يهوذا ؛ ولكن الآن مع أخبار الأيام نأتي إلى كتابة لا تدفعنا إلى الأمام. لكنه يعود ويراجع القصة بأكملها من أجل استخلاص وتطبيق درس حيوي وهو أن تجاوب الأمة مع الله هو العامل الحاسم في تاريخها ومصيرها(ج. سيدلو باكستر).</a:t>
            </a:r>
            <a:endParaRPr lang="en-US" altLang="zh-CN" sz="28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Tx/>
              <a:buChar char="-"/>
            </a:pPr>
            <a:endParaRPr lang="en-US" altLang="zh-CN" sz="28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Tx/>
              <a:buChar char="-"/>
            </a:pPr>
            <a:r>
              <a:rPr lang="ar-JO" altLang="zh-CN" sz="2800" b="1" dirty="0">
                <a:latin typeface="Arial" panose="020B0604020202020204" pitchFamily="34" charset="0"/>
                <a:ea typeface="宋体" charset="0"/>
                <a:cs typeface="Arial" panose="020B0604020202020204" pitchFamily="34" charset="0"/>
              </a:rPr>
              <a:t>تغطي أخبار الأيام نفس الفترة من التاريخ اليهودي التي بدأت في سفر صموئيل الثاني (= 1 أخبار) وتمتد إلى ما بعد ملوك الثاني (= 2 أخبار). تظهر فترة المملكة المخططة على النحو التالي:</a:t>
            </a:r>
            <a:endParaRPr lang="en-US" altLang="zh-CN" sz="2800" b="1" dirty="0">
              <a:latin typeface="Arial" panose="020B0604020202020204" pitchFamily="34" charset="0"/>
              <a:ea typeface="宋体" charset="0"/>
              <a:cs typeface="Arial" panose="020B0604020202020204" pitchFamily="34" charset="0"/>
            </a:endParaRPr>
          </a:p>
        </p:txBody>
      </p:sp>
      <p:sp>
        <p:nvSpPr>
          <p:cNvPr id="61444" name="Text Box 3"/>
          <p:cNvSpPr txBox="1">
            <a:spLocks noChangeArrowheads="1"/>
          </p:cNvSpPr>
          <p:nvPr/>
        </p:nvSpPr>
        <p:spPr bwMode="auto">
          <a:xfrm>
            <a:off x="8101013" y="92075"/>
            <a:ext cx="935037" cy="8159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pPr>
            <a:r>
              <a:rPr lang="ar-JO" b="1" dirty="0">
                <a:solidFill>
                  <a:srgbClr val="FFFFFF"/>
                </a:solidFill>
                <a:latin typeface="Arial" panose="020B0604020202020204" pitchFamily="34" charset="0"/>
                <a:cs typeface="Arial" panose="020B0604020202020204" pitchFamily="34" charset="0"/>
              </a:rPr>
              <a:t>263-264</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87043" name="Text Box 3"/>
          <p:cNvSpPr txBox="1">
            <a:spLocks noChangeArrowheads="1"/>
          </p:cNvSpPr>
          <p:nvPr/>
        </p:nvSpPr>
        <p:spPr bwMode="auto">
          <a:xfrm>
            <a:off x="61722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650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4" name="Text Box 4"/>
          <p:cNvSpPr txBox="1">
            <a:spLocks noChangeArrowheads="1"/>
          </p:cNvSpPr>
          <p:nvPr/>
        </p:nvSpPr>
        <p:spPr bwMode="auto">
          <a:xfrm>
            <a:off x="5343525" y="4067175"/>
            <a:ext cx="514359"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700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5" name="Text Box 5"/>
          <p:cNvSpPr txBox="1">
            <a:spLocks noChangeArrowheads="1"/>
          </p:cNvSpPr>
          <p:nvPr/>
        </p:nvSpPr>
        <p:spPr bwMode="auto">
          <a:xfrm>
            <a:off x="41148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800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6" name="Text Box 6"/>
          <p:cNvSpPr txBox="1">
            <a:spLocks noChangeArrowheads="1"/>
          </p:cNvSpPr>
          <p:nvPr/>
        </p:nvSpPr>
        <p:spPr bwMode="auto">
          <a:xfrm>
            <a:off x="27432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900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7" name="Text Box 7"/>
          <p:cNvSpPr txBox="1">
            <a:spLocks noChangeArrowheads="1"/>
          </p:cNvSpPr>
          <p:nvPr/>
        </p:nvSpPr>
        <p:spPr bwMode="auto">
          <a:xfrm>
            <a:off x="20574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950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8" name="Text Box 8"/>
          <p:cNvSpPr txBox="1">
            <a:spLocks noChangeArrowheads="1"/>
          </p:cNvSpPr>
          <p:nvPr/>
        </p:nvSpPr>
        <p:spPr bwMode="auto">
          <a:xfrm>
            <a:off x="13716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1000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9" name="Text Box 9"/>
          <p:cNvSpPr txBox="1">
            <a:spLocks noChangeArrowheads="1"/>
          </p:cNvSpPr>
          <p:nvPr/>
        </p:nvSpPr>
        <p:spPr bwMode="auto">
          <a:xfrm>
            <a:off x="68580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600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50" name="Text Box 10"/>
          <p:cNvSpPr txBox="1">
            <a:spLocks noChangeArrowheads="1"/>
          </p:cNvSpPr>
          <p:nvPr/>
        </p:nvSpPr>
        <p:spPr bwMode="auto">
          <a:xfrm>
            <a:off x="81534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500</a:t>
            </a:r>
            <a:endParaRPr lang="en-US" b="1" dirty="0">
              <a:solidFill>
                <a:schemeClr val="bg1"/>
              </a:solidFill>
              <a:latin typeface="Arial" panose="020B0604020202020204" pitchFamily="34" charset="0"/>
              <a:ea typeface="+mn-ea"/>
              <a:cs typeface="Arial" panose="020B0604020202020204" pitchFamily="34" charset="0"/>
            </a:endParaRPr>
          </a:p>
        </p:txBody>
      </p:sp>
      <p:grpSp>
        <p:nvGrpSpPr>
          <p:cNvPr id="63498" name="Group 11"/>
          <p:cNvGrpSpPr>
            <a:grpSpLocks/>
          </p:cNvGrpSpPr>
          <p:nvPr/>
        </p:nvGrpSpPr>
        <p:grpSpPr bwMode="auto">
          <a:xfrm>
            <a:off x="66675" y="3044825"/>
            <a:ext cx="9534525" cy="844550"/>
            <a:chOff x="42" y="1918"/>
            <a:chExt cx="6006" cy="532"/>
          </a:xfrm>
        </p:grpSpPr>
        <p:grpSp>
          <p:nvGrpSpPr>
            <p:cNvPr id="63518" name="Group 12"/>
            <p:cNvGrpSpPr>
              <a:grpSpLocks/>
            </p:cNvGrpSpPr>
            <p:nvPr/>
          </p:nvGrpSpPr>
          <p:grpSpPr bwMode="auto">
            <a:xfrm>
              <a:off x="96" y="1918"/>
              <a:ext cx="1296" cy="530"/>
              <a:chOff x="96" y="1918"/>
              <a:chExt cx="1296" cy="530"/>
            </a:xfrm>
          </p:grpSpPr>
          <p:sp>
            <p:nvSpPr>
              <p:cNvPr id="8705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3519" name="Group 17"/>
            <p:cNvGrpSpPr>
              <a:grpSpLocks/>
            </p:cNvGrpSpPr>
            <p:nvPr/>
          </p:nvGrpSpPr>
          <p:grpSpPr bwMode="auto">
            <a:xfrm>
              <a:off x="1824" y="1920"/>
              <a:ext cx="1296" cy="530"/>
              <a:chOff x="96" y="1918"/>
              <a:chExt cx="1296" cy="530"/>
            </a:xfrm>
          </p:grpSpPr>
          <p:sp>
            <p:nvSpPr>
              <p:cNvPr id="8705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3520" name="Group 22"/>
            <p:cNvGrpSpPr>
              <a:grpSpLocks/>
            </p:cNvGrpSpPr>
            <p:nvPr/>
          </p:nvGrpSpPr>
          <p:grpSpPr bwMode="auto">
            <a:xfrm>
              <a:off x="3552" y="1920"/>
              <a:ext cx="1296" cy="530"/>
              <a:chOff x="96" y="1918"/>
              <a:chExt cx="1296" cy="530"/>
            </a:xfrm>
          </p:grpSpPr>
          <p:sp>
            <p:nvSpPr>
              <p:cNvPr id="8706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8706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87070" name="Text Box 30"/>
          <p:cNvSpPr txBox="1">
            <a:spLocks noChangeArrowheads="1"/>
          </p:cNvSpPr>
          <p:nvPr/>
        </p:nvSpPr>
        <p:spPr bwMode="auto">
          <a:xfrm>
            <a:off x="75438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550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1" name="Text Box 31"/>
          <p:cNvSpPr txBox="1">
            <a:spLocks noChangeArrowheads="1"/>
          </p:cNvSpPr>
          <p:nvPr/>
        </p:nvSpPr>
        <p:spPr bwMode="auto">
          <a:xfrm>
            <a:off x="4724401" y="4067175"/>
            <a:ext cx="419104"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750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2" name="Text Box 32"/>
          <p:cNvSpPr txBox="1">
            <a:spLocks noChangeArrowheads="1"/>
          </p:cNvSpPr>
          <p:nvPr/>
        </p:nvSpPr>
        <p:spPr bwMode="auto">
          <a:xfrm>
            <a:off x="34290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850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3" name="Text Box 33"/>
          <p:cNvSpPr txBox="1">
            <a:spLocks noChangeArrowheads="1"/>
          </p:cNvSpPr>
          <p:nvPr/>
        </p:nvSpPr>
        <p:spPr bwMode="auto">
          <a:xfrm>
            <a:off x="6858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1050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4" name="Text Box 34"/>
          <p:cNvSpPr txBox="1">
            <a:spLocks noChangeArrowheads="1"/>
          </p:cNvSpPr>
          <p:nvPr/>
        </p:nvSpPr>
        <p:spPr bwMode="auto">
          <a:xfrm>
            <a:off x="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1100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5" name="Text Box 35"/>
          <p:cNvSpPr txBox="1">
            <a:spLocks noChangeArrowheads="1"/>
          </p:cNvSpPr>
          <p:nvPr/>
        </p:nvSpPr>
        <p:spPr bwMode="auto">
          <a:xfrm>
            <a:off x="87630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450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6" name="Text Box 36"/>
          <p:cNvSpPr txBox="1">
            <a:spLocks noChangeArrowheads="1"/>
          </p:cNvSpPr>
          <p:nvPr/>
        </p:nvSpPr>
        <p:spPr bwMode="auto">
          <a:xfrm>
            <a:off x="304800" y="838200"/>
            <a:ext cx="2514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00FFFF"/>
                </a:solidFill>
                <a:latin typeface="Arial" panose="020B0604020202020204" pitchFamily="34" charset="0"/>
                <a:ea typeface="+mn-ea"/>
                <a:cs typeface="Arial" panose="020B0604020202020204" pitchFamily="34" charset="0"/>
              </a:rPr>
              <a:t>مملكة        متحدة      1050-930</a:t>
            </a:r>
            <a:endParaRPr lang="en-US" sz="2800" b="1" dirty="0">
              <a:solidFill>
                <a:srgbClr val="00FFFF"/>
              </a:solidFill>
              <a:latin typeface="Arial" panose="020B0604020202020204" pitchFamily="34" charset="0"/>
              <a:ea typeface="+mn-ea"/>
              <a:cs typeface="Arial" panose="020B0604020202020204" pitchFamily="34" charset="0"/>
            </a:endParaRPr>
          </a:p>
        </p:txBody>
      </p:sp>
      <p:sp>
        <p:nvSpPr>
          <p:cNvPr id="87077" name="Text Box 37"/>
          <p:cNvSpPr txBox="1">
            <a:spLocks noChangeArrowheads="1"/>
          </p:cNvSpPr>
          <p:nvPr/>
        </p:nvSpPr>
        <p:spPr bwMode="auto">
          <a:xfrm>
            <a:off x="2590800" y="838200"/>
            <a:ext cx="2514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مملكة      منقسمة      930-722</a:t>
            </a:r>
            <a:endParaRPr lang="en-US" sz="2800" b="1" dirty="0">
              <a:solidFill>
                <a:srgbClr val="FFFF00"/>
              </a:solidFill>
              <a:latin typeface="Arial" panose="020B0604020202020204" pitchFamily="34" charset="0"/>
              <a:ea typeface="+mn-ea"/>
              <a:cs typeface="Arial" panose="020B0604020202020204" pitchFamily="34" charset="0"/>
            </a:endParaRPr>
          </a:p>
        </p:txBody>
      </p:sp>
      <p:sp>
        <p:nvSpPr>
          <p:cNvPr id="87078" name="Text Box 38"/>
          <p:cNvSpPr txBox="1">
            <a:spLocks noChangeArrowheads="1"/>
          </p:cNvSpPr>
          <p:nvPr/>
        </p:nvSpPr>
        <p:spPr bwMode="auto">
          <a:xfrm>
            <a:off x="5029200" y="838200"/>
            <a:ext cx="2514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FF99FF"/>
                </a:solidFill>
                <a:latin typeface="Arial" panose="020B0604020202020204" pitchFamily="34" charset="0"/>
                <a:ea typeface="+mn-ea"/>
                <a:cs typeface="Arial" panose="020B0604020202020204" pitchFamily="34" charset="0"/>
              </a:rPr>
              <a:t>ممكلة       منعزلة      722-586</a:t>
            </a:r>
            <a:endParaRPr lang="en-US" sz="2800" b="1" dirty="0">
              <a:solidFill>
                <a:srgbClr val="FF99FF"/>
              </a:solidFill>
              <a:latin typeface="Arial" panose="020B0604020202020204" pitchFamily="34" charset="0"/>
              <a:ea typeface="+mn-ea"/>
              <a:cs typeface="Arial" panose="020B0604020202020204" pitchFamily="34" charset="0"/>
            </a:endParaRPr>
          </a:p>
        </p:txBody>
      </p:sp>
      <p:sp>
        <p:nvSpPr>
          <p:cNvPr id="87079" name="Text Box 39"/>
          <p:cNvSpPr txBox="1">
            <a:spLocks noChangeArrowheads="1"/>
          </p:cNvSpPr>
          <p:nvPr/>
        </p:nvSpPr>
        <p:spPr bwMode="auto">
          <a:xfrm>
            <a:off x="5867400" y="6172200"/>
            <a:ext cx="304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66FF66"/>
                </a:solidFill>
                <a:latin typeface="Arial" panose="020B0604020202020204" pitchFamily="34" charset="0"/>
                <a:ea typeface="+mn-ea"/>
                <a:cs typeface="Arial" panose="020B0604020202020204" pitchFamily="34" charset="0"/>
              </a:rPr>
              <a:t>السبي 586-536</a:t>
            </a:r>
            <a:endParaRPr lang="en-US" sz="2800" b="1" dirty="0">
              <a:solidFill>
                <a:srgbClr val="66FF66"/>
              </a:solidFill>
              <a:latin typeface="Arial" panose="020B0604020202020204" pitchFamily="34" charset="0"/>
              <a:ea typeface="+mn-ea"/>
              <a:cs typeface="Arial" panose="020B0604020202020204" pitchFamily="34" charset="0"/>
            </a:endParaRPr>
          </a:p>
        </p:txBody>
      </p:sp>
      <p:sp>
        <p:nvSpPr>
          <p:cNvPr id="63509"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87081" name="Text Box 41"/>
          <p:cNvSpPr txBox="1">
            <a:spLocks noChangeArrowheads="1"/>
          </p:cNvSpPr>
          <p:nvPr/>
        </p:nvSpPr>
        <p:spPr bwMode="auto">
          <a:xfrm>
            <a:off x="7010400" y="838200"/>
            <a:ext cx="2514600" cy="215443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ما بعد       السبي        </a:t>
            </a:r>
            <a:r>
              <a:rPr lang="ar-JO" sz="2800" b="1" dirty="0">
                <a:solidFill>
                  <a:srgbClr val="FFCC00"/>
                </a:solidFill>
                <a:latin typeface="Arial" panose="020B0604020202020204" pitchFamily="34" charset="0"/>
                <a:cs typeface="Arial" panose="020B0604020202020204" pitchFamily="34" charset="0"/>
              </a:rPr>
              <a:t>536-425</a:t>
            </a:r>
            <a:endParaRPr lang="en-US" sz="28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endParaRPr lang="en-US" sz="2800" b="1" dirty="0">
              <a:solidFill>
                <a:srgbClr val="FFCC00"/>
              </a:solidFill>
              <a:latin typeface="Arial" panose="020B0604020202020204" pitchFamily="34" charset="0"/>
              <a:cs typeface="Arial" panose="020B0604020202020204" pitchFamily="34" charset="0"/>
            </a:endParaRPr>
          </a:p>
        </p:txBody>
      </p:sp>
      <p:sp>
        <p:nvSpPr>
          <p:cNvPr id="87082"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3"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4"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5"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6" name="Text Box 46"/>
          <p:cNvSpPr txBox="1">
            <a:spLocks noChangeArrowheads="1"/>
          </p:cNvSpPr>
          <p:nvPr/>
        </p:nvSpPr>
        <p:spPr bwMode="auto">
          <a:xfrm>
            <a:off x="1981200" y="76200"/>
            <a:ext cx="4724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1-2 أخبار الأيام</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87087" name="Line 47"/>
          <p:cNvSpPr>
            <a:spLocks noChangeShapeType="1"/>
          </p:cNvSpPr>
          <p:nvPr/>
        </p:nvSpPr>
        <p:spPr bwMode="auto">
          <a:xfrm>
            <a:off x="0" y="762000"/>
            <a:ext cx="7772400" cy="0"/>
          </a:xfrm>
          <a:prstGeom prst="line">
            <a:avLst/>
          </a:prstGeom>
          <a:noFill/>
          <a:ln w="76200">
            <a:solidFill>
              <a:srgbClr val="FFFFFF"/>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63517" name="Title 47"/>
          <p:cNvSpPr>
            <a:spLocks noGrp="1"/>
          </p:cNvSpPr>
          <p:nvPr>
            <p:ph type="title" idx="4294967295"/>
          </p:nvPr>
        </p:nvSpPr>
        <p:spPr>
          <a:xfrm>
            <a:off x="152400" y="6248400"/>
            <a:ext cx="6096000" cy="457200"/>
          </a:xfrm>
        </p:spPr>
        <p:txBody>
          <a:bodyPr/>
          <a:lstStyle/>
          <a:p>
            <a:pPr algn="l"/>
            <a:r>
              <a:rPr lang="ar-JO" sz="3200" b="1" dirty="0">
                <a:solidFill>
                  <a:srgbClr val="FFFFFF"/>
                </a:solidFill>
                <a:latin typeface="Arial" panose="020B0604020202020204" pitchFamily="34" charset="0"/>
                <a:ea typeface="ＭＳ Ｐゴシック" charset="0"/>
                <a:cs typeface="Arial" panose="020B0604020202020204" pitchFamily="34" charset="0"/>
              </a:rPr>
              <a:t>الخط الزمني لأخبار الأيام</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0"/>
                                  </p:stCondLst>
                                  <p:childTnLst>
                                    <p:set>
                                      <p:cBhvr>
                                        <p:cTn id="6" dur="1" fill="hold">
                                          <p:stCondLst>
                                            <p:cond delay="0"/>
                                          </p:stCondLst>
                                        </p:cTn>
                                        <p:tgtEl>
                                          <p:spTgt spid="87087"/>
                                        </p:tgtEl>
                                        <p:attrNameLst>
                                          <p:attrName>style.visibility</p:attrName>
                                        </p:attrNameLst>
                                      </p:cBhvr>
                                      <p:to>
                                        <p:strVal val="visible"/>
                                      </p:to>
                                    </p:set>
                                    <p:animEffect transition="in" filter="wipe(left)">
                                      <p:cBhvr>
                                        <p:cTn id="7" dur="500"/>
                                        <p:tgtEl>
                                          <p:spTgt spid="87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92163"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2000" b="1" dirty="0">
                <a:solidFill>
                  <a:schemeClr val="bg1"/>
                </a:solidFill>
                <a:latin typeface="Arial" panose="020B0604020202020204" pitchFamily="34" charset="0"/>
                <a:ea typeface="+mn-ea"/>
                <a:cs typeface="Arial" panose="020B0604020202020204" pitchFamily="34" charset="0"/>
              </a:rPr>
              <a:t>السير عبر الكتاب</a:t>
            </a:r>
            <a:r>
              <a:rPr lang="en-US" sz="2000" b="1" dirty="0">
                <a:solidFill>
                  <a:schemeClr val="bg1"/>
                </a:solidFill>
                <a:latin typeface="Arial" panose="020B0604020202020204" pitchFamily="34" charset="0"/>
                <a:ea typeface="Times New Roman" pitchFamily="-105" charset="0"/>
                <a:cs typeface="Arial" panose="020B0604020202020204" pitchFamily="34" charset="0"/>
              </a:rPr>
              <a:t>©</a:t>
            </a:r>
            <a:r>
              <a:rPr lang="ar-JO" sz="2000" b="1" dirty="0">
                <a:solidFill>
                  <a:schemeClr val="bg1"/>
                </a:solidFill>
                <a:latin typeface="Arial" panose="020B0604020202020204" pitchFamily="34" charset="0"/>
                <a:ea typeface="+mn-ea"/>
                <a:cs typeface="Arial" panose="020B0604020202020204" pitchFamily="34" charset="0"/>
              </a:rPr>
              <a:t>1989</a:t>
            </a:r>
            <a:endParaRPr lang="en-US" sz="2000" b="1" dirty="0">
              <a:solidFill>
                <a:schemeClr val="bg1"/>
              </a:solidFill>
              <a:latin typeface="Arial" panose="020B0604020202020204" pitchFamily="34" charset="0"/>
              <a:ea typeface="+mn-ea"/>
              <a:cs typeface="Arial" panose="020B0604020202020204" pitchFamily="34" charset="0"/>
            </a:endParaRPr>
          </a:p>
        </p:txBody>
      </p:sp>
      <p:sp>
        <p:nvSpPr>
          <p:cNvPr id="92164" name="Text Box 4"/>
          <p:cNvSpPr txBox="1">
            <a:spLocks noChangeArrowheads="1"/>
          </p:cNvSpPr>
          <p:nvPr/>
        </p:nvSpPr>
        <p:spPr bwMode="auto">
          <a:xfrm>
            <a:off x="0" y="76200"/>
            <a:ext cx="4786314"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افتتاحية عن يهوذا</a:t>
            </a:r>
            <a:endParaRPr lang="en-US" sz="4400" b="1" dirty="0">
              <a:solidFill>
                <a:schemeClr val="bg1"/>
              </a:solidFill>
              <a:latin typeface="Arial" panose="020B0604020202020204" pitchFamily="34" charset="0"/>
              <a:ea typeface="+mn-ea"/>
              <a:cs typeface="Arial" panose="020B0604020202020204" pitchFamily="34" charset="0"/>
            </a:endParaRPr>
          </a:p>
        </p:txBody>
      </p:sp>
      <p:sp>
        <p:nvSpPr>
          <p:cNvPr id="92165" name="Text Box 5"/>
          <p:cNvSpPr txBox="1">
            <a:spLocks noChangeArrowheads="1"/>
          </p:cNvSpPr>
          <p:nvPr/>
        </p:nvSpPr>
        <p:spPr bwMode="auto">
          <a:xfrm>
            <a:off x="4800600" y="198438"/>
            <a:ext cx="43434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2 أخبار الأيام</a:t>
            </a:r>
            <a:endParaRPr lang="en-US" sz="3600" b="1" dirty="0">
              <a:solidFill>
                <a:schemeClr val="bg1"/>
              </a:solidFill>
              <a:latin typeface="Arial" panose="020B0604020202020204" pitchFamily="34" charset="0"/>
              <a:ea typeface="+mn-ea"/>
              <a:cs typeface="Arial" panose="020B0604020202020204" pitchFamily="34" charset="0"/>
            </a:endParaRPr>
          </a:p>
        </p:txBody>
      </p:sp>
      <p:pic>
        <p:nvPicPr>
          <p:cNvPr id="65541" name="Picture 6" descr="2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772275"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5943600"/>
            <a:ext cx="9144000" cy="381000"/>
          </a:xfrm>
        </p:spPr>
        <p:txBody>
          <a:bodyPr/>
          <a:lstStyle/>
          <a:p>
            <a:pPr>
              <a:defRPr/>
            </a:pPr>
            <a:r>
              <a:rPr lang="ar-JO"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الطبيعة الإفتتاحية لسفر 2 أخبار الأيام</a:t>
            </a:r>
            <a:endParaRPr lang="en-US"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92165"/>
                                        </p:tgtEl>
                                        <p:attrNameLst>
                                          <p:attrName>style.visibility</p:attrName>
                                        </p:attrNameLst>
                                      </p:cBhvr>
                                      <p:to>
                                        <p:strVal val="visible"/>
                                      </p:to>
                                    </p:set>
                                    <p:animEffect transition="in" filter="dissolve">
                                      <p:cBhvr>
                                        <p:cTn id="7" dur="5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2723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kumimoji="1" lang="ar-JO" b="1" dirty="0">
                <a:solidFill>
                  <a:srgbClr val="FFFFFF"/>
                </a:solidFill>
                <a:latin typeface="Traditional Arabic" panose="02020603050405020304" pitchFamily="18" charset="-78"/>
                <a:ea typeface="ＭＳ Ｐゴシック" charset="0"/>
                <a:cs typeface="Traditional Arabic" panose="02020603050405020304" pitchFamily="18" charset="-78"/>
              </a:rPr>
              <a:t>لماذا يوجد سجلَّيْن؟</a:t>
            </a:r>
            <a:endParaRPr kumimoji="1" lang="en-US" b="1"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grpSp>
        <p:nvGrpSpPr>
          <p:cNvPr id="272387" name="Group 4"/>
          <p:cNvGrpSpPr>
            <a:grpSpLocks/>
          </p:cNvGrpSpPr>
          <p:nvPr/>
        </p:nvGrpSpPr>
        <p:grpSpPr bwMode="auto">
          <a:xfrm>
            <a:off x="0" y="1828800"/>
            <a:ext cx="9144000" cy="5029200"/>
            <a:chOff x="0" y="0"/>
            <a:chExt cx="3792" cy="5815"/>
          </a:xfrm>
        </p:grpSpPr>
        <p:grpSp>
          <p:nvGrpSpPr>
            <p:cNvPr id="272392" name="Group 5"/>
            <p:cNvGrpSpPr>
              <a:grpSpLocks/>
            </p:cNvGrpSpPr>
            <p:nvPr/>
          </p:nvGrpSpPr>
          <p:grpSpPr bwMode="auto">
            <a:xfrm>
              <a:off x="0" y="0"/>
              <a:ext cx="744" cy="461"/>
              <a:chOff x="0" y="0"/>
              <a:chExt cx="744" cy="461"/>
            </a:xfrm>
          </p:grpSpPr>
          <p:sp>
            <p:nvSpPr>
              <p:cNvPr id="272546"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47" name="Group 7"/>
              <p:cNvGrpSpPr>
                <a:grpSpLocks/>
              </p:cNvGrpSpPr>
              <p:nvPr/>
            </p:nvGrpSpPr>
            <p:grpSpPr bwMode="auto">
              <a:xfrm>
                <a:off x="0" y="0"/>
                <a:ext cx="744" cy="461"/>
                <a:chOff x="0" y="0"/>
                <a:chExt cx="744" cy="461"/>
              </a:xfrm>
            </p:grpSpPr>
            <p:sp>
              <p:nvSpPr>
                <p:cNvPr id="27254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9" name="Rectangle 9"/>
                <p:cNvSpPr>
                  <a:spLocks noChangeArrowheads="1"/>
                </p:cNvSpPr>
                <p:nvPr/>
              </p:nvSpPr>
              <p:spPr bwMode="auto">
                <a:xfrm>
                  <a:off x="0" y="0"/>
                  <a:ext cx="74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3" name="Group 10"/>
            <p:cNvGrpSpPr>
              <a:grpSpLocks/>
            </p:cNvGrpSpPr>
            <p:nvPr/>
          </p:nvGrpSpPr>
          <p:grpSpPr bwMode="auto">
            <a:xfrm>
              <a:off x="744" y="0"/>
              <a:ext cx="1328" cy="461"/>
              <a:chOff x="744" y="0"/>
              <a:chExt cx="1328" cy="461"/>
            </a:xfrm>
          </p:grpSpPr>
          <p:sp>
            <p:nvSpPr>
              <p:cNvPr id="27254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43" name="Group 12"/>
              <p:cNvGrpSpPr>
                <a:grpSpLocks/>
              </p:cNvGrpSpPr>
              <p:nvPr/>
            </p:nvGrpSpPr>
            <p:grpSpPr bwMode="auto">
              <a:xfrm>
                <a:off x="744" y="0"/>
                <a:ext cx="1328" cy="461"/>
                <a:chOff x="744" y="0"/>
                <a:chExt cx="1328" cy="461"/>
              </a:xfrm>
            </p:grpSpPr>
            <p:sp>
              <p:nvSpPr>
                <p:cNvPr id="272544"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5" name="Rectangle 14"/>
                <p:cNvSpPr>
                  <a:spLocks noChangeArrowheads="1"/>
                </p:cNvSpPr>
                <p:nvPr/>
              </p:nvSpPr>
              <p:spPr bwMode="auto">
                <a:xfrm>
                  <a:off x="744" y="0"/>
                  <a:ext cx="1328"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4" name="Group 15"/>
            <p:cNvGrpSpPr>
              <a:grpSpLocks/>
            </p:cNvGrpSpPr>
            <p:nvPr/>
          </p:nvGrpSpPr>
          <p:grpSpPr bwMode="auto">
            <a:xfrm>
              <a:off x="2072" y="0"/>
              <a:ext cx="1720" cy="461"/>
              <a:chOff x="2072" y="0"/>
              <a:chExt cx="1720" cy="461"/>
            </a:xfrm>
          </p:grpSpPr>
          <p:sp>
            <p:nvSpPr>
              <p:cNvPr id="27253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39" name="Group 17"/>
              <p:cNvGrpSpPr>
                <a:grpSpLocks/>
              </p:cNvGrpSpPr>
              <p:nvPr/>
            </p:nvGrpSpPr>
            <p:grpSpPr bwMode="auto">
              <a:xfrm>
                <a:off x="2072" y="0"/>
                <a:ext cx="1720" cy="461"/>
                <a:chOff x="2072" y="0"/>
                <a:chExt cx="1720" cy="461"/>
              </a:xfrm>
            </p:grpSpPr>
            <p:sp>
              <p:nvSpPr>
                <p:cNvPr id="272540"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1" name="Rectangle 19"/>
                <p:cNvSpPr>
                  <a:spLocks noChangeArrowheads="1"/>
                </p:cNvSpPr>
                <p:nvPr/>
              </p:nvSpPr>
              <p:spPr bwMode="auto">
                <a:xfrm>
                  <a:off x="2072" y="0"/>
                  <a:ext cx="1720"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5" name="Group 20"/>
            <p:cNvGrpSpPr>
              <a:grpSpLocks/>
            </p:cNvGrpSpPr>
            <p:nvPr/>
          </p:nvGrpSpPr>
          <p:grpSpPr bwMode="auto">
            <a:xfrm>
              <a:off x="0" y="461"/>
              <a:ext cx="744" cy="473"/>
              <a:chOff x="0" y="461"/>
              <a:chExt cx="744" cy="473"/>
            </a:xfrm>
          </p:grpSpPr>
          <p:sp>
            <p:nvSpPr>
              <p:cNvPr id="27253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35" name="Group 22"/>
              <p:cNvGrpSpPr>
                <a:grpSpLocks/>
              </p:cNvGrpSpPr>
              <p:nvPr/>
            </p:nvGrpSpPr>
            <p:grpSpPr bwMode="auto">
              <a:xfrm>
                <a:off x="0" y="461"/>
                <a:ext cx="744" cy="473"/>
                <a:chOff x="0" y="461"/>
                <a:chExt cx="744" cy="473"/>
              </a:xfrm>
            </p:grpSpPr>
            <p:sp>
              <p:nvSpPr>
                <p:cNvPr id="55319" name="Rectangle 23"/>
                <p:cNvSpPr>
                  <a:spLocks noChangeArrowheads="1"/>
                </p:cNvSpPr>
                <p:nvPr/>
              </p:nvSpPr>
              <p:spPr bwMode="auto">
                <a:xfrm>
                  <a:off x="32" y="52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ملوكٌ على...</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37" name="Rectangle 24"/>
                <p:cNvSpPr>
                  <a:spLocks noChangeArrowheads="1"/>
                </p:cNvSpPr>
                <p:nvPr/>
              </p:nvSpPr>
              <p:spPr bwMode="auto">
                <a:xfrm>
                  <a:off x="0" y="461"/>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6" name="Group 25"/>
            <p:cNvGrpSpPr>
              <a:grpSpLocks/>
            </p:cNvGrpSpPr>
            <p:nvPr/>
          </p:nvGrpSpPr>
          <p:grpSpPr bwMode="auto">
            <a:xfrm>
              <a:off x="744" y="461"/>
              <a:ext cx="1328" cy="403"/>
              <a:chOff x="744" y="461"/>
              <a:chExt cx="1328" cy="403"/>
            </a:xfrm>
          </p:grpSpPr>
          <p:sp>
            <p:nvSpPr>
              <p:cNvPr id="272532" name="Rectangle 26"/>
              <p:cNvSpPr>
                <a:spLocks noChangeArrowheads="1"/>
              </p:cNvSpPr>
              <p:nvPr/>
            </p:nvSpPr>
            <p:spPr bwMode="auto">
              <a:xfrm>
                <a:off x="776" y="461"/>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إسرائيل ويهوذا</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33" name="Rectangle 27"/>
              <p:cNvSpPr>
                <a:spLocks noChangeArrowheads="1"/>
              </p:cNvSpPr>
              <p:nvPr/>
            </p:nvSpPr>
            <p:spPr bwMode="auto">
              <a:xfrm>
                <a:off x="744" y="461"/>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397" name="Group 28"/>
            <p:cNvGrpSpPr>
              <a:grpSpLocks/>
            </p:cNvGrpSpPr>
            <p:nvPr/>
          </p:nvGrpSpPr>
          <p:grpSpPr bwMode="auto">
            <a:xfrm>
              <a:off x="2072" y="461"/>
              <a:ext cx="1720" cy="403"/>
              <a:chOff x="2072" y="461"/>
              <a:chExt cx="1720" cy="403"/>
            </a:xfrm>
          </p:grpSpPr>
          <p:sp>
            <p:nvSpPr>
              <p:cNvPr id="272530" name="Rectangle 29"/>
              <p:cNvSpPr>
                <a:spLocks noChangeArrowheads="1"/>
              </p:cNvSpPr>
              <p:nvPr/>
            </p:nvSpPr>
            <p:spPr bwMode="auto">
              <a:xfrm>
                <a:off x="2104" y="461"/>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يهوذا (بصورةٍ حصريَّةٍ تقريبًا)</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31" name="Rectangle 30"/>
              <p:cNvSpPr>
                <a:spLocks noChangeArrowheads="1"/>
              </p:cNvSpPr>
              <p:nvPr/>
            </p:nvSpPr>
            <p:spPr bwMode="auto">
              <a:xfrm>
                <a:off x="2072" y="461"/>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398" name="Group 31"/>
            <p:cNvGrpSpPr>
              <a:grpSpLocks/>
            </p:cNvGrpSpPr>
            <p:nvPr/>
          </p:nvGrpSpPr>
          <p:grpSpPr bwMode="auto">
            <a:xfrm>
              <a:off x="0" y="864"/>
              <a:ext cx="744" cy="403"/>
              <a:chOff x="0" y="864"/>
              <a:chExt cx="744" cy="403"/>
            </a:xfrm>
          </p:grpSpPr>
          <p:sp>
            <p:nvSpPr>
              <p:cNvPr id="27252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27" name="Group 33"/>
              <p:cNvGrpSpPr>
                <a:grpSpLocks/>
              </p:cNvGrpSpPr>
              <p:nvPr/>
            </p:nvGrpSpPr>
            <p:grpSpPr bwMode="auto">
              <a:xfrm>
                <a:off x="0" y="864"/>
                <a:ext cx="744" cy="403"/>
                <a:chOff x="0" y="864"/>
                <a:chExt cx="744" cy="403"/>
              </a:xfrm>
            </p:grpSpPr>
            <p:sp>
              <p:nvSpPr>
                <p:cNvPr id="5533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العناصر</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29" name="Rectangle 35"/>
                <p:cNvSpPr>
                  <a:spLocks noChangeArrowheads="1"/>
                </p:cNvSpPr>
                <p:nvPr/>
              </p:nvSpPr>
              <p:spPr bwMode="auto">
                <a:xfrm>
                  <a:off x="0" y="864"/>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9" name="Group 36"/>
            <p:cNvGrpSpPr>
              <a:grpSpLocks/>
            </p:cNvGrpSpPr>
            <p:nvPr/>
          </p:nvGrpSpPr>
          <p:grpSpPr bwMode="auto">
            <a:xfrm>
              <a:off x="744" y="864"/>
              <a:ext cx="1328" cy="403"/>
              <a:chOff x="744" y="864"/>
              <a:chExt cx="1328" cy="403"/>
            </a:xfrm>
          </p:grpSpPr>
          <p:sp>
            <p:nvSpPr>
              <p:cNvPr id="272524" name="Rectangle 37"/>
              <p:cNvSpPr>
                <a:spLocks noChangeArrowheads="1"/>
              </p:cNvSpPr>
              <p:nvPr/>
            </p:nvSpPr>
            <p:spPr bwMode="auto">
              <a:xfrm>
                <a:off x="776" y="864"/>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مَلَكِيّ/نبويّ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25" name="Rectangle 38"/>
              <p:cNvSpPr>
                <a:spLocks noChangeArrowheads="1"/>
              </p:cNvSpPr>
              <p:nvPr/>
            </p:nvSpPr>
            <p:spPr bwMode="auto">
              <a:xfrm>
                <a:off x="744" y="864"/>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0" name="Group 39"/>
            <p:cNvGrpSpPr>
              <a:grpSpLocks/>
            </p:cNvGrpSpPr>
            <p:nvPr/>
          </p:nvGrpSpPr>
          <p:grpSpPr bwMode="auto">
            <a:xfrm>
              <a:off x="2072" y="864"/>
              <a:ext cx="1720" cy="403"/>
              <a:chOff x="2072" y="864"/>
              <a:chExt cx="1720" cy="403"/>
            </a:xfrm>
          </p:grpSpPr>
          <p:sp>
            <p:nvSpPr>
              <p:cNvPr id="272522" name="Rectangle 40"/>
              <p:cNvSpPr>
                <a:spLocks noChangeArrowheads="1"/>
              </p:cNvSpPr>
              <p:nvPr/>
            </p:nvSpPr>
            <p:spPr bwMode="auto">
              <a:xfrm>
                <a:off x="2104" y="864"/>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كهنوتيٌّ (الهيكل/العبادة)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23" name="Rectangle 41"/>
              <p:cNvSpPr>
                <a:spLocks noChangeArrowheads="1"/>
              </p:cNvSpPr>
              <p:nvPr/>
            </p:nvSpPr>
            <p:spPr bwMode="auto">
              <a:xfrm>
                <a:off x="2072" y="864"/>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1" name="Group 42"/>
            <p:cNvGrpSpPr>
              <a:grpSpLocks/>
            </p:cNvGrpSpPr>
            <p:nvPr/>
          </p:nvGrpSpPr>
          <p:grpSpPr bwMode="auto">
            <a:xfrm>
              <a:off x="0" y="1267"/>
              <a:ext cx="744" cy="403"/>
              <a:chOff x="0" y="1267"/>
              <a:chExt cx="744" cy="403"/>
            </a:xfrm>
          </p:grpSpPr>
          <p:sp>
            <p:nvSpPr>
              <p:cNvPr id="27251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19" name="Group 44"/>
              <p:cNvGrpSpPr>
                <a:grpSpLocks/>
              </p:cNvGrpSpPr>
              <p:nvPr/>
            </p:nvGrpSpPr>
            <p:grpSpPr bwMode="auto">
              <a:xfrm>
                <a:off x="0" y="1267"/>
                <a:ext cx="744" cy="403"/>
                <a:chOff x="0" y="1267"/>
                <a:chExt cx="744" cy="403"/>
              </a:xfrm>
            </p:grpSpPr>
            <p:sp>
              <p:nvSpPr>
                <p:cNvPr id="5534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التقييم</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21" name="Rectangle 46"/>
                <p:cNvSpPr>
                  <a:spLocks noChangeArrowheads="1"/>
                </p:cNvSpPr>
                <p:nvPr/>
              </p:nvSpPr>
              <p:spPr bwMode="auto">
                <a:xfrm>
                  <a:off x="0" y="1267"/>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2" name="Group 47"/>
            <p:cNvGrpSpPr>
              <a:grpSpLocks/>
            </p:cNvGrpSpPr>
            <p:nvPr/>
          </p:nvGrpSpPr>
          <p:grpSpPr bwMode="auto">
            <a:xfrm>
              <a:off x="744" y="1267"/>
              <a:ext cx="1328" cy="403"/>
              <a:chOff x="744" y="1267"/>
              <a:chExt cx="1328" cy="403"/>
            </a:xfrm>
          </p:grpSpPr>
          <p:sp>
            <p:nvSpPr>
              <p:cNvPr id="272516" name="Rectangle 48"/>
              <p:cNvSpPr>
                <a:spLocks noChangeArrowheads="1"/>
              </p:cNvSpPr>
              <p:nvPr/>
            </p:nvSpPr>
            <p:spPr bwMode="auto">
              <a:xfrm>
                <a:off x="776" y="1267"/>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يرتكز على الناموس الموسويّ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17" name="Rectangle 49"/>
              <p:cNvSpPr>
                <a:spLocks noChangeArrowheads="1"/>
              </p:cNvSpPr>
              <p:nvPr/>
            </p:nvSpPr>
            <p:spPr bwMode="auto">
              <a:xfrm>
                <a:off x="744" y="1267"/>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3" name="Group 50"/>
            <p:cNvGrpSpPr>
              <a:grpSpLocks/>
            </p:cNvGrpSpPr>
            <p:nvPr/>
          </p:nvGrpSpPr>
          <p:grpSpPr bwMode="auto">
            <a:xfrm>
              <a:off x="2072" y="1267"/>
              <a:ext cx="1720" cy="403"/>
              <a:chOff x="2072" y="1267"/>
              <a:chExt cx="1720" cy="403"/>
            </a:xfrm>
          </p:grpSpPr>
          <p:sp>
            <p:nvSpPr>
              <p:cNvPr id="272514" name="Rectangle 51"/>
              <p:cNvSpPr>
                <a:spLocks noChangeArrowheads="1"/>
              </p:cNvSpPr>
              <p:nvPr/>
            </p:nvSpPr>
            <p:spPr bwMode="auto">
              <a:xfrm>
                <a:off x="2104" y="1267"/>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يرتكز على داود/عبادة يهوه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15" name="Rectangle 52"/>
              <p:cNvSpPr>
                <a:spLocks noChangeArrowheads="1"/>
              </p:cNvSpPr>
              <p:nvPr/>
            </p:nvSpPr>
            <p:spPr bwMode="auto">
              <a:xfrm>
                <a:off x="2072" y="1267"/>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4" name="Group 53"/>
            <p:cNvGrpSpPr>
              <a:grpSpLocks/>
            </p:cNvGrpSpPr>
            <p:nvPr/>
          </p:nvGrpSpPr>
          <p:grpSpPr bwMode="auto">
            <a:xfrm>
              <a:off x="0" y="1670"/>
              <a:ext cx="744" cy="403"/>
              <a:chOff x="0" y="1670"/>
              <a:chExt cx="744" cy="403"/>
            </a:xfrm>
          </p:grpSpPr>
          <p:sp>
            <p:nvSpPr>
              <p:cNvPr id="27251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11" name="Group 55"/>
              <p:cNvGrpSpPr>
                <a:grpSpLocks/>
              </p:cNvGrpSpPr>
              <p:nvPr/>
            </p:nvGrpSpPr>
            <p:grpSpPr bwMode="auto">
              <a:xfrm>
                <a:off x="0" y="1670"/>
                <a:ext cx="744" cy="403"/>
                <a:chOff x="0" y="1670"/>
                <a:chExt cx="744" cy="403"/>
              </a:xfrm>
            </p:grpSpPr>
            <p:sp>
              <p:nvSpPr>
                <p:cNvPr id="5535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الغرض</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13" name="Rectangle 57"/>
                <p:cNvSpPr>
                  <a:spLocks noChangeArrowheads="1"/>
                </p:cNvSpPr>
                <p:nvPr/>
              </p:nvSpPr>
              <p:spPr bwMode="auto">
                <a:xfrm>
                  <a:off x="0" y="1670"/>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5" name="Group 58"/>
            <p:cNvGrpSpPr>
              <a:grpSpLocks/>
            </p:cNvGrpSpPr>
            <p:nvPr/>
          </p:nvGrpSpPr>
          <p:grpSpPr bwMode="auto">
            <a:xfrm>
              <a:off x="744" y="1670"/>
              <a:ext cx="1328" cy="403"/>
              <a:chOff x="744" y="1670"/>
              <a:chExt cx="1328" cy="403"/>
            </a:xfrm>
          </p:grpSpPr>
          <p:sp>
            <p:nvSpPr>
              <p:cNvPr id="272508" name="Rectangle 59"/>
              <p:cNvSpPr>
                <a:spLocks noChangeArrowheads="1"/>
              </p:cNvSpPr>
              <p:nvPr/>
            </p:nvSpPr>
            <p:spPr bwMode="auto">
              <a:xfrm>
                <a:off x="776" y="1670"/>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أخلاقيّ: دينونة كلتا الأمَّتين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9" name="Rectangle 60"/>
              <p:cNvSpPr>
                <a:spLocks noChangeArrowheads="1"/>
              </p:cNvSpPr>
              <p:nvPr/>
            </p:nvSpPr>
            <p:spPr bwMode="auto">
              <a:xfrm>
                <a:off x="744" y="1670"/>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6" name="Group 61"/>
            <p:cNvGrpSpPr>
              <a:grpSpLocks/>
            </p:cNvGrpSpPr>
            <p:nvPr/>
          </p:nvGrpSpPr>
          <p:grpSpPr bwMode="auto">
            <a:xfrm>
              <a:off x="2072" y="1670"/>
              <a:ext cx="1720" cy="403"/>
              <a:chOff x="2072" y="1670"/>
              <a:chExt cx="1720" cy="403"/>
            </a:xfrm>
          </p:grpSpPr>
          <p:sp>
            <p:nvSpPr>
              <p:cNvPr id="272506" name="Rectangle 62"/>
              <p:cNvSpPr>
                <a:spLocks noChangeArrowheads="1"/>
              </p:cNvSpPr>
              <p:nvPr/>
            </p:nvSpPr>
            <p:spPr bwMode="auto">
              <a:xfrm>
                <a:off x="2104" y="1670"/>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العهد: بَرَكة يهوذا بسبب داود</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7" name="Rectangle 63"/>
              <p:cNvSpPr>
                <a:spLocks noChangeArrowheads="1"/>
              </p:cNvSpPr>
              <p:nvPr/>
            </p:nvSpPr>
            <p:spPr bwMode="auto">
              <a:xfrm>
                <a:off x="2072" y="1670"/>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7" name="Group 64"/>
            <p:cNvGrpSpPr>
              <a:grpSpLocks/>
            </p:cNvGrpSpPr>
            <p:nvPr/>
          </p:nvGrpSpPr>
          <p:grpSpPr bwMode="auto">
            <a:xfrm>
              <a:off x="0" y="2073"/>
              <a:ext cx="744" cy="403"/>
              <a:chOff x="0" y="2073"/>
              <a:chExt cx="744" cy="403"/>
            </a:xfrm>
          </p:grpSpPr>
          <p:sp>
            <p:nvSpPr>
              <p:cNvPr id="27250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03" name="Group 66"/>
              <p:cNvGrpSpPr>
                <a:grpSpLocks/>
              </p:cNvGrpSpPr>
              <p:nvPr/>
            </p:nvGrpSpPr>
            <p:grpSpPr bwMode="auto">
              <a:xfrm>
                <a:off x="0" y="2073"/>
                <a:ext cx="744" cy="403"/>
                <a:chOff x="0" y="2073"/>
                <a:chExt cx="744" cy="403"/>
              </a:xfrm>
            </p:grpSpPr>
            <p:sp>
              <p:nvSpPr>
                <p:cNvPr id="5536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المؤلِّف</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05" name="Rectangle 68"/>
                <p:cNvSpPr>
                  <a:spLocks noChangeArrowheads="1"/>
                </p:cNvSpPr>
                <p:nvPr/>
              </p:nvSpPr>
              <p:spPr bwMode="auto">
                <a:xfrm>
                  <a:off x="0" y="2073"/>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8" name="Group 69"/>
            <p:cNvGrpSpPr>
              <a:grpSpLocks/>
            </p:cNvGrpSpPr>
            <p:nvPr/>
          </p:nvGrpSpPr>
          <p:grpSpPr bwMode="auto">
            <a:xfrm>
              <a:off x="744" y="2073"/>
              <a:ext cx="1328" cy="403"/>
              <a:chOff x="744" y="2073"/>
              <a:chExt cx="1328" cy="403"/>
            </a:xfrm>
          </p:grpSpPr>
          <p:sp>
            <p:nvSpPr>
              <p:cNvPr id="272500" name="Rectangle 70"/>
              <p:cNvSpPr>
                <a:spLocks noChangeArrowheads="1"/>
              </p:cNvSpPr>
              <p:nvPr/>
            </p:nvSpPr>
            <p:spPr bwMode="auto">
              <a:xfrm>
                <a:off x="776" y="2073"/>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إرميا النبيّ/الكاهن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1" name="Rectangle 71"/>
              <p:cNvSpPr>
                <a:spLocks noChangeArrowheads="1"/>
              </p:cNvSpPr>
              <p:nvPr/>
            </p:nvSpPr>
            <p:spPr bwMode="auto">
              <a:xfrm>
                <a:off x="744" y="2073"/>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9" name="Group 72"/>
            <p:cNvGrpSpPr>
              <a:grpSpLocks/>
            </p:cNvGrpSpPr>
            <p:nvPr/>
          </p:nvGrpSpPr>
          <p:grpSpPr bwMode="auto">
            <a:xfrm>
              <a:off x="2072" y="2073"/>
              <a:ext cx="1720" cy="403"/>
              <a:chOff x="2072" y="2073"/>
              <a:chExt cx="1720" cy="403"/>
            </a:xfrm>
          </p:grpSpPr>
          <p:sp>
            <p:nvSpPr>
              <p:cNvPr id="272498" name="Rectangle 73"/>
              <p:cNvSpPr>
                <a:spLocks noChangeArrowheads="1"/>
              </p:cNvSpPr>
              <p:nvPr/>
            </p:nvSpPr>
            <p:spPr bwMode="auto">
              <a:xfrm>
                <a:off x="2104" y="2073"/>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عزرا الكاهن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9" name="Rectangle 74"/>
              <p:cNvSpPr>
                <a:spLocks noChangeArrowheads="1"/>
              </p:cNvSpPr>
              <p:nvPr/>
            </p:nvSpPr>
            <p:spPr bwMode="auto">
              <a:xfrm>
                <a:off x="2072" y="2073"/>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0" name="Group 75"/>
            <p:cNvGrpSpPr>
              <a:grpSpLocks/>
            </p:cNvGrpSpPr>
            <p:nvPr/>
          </p:nvGrpSpPr>
          <p:grpSpPr bwMode="auto">
            <a:xfrm>
              <a:off x="0" y="2476"/>
              <a:ext cx="744" cy="403"/>
              <a:chOff x="0" y="2476"/>
              <a:chExt cx="744" cy="403"/>
            </a:xfrm>
          </p:grpSpPr>
          <p:sp>
            <p:nvSpPr>
              <p:cNvPr id="27249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95" name="Group 77"/>
              <p:cNvGrpSpPr>
                <a:grpSpLocks/>
              </p:cNvGrpSpPr>
              <p:nvPr/>
            </p:nvGrpSpPr>
            <p:grpSpPr bwMode="auto">
              <a:xfrm>
                <a:off x="0" y="2476"/>
                <a:ext cx="744" cy="403"/>
                <a:chOff x="0" y="2476"/>
                <a:chExt cx="744" cy="403"/>
              </a:xfrm>
            </p:grpSpPr>
            <p:sp>
              <p:nvSpPr>
                <p:cNvPr id="5537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الأمانة</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97" name="Rectangle 79"/>
                <p:cNvSpPr>
                  <a:spLocks noChangeArrowheads="1"/>
                </p:cNvSpPr>
                <p:nvPr/>
              </p:nvSpPr>
              <p:spPr bwMode="auto">
                <a:xfrm>
                  <a:off x="0" y="247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1" name="Group 80"/>
            <p:cNvGrpSpPr>
              <a:grpSpLocks/>
            </p:cNvGrpSpPr>
            <p:nvPr/>
          </p:nvGrpSpPr>
          <p:grpSpPr bwMode="auto">
            <a:xfrm>
              <a:off x="744" y="2476"/>
              <a:ext cx="1328" cy="403"/>
              <a:chOff x="744" y="2476"/>
              <a:chExt cx="1328" cy="403"/>
            </a:xfrm>
          </p:grpSpPr>
          <p:sp>
            <p:nvSpPr>
              <p:cNvPr id="272492" name="Rectangle 81"/>
              <p:cNvSpPr>
                <a:spLocks noChangeArrowheads="1"/>
              </p:cNvSpPr>
              <p:nvPr/>
            </p:nvSpPr>
            <p:spPr bwMode="auto">
              <a:xfrm>
                <a:off x="776" y="247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عدم أمانة الإنسان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3" name="Rectangle 82"/>
              <p:cNvSpPr>
                <a:spLocks noChangeArrowheads="1"/>
              </p:cNvSpPr>
              <p:nvPr/>
            </p:nvSpPr>
            <p:spPr bwMode="auto">
              <a:xfrm>
                <a:off x="744" y="247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2" name="Group 83"/>
            <p:cNvGrpSpPr>
              <a:grpSpLocks/>
            </p:cNvGrpSpPr>
            <p:nvPr/>
          </p:nvGrpSpPr>
          <p:grpSpPr bwMode="auto">
            <a:xfrm>
              <a:off x="2072" y="2476"/>
              <a:ext cx="1720" cy="403"/>
              <a:chOff x="2072" y="2476"/>
              <a:chExt cx="1720" cy="403"/>
            </a:xfrm>
          </p:grpSpPr>
          <p:sp>
            <p:nvSpPr>
              <p:cNvPr id="272490" name="Rectangle 84"/>
              <p:cNvSpPr>
                <a:spLocks noChangeArrowheads="1"/>
              </p:cNvSpPr>
              <p:nvPr/>
            </p:nvSpPr>
            <p:spPr bwMode="auto">
              <a:xfrm>
                <a:off x="2104" y="247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أمانة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1" name="Rectangle 85"/>
              <p:cNvSpPr>
                <a:spLocks noChangeArrowheads="1"/>
              </p:cNvSpPr>
              <p:nvPr/>
            </p:nvSpPr>
            <p:spPr bwMode="auto">
              <a:xfrm>
                <a:off x="2072" y="247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3" name="Group 86"/>
            <p:cNvGrpSpPr>
              <a:grpSpLocks/>
            </p:cNvGrpSpPr>
            <p:nvPr/>
          </p:nvGrpSpPr>
          <p:grpSpPr bwMode="auto">
            <a:xfrm>
              <a:off x="0" y="2879"/>
              <a:ext cx="744" cy="403"/>
              <a:chOff x="0" y="2879"/>
              <a:chExt cx="744" cy="403"/>
            </a:xfrm>
          </p:grpSpPr>
          <p:sp>
            <p:nvSpPr>
              <p:cNvPr id="27248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87" name="Group 88"/>
              <p:cNvGrpSpPr>
                <a:grpSpLocks/>
              </p:cNvGrpSpPr>
              <p:nvPr/>
            </p:nvGrpSpPr>
            <p:grpSpPr bwMode="auto">
              <a:xfrm>
                <a:off x="0" y="2879"/>
                <a:ext cx="744" cy="403"/>
                <a:chOff x="0" y="2879"/>
                <a:chExt cx="744" cy="403"/>
              </a:xfrm>
            </p:grpSpPr>
            <p:sp>
              <p:nvSpPr>
                <p:cNvPr id="5538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المشهد (الرؤية)</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89" name="Rectangle 90"/>
                <p:cNvSpPr>
                  <a:spLocks noChangeArrowheads="1"/>
                </p:cNvSpPr>
                <p:nvPr/>
              </p:nvSpPr>
              <p:spPr bwMode="auto">
                <a:xfrm>
                  <a:off x="0" y="287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4" name="Group 91"/>
            <p:cNvGrpSpPr>
              <a:grpSpLocks/>
            </p:cNvGrpSpPr>
            <p:nvPr/>
          </p:nvGrpSpPr>
          <p:grpSpPr bwMode="auto">
            <a:xfrm>
              <a:off x="744" y="2879"/>
              <a:ext cx="1328" cy="403"/>
              <a:chOff x="744" y="2879"/>
              <a:chExt cx="1328" cy="403"/>
            </a:xfrm>
          </p:grpSpPr>
          <p:sp>
            <p:nvSpPr>
              <p:cNvPr id="272484" name="Rectangle 92"/>
              <p:cNvSpPr>
                <a:spLocks noChangeArrowheads="1"/>
              </p:cNvSpPr>
              <p:nvPr/>
            </p:nvSpPr>
            <p:spPr bwMode="auto">
              <a:xfrm>
                <a:off x="776" y="287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سلبيّ: تمرُّد/مأساة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85" name="Rectangle 93"/>
              <p:cNvSpPr>
                <a:spLocks noChangeArrowheads="1"/>
              </p:cNvSpPr>
              <p:nvPr/>
            </p:nvSpPr>
            <p:spPr bwMode="auto">
              <a:xfrm>
                <a:off x="744" y="287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5" name="Group 94"/>
            <p:cNvGrpSpPr>
              <a:grpSpLocks/>
            </p:cNvGrpSpPr>
            <p:nvPr/>
          </p:nvGrpSpPr>
          <p:grpSpPr bwMode="auto">
            <a:xfrm>
              <a:off x="2072" y="2879"/>
              <a:ext cx="1720" cy="403"/>
              <a:chOff x="2072" y="2879"/>
              <a:chExt cx="1720" cy="403"/>
            </a:xfrm>
          </p:grpSpPr>
          <p:sp>
            <p:nvSpPr>
              <p:cNvPr id="272482" name="Rectangle 95"/>
              <p:cNvSpPr>
                <a:spLocks noChangeArrowheads="1"/>
              </p:cNvSpPr>
              <p:nvPr/>
            </p:nvSpPr>
            <p:spPr bwMode="auto">
              <a:xfrm>
                <a:off x="2104" y="287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إيجابيّ: رجاءٌ وسط الارتداد/المأساة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83" name="Rectangle 96"/>
              <p:cNvSpPr>
                <a:spLocks noChangeArrowheads="1"/>
              </p:cNvSpPr>
              <p:nvPr/>
            </p:nvSpPr>
            <p:spPr bwMode="auto">
              <a:xfrm>
                <a:off x="2072" y="287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6" name="Group 97"/>
            <p:cNvGrpSpPr>
              <a:grpSpLocks/>
            </p:cNvGrpSpPr>
            <p:nvPr/>
          </p:nvGrpSpPr>
          <p:grpSpPr bwMode="auto">
            <a:xfrm>
              <a:off x="0" y="3282"/>
              <a:ext cx="744" cy="403"/>
              <a:chOff x="0" y="3282"/>
              <a:chExt cx="744" cy="403"/>
            </a:xfrm>
          </p:grpSpPr>
          <p:sp>
            <p:nvSpPr>
              <p:cNvPr id="27247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79" name="Group 99"/>
              <p:cNvGrpSpPr>
                <a:grpSpLocks/>
              </p:cNvGrpSpPr>
              <p:nvPr/>
            </p:nvGrpSpPr>
            <p:grpSpPr bwMode="auto">
              <a:xfrm>
                <a:off x="0" y="3282"/>
                <a:ext cx="744" cy="403"/>
                <a:chOff x="0" y="3282"/>
                <a:chExt cx="744" cy="403"/>
              </a:xfrm>
            </p:grpSpPr>
            <p:sp>
              <p:nvSpPr>
                <p:cNvPr id="5539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المستلِمين</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81" name="Rectangle 101"/>
                <p:cNvSpPr>
                  <a:spLocks noChangeArrowheads="1"/>
                </p:cNvSpPr>
                <p:nvPr/>
              </p:nvSpPr>
              <p:spPr bwMode="auto">
                <a:xfrm>
                  <a:off x="0" y="328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7" name="Group 102"/>
            <p:cNvGrpSpPr>
              <a:grpSpLocks/>
            </p:cNvGrpSpPr>
            <p:nvPr/>
          </p:nvGrpSpPr>
          <p:grpSpPr bwMode="auto">
            <a:xfrm>
              <a:off x="744" y="3282"/>
              <a:ext cx="1328" cy="403"/>
              <a:chOff x="744" y="3282"/>
              <a:chExt cx="1328" cy="403"/>
            </a:xfrm>
          </p:grpSpPr>
          <p:sp>
            <p:nvSpPr>
              <p:cNvPr id="272476" name="Rectangle 103"/>
              <p:cNvSpPr>
                <a:spLocks noChangeArrowheads="1"/>
              </p:cNvSpPr>
              <p:nvPr/>
            </p:nvSpPr>
            <p:spPr bwMode="auto">
              <a:xfrm>
                <a:off x="776" y="328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يهود السبي (تقريبًا 550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77" name="Rectangle 104"/>
              <p:cNvSpPr>
                <a:spLocks noChangeArrowheads="1"/>
              </p:cNvSpPr>
              <p:nvPr/>
            </p:nvSpPr>
            <p:spPr bwMode="auto">
              <a:xfrm>
                <a:off x="744" y="328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8" name="Group 105"/>
            <p:cNvGrpSpPr>
              <a:grpSpLocks/>
            </p:cNvGrpSpPr>
            <p:nvPr/>
          </p:nvGrpSpPr>
          <p:grpSpPr bwMode="auto">
            <a:xfrm>
              <a:off x="2072" y="3282"/>
              <a:ext cx="1720" cy="403"/>
              <a:chOff x="2072" y="3282"/>
              <a:chExt cx="1720" cy="403"/>
            </a:xfrm>
          </p:grpSpPr>
          <p:sp>
            <p:nvSpPr>
              <p:cNvPr id="272474" name="Rectangle 106"/>
              <p:cNvSpPr>
                <a:spLocks noChangeArrowheads="1"/>
              </p:cNvSpPr>
              <p:nvPr/>
            </p:nvSpPr>
            <p:spPr bwMode="auto">
              <a:xfrm>
                <a:off x="2104" y="328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يهود ما بَعْدَ السبي (تقريبًا 440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75" name="Rectangle 107"/>
              <p:cNvSpPr>
                <a:spLocks noChangeArrowheads="1"/>
              </p:cNvSpPr>
              <p:nvPr/>
            </p:nvSpPr>
            <p:spPr bwMode="auto">
              <a:xfrm>
                <a:off x="2072" y="328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9" name="Group 108"/>
            <p:cNvGrpSpPr>
              <a:grpSpLocks/>
            </p:cNvGrpSpPr>
            <p:nvPr/>
          </p:nvGrpSpPr>
          <p:grpSpPr bwMode="auto">
            <a:xfrm>
              <a:off x="0" y="3685"/>
              <a:ext cx="744" cy="403"/>
              <a:chOff x="0" y="3685"/>
              <a:chExt cx="744" cy="403"/>
            </a:xfrm>
          </p:grpSpPr>
          <p:sp>
            <p:nvSpPr>
              <p:cNvPr id="27247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71" name="Group 110"/>
              <p:cNvGrpSpPr>
                <a:grpSpLocks/>
              </p:cNvGrpSpPr>
              <p:nvPr/>
            </p:nvGrpSpPr>
            <p:grpSpPr bwMode="auto">
              <a:xfrm>
                <a:off x="0" y="3685"/>
                <a:ext cx="744" cy="403"/>
                <a:chOff x="0" y="3685"/>
                <a:chExt cx="744" cy="403"/>
              </a:xfrm>
            </p:grpSpPr>
            <p:sp>
              <p:nvSpPr>
                <p:cNvPr id="5540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السجلُّ (الإطار) الزمنيّ</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73" name="Rectangle 112"/>
                <p:cNvSpPr>
                  <a:spLocks noChangeArrowheads="1"/>
                </p:cNvSpPr>
                <p:nvPr/>
              </p:nvSpPr>
              <p:spPr bwMode="auto">
                <a:xfrm>
                  <a:off x="0" y="3685"/>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0" name="Group 113"/>
            <p:cNvGrpSpPr>
              <a:grpSpLocks/>
            </p:cNvGrpSpPr>
            <p:nvPr/>
          </p:nvGrpSpPr>
          <p:grpSpPr bwMode="auto">
            <a:xfrm>
              <a:off x="744" y="3685"/>
              <a:ext cx="1328" cy="403"/>
              <a:chOff x="744" y="3685"/>
              <a:chExt cx="1328" cy="403"/>
            </a:xfrm>
          </p:grpSpPr>
          <p:sp>
            <p:nvSpPr>
              <p:cNvPr id="272468" name="Rectangle 114"/>
              <p:cNvSpPr>
                <a:spLocks noChangeArrowheads="1"/>
              </p:cNvSpPr>
              <p:nvPr/>
            </p:nvSpPr>
            <p:spPr bwMode="auto">
              <a:xfrm>
                <a:off x="776" y="3685"/>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971-586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9" name="Rectangle 115"/>
              <p:cNvSpPr>
                <a:spLocks noChangeArrowheads="1"/>
              </p:cNvSpPr>
              <p:nvPr/>
            </p:nvSpPr>
            <p:spPr bwMode="auto">
              <a:xfrm>
                <a:off x="744" y="3685"/>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1" name="Group 116"/>
            <p:cNvGrpSpPr>
              <a:grpSpLocks/>
            </p:cNvGrpSpPr>
            <p:nvPr/>
          </p:nvGrpSpPr>
          <p:grpSpPr bwMode="auto">
            <a:xfrm>
              <a:off x="2072" y="3685"/>
              <a:ext cx="1720" cy="403"/>
              <a:chOff x="2072" y="3685"/>
              <a:chExt cx="1720" cy="403"/>
            </a:xfrm>
          </p:grpSpPr>
          <p:sp>
            <p:nvSpPr>
              <p:cNvPr id="272466" name="Rectangle 117"/>
              <p:cNvSpPr>
                <a:spLocks noChangeArrowheads="1"/>
              </p:cNvSpPr>
              <p:nvPr/>
            </p:nvSpPr>
            <p:spPr bwMode="auto">
              <a:xfrm>
                <a:off x="2104" y="3685"/>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1011-538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7" name="Rectangle 118"/>
              <p:cNvSpPr>
                <a:spLocks noChangeArrowheads="1"/>
              </p:cNvSpPr>
              <p:nvPr/>
            </p:nvSpPr>
            <p:spPr bwMode="auto">
              <a:xfrm>
                <a:off x="2072" y="3685"/>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2" name="Group 119"/>
            <p:cNvGrpSpPr>
              <a:grpSpLocks/>
            </p:cNvGrpSpPr>
            <p:nvPr/>
          </p:nvGrpSpPr>
          <p:grpSpPr bwMode="auto">
            <a:xfrm>
              <a:off x="0" y="4088"/>
              <a:ext cx="744" cy="518"/>
              <a:chOff x="0" y="4088"/>
              <a:chExt cx="744" cy="518"/>
            </a:xfrm>
          </p:grpSpPr>
          <p:sp>
            <p:nvSpPr>
              <p:cNvPr id="27246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63" name="Group 121"/>
              <p:cNvGrpSpPr>
                <a:grpSpLocks/>
              </p:cNvGrpSpPr>
              <p:nvPr/>
            </p:nvGrpSpPr>
            <p:grpSpPr bwMode="auto">
              <a:xfrm>
                <a:off x="0" y="4088"/>
                <a:ext cx="744" cy="518"/>
                <a:chOff x="0" y="4088"/>
                <a:chExt cx="744" cy="518"/>
              </a:xfrm>
            </p:grpSpPr>
            <p:sp>
              <p:nvSpPr>
                <p:cNvPr id="5541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التركيز</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65" name="Rectangle 123"/>
                <p:cNvSpPr>
                  <a:spLocks noChangeArrowheads="1"/>
                </p:cNvSpPr>
                <p:nvPr/>
              </p:nvSpPr>
              <p:spPr bwMode="auto">
                <a:xfrm>
                  <a:off x="0" y="4088"/>
                  <a:ext cx="74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3" name="Group 124"/>
            <p:cNvGrpSpPr>
              <a:grpSpLocks/>
            </p:cNvGrpSpPr>
            <p:nvPr/>
          </p:nvGrpSpPr>
          <p:grpSpPr bwMode="auto">
            <a:xfrm>
              <a:off x="744" y="4088"/>
              <a:ext cx="1328" cy="518"/>
              <a:chOff x="744" y="4088"/>
              <a:chExt cx="1328" cy="518"/>
            </a:xfrm>
          </p:grpSpPr>
          <p:sp>
            <p:nvSpPr>
              <p:cNvPr id="272460" name="Rectangle 125"/>
              <p:cNvSpPr>
                <a:spLocks noChangeArrowheads="1"/>
              </p:cNvSpPr>
              <p:nvPr/>
            </p:nvSpPr>
            <p:spPr bwMode="auto">
              <a:xfrm>
                <a:off x="776" y="4088"/>
                <a:ext cx="126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9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سياسيّ: التركيز على العرش</a:t>
                </a:r>
                <a:endParaRPr kumimoji="0" lang="en-US" altLang="zh-CN" sz="19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1" name="Rectangle 126"/>
              <p:cNvSpPr>
                <a:spLocks noChangeArrowheads="1"/>
              </p:cNvSpPr>
              <p:nvPr/>
            </p:nvSpPr>
            <p:spPr bwMode="auto">
              <a:xfrm>
                <a:off x="744" y="4088"/>
                <a:ext cx="13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4" name="Group 127"/>
            <p:cNvGrpSpPr>
              <a:grpSpLocks/>
            </p:cNvGrpSpPr>
            <p:nvPr/>
          </p:nvGrpSpPr>
          <p:grpSpPr bwMode="auto">
            <a:xfrm>
              <a:off x="2072" y="4088"/>
              <a:ext cx="1720" cy="518"/>
              <a:chOff x="2072" y="4088"/>
              <a:chExt cx="1720" cy="518"/>
            </a:xfrm>
          </p:grpSpPr>
          <p:sp>
            <p:nvSpPr>
              <p:cNvPr id="272458" name="Rectangle 128"/>
              <p:cNvSpPr>
                <a:spLocks noChangeArrowheads="1"/>
              </p:cNvSpPr>
              <p:nvPr/>
            </p:nvSpPr>
            <p:spPr bwMode="auto">
              <a:xfrm>
                <a:off x="2104" y="4088"/>
                <a:ext cx="16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روحيّ: التركيز على الهيكل</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9" name="Rectangle 129"/>
              <p:cNvSpPr>
                <a:spLocks noChangeArrowheads="1"/>
              </p:cNvSpPr>
              <p:nvPr/>
            </p:nvSpPr>
            <p:spPr bwMode="auto">
              <a:xfrm>
                <a:off x="2072" y="4088"/>
                <a:ext cx="1720"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5" name="Group 130"/>
            <p:cNvGrpSpPr>
              <a:grpSpLocks/>
            </p:cNvGrpSpPr>
            <p:nvPr/>
          </p:nvGrpSpPr>
          <p:grpSpPr bwMode="auto">
            <a:xfrm>
              <a:off x="0" y="4606"/>
              <a:ext cx="744" cy="403"/>
              <a:chOff x="0" y="4606"/>
              <a:chExt cx="744" cy="403"/>
            </a:xfrm>
          </p:grpSpPr>
          <p:sp>
            <p:nvSpPr>
              <p:cNvPr id="27245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55" name="Group 132"/>
              <p:cNvGrpSpPr>
                <a:grpSpLocks/>
              </p:cNvGrpSpPr>
              <p:nvPr/>
            </p:nvGrpSpPr>
            <p:grpSpPr bwMode="auto">
              <a:xfrm>
                <a:off x="0" y="4606"/>
                <a:ext cx="744" cy="403"/>
                <a:chOff x="0" y="4606"/>
                <a:chExt cx="744" cy="403"/>
              </a:xfrm>
            </p:grpSpPr>
            <p:sp>
              <p:nvSpPr>
                <p:cNvPr id="55429"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المحتوى</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57" name="Rectangle 134"/>
                <p:cNvSpPr>
                  <a:spLocks noChangeArrowheads="1"/>
                </p:cNvSpPr>
                <p:nvPr/>
              </p:nvSpPr>
              <p:spPr bwMode="auto">
                <a:xfrm>
                  <a:off x="0" y="460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6" name="Group 135"/>
            <p:cNvGrpSpPr>
              <a:grpSpLocks/>
            </p:cNvGrpSpPr>
            <p:nvPr/>
          </p:nvGrpSpPr>
          <p:grpSpPr bwMode="auto">
            <a:xfrm>
              <a:off x="744" y="4606"/>
              <a:ext cx="1328" cy="403"/>
              <a:chOff x="744" y="4606"/>
              <a:chExt cx="1328" cy="403"/>
            </a:xfrm>
          </p:grpSpPr>
          <p:sp>
            <p:nvSpPr>
              <p:cNvPr id="272452" name="Rectangle 136"/>
              <p:cNvSpPr>
                <a:spLocks noChangeArrowheads="1"/>
              </p:cNvSpPr>
              <p:nvPr/>
            </p:nvSpPr>
            <p:spPr bwMode="auto">
              <a:xfrm>
                <a:off x="776" y="460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تاريخيّ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3" name="Rectangle 137"/>
              <p:cNvSpPr>
                <a:spLocks noChangeArrowheads="1"/>
              </p:cNvSpPr>
              <p:nvPr/>
            </p:nvSpPr>
            <p:spPr bwMode="auto">
              <a:xfrm>
                <a:off x="744" y="460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7" name="Group 138"/>
            <p:cNvGrpSpPr>
              <a:grpSpLocks/>
            </p:cNvGrpSpPr>
            <p:nvPr/>
          </p:nvGrpSpPr>
          <p:grpSpPr bwMode="auto">
            <a:xfrm>
              <a:off x="2072" y="4606"/>
              <a:ext cx="1720" cy="403"/>
              <a:chOff x="2072" y="4606"/>
              <a:chExt cx="1720" cy="403"/>
            </a:xfrm>
          </p:grpSpPr>
          <p:sp>
            <p:nvSpPr>
              <p:cNvPr id="272450" name="Rectangle 139"/>
              <p:cNvSpPr>
                <a:spLocks noChangeArrowheads="1"/>
              </p:cNvSpPr>
              <p:nvPr/>
            </p:nvSpPr>
            <p:spPr bwMode="auto">
              <a:xfrm>
                <a:off x="2104" y="460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لاهوتيّ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1" name="Rectangle 140"/>
              <p:cNvSpPr>
                <a:spLocks noChangeArrowheads="1"/>
              </p:cNvSpPr>
              <p:nvPr/>
            </p:nvSpPr>
            <p:spPr bwMode="auto">
              <a:xfrm>
                <a:off x="2072" y="460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8" name="Group 141"/>
            <p:cNvGrpSpPr>
              <a:grpSpLocks/>
            </p:cNvGrpSpPr>
            <p:nvPr/>
          </p:nvGrpSpPr>
          <p:grpSpPr bwMode="auto">
            <a:xfrm>
              <a:off x="0" y="5009"/>
              <a:ext cx="744" cy="403"/>
              <a:chOff x="0" y="5009"/>
              <a:chExt cx="744" cy="403"/>
            </a:xfrm>
          </p:grpSpPr>
          <p:sp>
            <p:nvSpPr>
              <p:cNvPr id="27244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47" name="Group 143"/>
              <p:cNvGrpSpPr>
                <a:grpSpLocks/>
              </p:cNvGrpSpPr>
              <p:nvPr/>
            </p:nvGrpSpPr>
            <p:grpSpPr bwMode="auto">
              <a:xfrm>
                <a:off x="0" y="5009"/>
                <a:ext cx="744" cy="403"/>
                <a:chOff x="0" y="5009"/>
                <a:chExt cx="744" cy="403"/>
              </a:xfrm>
            </p:grpSpPr>
            <p:sp>
              <p:nvSpPr>
                <p:cNvPr id="55440"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الصفات</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49" name="Rectangle 145"/>
                <p:cNvSpPr>
                  <a:spLocks noChangeArrowheads="1"/>
                </p:cNvSpPr>
                <p:nvPr/>
              </p:nvSpPr>
              <p:spPr bwMode="auto">
                <a:xfrm>
                  <a:off x="0" y="500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9" name="Group 146"/>
            <p:cNvGrpSpPr>
              <a:grpSpLocks/>
            </p:cNvGrpSpPr>
            <p:nvPr/>
          </p:nvGrpSpPr>
          <p:grpSpPr bwMode="auto">
            <a:xfrm>
              <a:off x="744" y="5009"/>
              <a:ext cx="1328" cy="403"/>
              <a:chOff x="744" y="5009"/>
              <a:chExt cx="1328" cy="403"/>
            </a:xfrm>
          </p:grpSpPr>
          <p:sp>
            <p:nvSpPr>
              <p:cNvPr id="272444" name="Rectangle 147"/>
              <p:cNvSpPr>
                <a:spLocks noChangeArrowheads="1"/>
              </p:cNvSpPr>
              <p:nvPr/>
            </p:nvSpPr>
            <p:spPr bwMode="auto">
              <a:xfrm>
                <a:off x="776" y="500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عدالة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45" name="Rectangle 148"/>
              <p:cNvSpPr>
                <a:spLocks noChangeArrowheads="1"/>
              </p:cNvSpPr>
              <p:nvPr/>
            </p:nvSpPr>
            <p:spPr bwMode="auto">
              <a:xfrm>
                <a:off x="744" y="500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0" name="Group 149"/>
            <p:cNvGrpSpPr>
              <a:grpSpLocks/>
            </p:cNvGrpSpPr>
            <p:nvPr/>
          </p:nvGrpSpPr>
          <p:grpSpPr bwMode="auto">
            <a:xfrm>
              <a:off x="2072" y="5009"/>
              <a:ext cx="1720" cy="403"/>
              <a:chOff x="2072" y="5009"/>
              <a:chExt cx="1720" cy="403"/>
            </a:xfrm>
          </p:grpSpPr>
          <p:sp>
            <p:nvSpPr>
              <p:cNvPr id="272442" name="Rectangle 150"/>
              <p:cNvSpPr>
                <a:spLocks noChangeArrowheads="1"/>
              </p:cNvSpPr>
              <p:nvPr/>
            </p:nvSpPr>
            <p:spPr bwMode="auto">
              <a:xfrm>
                <a:off x="2104" y="500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نعمة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43" name="Rectangle 151"/>
              <p:cNvSpPr>
                <a:spLocks noChangeArrowheads="1"/>
              </p:cNvSpPr>
              <p:nvPr/>
            </p:nvSpPr>
            <p:spPr bwMode="auto">
              <a:xfrm>
                <a:off x="2072" y="500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1" name="Group 152"/>
            <p:cNvGrpSpPr>
              <a:grpSpLocks/>
            </p:cNvGrpSpPr>
            <p:nvPr/>
          </p:nvGrpSpPr>
          <p:grpSpPr bwMode="auto">
            <a:xfrm>
              <a:off x="0" y="5412"/>
              <a:ext cx="744" cy="403"/>
              <a:chOff x="0" y="5412"/>
              <a:chExt cx="744" cy="403"/>
            </a:xfrm>
          </p:grpSpPr>
          <p:sp>
            <p:nvSpPr>
              <p:cNvPr id="27243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39" name="Group 154"/>
              <p:cNvGrpSpPr>
                <a:grpSpLocks/>
              </p:cNvGrpSpPr>
              <p:nvPr/>
            </p:nvGrpSpPr>
            <p:grpSpPr bwMode="auto">
              <a:xfrm>
                <a:off x="0" y="5412"/>
                <a:ext cx="744" cy="403"/>
                <a:chOff x="0" y="5412"/>
                <a:chExt cx="744" cy="403"/>
              </a:xfrm>
            </p:grpSpPr>
            <p:sp>
              <p:nvSpPr>
                <p:cNvPr id="5545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موضوع القصَّة الرئيسيّ</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41" name="Rectangle 156"/>
                <p:cNvSpPr>
                  <a:spLocks noChangeArrowheads="1"/>
                </p:cNvSpPr>
                <p:nvPr/>
              </p:nvSpPr>
              <p:spPr bwMode="auto">
                <a:xfrm>
                  <a:off x="0" y="541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32" name="Group 157"/>
            <p:cNvGrpSpPr>
              <a:grpSpLocks/>
            </p:cNvGrpSpPr>
            <p:nvPr/>
          </p:nvGrpSpPr>
          <p:grpSpPr bwMode="auto">
            <a:xfrm>
              <a:off x="744" y="5412"/>
              <a:ext cx="1328" cy="403"/>
              <a:chOff x="744" y="5412"/>
              <a:chExt cx="1328" cy="403"/>
            </a:xfrm>
          </p:grpSpPr>
          <p:sp>
            <p:nvSpPr>
              <p:cNvPr id="272436" name="Rectangle 158"/>
              <p:cNvSpPr>
                <a:spLocks noChangeArrowheads="1"/>
              </p:cNvSpPr>
              <p:nvPr/>
            </p:nvSpPr>
            <p:spPr bwMode="auto">
              <a:xfrm>
                <a:off x="776" y="541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مسؤوليَّة البشر</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37" name="Rectangle 159"/>
              <p:cNvSpPr>
                <a:spLocks noChangeArrowheads="1"/>
              </p:cNvSpPr>
              <p:nvPr/>
            </p:nvSpPr>
            <p:spPr bwMode="auto">
              <a:xfrm>
                <a:off x="744" y="541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3" name="Group 160"/>
            <p:cNvGrpSpPr>
              <a:grpSpLocks/>
            </p:cNvGrpSpPr>
            <p:nvPr/>
          </p:nvGrpSpPr>
          <p:grpSpPr bwMode="auto">
            <a:xfrm>
              <a:off x="2072" y="5412"/>
              <a:ext cx="1720" cy="403"/>
              <a:chOff x="2072" y="5412"/>
              <a:chExt cx="1720" cy="403"/>
            </a:xfrm>
          </p:grpSpPr>
          <p:sp>
            <p:nvSpPr>
              <p:cNvPr id="272434" name="Rectangle 161"/>
              <p:cNvSpPr>
                <a:spLocks noChangeArrowheads="1"/>
              </p:cNvSpPr>
              <p:nvPr/>
            </p:nvSpPr>
            <p:spPr bwMode="auto">
              <a:xfrm>
                <a:off x="2104" y="541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السيادة الإلهيَّة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35" name="Rectangle 162"/>
              <p:cNvSpPr>
                <a:spLocks noChangeArrowheads="1"/>
              </p:cNvSpPr>
              <p:nvPr/>
            </p:nvSpPr>
            <p:spPr bwMode="auto">
              <a:xfrm>
                <a:off x="2072" y="541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sp>
        <p:nvSpPr>
          <p:cNvPr id="5545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الملوك</a:t>
            </a:r>
            <a:endParaRPr kumimoji="1" lang="en-US"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546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أخبار الأيام</a:t>
            </a:r>
            <a:endParaRPr kumimoji="1" lang="en-US"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66" name="Rectangle 3"/>
          <p:cNvSpPr txBox="1">
            <a:spLocks noChangeArrowheads="1"/>
          </p:cNvSpPr>
          <p:nvPr/>
        </p:nvSpPr>
        <p:spPr bwMode="auto">
          <a:xfrm>
            <a:off x="0" y="685800"/>
            <a:ext cx="9144000" cy="1143000"/>
          </a:xfrm>
          <a:prstGeom prst="rect">
            <a:avLst/>
          </a:prstGeom>
          <a:noFill/>
          <a:ln w="9525">
            <a:noFill/>
            <a:miter lim="800000"/>
            <a:headEnd/>
            <a:tailEnd/>
          </a:ln>
        </p:spPr>
        <p:txBody>
          <a:bodyPr/>
          <a:lstStyle/>
          <a:p>
            <a:pPr marL="533400" marR="0" lvl="0" indent="-533400" algn="r" defTabSz="914400" rtl="0" eaLnBrk="1" fontAlgn="base" latinLnBrk="0" hangingPunct="1">
              <a:lnSpc>
                <a:spcPct val="10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بينما تتداخل أسفار الملوك وأخبار الأيَّام في تسجيل عصْرِ المملكة، يمكن الاستشهاد ببعض الاختلافات الملحوظة:</a:t>
            </a:r>
            <a:endParaRPr kumimoji="1" lang="en-US" altLang="zh-CN" sz="2800" b="1" i="0" u="none" strike="noStrike" kern="0" cap="none" spc="0" normalizeH="0" baseline="0" noProof="0" dirty="0">
              <a:ln>
                <a:noFill/>
              </a:ln>
              <a:solidFill>
                <a:srgbClr val="000000"/>
              </a:solidFill>
              <a:effectLst/>
              <a:uLnTx/>
              <a:uFillTx/>
              <a:latin typeface="Traditional Arabic" panose="02020603050405020304" pitchFamily="18" charset="-78"/>
              <a:ea typeface="SimSun" pitchFamily="2" charset="-122"/>
              <a:cs typeface="Traditional Arabic" panose="02020603050405020304" pitchFamily="18" charset="-78"/>
            </a:endParaRPr>
          </a:p>
        </p:txBody>
      </p:sp>
      <p:sp>
        <p:nvSpPr>
          <p:cNvPr id="272391" name="Text Box 3"/>
          <p:cNvSpPr txBox="1">
            <a:spLocks noChangeArrowheads="1"/>
          </p:cNvSpPr>
          <p:nvPr/>
        </p:nvSpPr>
        <p:spPr bwMode="auto">
          <a:xfrm>
            <a:off x="8243888" y="0"/>
            <a:ext cx="900112"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264</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652442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checkerboard(across)">
                                      <p:cBhvr>
                                        <p:cTn id="7" dur="500"/>
                                        <p:tgtEl>
                                          <p:spTgt spid="5545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460"/>
                                        </p:tgtEl>
                                        <p:attrNameLst>
                                          <p:attrName>style.visibility</p:attrName>
                                        </p:attrNameLst>
                                      </p:cBhvr>
                                      <p:to>
                                        <p:strVal val="visible"/>
                                      </p:to>
                                    </p:set>
                                    <p:animEffect transition="in" filter="checkerboard(across)">
                                      <p:cBhvr>
                                        <p:cTn id="11" dur="500"/>
                                        <p:tgtEl>
                                          <p:spTgt spid="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9" grpId="0" animBg="1"/>
      <p:bldP spid="5546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الخصائص</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228600" y="1143000"/>
            <a:ext cx="8763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68325" indent="-568325" eaLnBrk="0" hangingPunct="0">
              <a:defRPr sz="2400">
                <a:solidFill>
                  <a:schemeClr val="tx1"/>
                </a:solidFill>
                <a:latin typeface="Times New Roman" charset="0"/>
                <a:ea typeface="ＭＳ Ｐゴシック" charset="0"/>
                <a:cs typeface="ＭＳ Ｐゴシック" charset="0"/>
              </a:defRPr>
            </a:lvl1pPr>
            <a:lvl2pPr marL="682625" indent="555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2100" lvl="1" indent="-292100" algn="r" rtl="1" eaLnBrk="1" hangingPunct="1">
              <a:lnSpc>
                <a:spcPct val="90000"/>
              </a:lnSpc>
              <a:spcBef>
                <a:spcPct val="20000"/>
              </a:spcBef>
            </a:pPr>
            <a:r>
              <a:rPr lang="en-US" altLang="zh-CN" sz="2800" b="1" dirty="0">
                <a:solidFill>
                  <a:srgbClr val="FFFFFF"/>
                </a:solidFill>
                <a:latin typeface="Arial" panose="020B0604020202020204" pitchFamily="34" charset="0"/>
                <a:ea typeface="宋体" charset="0"/>
                <a:cs typeface="Arial" panose="020B0604020202020204" pitchFamily="34" charset="0"/>
              </a:rPr>
              <a:t>•</a:t>
            </a:r>
            <a:r>
              <a:rPr lang="ar-JO" altLang="zh-CN" sz="3200" b="1" dirty="0">
                <a:solidFill>
                  <a:srgbClr val="FFFFFF"/>
                </a:solidFill>
                <a:latin typeface="Arial" panose="020B0604020202020204" pitchFamily="34" charset="0"/>
                <a:ea typeface="宋体" charset="0"/>
                <a:cs typeface="Arial" panose="020B0604020202020204" pitchFamily="34" charset="0"/>
              </a:rPr>
              <a:t> متى تم إضافة هذه الأجزاء معاً:</a:t>
            </a:r>
          </a:p>
          <a:p>
            <a:pPr marL="292100" lvl="1" indent="-292100" algn="r" rtl="1"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 سجل الأنساب (1 أخ 1-9 بدأت 4143 ق.م) </a:t>
            </a:r>
          </a:p>
          <a:p>
            <a:pPr marL="292100" lvl="1" indent="-292100" algn="r" rtl="1"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 الرواية (1 أخ 10 – 2 أخ 36 ينتهي 538 ق.م)</a:t>
            </a:r>
          </a:p>
          <a:p>
            <a:pPr marL="292100" lvl="1" indent="-292100" algn="r" rtl="1"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 يغطي النص الأصلي لسفر أخبار الأيام فترة زمنية أطول من أي </a:t>
            </a:r>
          </a:p>
          <a:p>
            <a:pPr marL="292100" lvl="1" indent="-292100" algn="r" rtl="1"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سفر آخر في الكتاب المقدس (3606 سنة)</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en-US" altLang="zh-CN" sz="3200" b="1" dirty="0">
                <a:solidFill>
                  <a:srgbClr val="FFFFFF"/>
                </a:solidFill>
                <a:latin typeface="Arial" panose="020B0604020202020204" pitchFamily="34" charset="0"/>
                <a:ea typeface="宋体" charset="0"/>
                <a:cs typeface="Arial" panose="020B0604020202020204" pitchFamily="34" charset="0"/>
              </a:rPr>
              <a:t>•</a:t>
            </a:r>
            <a:r>
              <a:rPr lang="ar-JO" altLang="zh-CN" sz="3200" b="1" dirty="0">
                <a:solidFill>
                  <a:srgbClr val="FFFFFF"/>
                </a:solidFill>
                <a:latin typeface="Arial" panose="020B0604020202020204" pitchFamily="34" charset="0"/>
                <a:ea typeface="宋体" charset="0"/>
                <a:cs typeface="Arial" panose="020B0604020202020204" pitchFamily="34" charset="0"/>
              </a:rPr>
              <a:t> يتميز سفر أخبار الأيام بأنه يحتوي أكبر سجل أنساب في الكتاب المقدس (1 أخ 1-9)</a:t>
            </a:r>
            <a:r>
              <a:rPr lang="en-US" altLang="zh-CN" sz="3200" b="1" dirty="0">
                <a:solidFill>
                  <a:srgbClr val="FFFFFF"/>
                </a:solidFill>
                <a:latin typeface="Arial" panose="020B0604020202020204" pitchFamily="34" charset="0"/>
                <a:ea typeface="宋体" charset="0"/>
                <a:cs typeface="Arial" panose="020B0604020202020204" pitchFamily="34" charset="0"/>
              </a:rPr>
              <a:t> </a:t>
            </a:r>
          </a:p>
          <a:p>
            <a:pPr marL="292100" indent="-292100" algn="r" rtl="1" eaLnBrk="1" hangingPunct="1">
              <a:lnSpc>
                <a:spcPct val="90000"/>
              </a:lnSpc>
              <a:spcBef>
                <a:spcPct val="20000"/>
              </a:spcBef>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en-US" altLang="zh-CN" sz="3200" b="1" dirty="0">
                <a:solidFill>
                  <a:srgbClr val="FFFFFF"/>
                </a:solidFill>
                <a:latin typeface="Arial" panose="020B0604020202020204" pitchFamily="34" charset="0"/>
                <a:ea typeface="宋体" charset="0"/>
                <a:cs typeface="Arial" panose="020B0604020202020204" pitchFamily="34" charset="0"/>
              </a:rPr>
              <a:t>•</a:t>
            </a:r>
            <a:r>
              <a:rPr lang="ar-JO" altLang="zh-CN" sz="3200" b="1" dirty="0">
                <a:solidFill>
                  <a:srgbClr val="FFFFFF"/>
                </a:solidFill>
                <a:latin typeface="Arial" panose="020B0604020202020204" pitchFamily="34" charset="0"/>
                <a:ea typeface="宋体" charset="0"/>
                <a:cs typeface="Arial" panose="020B0604020202020204" pitchFamily="34" charset="0"/>
              </a:rPr>
              <a:t> يأتي سفر أخبار الأيام في نهاية الكتاب المقدس العبري</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sp>
        <p:nvSpPr>
          <p:cNvPr id="69636" name="Text Box 3"/>
          <p:cNvSpPr txBox="1">
            <a:spLocks noChangeArrowheads="1"/>
          </p:cNvSpPr>
          <p:nvPr/>
        </p:nvSpPr>
        <p:spPr bwMode="auto">
          <a:xfrm>
            <a:off x="8027988" y="92075"/>
            <a:ext cx="1008062" cy="889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263-264</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additive="base">
                                        <p:cTn id="35"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الحجة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1187624" y="1412776"/>
            <a:ext cx="7416824" cy="4988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33400" indent="-533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الفكرة الرئيسية في سفري الأخبار والتي توحد القصة كاملة هي الهيكل.</a:t>
            </a:r>
            <a:endParaRPr lang="en-US" altLang="zh-CN" sz="28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buFont typeface="Wingdings" charset="0"/>
              <a:buChar char="Ø"/>
            </a:pPr>
            <a:endParaRPr lang="en-US" altLang="zh-CN" sz="14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إن سبب تأكيد المؤلف على الهيكل هو تشجيع البقية العائدة بمنظور روحي / إلهي أنه في حين أن </a:t>
            </a:r>
            <a:r>
              <a:rPr lang="ar-JO" altLang="zh-CN" sz="2800" b="1" u="sng" dirty="0">
                <a:latin typeface="Arial" panose="020B0604020202020204" pitchFamily="34" charset="0"/>
                <a:ea typeface="宋体" charset="0"/>
                <a:cs typeface="Arial" panose="020B0604020202020204" pitchFamily="34" charset="0"/>
              </a:rPr>
              <a:t>عرش داود ليس بينهم ، فإن سلالة داود والله نفسه هناك</a:t>
            </a:r>
            <a:r>
              <a:rPr lang="ar-JO" altLang="zh-CN" sz="2800" b="1" dirty="0">
                <a:latin typeface="Arial" panose="020B0604020202020204" pitchFamily="34" charset="0"/>
                <a:ea typeface="宋体" charset="0"/>
                <a:cs typeface="Arial" panose="020B0604020202020204" pitchFamily="34" charset="0"/>
              </a:rPr>
              <a:t> (1 أخ 1-9)</a:t>
            </a:r>
            <a:endParaRPr lang="en-US" altLang="zh-CN" sz="28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endParaRPr lang="en-US" altLang="zh-CN" sz="28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لذلك يجب أن يتعلم الناس من دينونة وثنية أسلافهم وعبادته بشكل صحيح في الهيكل كمركز لعبادة الأمة.</a:t>
            </a:r>
            <a:r>
              <a:rPr lang="en-US" altLang="zh-CN" sz="2800" b="1" dirty="0">
                <a:latin typeface="Arial" panose="020B0604020202020204" pitchFamily="34" charset="0"/>
                <a:ea typeface="宋体" charset="0"/>
                <a:cs typeface="Arial" panose="020B0604020202020204" pitchFamily="34" charset="0"/>
              </a:rPr>
              <a:t> </a:t>
            </a:r>
          </a:p>
          <a:p>
            <a:pPr marL="292100" indent="-292100" algn="r" rtl="1" eaLnBrk="1" hangingPunct="1">
              <a:lnSpc>
                <a:spcPct val="90000"/>
              </a:lnSpc>
              <a:spcBef>
                <a:spcPct val="20000"/>
              </a:spcBef>
            </a:pPr>
            <a:endParaRPr lang="en-US" altLang="zh-CN" sz="2800" b="1" dirty="0">
              <a:latin typeface="Arial" panose="020B0604020202020204" pitchFamily="34" charset="0"/>
              <a:ea typeface="宋体" charset="0"/>
              <a:cs typeface="Arial" panose="020B0604020202020204" pitchFamily="34" charset="0"/>
            </a:endParaRPr>
          </a:p>
        </p:txBody>
      </p:sp>
      <p:sp>
        <p:nvSpPr>
          <p:cNvPr id="71683"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265</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767408" y="152400"/>
            <a:ext cx="59436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التركيب</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4822" name="Text Box 6"/>
          <p:cNvSpPr txBox="1">
            <a:spLocks noChangeArrowheads="1"/>
          </p:cNvSpPr>
          <p:nvPr/>
        </p:nvSpPr>
        <p:spPr bwMode="auto">
          <a:xfrm>
            <a:off x="1043608" y="2924944"/>
            <a:ext cx="6427440" cy="584775"/>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ea typeface="宋体" charset="0"/>
                <a:cs typeface="Arial" panose="020B0604020202020204" pitchFamily="34" charset="0"/>
              </a:rPr>
              <a:t>1-9 سلسلة نسب النسل الداوودي</a:t>
            </a:r>
            <a:endParaRPr lang="en-US" altLang="zh-CN" sz="3200" b="1" dirty="0">
              <a:solidFill>
                <a:srgbClr val="000000"/>
              </a:solidFill>
              <a:latin typeface="Arial" panose="020B0604020202020204" pitchFamily="34" charset="0"/>
              <a:ea typeface="宋体" charset="0"/>
              <a:cs typeface="Arial" panose="020B0604020202020204" pitchFamily="34" charset="0"/>
            </a:endParaRPr>
          </a:p>
        </p:txBody>
      </p:sp>
      <p:sp>
        <p:nvSpPr>
          <p:cNvPr id="73731" name="Text Box 7"/>
          <p:cNvSpPr txBox="1">
            <a:spLocks noChangeArrowheads="1"/>
          </p:cNvSpPr>
          <p:nvPr/>
        </p:nvSpPr>
        <p:spPr bwMode="auto">
          <a:xfrm>
            <a:off x="1234008" y="1412776"/>
            <a:ext cx="7010400" cy="5842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ea typeface="宋体" charset="0"/>
                <a:cs typeface="Arial" panose="020B0604020202020204" pitchFamily="34" charset="0"/>
              </a:rPr>
              <a:t>تأسيس نسل داود</a:t>
            </a:r>
            <a:endParaRPr lang="en-US" altLang="zh-CN" sz="3200" b="1" dirty="0">
              <a:solidFill>
                <a:srgbClr val="000000"/>
              </a:solidFill>
              <a:latin typeface="Arial" panose="020B0604020202020204" pitchFamily="34" charset="0"/>
              <a:ea typeface="宋体" charset="0"/>
              <a:cs typeface="Arial" panose="020B0604020202020204" pitchFamily="34" charset="0"/>
            </a:endParaRPr>
          </a:p>
        </p:txBody>
      </p:sp>
      <p:sp>
        <p:nvSpPr>
          <p:cNvPr id="34824" name="Text Box 8"/>
          <p:cNvSpPr txBox="1">
            <a:spLocks noChangeArrowheads="1"/>
          </p:cNvSpPr>
          <p:nvPr/>
        </p:nvSpPr>
        <p:spPr bwMode="auto">
          <a:xfrm>
            <a:off x="1043608" y="4509120"/>
            <a:ext cx="6427440" cy="584775"/>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ea typeface="宋体" charset="0"/>
                <a:cs typeface="Arial" panose="020B0604020202020204" pitchFamily="34" charset="0"/>
              </a:rPr>
              <a:t>10-29 اهتمام داود بالتابوت / الهيكل</a:t>
            </a:r>
            <a:endParaRPr lang="en-US" altLang="zh-CN" sz="3200" b="1" dirty="0">
              <a:solidFill>
                <a:srgbClr val="000000"/>
              </a:solidFill>
              <a:latin typeface="Arial" panose="020B0604020202020204" pitchFamily="34" charset="0"/>
              <a:ea typeface="宋体" charset="0"/>
              <a:cs typeface="Arial" panose="020B0604020202020204" pitchFamily="34" charset="0"/>
            </a:endParaRPr>
          </a:p>
        </p:txBody>
      </p:sp>
      <p:sp>
        <p:nvSpPr>
          <p:cNvPr id="73733"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265</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0-#ppt_w/2"/>
                                          </p:val>
                                        </p:tav>
                                        <p:tav tm="100000">
                                          <p:val>
                                            <p:strVal val="#ppt_x"/>
                                          </p:val>
                                        </p:tav>
                                      </p:tavLst>
                                    </p:anim>
                                    <p:anim calcmode="lin" valueType="num">
                                      <p:cBhvr additive="base">
                                        <p:cTn id="8" dur="500" fill="hold"/>
                                        <p:tgtEl>
                                          <p:spTgt spid="348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24"/>
                                        </p:tgtEl>
                                        <p:attrNameLst>
                                          <p:attrName>style.visibility</p:attrName>
                                        </p:attrNameLst>
                                      </p:cBhvr>
                                      <p:to>
                                        <p:strVal val="visible"/>
                                      </p:to>
                                    </p:set>
                                    <p:anim calcmode="lin" valueType="num">
                                      <p:cBhvr additive="base">
                                        <p:cTn id="13" dur="500" fill="hold"/>
                                        <p:tgtEl>
                                          <p:spTgt spid="34824"/>
                                        </p:tgtEl>
                                        <p:attrNameLst>
                                          <p:attrName>ppt_x</p:attrName>
                                        </p:attrNameLst>
                                      </p:cBhvr>
                                      <p:tavLst>
                                        <p:tav tm="0">
                                          <p:val>
                                            <p:strVal val="0-#ppt_w/2"/>
                                          </p:val>
                                        </p:tav>
                                        <p:tav tm="100000">
                                          <p:val>
                                            <p:strVal val="#ppt_x"/>
                                          </p:val>
                                        </p:tav>
                                      </p:tavLst>
                                    </p:anim>
                                    <p:anim calcmode="lin" valueType="num">
                                      <p:cBhvr additive="base">
                                        <p:cTn id="14"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autoUpdateAnimBg="0"/>
      <p:bldP spid="3482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8067" name="Text Box 3"/>
          <p:cNvSpPr txBox="1">
            <a:spLocks noChangeArrowheads="1"/>
          </p:cNvSpPr>
          <p:nvPr/>
        </p:nvSpPr>
        <p:spPr bwMode="auto">
          <a:xfrm>
            <a:off x="347911" y="4365104"/>
            <a:ext cx="329565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chemeClr val="bg1"/>
                </a:solidFill>
                <a:latin typeface="Arial" panose="020B0604020202020204" pitchFamily="34" charset="0"/>
                <a:ea typeface="Times New Roman" pitchFamily="-105" charset="0"/>
                <a:cs typeface="Arial" panose="020B0604020202020204" pitchFamily="34" charset="0"/>
              </a:rPr>
              <a:t>1 مل 1-11       متحدة تحت           حكم سليمان</a:t>
            </a:r>
            <a:endParaRPr lang="en-US" sz="3200" b="1" dirty="0">
              <a:solidFill>
                <a:schemeClr val="bg1"/>
              </a:solidFill>
              <a:latin typeface="Arial" panose="020B0604020202020204" pitchFamily="34" charset="0"/>
              <a:ea typeface="Times New Roman" pitchFamily="-105" charset="0"/>
              <a:cs typeface="Arial" panose="020B0604020202020204" pitchFamily="34" charset="0"/>
            </a:endParaRPr>
          </a:p>
        </p:txBody>
      </p:sp>
      <p:pic>
        <p:nvPicPr>
          <p:cNvPr id="88069" name="Picture 5" descr="1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1628800"/>
            <a:ext cx="3200400" cy="235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0" name="Picture 6" descr="2 King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54550" y="1628800"/>
            <a:ext cx="3117850" cy="240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1" name="Text Box 7"/>
          <p:cNvSpPr txBox="1">
            <a:spLocks noChangeArrowheads="1"/>
          </p:cNvSpPr>
          <p:nvPr/>
        </p:nvSpPr>
        <p:spPr bwMode="auto">
          <a:xfrm>
            <a:off x="4572000" y="4357694"/>
            <a:ext cx="4032448"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latin typeface="Arial" panose="020B0604020202020204" pitchFamily="34" charset="0"/>
                <a:cs typeface="Arial" panose="020B0604020202020204" pitchFamily="34" charset="0"/>
              </a:rPr>
              <a:t>1 مل 12 – 2 مل 25 منقسمة                     حتى السبي</a:t>
            </a:r>
            <a:endParaRPr lang="en-US" sz="3200" b="1" dirty="0">
              <a:solidFill>
                <a:schemeClr val="bg1"/>
              </a:solidFill>
              <a:latin typeface="Arial" panose="020B0604020202020204" pitchFamily="34" charset="0"/>
              <a:cs typeface="Arial" panose="020B0604020202020204" pitchFamily="34" charset="0"/>
            </a:endParaRPr>
          </a:p>
        </p:txBody>
      </p:sp>
      <p:sp>
        <p:nvSpPr>
          <p:cNvPr id="8" name="Title 7"/>
          <p:cNvSpPr>
            <a:spLocks noGrp="1"/>
          </p:cNvSpPr>
          <p:nvPr>
            <p:ph type="title" idx="4294967295"/>
          </p:nvPr>
        </p:nvSpPr>
        <p:spPr>
          <a:xfrm>
            <a:off x="0" y="0"/>
            <a:ext cx="9144000" cy="1143000"/>
          </a:xfrm>
        </p:spPr>
        <p:txBody>
          <a:bodyPr/>
          <a:lstStyle/>
          <a:p>
            <a:pPr>
              <a:defRPr/>
            </a:pPr>
            <a:r>
              <a:rPr lang="ar-JO" sz="40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الممالك المتحدة والمنقسمة</a:t>
            </a:r>
            <a:endParaRPr lang="en-US" sz="4000" b="1" u="sng"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par>
                                <p:cTn id="8" presetID="5" presetClass="entr" presetSubtype="10" fill="hold" nodeType="withEffect">
                                  <p:stCondLst>
                                    <p:cond delay="0"/>
                                  </p:stCondLst>
                                  <p:childTnLst>
                                    <p:set>
                                      <p:cBhvr>
                                        <p:cTn id="9" dur="1" fill="hold">
                                          <p:stCondLst>
                                            <p:cond delay="0"/>
                                          </p:stCondLst>
                                        </p:cTn>
                                        <p:tgtEl>
                                          <p:spTgt spid="88069"/>
                                        </p:tgtEl>
                                        <p:attrNameLst>
                                          <p:attrName>style.visibility</p:attrName>
                                        </p:attrNameLst>
                                      </p:cBhvr>
                                      <p:to>
                                        <p:strVal val="visible"/>
                                      </p:to>
                                    </p:set>
                                    <p:animEffect transition="in" filter="checkerboard(across)">
                                      <p:cBhvr>
                                        <p:cTn id="10" dur="500"/>
                                        <p:tgtEl>
                                          <p:spTgt spid="880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8071"/>
                                        </p:tgtEl>
                                        <p:attrNameLst>
                                          <p:attrName>style.visibility</p:attrName>
                                        </p:attrNameLst>
                                      </p:cBhvr>
                                      <p:to>
                                        <p:strVal val="visible"/>
                                      </p:to>
                                    </p:set>
                                    <p:animEffect transition="in" filter="dissolve">
                                      <p:cBhvr>
                                        <p:cTn id="15" dur="500"/>
                                        <p:tgtEl>
                                          <p:spTgt spid="88071"/>
                                        </p:tgtEl>
                                      </p:cBhvr>
                                    </p:animEffect>
                                  </p:childTnLst>
                                </p:cTn>
                              </p:par>
                              <p:par>
                                <p:cTn id="16" presetID="5" presetClass="entr" presetSubtype="10" fill="hold" nodeType="withEffect">
                                  <p:stCondLst>
                                    <p:cond delay="0"/>
                                  </p:stCondLst>
                                  <p:childTnLst>
                                    <p:set>
                                      <p:cBhvr>
                                        <p:cTn id="17" dur="1" fill="hold">
                                          <p:stCondLst>
                                            <p:cond delay="0"/>
                                          </p:stCondLst>
                                        </p:cTn>
                                        <p:tgtEl>
                                          <p:spTgt spid="88070"/>
                                        </p:tgtEl>
                                        <p:attrNameLst>
                                          <p:attrName>style.visibility</p:attrName>
                                        </p:attrNameLst>
                                      </p:cBhvr>
                                      <p:to>
                                        <p:strVal val="visible"/>
                                      </p:to>
                                    </p:set>
                                    <p:animEffect transition="in" filter="checkerboard(across)">
                                      <p:cBhvr>
                                        <p:cTn id="18" dur="5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P spid="8807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ar-JO" sz="2800" dirty="0">
                <a:latin typeface="Arial" panose="020B0604020202020204" pitchFamily="34" charset="0"/>
                <a:cs typeface="Arial" panose="020B0604020202020204" pitchFamily="34" charset="0"/>
              </a:rPr>
              <a:t>وأخبرك أن الرب يبني لك بيتاً ويكون متى كملت أيامك لتذهب مع آبائك أني أقيم بعدك نسلك الذي يكون من بنيك و</a:t>
            </a:r>
            <a:r>
              <a:rPr lang="ar-JO" sz="2800" dirty="0">
                <a:solidFill>
                  <a:srgbClr val="FFFF00"/>
                </a:solidFill>
                <a:latin typeface="Arial" panose="020B0604020202020204" pitchFamily="34" charset="0"/>
                <a:cs typeface="Arial" panose="020B0604020202020204" pitchFamily="34" charset="0"/>
              </a:rPr>
              <a:t>أثبت</a:t>
            </a:r>
            <a:r>
              <a:rPr lang="ar-JO" sz="2800" dirty="0">
                <a:latin typeface="Arial" panose="020B0604020202020204" pitchFamily="34" charset="0"/>
                <a:cs typeface="Arial" panose="020B0604020202020204" pitchFamily="34" charset="0"/>
              </a:rPr>
              <a:t> مملكته هو يبني لي بيتاً وأنا </a:t>
            </a:r>
            <a:r>
              <a:rPr lang="ar-JO" sz="2800" dirty="0">
                <a:solidFill>
                  <a:srgbClr val="FFFF00"/>
                </a:solidFill>
                <a:latin typeface="Arial" panose="020B0604020202020204" pitchFamily="34" charset="0"/>
                <a:cs typeface="Arial" panose="020B0604020202020204" pitchFamily="34" charset="0"/>
              </a:rPr>
              <a:t>أثبت</a:t>
            </a:r>
            <a:r>
              <a:rPr lang="ar-JO" sz="2800" dirty="0">
                <a:latin typeface="Arial" panose="020B0604020202020204" pitchFamily="34" charset="0"/>
                <a:cs typeface="Arial" panose="020B0604020202020204" pitchFamily="34" charset="0"/>
              </a:rPr>
              <a:t> كرسيه إلى الأبد أنا أكون له أباً وهو يكون لي ابناً ولا أنزع رحمتي عنه كما نزعتها عن الذي كان قبلك وأقيمه في بيتي وملكوتي إلى الأبد ويكون كرسيه </a:t>
            </a:r>
            <a:r>
              <a:rPr lang="ar-JO" sz="2800" dirty="0">
                <a:solidFill>
                  <a:srgbClr val="FFFF00"/>
                </a:solidFill>
                <a:latin typeface="Arial" panose="020B0604020202020204" pitchFamily="34" charset="0"/>
                <a:cs typeface="Arial" panose="020B0604020202020204" pitchFamily="34" charset="0"/>
              </a:rPr>
              <a:t>ثابتاً </a:t>
            </a:r>
            <a:r>
              <a:rPr lang="ar-JO" sz="2800" dirty="0">
                <a:latin typeface="Arial" panose="020B0604020202020204" pitchFamily="34" charset="0"/>
                <a:cs typeface="Arial" panose="020B0604020202020204" pitchFamily="34" charset="0"/>
              </a:rPr>
              <a:t>إلى الأبد (١ أخ ١٧: ١٠ب-١٤)</a:t>
            </a:r>
            <a:endParaRPr lang="en-US" sz="28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262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865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المناسبة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1619672" y="1700808"/>
            <a:ext cx="6984776"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pPr>
            <a:r>
              <a:rPr lang="en-US" altLang="zh-CN" sz="3200" b="1" dirty="0">
                <a:latin typeface="Arial" panose="020B0604020202020204" pitchFamily="34" charset="0"/>
                <a:cs typeface="Arial" panose="020B0604020202020204" pitchFamily="34" charset="0"/>
              </a:rPr>
              <a:t>•	</a:t>
            </a:r>
            <a:r>
              <a:rPr lang="ar-JO" altLang="zh-CN" sz="3200" b="1" dirty="0">
                <a:latin typeface="Arial" panose="020B0604020202020204" pitchFamily="34" charset="0"/>
                <a:cs typeface="Arial" panose="020B0604020202020204" pitchFamily="34" charset="0"/>
              </a:rPr>
              <a:t>يسجل سفري الملوك التاريخ من وجهة نظر سياسية / أخلاقية أما سفري الأخبار يزودان نظرة روحية / كهنوتية.</a:t>
            </a:r>
            <a:r>
              <a:rPr lang="en-US" altLang="zh-CN" sz="3200" b="1" dirty="0">
                <a:latin typeface="Arial" panose="020B0604020202020204" pitchFamily="34" charset="0"/>
                <a:cs typeface="Arial" panose="020B0604020202020204" pitchFamily="34" charset="0"/>
              </a:rPr>
              <a:t>  </a:t>
            </a:r>
          </a:p>
          <a:p>
            <a:pPr algn="r" rtl="1" eaLnBrk="1" hangingPunct="1">
              <a:lnSpc>
                <a:spcPct val="90000"/>
              </a:lnSpc>
              <a:spcBef>
                <a:spcPct val="20000"/>
              </a:spcBef>
            </a:pPr>
            <a:endParaRPr lang="en-US" altLang="zh-CN" sz="3200" b="1" dirty="0">
              <a:latin typeface="Arial" panose="020B0604020202020204" pitchFamily="34" charset="0"/>
              <a:cs typeface="Arial" panose="020B0604020202020204" pitchFamily="34" charset="0"/>
            </a:endParaRPr>
          </a:p>
          <a:p>
            <a:pPr algn="r" rtl="1" eaLnBrk="1" hangingPunct="1">
              <a:lnSpc>
                <a:spcPct val="90000"/>
              </a:lnSpc>
              <a:spcBef>
                <a:spcPct val="20000"/>
              </a:spcBef>
            </a:pPr>
            <a:r>
              <a:rPr lang="en-US" altLang="zh-CN" sz="3200" b="1" dirty="0">
                <a:latin typeface="Arial" panose="020B0604020202020204" pitchFamily="34" charset="0"/>
                <a:cs typeface="Arial" panose="020B0604020202020204" pitchFamily="34" charset="0"/>
              </a:rPr>
              <a:t>•	</a:t>
            </a:r>
            <a:r>
              <a:rPr lang="ar-JO" altLang="zh-CN" sz="3200" b="1" dirty="0">
                <a:latin typeface="Arial" panose="020B0604020202020204" pitchFamily="34" charset="0"/>
                <a:cs typeface="Arial" panose="020B0604020202020204" pitchFamily="34" charset="0"/>
              </a:rPr>
              <a:t>يذكر الشعب أن نسل داود الملكي لا زال موجوداً ليشجع البقية الصغيرة التي عادت وبنت هيكلاً هزيلاً بالمقارنة مع هيكل سليمان (حج 2: 3)</a:t>
            </a:r>
            <a:endParaRPr lang="en-US" altLang="zh-CN" sz="3200" b="1" dirty="0">
              <a:latin typeface="Arial" panose="020B0604020202020204" pitchFamily="34" charset="0"/>
              <a:cs typeface="Arial" panose="020B0604020202020204" pitchFamily="34" charset="0"/>
            </a:endParaRPr>
          </a:p>
        </p:txBody>
      </p:sp>
      <p:sp>
        <p:nvSpPr>
          <p:cNvPr id="5939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1858842"/>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724514"/>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06931" y="5120891"/>
            <a:ext cx="93968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البدايات</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981452" y="5278111"/>
            <a:ext cx="72007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الآباء</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487646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الخروج</a:t>
            </a:r>
            <a:endParaRPr kumimoji="0" lang="en-US"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445014"/>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القضاة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514554" y="5249865"/>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الغزوات</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817422" y="5452598"/>
            <a:ext cx="16562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سنوات الصمت</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469102" y="5490244"/>
            <a:ext cx="1748632"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الكنيسة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686264" y="5410986"/>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الملكوت</a:t>
            </a:r>
            <a:endParaRPr kumimoji="0" lang="en-US"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59434" y="2628497"/>
            <a:ext cx="5517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الأزل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04115" y="3438687"/>
            <a:ext cx="6992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الخليقة</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655665" y="2882803"/>
            <a:ext cx="7312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السقوط</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33371" y="2829140"/>
            <a:ext cx="7649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الطوفان</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278345" y="2903391"/>
            <a:ext cx="4683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بابل</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299860" y="3205247"/>
            <a:ext cx="11849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إبراهيم</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79992" y="3342851"/>
            <a:ext cx="58862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إسحق</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86660" y="3349658"/>
            <a:ext cx="60785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يعقوب</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156022" y="3316177"/>
            <a:ext cx="61427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يوسف</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396441" y="3514846"/>
            <a:ext cx="6543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موسى</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3109030" y="3423058"/>
            <a:ext cx="6174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يشوع</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797551" y="3793490"/>
            <a:ext cx="7505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الدوران</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287970" y="2854240"/>
            <a:ext cx="15616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شاول.داود.سليمان</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776479" y="2890070"/>
            <a:ext cx="15760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يهوذا (رحبعام)</a:t>
            </a:r>
            <a:r>
              <a:rPr kumimoji="0" lang="ar-JO" sz="1800" b="1" u="none" strike="noStrike" kern="1200" cap="none" spc="0" normalizeH="0" noProof="0" dirty="0">
                <a:ln>
                  <a:noFill/>
                </a:ln>
                <a:solidFill>
                  <a:srgbClr val="0000FF"/>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noProof="0" dirty="0">
                <a:ln>
                  <a:noFill/>
                </a:ln>
                <a:solidFill>
                  <a:srgbClr val="0000FF"/>
                </a:solidFill>
                <a:effectLst/>
                <a:uLnTx/>
                <a:uFillTx/>
                <a:latin typeface="Arial" panose="020B0604020202020204" pitchFamily="34" charset="0"/>
                <a:cs typeface="Arial" panose="020B0604020202020204" pitchFamily="34" charset="0"/>
              </a:rPr>
              <a:t>و إسرائيل (يربعام)</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52447" y="3243009"/>
            <a:ext cx="150574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يهوذا (بابل) وإسرائيل (اشور)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5713143" y="3852464"/>
            <a:ext cx="15504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زربابل.عزرا.نحميا</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215074" y="2285992"/>
            <a:ext cx="292892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الفرس.اليونان.الحشمونيون.الروزمان</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965439" y="2963205"/>
            <a:ext cx="11849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المجيء الأول</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566718" y="2808948"/>
            <a:ext cx="12314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المجيء الثاني</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1512" y="4117415"/>
            <a:ext cx="70403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1000</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4667648" y="6500235"/>
            <a:ext cx="457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prstClr val="black"/>
                </a:solidFill>
                <a:latin typeface="Arial" panose="020B0604020202020204" pitchFamily="34" charset="0"/>
                <a:cs typeface="Arial" panose="020B0604020202020204" pitchFamily="34" charset="0"/>
              </a:rPr>
              <a:t>ماكس آندرز، كلية دالاس اللاهوتية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436043"/>
            <a:ext cx="649317" cy="413953"/>
            <a:chOff x="6695077" y="25116"/>
            <a:chExt cx="649317"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569031"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1990+</a:t>
              </a:r>
              <a:endParaRPr kumimoji="0" lang="en-US" sz="1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1858842"/>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59369" y="1349271"/>
            <a:ext cx="1233087"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1-11</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655055" y="1349271"/>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a:t>
            </a:r>
            <a:r>
              <a:rPr kumimoji="0" lang="en-US"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12-50</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983710" y="1439136"/>
            <a:ext cx="41870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قضاة</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6017681" y="1531704"/>
            <a:ext cx="41389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عزرا</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343490" y="1506771"/>
            <a:ext cx="43954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أستير</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822705" y="1378242"/>
            <a:ext cx="35779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عدد</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1852279"/>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1852279"/>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3026882" y="1257180"/>
            <a:ext cx="39626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تثنية</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612343" y="1377538"/>
            <a:ext cx="4716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لاويين</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455892" y="1425534"/>
            <a:ext cx="46519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خروج</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126884" y="1453566"/>
            <a:ext cx="50847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راعوث</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305159" y="1426888"/>
            <a:ext cx="45076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يشوع</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1846999"/>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70534" y="1375778"/>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صموئيل</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827224" y="1375778"/>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صموئيل</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5050935" y="1420958"/>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ملوك</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467855" y="1407513"/>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ملوك</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259015" y="1375786"/>
            <a:ext cx="43633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نحميا</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2673892" y="5727395"/>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المملكة المتحدة</a:t>
            </a:r>
            <a:endParaRPr kumimoji="0" lang="en-US"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170213" y="573514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المملكة المنقسمة</a:t>
            </a:r>
            <a:endParaRPr kumimoji="0" lang="en-US" sz="2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3676145" y="581098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السبي</a:t>
            </a:r>
            <a:endParaRPr kumimoji="0" lang="en-US" sz="2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4325959" y="5740783"/>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الإسترداد</a:t>
            </a:r>
            <a:endParaRPr kumimoji="0" lang="en-US"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431749" y="2921314"/>
            <a:ext cx="6495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الأبدية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1851140"/>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1958422"/>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الأمم</a:t>
            </a:r>
            <a:endParaRPr kumimoji="0" lang="en-US"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1968015"/>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إسرائيل</a:t>
            </a:r>
            <a:endParaRPr kumimoji="0" lang="en-US"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701300"/>
            <a:ext cx="686295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ar-JO" sz="1100" b="1" dirty="0">
                <a:solidFill>
                  <a:prstClr val="black"/>
                </a:solidFill>
                <a:latin typeface="Arial" panose="020B0604020202020204" pitchFamily="34" charset="0"/>
                <a:cs typeface="Arial" panose="020B0604020202020204" pitchFamily="34" charset="0"/>
              </a:rPr>
              <a:t>1 و2  أخبار الأيام</a:t>
            </a:r>
            <a:r>
              <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528768"/>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400</a:t>
            </a:r>
            <a:endParaRPr kumimoji="0" lang="en-US" sz="1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831E74E9-39FB-8745-982C-4D8A8936C85E}"/>
              </a:ext>
            </a:extLst>
          </p:cNvPr>
          <p:cNvSpPr>
            <a:spLocks noGrp="1"/>
          </p:cNvSpPr>
          <p:nvPr>
            <p:ph type="title" idx="4294967295"/>
          </p:nvPr>
        </p:nvSpPr>
        <p:spPr>
          <a:xfrm>
            <a:off x="0" y="44623"/>
            <a:ext cx="9144000" cy="602475"/>
          </a:xfrm>
          <a:prstGeom prst="rect">
            <a:avLst/>
          </a:prstGeom>
        </p:spPr>
        <p:txBody>
          <a:bodyPr/>
          <a:lstStyle/>
          <a:p>
            <a:pPr algn="ctr"/>
            <a:r>
              <a:rPr lang="ar-JO" sz="4000" b="1" kern="1200" dirty="0">
                <a:solidFill>
                  <a:srgbClr val="000000"/>
                </a:solidFill>
                <a:effectLst/>
                <a:latin typeface="Arial" panose="020B0604020202020204" pitchFamily="34" charset="0"/>
                <a:cs typeface="Arial" panose="020B0604020202020204" pitchFamily="34" charset="0"/>
              </a:rPr>
              <a:t>تاريخ العالم المفصل</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21597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43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 name="Rectangle 38"/>
          <p:cNvSpPr/>
          <p:nvPr/>
        </p:nvSpPr>
        <p:spPr bwMode="auto">
          <a:xfrm>
            <a:off x="685800" y="54868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Rectangle 40"/>
          <p:cNvSpPr/>
          <p:nvPr/>
        </p:nvSpPr>
        <p:spPr bwMode="auto">
          <a:xfrm>
            <a:off x="683568" y="1970112"/>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2" name="Rectangle 41"/>
          <p:cNvSpPr/>
          <p:nvPr/>
        </p:nvSpPr>
        <p:spPr bwMode="auto">
          <a:xfrm>
            <a:off x="685800" y="2935560"/>
            <a:ext cx="8458200" cy="3877816"/>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aphicFrame>
        <p:nvGraphicFramePr>
          <p:cNvPr id="44" name="Table 43"/>
          <p:cNvGraphicFramePr>
            <a:graphicFrameLocks noGrp="1"/>
          </p:cNvGraphicFramePr>
          <p:nvPr/>
        </p:nvGraphicFramePr>
        <p:xfrm>
          <a:off x="7462573" y="115828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JO" altLang="zh-CN" sz="1800" b="1" dirty="0">
                          <a:solidFill>
                            <a:srgbClr val="FFFFFF"/>
                          </a:solidFill>
                          <a:latin typeface="Arial"/>
                          <a:ea typeface="华文楷体"/>
                          <a:cs typeface="Arial"/>
                        </a:rPr>
                        <a:t>عزرا</a:t>
                      </a:r>
                      <a:endParaRPr lang="en-US" sz="18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800" b="1" dirty="0">
                          <a:solidFill>
                            <a:srgbClr val="FFFFFF"/>
                          </a:solidFill>
                          <a:latin typeface="Arial"/>
                          <a:ea typeface="华文楷体"/>
                          <a:cs typeface="Arial"/>
                        </a:rPr>
                        <a:t>نحميا</a:t>
                      </a:r>
                      <a:endParaRPr lang="en-US" sz="18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61548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933244" y="1419672"/>
            <a:ext cx="29442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1</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1" name="TextBox 50"/>
          <p:cNvSpPr txBox="1"/>
          <p:nvPr/>
        </p:nvSpPr>
        <p:spPr>
          <a:xfrm>
            <a:off x="1524000" y="1386880"/>
            <a:ext cx="43008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TextBox 51"/>
          <p:cNvSpPr txBox="1"/>
          <p:nvPr/>
        </p:nvSpPr>
        <p:spPr>
          <a:xfrm>
            <a:off x="2289684" y="1419672"/>
            <a:ext cx="37731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3" name="TextBox 52"/>
          <p:cNvSpPr txBox="1"/>
          <p:nvPr/>
        </p:nvSpPr>
        <p:spPr>
          <a:xfrm>
            <a:off x="2864054" y="1419672"/>
            <a:ext cx="37731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4" name="TextBox 53"/>
          <p:cNvSpPr txBox="1"/>
          <p:nvPr/>
        </p:nvSpPr>
        <p:spPr>
          <a:xfrm>
            <a:off x="3504404" y="1376700"/>
            <a:ext cx="4195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 name="TextBox 54"/>
          <p:cNvSpPr txBox="1"/>
          <p:nvPr/>
        </p:nvSpPr>
        <p:spPr>
          <a:xfrm>
            <a:off x="4198638" y="1390055"/>
            <a:ext cx="37336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6" name="TextBox 55"/>
          <p:cNvSpPr txBox="1"/>
          <p:nvPr/>
        </p:nvSpPr>
        <p:spPr>
          <a:xfrm>
            <a:off x="4975920" y="1390055"/>
            <a:ext cx="46017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7</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7" name="TextBox 56"/>
          <p:cNvSpPr txBox="1"/>
          <p:nvPr/>
        </p:nvSpPr>
        <p:spPr>
          <a:xfrm>
            <a:off x="5652120" y="1391277"/>
            <a:ext cx="45604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8</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 name="TextBox 57"/>
          <p:cNvSpPr txBox="1"/>
          <p:nvPr/>
        </p:nvSpPr>
        <p:spPr>
          <a:xfrm>
            <a:off x="6371202" y="1392189"/>
            <a:ext cx="45604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9</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9" name="TextBox 58"/>
          <p:cNvSpPr txBox="1"/>
          <p:nvPr/>
        </p:nvSpPr>
        <p:spPr>
          <a:xfrm>
            <a:off x="7467600" y="1390055"/>
            <a:ext cx="548099"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10</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0" name="TextBox 59"/>
          <p:cNvSpPr txBox="1"/>
          <p:nvPr/>
        </p:nvSpPr>
        <p:spPr>
          <a:xfrm>
            <a:off x="8229600" y="1390055"/>
            <a:ext cx="520987"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11</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aphicFrame>
        <p:nvGraphicFramePr>
          <p:cNvPr id="61" name="Table 60"/>
          <p:cNvGraphicFramePr>
            <a:graphicFrameLocks noGrp="1"/>
          </p:cNvGraphicFramePr>
          <p:nvPr/>
        </p:nvGraphicFramePr>
        <p:xfrm>
          <a:off x="755576" y="2148880"/>
          <a:ext cx="686053" cy="365760"/>
        </p:xfrm>
        <a:graphic>
          <a:graphicData uri="http://schemas.openxmlformats.org/drawingml/2006/table">
            <a:tbl>
              <a:tblPr bandRow="1">
                <a:tableStyleId>{C083E6E3-FA7D-4D7B-A595-EF9225AFEA82}</a:tableStyleId>
              </a:tblPr>
              <a:tblGrid>
                <a:gridCol w="686053">
                  <a:extLst>
                    <a:ext uri="{9D8B030D-6E8A-4147-A177-3AD203B41FA5}">
                      <a16:colId xmlns:a16="http://schemas.microsoft.com/office/drawing/2014/main" val="20000"/>
                    </a:ext>
                  </a:extLst>
                </a:gridCol>
              </a:tblGrid>
              <a:tr h="228600">
                <a:tc>
                  <a:txBody>
                    <a:bodyPr/>
                    <a:lstStyle/>
                    <a:p>
                      <a:pPr algn="ctr"/>
                      <a:r>
                        <a:rPr lang="ar-JO" sz="1800" b="1" dirty="0">
                          <a:solidFill>
                            <a:srgbClr val="FFFFFF"/>
                          </a:solidFill>
                          <a:latin typeface="Arial"/>
                          <a:ea typeface="华文楷体"/>
                          <a:cs typeface="Arial"/>
                        </a:rPr>
                        <a:t>أيُّوب</a:t>
                      </a:r>
                      <a:endParaRPr lang="en-US" sz="18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08208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15788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08208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13208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14901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14981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14981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08208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139752"/>
          <a:ext cx="720080" cy="36576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sz="1800" b="1" dirty="0">
                          <a:solidFill>
                            <a:srgbClr val="FFFFFF"/>
                          </a:solidFill>
                          <a:latin typeface="Arial"/>
                          <a:ea typeface="华文楷体"/>
                          <a:cs typeface="Arial"/>
                        </a:rPr>
                        <a:t>مزامير</a:t>
                      </a:r>
                      <a:endParaRPr lang="en-US" sz="18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71602" y="2134384"/>
          <a:ext cx="872606" cy="289560"/>
        </p:xfrm>
        <a:graphic>
          <a:graphicData uri="http://schemas.openxmlformats.org/drawingml/2006/table">
            <a:tbl>
              <a:tblPr bandRow="1">
                <a:tableStyleId>{C083E6E3-FA7D-4D7B-A595-EF9225AFEA82}</a:tableStyleId>
              </a:tblPr>
              <a:tblGrid>
                <a:gridCol w="872606">
                  <a:extLst>
                    <a:ext uri="{9D8B030D-6E8A-4147-A177-3AD203B41FA5}">
                      <a16:colId xmlns:a16="http://schemas.microsoft.com/office/drawing/2014/main" val="20000"/>
                    </a:ext>
                  </a:extLst>
                </a:gridCol>
              </a:tblGrid>
              <a:tr h="253143">
                <a:tc>
                  <a:txBody>
                    <a:bodyPr/>
                    <a:lstStyle/>
                    <a:p>
                      <a:pPr algn="ctr"/>
                      <a:r>
                        <a:rPr lang="ar-JO" sz="1300" b="1" kern="1200" dirty="0">
                          <a:solidFill>
                            <a:srgbClr val="FFFFFF"/>
                          </a:solidFill>
                          <a:latin typeface="Arial"/>
                          <a:ea typeface="华文楷体"/>
                          <a:cs typeface="Arial"/>
                        </a:rPr>
                        <a:t>أمثال</a:t>
                      </a:r>
                      <a:endParaRPr lang="en-US" sz="13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03418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03418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84419" y="3130852"/>
          <a:ext cx="1053438" cy="51816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JO" altLang="zh-CN" sz="1100" b="1" kern="1200" dirty="0">
                          <a:solidFill>
                            <a:schemeClr val="tx1"/>
                          </a:solidFill>
                          <a:latin typeface="Arial"/>
                          <a:ea typeface="华文楷体"/>
                          <a:cs typeface="Arial"/>
                        </a:rPr>
                        <a:t>هوشع</a:t>
                      </a:r>
                      <a:endParaRPr lang="en-US" sz="11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JO" sz="1100" b="1" dirty="0">
                          <a:latin typeface="Arial"/>
                          <a:ea typeface="华文楷体"/>
                          <a:cs typeface="Arial"/>
                        </a:rPr>
                        <a:t>عاموس</a:t>
                      </a:r>
                      <a:endParaRPr lang="en-US" sz="11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85505" y="3826377"/>
          <a:ext cx="1025962" cy="1840725"/>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243308">
                <a:tc>
                  <a:txBody>
                    <a:bodyPr/>
                    <a:lstStyle/>
                    <a:p>
                      <a:pPr algn="ctr"/>
                      <a:r>
                        <a:rPr lang="ar-JO" altLang="zh-CN" sz="1100" b="1" dirty="0">
                          <a:latin typeface="Arial"/>
                          <a:ea typeface="华文楷体"/>
                          <a:cs typeface="Arial"/>
                        </a:rPr>
                        <a:t>حبقوق</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43308">
                <a:tc>
                  <a:txBody>
                    <a:bodyPr/>
                    <a:lstStyle/>
                    <a:p>
                      <a:pPr algn="ctr"/>
                      <a:r>
                        <a:rPr lang="ar-JO" altLang="zh-CN" sz="1100" b="1" dirty="0">
                          <a:latin typeface="Arial"/>
                          <a:ea typeface="华文楷体"/>
                          <a:cs typeface="Arial"/>
                        </a:rPr>
                        <a:t>إشعياء</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43308">
                <a:tc>
                  <a:txBody>
                    <a:bodyPr/>
                    <a:lstStyle/>
                    <a:p>
                      <a:pPr algn="ctr"/>
                      <a:r>
                        <a:rPr lang="ar-JO" altLang="zh-CN" sz="1100" b="1" kern="1200" dirty="0">
                          <a:solidFill>
                            <a:schemeClr val="tx1"/>
                          </a:solidFill>
                          <a:latin typeface="Arial"/>
                          <a:ea typeface="华文楷体"/>
                          <a:cs typeface="Arial"/>
                        </a:rPr>
                        <a:t>إرميا</a:t>
                      </a:r>
                      <a:endParaRPr lang="en-US" sz="11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43308">
                <a:tc>
                  <a:txBody>
                    <a:bodyPr/>
                    <a:lstStyle/>
                    <a:p>
                      <a:pPr algn="ctr"/>
                      <a:r>
                        <a:rPr lang="ar-JO" altLang="zh-CN" sz="1100" b="1" dirty="0">
                          <a:latin typeface="Arial"/>
                          <a:ea typeface="华文楷体"/>
                          <a:cs typeface="Arial"/>
                        </a:rPr>
                        <a:t>يوئيل</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43308">
                <a:tc>
                  <a:txBody>
                    <a:bodyPr/>
                    <a:lstStyle/>
                    <a:p>
                      <a:pPr algn="ctr"/>
                      <a:r>
                        <a:rPr lang="ar-JO" altLang="zh-CN" sz="1100" b="1" dirty="0">
                          <a:latin typeface="Arial"/>
                          <a:ea typeface="华文楷体"/>
                          <a:cs typeface="Arial"/>
                        </a:rPr>
                        <a:t>ميخا</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286245">
                <a:tc>
                  <a:txBody>
                    <a:bodyPr/>
                    <a:lstStyle/>
                    <a:p>
                      <a:pPr algn="ctr"/>
                      <a:r>
                        <a:rPr lang="ar-JO" altLang="zh-CN" sz="1100" b="1" dirty="0">
                          <a:latin typeface="Arial"/>
                          <a:ea typeface="华文楷体"/>
                          <a:cs typeface="Arial"/>
                        </a:rPr>
                        <a:t>صفنيا</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43308">
                <a:tc>
                  <a:txBody>
                    <a:bodyPr/>
                    <a:lstStyle/>
                    <a:p>
                      <a:pPr algn="ctr"/>
                      <a:r>
                        <a:rPr lang="ar-JO" altLang="zh-CN" sz="1100" b="1" dirty="0">
                          <a:latin typeface="Arial"/>
                          <a:ea typeface="华文楷体"/>
                          <a:cs typeface="Arial"/>
                        </a:rPr>
                        <a:t>مراثي إرميا</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03418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5844128" y="2907024"/>
            <a:ext cx="763351" cy="2693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150" b="1" i="0" u="none" strike="noStrike" kern="1200" cap="none" spc="0" normalizeH="0" baseline="0" noProof="0" dirty="0">
                <a:ln>
                  <a:noFill/>
                </a:ln>
                <a:solidFill>
                  <a:srgbClr val="000000"/>
                </a:solidFill>
                <a:effectLst/>
                <a:uLnTx/>
                <a:uFillTx/>
                <a:latin typeface="Arial"/>
                <a:ea typeface="华文楷体"/>
                <a:cs typeface="Arial"/>
              </a:rPr>
              <a:t>إلى إسرائيل</a:t>
            </a:r>
            <a:endParaRPr kumimoji="0" lang="en-US" sz="115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8" name="TextBox 97"/>
          <p:cNvSpPr txBox="1"/>
          <p:nvPr/>
        </p:nvSpPr>
        <p:spPr>
          <a:xfrm>
            <a:off x="5991591" y="3605556"/>
            <a:ext cx="620683" cy="26930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150" b="1" i="0" u="none" strike="noStrike" kern="1200" cap="none" spc="0" normalizeH="0" baseline="0" noProof="0" dirty="0">
                <a:ln>
                  <a:noFill/>
                </a:ln>
                <a:solidFill>
                  <a:srgbClr val="000000"/>
                </a:solidFill>
                <a:effectLst/>
                <a:uLnTx/>
                <a:uFillTx/>
                <a:latin typeface="Arial"/>
                <a:ea typeface="华文楷体"/>
                <a:cs typeface="Arial"/>
              </a:rPr>
              <a:t>إلى</a:t>
            </a:r>
            <a:r>
              <a:rPr kumimoji="0" lang="ar-JO" altLang="zh-CN" sz="800" b="1" i="0" u="none" strike="noStrike" kern="1200" cap="none" spc="0" normalizeH="0" baseline="0" noProof="0" dirty="0">
                <a:ln>
                  <a:noFill/>
                </a:ln>
                <a:solidFill>
                  <a:srgbClr val="000000"/>
                </a:solidFill>
                <a:effectLst/>
                <a:uLnTx/>
                <a:uFillTx/>
                <a:latin typeface="Arial"/>
                <a:ea typeface="华文楷体"/>
                <a:cs typeface="Arial"/>
              </a:rPr>
              <a:t> </a:t>
            </a:r>
            <a:r>
              <a:rPr kumimoji="0" lang="ar-JO" altLang="zh-CN" sz="1150" b="1" i="0" u="none" strike="noStrike" kern="1200" cap="none" spc="0" normalizeH="0" baseline="0" noProof="0" dirty="0">
                <a:ln>
                  <a:noFill/>
                </a:ln>
                <a:solidFill>
                  <a:srgbClr val="000000"/>
                </a:solidFill>
                <a:effectLst/>
                <a:uLnTx/>
                <a:uFillTx/>
                <a:latin typeface="Arial"/>
                <a:ea typeface="华文楷体"/>
                <a:cs typeface="Arial"/>
              </a:rPr>
              <a:t>يهوذا</a:t>
            </a:r>
            <a:endParaRPr kumimoji="0" lang="en-US" sz="115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99" name="TextBox 98"/>
          <p:cNvSpPr txBox="1"/>
          <p:nvPr/>
        </p:nvSpPr>
        <p:spPr>
          <a:xfrm>
            <a:off x="5952852" y="5589240"/>
            <a:ext cx="64633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a:ea typeface="华文楷体"/>
                <a:cs typeface="Arial"/>
              </a:rPr>
              <a:t>إلى أشور</a:t>
            </a: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0" name="TextBox 99"/>
          <p:cNvSpPr txBox="1"/>
          <p:nvPr/>
        </p:nvSpPr>
        <p:spPr>
          <a:xfrm>
            <a:off x="5991591" y="6237312"/>
            <a:ext cx="59663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a:ea typeface="华文楷体"/>
                <a:cs typeface="Arial"/>
              </a:rPr>
              <a:t>إلى أدوم</a:t>
            </a:r>
            <a:endParaRPr kumimoji="0" lang="en-US" sz="12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101" name="Table 100"/>
          <p:cNvGraphicFramePr>
            <a:graphicFrameLocks noGrp="1"/>
          </p:cNvGraphicFramePr>
          <p:nvPr/>
        </p:nvGraphicFramePr>
        <p:xfrm>
          <a:off x="6876256" y="3954016"/>
          <a:ext cx="720080" cy="30480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400" b="1" kern="1200" dirty="0">
                          <a:solidFill>
                            <a:schemeClr val="tx1"/>
                          </a:solidFill>
                          <a:latin typeface="Arial"/>
                          <a:ea typeface="华文楷体"/>
                          <a:cs typeface="Arial"/>
                        </a:rPr>
                        <a:t>حزقيال</a:t>
                      </a:r>
                      <a:endParaRPr lang="en-US" sz="14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276328"/>
          <a:ext cx="720080" cy="30480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400" b="1" kern="1200" dirty="0">
                          <a:solidFill>
                            <a:schemeClr val="tx1"/>
                          </a:solidFill>
                          <a:latin typeface="Arial"/>
                          <a:ea typeface="华文楷体"/>
                          <a:cs typeface="Arial"/>
                        </a:rPr>
                        <a:t>دانيال</a:t>
                      </a:r>
                      <a:endParaRPr lang="en-US" sz="14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3954016"/>
          <a:ext cx="685800" cy="304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400" b="1" kern="1200" dirty="0">
                          <a:solidFill>
                            <a:schemeClr val="tx1"/>
                          </a:solidFill>
                          <a:latin typeface="Arial"/>
                          <a:ea typeface="华文楷体"/>
                          <a:cs typeface="Arial"/>
                        </a:rPr>
                        <a:t>ملاخي</a:t>
                      </a:r>
                      <a:endParaRPr lang="en-US" sz="14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192028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192372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192372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294858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746230"/>
            <a:ext cx="121230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华文楷体"/>
                <a:cs typeface="Arial"/>
              </a:rPr>
              <a:t>الأسفار</a:t>
            </a: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 </a:t>
            </a:r>
            <a:r>
              <a:rPr kumimoji="0" lang="ar-JO" sz="1600" b="1" i="0" u="none" strike="noStrike" kern="1200" cap="none" spc="0" normalizeH="0" baseline="0" noProof="0" dirty="0">
                <a:ln>
                  <a:noFill/>
                </a:ln>
                <a:solidFill>
                  <a:srgbClr val="000000"/>
                </a:solidFill>
                <a:effectLst/>
                <a:uLnTx/>
                <a:uFillTx/>
                <a:latin typeface="Arial"/>
                <a:ea typeface="华文楷体"/>
                <a:cs typeface="Arial"/>
              </a:rPr>
              <a:t>التاريخيَّة</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7" name="TextBox 116"/>
          <p:cNvSpPr txBox="1"/>
          <p:nvPr/>
        </p:nvSpPr>
        <p:spPr>
          <a:xfrm rot="16200000">
            <a:off x="-178242" y="2158589"/>
            <a:ext cx="121230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华文楷体"/>
                <a:cs typeface="Arial"/>
              </a:rPr>
              <a:t>الأسفار الشِّعْريَّة</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8" name="TextBox 117"/>
          <p:cNvSpPr txBox="1"/>
          <p:nvPr/>
        </p:nvSpPr>
        <p:spPr>
          <a:xfrm rot="16200000">
            <a:off x="-904238" y="4575103"/>
            <a:ext cx="2664296" cy="338554"/>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华文楷体"/>
                <a:cs typeface="Arial"/>
              </a:rPr>
              <a:t>الأسفار النبويَّة</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82" name="Table 81"/>
          <p:cNvGraphicFramePr>
            <a:graphicFrameLocks noGrp="1"/>
          </p:cNvGraphicFramePr>
          <p:nvPr/>
        </p:nvGraphicFramePr>
        <p:xfrm>
          <a:off x="7596336" y="3954016"/>
          <a:ext cx="792088" cy="30480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400" b="1" kern="1200" dirty="0">
                          <a:solidFill>
                            <a:schemeClr val="tx1"/>
                          </a:solidFill>
                          <a:latin typeface="Arial"/>
                          <a:ea typeface="华文楷体"/>
                          <a:cs typeface="Arial"/>
                        </a:rPr>
                        <a:t>حجِّي</a:t>
                      </a:r>
                      <a:endParaRPr lang="en-US" sz="14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276328"/>
          <a:ext cx="792088" cy="30480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400" b="1" kern="1200" dirty="0">
                          <a:solidFill>
                            <a:schemeClr val="tx1"/>
                          </a:solidFill>
                          <a:latin typeface="Arial"/>
                          <a:ea typeface="华文楷体"/>
                          <a:cs typeface="Arial"/>
                        </a:rPr>
                        <a:t>زكريَّا</a:t>
                      </a:r>
                      <a:endParaRPr lang="en-US" sz="14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796136" y="5810607"/>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ar-JO" altLang="zh-CN" sz="1000" b="1" kern="1200" dirty="0">
                          <a:solidFill>
                            <a:schemeClr val="tx1"/>
                          </a:solidFill>
                          <a:latin typeface="Arial"/>
                          <a:ea typeface="华文楷体"/>
                          <a:cs typeface="Arial"/>
                        </a:rPr>
                        <a:t>يونان</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ar-JO" altLang="zh-CN" sz="1000" b="1" dirty="0">
                          <a:latin typeface="Arial"/>
                          <a:ea typeface="华文楷体"/>
                          <a:cs typeface="Arial"/>
                        </a:rPr>
                        <a:t>ناحوم</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6136" y="6456015"/>
          <a:ext cx="1007409" cy="27432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ar-JO" altLang="zh-CN" sz="1200" b="1" kern="1200" dirty="0">
                          <a:solidFill>
                            <a:schemeClr val="tx1"/>
                          </a:solidFill>
                          <a:latin typeface="Arial"/>
                          <a:ea typeface="华文楷体"/>
                          <a:cs typeface="Arial"/>
                        </a:rPr>
                        <a:t>عوبديا</a:t>
                      </a:r>
                      <a:endParaRPr lang="en-US" sz="12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2" name="Text Box 52">
            <a:extLst>
              <a:ext uri="{FF2B5EF4-FFF2-40B4-BE49-F238E27FC236}">
                <a16:creationId xmlns:a16="http://schemas.microsoft.com/office/drawing/2014/main" id="{D87ED578-36EC-7514-B209-3E65A831F325}"/>
              </a:ext>
            </a:extLst>
          </p:cNvPr>
          <p:cNvSpPr txBox="1">
            <a:spLocks noChangeArrowheads="1"/>
          </p:cNvSpPr>
          <p:nvPr/>
        </p:nvSpPr>
        <p:spPr bwMode="auto">
          <a:xfrm>
            <a:off x="-36512" y="44624"/>
            <a:ext cx="93610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السير عبْرَ العهد القديم</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4" name="Table 3">
            <a:extLst>
              <a:ext uri="{FF2B5EF4-FFF2-40B4-BE49-F238E27FC236}">
                <a16:creationId xmlns:a16="http://schemas.microsoft.com/office/drawing/2014/main" id="{8433BB00-39EB-ECBB-3A0B-D894F5A0EF46}"/>
              </a:ext>
            </a:extLst>
          </p:cNvPr>
          <p:cNvGraphicFramePr>
            <a:graphicFrameLocks noGrp="1"/>
          </p:cNvGraphicFramePr>
          <p:nvPr/>
        </p:nvGraphicFramePr>
        <p:xfrm>
          <a:off x="5571602" y="2354248"/>
          <a:ext cx="872606" cy="289560"/>
        </p:xfrm>
        <a:graphic>
          <a:graphicData uri="http://schemas.openxmlformats.org/drawingml/2006/table">
            <a:tbl>
              <a:tblPr bandRow="1">
                <a:tableStyleId>{C083E6E3-FA7D-4D7B-A595-EF9225AFEA82}</a:tableStyleId>
              </a:tblPr>
              <a:tblGrid>
                <a:gridCol w="872606">
                  <a:extLst>
                    <a:ext uri="{9D8B030D-6E8A-4147-A177-3AD203B41FA5}">
                      <a16:colId xmlns:a16="http://schemas.microsoft.com/office/drawing/2014/main" val="20000"/>
                    </a:ext>
                  </a:extLst>
                </a:gridCol>
              </a:tblGrid>
              <a:tr h="253143">
                <a:tc>
                  <a:txBody>
                    <a:bodyPr/>
                    <a:lstStyle/>
                    <a:p>
                      <a:pPr algn="ctr"/>
                      <a:r>
                        <a:rPr lang="ar-JO" sz="1300" b="1" kern="1200" dirty="0">
                          <a:solidFill>
                            <a:srgbClr val="FFFFFF"/>
                          </a:solidFill>
                          <a:latin typeface="Arial"/>
                          <a:ea typeface="华文楷体"/>
                          <a:cs typeface="Arial"/>
                        </a:rPr>
                        <a:t>جامعة</a:t>
                      </a:r>
                      <a:endParaRPr lang="en-US" sz="13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A6DDF08E-100A-90EF-838C-B2012B75D144}"/>
              </a:ext>
            </a:extLst>
          </p:cNvPr>
          <p:cNvGraphicFramePr>
            <a:graphicFrameLocks noGrp="1"/>
          </p:cNvGraphicFramePr>
          <p:nvPr/>
        </p:nvGraphicFramePr>
        <p:xfrm>
          <a:off x="5571604" y="2643808"/>
          <a:ext cx="872606" cy="289560"/>
        </p:xfrm>
        <a:graphic>
          <a:graphicData uri="http://schemas.openxmlformats.org/drawingml/2006/table">
            <a:tbl>
              <a:tblPr bandRow="1">
                <a:tableStyleId>{C083E6E3-FA7D-4D7B-A595-EF9225AFEA82}</a:tableStyleId>
              </a:tblPr>
              <a:tblGrid>
                <a:gridCol w="872606">
                  <a:extLst>
                    <a:ext uri="{9D8B030D-6E8A-4147-A177-3AD203B41FA5}">
                      <a16:colId xmlns:a16="http://schemas.microsoft.com/office/drawing/2014/main" val="20000"/>
                    </a:ext>
                  </a:extLst>
                </a:gridCol>
              </a:tblGrid>
              <a:tr h="25314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1300" b="1" kern="1200" dirty="0">
                          <a:solidFill>
                            <a:srgbClr val="FFFFFF"/>
                          </a:solidFill>
                          <a:latin typeface="Arial"/>
                          <a:ea typeface="华文楷体"/>
                          <a:cs typeface="Arial"/>
                        </a:rPr>
                        <a:t>نشيد</a:t>
                      </a:r>
                      <a:r>
                        <a:rPr lang="ar-JO" sz="1300" b="1" kern="1200" baseline="0" dirty="0">
                          <a:solidFill>
                            <a:srgbClr val="FFFFFF"/>
                          </a:solidFill>
                          <a:latin typeface="Arial"/>
                          <a:ea typeface="华文楷体"/>
                          <a:cs typeface="Arial"/>
                        </a:rPr>
                        <a:t> الأنشاد</a:t>
                      </a:r>
                      <a:endParaRPr lang="en-US" sz="13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sp>
        <p:nvSpPr>
          <p:cNvPr id="97282" name="Rectangle 2"/>
          <p:cNvSpPr>
            <a:spLocks noGrp="1" noChangeArrowheads="1"/>
          </p:cNvSpPr>
          <p:nvPr>
            <p:ph type="title"/>
          </p:nvPr>
        </p:nvSpPr>
        <p:spPr>
          <a:xfrm>
            <a:off x="838200" y="0"/>
            <a:ext cx="7391400" cy="54868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ar-JO" sz="3200" b="1" dirty="0">
                <a:solidFill>
                  <a:schemeClr val="bg1"/>
                </a:solidFill>
                <a:latin typeface="Arial"/>
                <a:cs typeface="Arial"/>
              </a:rPr>
              <a:t>تكامل العهد القديم</a:t>
            </a:r>
            <a:endParaRPr lang="en-US" sz="3200" b="1" dirty="0">
              <a:solidFill>
                <a:schemeClr val="bg1"/>
              </a:solidFill>
              <a:latin typeface="Arial"/>
              <a:ea typeface="华文楷体"/>
              <a:cs typeface="Arial"/>
            </a:endParaRPr>
          </a:p>
        </p:txBody>
      </p:sp>
      <p:graphicFrame>
        <p:nvGraphicFramePr>
          <p:cNvPr id="62" name="Table 61"/>
          <p:cNvGraphicFramePr>
            <a:graphicFrameLocks noGrp="1"/>
          </p:cNvGraphicFramePr>
          <p:nvPr/>
        </p:nvGraphicFramePr>
        <p:xfrm>
          <a:off x="1763688" y="771600"/>
          <a:ext cx="674712" cy="30480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JO" sz="1400" b="1" dirty="0">
                          <a:solidFill>
                            <a:srgbClr val="FFFFFF"/>
                          </a:solidFill>
                          <a:latin typeface="Arial"/>
                          <a:ea typeface="华文楷体"/>
                          <a:cs typeface="Arial"/>
                        </a:rPr>
                        <a:t>لاويِّين</a:t>
                      </a:r>
                      <a:endParaRPr lang="en-US" sz="14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771600"/>
          <a:ext cx="936104" cy="30480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JO" sz="1400" b="1" kern="1200" dirty="0">
                          <a:solidFill>
                            <a:srgbClr val="FFFFFF"/>
                          </a:solidFill>
                          <a:latin typeface="Arial"/>
                          <a:ea typeface="华文楷体"/>
                          <a:cs typeface="Arial"/>
                        </a:rPr>
                        <a:t>تثنية</a:t>
                      </a:r>
                      <a:endParaRPr lang="en-US" sz="14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771600"/>
          <a:ext cx="609600" cy="304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JO" sz="1400" b="1" kern="1200" dirty="0">
                          <a:solidFill>
                            <a:srgbClr val="FFFFFF"/>
                          </a:solidFill>
                          <a:latin typeface="Arial"/>
                          <a:ea typeface="华文楷体"/>
                          <a:cs typeface="Arial"/>
                        </a:rPr>
                        <a:t>راعوث</a:t>
                      </a:r>
                      <a:endParaRPr lang="en-US" sz="14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777280"/>
          <a:ext cx="864096" cy="30480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JO" sz="1400" b="1" dirty="0">
                          <a:solidFill>
                            <a:srgbClr val="FFFFFF"/>
                          </a:solidFill>
                          <a:latin typeface="Arial"/>
                          <a:ea typeface="华文楷体"/>
                          <a:cs typeface="Arial"/>
                        </a:rPr>
                        <a:t>1</a:t>
                      </a:r>
                      <a:r>
                        <a:rPr lang="ar-JO" sz="1400" b="1" baseline="0" dirty="0">
                          <a:solidFill>
                            <a:srgbClr val="FFFFFF"/>
                          </a:solidFill>
                          <a:latin typeface="Arial"/>
                          <a:ea typeface="华文楷体"/>
                          <a:cs typeface="Arial"/>
                        </a:rPr>
                        <a:t>أخبار</a:t>
                      </a:r>
                      <a:endParaRPr lang="en-US" sz="14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777280"/>
          <a:ext cx="1282080" cy="30480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JO" sz="1400" b="1" kern="1200" dirty="0">
                          <a:solidFill>
                            <a:srgbClr val="FFFFFF"/>
                          </a:solidFill>
                          <a:latin typeface="Arial"/>
                          <a:ea typeface="华文楷体"/>
                          <a:cs typeface="Arial"/>
                        </a:rPr>
                        <a:t>2</a:t>
                      </a:r>
                      <a:r>
                        <a:rPr lang="ar-JO" sz="1400" b="1" kern="1200" baseline="0" dirty="0">
                          <a:solidFill>
                            <a:srgbClr val="FFFFFF"/>
                          </a:solidFill>
                          <a:latin typeface="Arial"/>
                          <a:ea typeface="华文楷体"/>
                          <a:cs typeface="Arial"/>
                        </a:rPr>
                        <a:t>أخبار</a:t>
                      </a:r>
                      <a:endParaRPr lang="en-US" sz="14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777280"/>
          <a:ext cx="685800" cy="304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sz="1400" b="1" dirty="0">
                          <a:solidFill>
                            <a:srgbClr val="FFFFFF"/>
                          </a:solidFill>
                          <a:latin typeface="Arial"/>
                          <a:ea typeface="华文楷体"/>
                          <a:cs typeface="Arial"/>
                        </a:rPr>
                        <a:t>أستير</a:t>
                      </a:r>
                      <a:endParaRPr lang="en-US" sz="14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838200" y="1157740"/>
          <a:ext cx="6110702" cy="685800"/>
        </p:xfrm>
        <a:graphic>
          <a:graphicData uri="http://schemas.openxmlformats.org/drawingml/2006/table">
            <a:tbl>
              <a:tblPr bandRow="1">
                <a:tableStyleId>{C083E6E3-FA7D-4D7B-A595-EF9225AFEA82}</a:tableStyleId>
              </a:tblPr>
              <a:tblGrid>
                <a:gridCol w="611070">
                  <a:extLst>
                    <a:ext uri="{9D8B030D-6E8A-4147-A177-3AD203B41FA5}">
                      <a16:colId xmlns:a16="http://schemas.microsoft.com/office/drawing/2014/main" val="20000"/>
                    </a:ext>
                  </a:extLst>
                </a:gridCol>
                <a:gridCol w="719125">
                  <a:extLst>
                    <a:ext uri="{9D8B030D-6E8A-4147-A177-3AD203B41FA5}">
                      <a16:colId xmlns:a16="http://schemas.microsoft.com/office/drawing/2014/main" val="20001"/>
                    </a:ext>
                  </a:extLst>
                </a:gridCol>
                <a:gridCol w="579399">
                  <a:extLst>
                    <a:ext uri="{9D8B030D-6E8A-4147-A177-3AD203B41FA5}">
                      <a16:colId xmlns:a16="http://schemas.microsoft.com/office/drawing/2014/main" val="20002"/>
                    </a:ext>
                  </a:extLst>
                </a:gridCol>
                <a:gridCol w="687454">
                  <a:extLst>
                    <a:ext uri="{9D8B030D-6E8A-4147-A177-3AD203B41FA5}">
                      <a16:colId xmlns:a16="http://schemas.microsoft.com/office/drawing/2014/main" val="20003"/>
                    </a:ext>
                  </a:extLst>
                </a:gridCol>
                <a:gridCol w="611070">
                  <a:extLst>
                    <a:ext uri="{9D8B030D-6E8A-4147-A177-3AD203B41FA5}">
                      <a16:colId xmlns:a16="http://schemas.microsoft.com/office/drawing/2014/main" val="20004"/>
                    </a:ext>
                  </a:extLst>
                </a:gridCol>
                <a:gridCol w="763838">
                  <a:extLst>
                    <a:ext uri="{9D8B030D-6E8A-4147-A177-3AD203B41FA5}">
                      <a16:colId xmlns:a16="http://schemas.microsoft.com/office/drawing/2014/main" val="20005"/>
                    </a:ext>
                  </a:extLst>
                </a:gridCol>
                <a:gridCol w="763838">
                  <a:extLst>
                    <a:ext uri="{9D8B030D-6E8A-4147-A177-3AD203B41FA5}">
                      <a16:colId xmlns:a16="http://schemas.microsoft.com/office/drawing/2014/main" val="20006"/>
                    </a:ext>
                  </a:extLst>
                </a:gridCol>
                <a:gridCol w="687454">
                  <a:extLst>
                    <a:ext uri="{9D8B030D-6E8A-4147-A177-3AD203B41FA5}">
                      <a16:colId xmlns:a16="http://schemas.microsoft.com/office/drawing/2014/main" val="20007"/>
                    </a:ext>
                  </a:extLst>
                </a:gridCol>
                <a:gridCol w="687454">
                  <a:extLst>
                    <a:ext uri="{9D8B030D-6E8A-4147-A177-3AD203B41FA5}">
                      <a16:colId xmlns:a16="http://schemas.microsoft.com/office/drawing/2014/main" val="20008"/>
                    </a:ext>
                  </a:extLst>
                </a:gridCol>
              </a:tblGrid>
              <a:tr h="685800">
                <a:tc>
                  <a:txBody>
                    <a:bodyPr/>
                    <a:lstStyle/>
                    <a:p>
                      <a:pPr algn="ctr" rtl="1"/>
                      <a:r>
                        <a:rPr lang="ar-JO" altLang="zh-CN" sz="1800" b="1" kern="1200" spc="-150" dirty="0">
                          <a:solidFill>
                            <a:srgbClr val="FFFFFF"/>
                          </a:solidFill>
                          <a:latin typeface="Arial"/>
                          <a:ea typeface="华文楷体"/>
                          <a:cs typeface="Arial"/>
                        </a:rPr>
                        <a:t>تكوين</a:t>
                      </a:r>
                      <a:endParaRPr lang="en-US" altLang="zh-CN" sz="1800" b="1" kern="1200"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800" b="1" kern="1200" spc="-150" dirty="0">
                          <a:solidFill>
                            <a:srgbClr val="FFFFFF"/>
                          </a:solidFill>
                          <a:latin typeface="Arial"/>
                          <a:ea typeface="+mn-ea"/>
                          <a:cs typeface="Arial"/>
                        </a:rPr>
                        <a:t>خروج</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rtl="1"/>
                      <a:r>
                        <a:rPr lang="ar-JO" altLang="zh-CN" sz="1800" b="1" spc="-150" dirty="0">
                          <a:solidFill>
                            <a:srgbClr val="FFFFFF"/>
                          </a:solidFill>
                          <a:latin typeface="Arial"/>
                          <a:ea typeface="华文楷体"/>
                          <a:cs typeface="Arial"/>
                        </a:rPr>
                        <a:t>عددد</a:t>
                      </a:r>
                      <a:endParaRPr lang="en-US" sz="18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800" b="1" spc="-150" dirty="0">
                          <a:solidFill>
                            <a:srgbClr val="FFFFFF"/>
                          </a:solidFill>
                          <a:latin typeface="Arial"/>
                          <a:ea typeface="华文楷体"/>
                          <a:cs typeface="Arial"/>
                        </a:rPr>
                        <a:t>يشوع</a:t>
                      </a:r>
                      <a:endParaRPr lang="en-US" sz="18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altLang="zh-CN" sz="1800" b="1" spc="-150" dirty="0">
                          <a:solidFill>
                            <a:srgbClr val="FFFFFF"/>
                          </a:solidFill>
                          <a:latin typeface="Arial"/>
                          <a:ea typeface="华文楷体"/>
                          <a:cs typeface="Arial"/>
                        </a:rPr>
                        <a:t>قضاة</a:t>
                      </a:r>
                      <a:endParaRPr lang="en-US" sz="18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altLang="zh-CN" sz="1700" b="1" spc="-150" dirty="0">
                          <a:solidFill>
                            <a:srgbClr val="FFFFFF"/>
                          </a:solidFill>
                          <a:latin typeface="Arial"/>
                          <a:ea typeface="华文楷体"/>
                          <a:cs typeface="Arial"/>
                        </a:rPr>
                        <a:t>1صموئيل</a:t>
                      </a:r>
                      <a:endParaRPr lang="en-US" sz="17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800" b="1" spc="-150" dirty="0">
                          <a:solidFill>
                            <a:srgbClr val="FFFFFF"/>
                          </a:solidFill>
                          <a:latin typeface="Arial"/>
                          <a:ea typeface="华文楷体"/>
                          <a:cs typeface="Arial"/>
                        </a:rPr>
                        <a:t>2</a:t>
                      </a:r>
                      <a:r>
                        <a:rPr lang="en-US" sz="1800" b="1" spc="-150" baseline="0" dirty="0">
                          <a:solidFill>
                            <a:srgbClr val="FFFFFF"/>
                          </a:solidFill>
                          <a:latin typeface="Arial"/>
                          <a:ea typeface="华文楷体"/>
                          <a:cs typeface="Arial"/>
                        </a:rPr>
                        <a:t> </a:t>
                      </a:r>
                      <a:r>
                        <a:rPr lang="ar-JO" sz="1800" b="1" spc="-150" baseline="0" dirty="0">
                          <a:solidFill>
                            <a:srgbClr val="FFFFFF"/>
                          </a:solidFill>
                          <a:latin typeface="Arial"/>
                          <a:ea typeface="华文楷体"/>
                          <a:cs typeface="Arial"/>
                        </a:rPr>
                        <a:t>صموئيل</a:t>
                      </a:r>
                      <a:endParaRPr lang="en-US" sz="18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800" b="1" spc="0" dirty="0">
                          <a:solidFill>
                            <a:srgbClr val="FFFFFF"/>
                          </a:solidFill>
                          <a:latin typeface="Arial"/>
                          <a:ea typeface="华文楷体"/>
                          <a:cs typeface="Arial"/>
                        </a:rPr>
                        <a:t>1</a:t>
                      </a:r>
                      <a:r>
                        <a:rPr lang="ar-JO" sz="1800" b="1" spc="0" baseline="0" dirty="0">
                          <a:solidFill>
                            <a:srgbClr val="FFFFFF"/>
                          </a:solidFill>
                          <a:latin typeface="Arial"/>
                          <a:ea typeface="华文楷体"/>
                          <a:cs typeface="Arial"/>
                        </a:rPr>
                        <a:t>ملوك</a:t>
                      </a:r>
                      <a:endParaRPr lang="en-US" sz="18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JO" altLang="zh-CN" sz="1800" b="1" dirty="0">
                          <a:solidFill>
                            <a:srgbClr val="FFFFFF"/>
                          </a:solidFill>
                          <a:latin typeface="Arial"/>
                          <a:ea typeface="华文楷体"/>
                          <a:cs typeface="Arial"/>
                        </a:rPr>
                        <a:t>2ملوك</a:t>
                      </a:r>
                      <a:endParaRPr lang="en-US" sz="1800" b="1" dirty="0">
                        <a:solidFill>
                          <a:srgbClr val="FFFFFF"/>
                        </a:solidFill>
                        <a:latin typeface="Arial"/>
                        <a:ea typeface="华文楷体"/>
                        <a:cs typeface="Arial"/>
                      </a:endParaRPr>
                    </a:p>
                    <a:p>
                      <a:pPr algn="ctr" rtl="1"/>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sp>
        <p:nvSpPr>
          <p:cNvPr id="70" name="Left-Right Arrow 69">
            <a:extLst>
              <a:ext uri="{FF2B5EF4-FFF2-40B4-BE49-F238E27FC236}">
                <a16:creationId xmlns:a16="http://schemas.microsoft.com/office/drawing/2014/main" id="{4BFA0DA2-B50F-3748-A696-4BCD260D7BDB}"/>
              </a:ext>
            </a:extLst>
          </p:cNvPr>
          <p:cNvSpPr/>
          <p:nvPr/>
        </p:nvSpPr>
        <p:spPr bwMode="auto">
          <a:xfrm>
            <a:off x="1112756" y="1683134"/>
            <a:ext cx="7851732" cy="607966"/>
          </a:xfrm>
          <a:prstGeom prst="leftRightArrow">
            <a:avLst/>
          </a:prstGeom>
          <a:solidFill>
            <a:schemeClr val="tx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1" eaLnBrk="0" fontAlgn="base" latinLnBrk="0" hangingPunct="0">
              <a:lnSpc>
                <a:spcPct val="100000"/>
              </a:lnSpc>
              <a:spcBef>
                <a:spcPct val="0"/>
              </a:spcBef>
              <a:spcAft>
                <a:spcPct val="0"/>
              </a:spcAft>
              <a:buClrTx/>
              <a:buSzTx/>
              <a:buFontTx/>
              <a:buNone/>
              <a:tabLst>
                <a:tab pos="227013" algn="l"/>
                <a:tab pos="3362325" algn="ctr"/>
                <a:tab pos="7199313" algn="l"/>
              </a:tabLst>
              <a:defRPr/>
            </a:pPr>
            <a:r>
              <a:rPr kumimoji="0" lang="ar-JO" sz="1800" b="1" i="0" u="none" strike="noStrike" kern="1200" cap="none" spc="0" normalizeH="0" baseline="0" noProof="0" dirty="0">
                <a:ln>
                  <a:noFill/>
                </a:ln>
                <a:solidFill>
                  <a:srgbClr val="FFFFFF"/>
                </a:solidFill>
                <a:effectLst/>
                <a:uLnTx/>
                <a:uFillTx/>
                <a:latin typeface="Arial"/>
                <a:ea typeface="华文楷体"/>
                <a:cs typeface="Arial"/>
              </a:rPr>
              <a:t>مزمور </a:t>
            </a:r>
            <a:r>
              <a:rPr kumimoji="0" lang="en-US" altLang="zh-CN" sz="1800" b="1" i="0" u="none" strike="noStrike" kern="1200" cap="none" spc="0" normalizeH="0" baseline="0" noProof="0" dirty="0">
                <a:ln>
                  <a:noFill/>
                </a:ln>
                <a:solidFill>
                  <a:srgbClr val="FFFFFF"/>
                </a:solidFill>
                <a:effectLst/>
                <a:uLnTx/>
                <a:uFillTx/>
                <a:latin typeface="Arial"/>
                <a:ea typeface="华文楷体"/>
                <a:cs typeface="Arial"/>
              </a:rPr>
              <a:t> 137	</a:t>
            </a:r>
            <a:r>
              <a:rPr kumimoji="0" lang="ar-JO" sz="1800" b="1" i="0" u="none" strike="noStrike" kern="1200" cap="none" spc="0" normalizeH="0" baseline="0" noProof="0" dirty="0">
                <a:ln>
                  <a:noFill/>
                </a:ln>
                <a:solidFill>
                  <a:srgbClr val="FFFFFF"/>
                </a:solidFill>
                <a:effectLst/>
                <a:uLnTx/>
                <a:uFillTx/>
                <a:latin typeface="Arial"/>
                <a:ea typeface="华文楷体"/>
                <a:cs typeface="Arial"/>
              </a:rPr>
              <a:t>مزامير</a:t>
            </a:r>
            <a:r>
              <a:rPr kumimoji="0" lang="en-US" sz="1800" b="1" i="0" u="none" strike="noStrike" kern="1200" cap="none" spc="0" normalizeH="0" baseline="0" noProof="0" dirty="0">
                <a:ln>
                  <a:noFill/>
                </a:ln>
                <a:solidFill>
                  <a:srgbClr val="FFFFFF"/>
                </a:solidFill>
                <a:effectLst/>
                <a:uLnTx/>
                <a:uFillTx/>
                <a:latin typeface="Arial"/>
                <a:ea typeface="华文楷体"/>
                <a:cs typeface="Arial"/>
              </a:rPr>
              <a:t>	</a:t>
            </a:r>
            <a:r>
              <a:rPr kumimoji="0" lang="ar-JO" sz="1800" b="1" i="0" u="none" strike="noStrike" kern="1200" cap="none" spc="0" normalizeH="0" baseline="0" noProof="0" dirty="0">
                <a:ln>
                  <a:noFill/>
                </a:ln>
                <a:solidFill>
                  <a:srgbClr val="FFFFFF"/>
                </a:solidFill>
                <a:effectLst/>
                <a:uLnTx/>
                <a:uFillTx/>
                <a:latin typeface="Arial"/>
                <a:ea typeface="华文楷体"/>
                <a:cs typeface="Arial"/>
              </a:rPr>
              <a:t> مزمور </a:t>
            </a:r>
            <a:r>
              <a:rPr kumimoji="0" lang="en-US" altLang="zh-CN" sz="1800" b="1" i="0" u="none" strike="noStrike" kern="1200" cap="none" spc="0" normalizeH="0" baseline="0" noProof="0" dirty="0">
                <a:ln>
                  <a:noFill/>
                </a:ln>
                <a:solidFill>
                  <a:srgbClr val="FFFFFF"/>
                </a:solidFill>
                <a:effectLst/>
                <a:uLnTx/>
                <a:uFillTx/>
                <a:latin typeface="Arial"/>
                <a:ea typeface="华文楷体"/>
                <a:cs typeface="Arial"/>
              </a:rPr>
              <a:t> 90</a:t>
            </a:r>
            <a:endParaRPr kumimoji="0" lang="en-US" sz="1800" b="0" i="0" u="none" strike="noStrike" kern="1200" cap="none" spc="0" normalizeH="0" baseline="0" noProof="0" dirty="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3695790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2"/>
            <a:ext cx="3949700" cy="653057"/>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50009"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365104"/>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580112"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73365"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585862"/>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943704" y="3429000"/>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35950" y="2479675"/>
            <a:ext cx="3679522"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499992"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548408"/>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5011370" y="5301208"/>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932070" y="5009399"/>
            <a:ext cx="521911" cy="171455"/>
            <a:chOff x="3144" y="3278"/>
            <a:chExt cx="626" cy="66"/>
          </a:xfrm>
        </p:grpSpPr>
        <p:sp>
          <p:nvSpPr>
            <p:cNvPr id="1117" name="Line 70"/>
            <p:cNvSpPr>
              <a:spLocks noChangeShapeType="1"/>
            </p:cNvSpPr>
            <p:nvPr/>
          </p:nvSpPr>
          <p:spPr bwMode="auto">
            <a:xfrm>
              <a:off x="3144" y="3307"/>
              <a:ext cx="552" cy="5"/>
            </a:xfrm>
            <a:prstGeom prst="line">
              <a:avLst/>
            </a:prstGeom>
            <a:noFill/>
            <a:ln w="12700">
              <a:solidFill>
                <a:schemeClr val="tx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148682" y="5384721"/>
            <a:ext cx="2550824" cy="171798"/>
            <a:chOff x="3486" y="3458"/>
            <a:chExt cx="1573" cy="66"/>
          </a:xfrm>
        </p:grpSpPr>
        <p:sp>
          <p:nvSpPr>
            <p:cNvPr id="1115" name="Line 73"/>
            <p:cNvSpPr>
              <a:spLocks noChangeShapeType="1"/>
            </p:cNvSpPr>
            <p:nvPr/>
          </p:nvSpPr>
          <p:spPr bwMode="auto">
            <a:xfrm flipV="1">
              <a:off x="3486" y="3499"/>
              <a:ext cx="1533" cy="10"/>
            </a:xfrm>
            <a:prstGeom prst="line">
              <a:avLst/>
            </a:prstGeom>
            <a:noFill/>
            <a:ln w="12700">
              <a:solidFill>
                <a:srgbClr val="01020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365607"/>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668344" y="5805264"/>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الثامنة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٨ مايو ٢٠٢٥</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171400" y="18864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716016" y="487893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ntradictions in the Bible | Explore God Article">
            <a:extLst>
              <a:ext uri="{FF2B5EF4-FFF2-40B4-BE49-F238E27FC236}">
                <a16:creationId xmlns:a16="http://schemas.microsoft.com/office/drawing/2014/main" id="{A4D32DB1-6C63-B543-BE27-5CE5D8EF59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86882"/>
            <a:ext cx="9144000" cy="2292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1A2AA-90BC-044C-9622-977AF14AE0EC}"/>
              </a:ext>
            </a:extLst>
          </p:cNvPr>
          <p:cNvSpPr>
            <a:spLocks noGrp="1"/>
          </p:cNvSpPr>
          <p:nvPr>
            <p:ph type="ctrTitle"/>
          </p:nvPr>
        </p:nvSpPr>
        <p:spPr>
          <a:xfrm>
            <a:off x="0" y="44625"/>
            <a:ext cx="9144000" cy="2742257"/>
          </a:xfrm>
        </p:spPr>
        <p:txBody>
          <a:bodyPr/>
          <a:lstStyle/>
          <a:p>
            <a:r>
              <a:rPr lang="ar-JO" sz="3600" dirty="0"/>
              <a:t>يشير العلماء الناقدون إلى العديد من الأماكن التي لا يتطابق فيها التسلسل الزمني للملوك وأخبار الأيام - ويبدو أن عهدي ملوك إسرائيل ويهوذا متناقضان. إذاً ماذا يجب ان نفعل؟</a:t>
            </a:r>
            <a:endParaRPr lang="en-US" sz="3600" dirty="0"/>
          </a:p>
        </p:txBody>
      </p:sp>
      <p:sp>
        <p:nvSpPr>
          <p:cNvPr id="4" name="Title 1">
            <a:extLst>
              <a:ext uri="{FF2B5EF4-FFF2-40B4-BE49-F238E27FC236}">
                <a16:creationId xmlns:a16="http://schemas.microsoft.com/office/drawing/2014/main" id="{8859DECF-CD03-AA4A-A3F0-08012537CF15}"/>
              </a:ext>
            </a:extLst>
          </p:cNvPr>
          <p:cNvSpPr txBox="1">
            <a:spLocks/>
          </p:cNvSpPr>
          <p:nvPr/>
        </p:nvSpPr>
        <p:spPr bwMode="auto">
          <a:xfrm rot="21194811">
            <a:off x="-1850" y="5474882"/>
            <a:ext cx="9144000" cy="1129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3600" b="1" dirty="0">
                <a:latin typeface="Arial" panose="020B0604020202020204" pitchFamily="34" charset="0"/>
                <a:cs typeface="Arial" panose="020B0604020202020204" pitchFamily="34" charset="0"/>
              </a:rPr>
              <a:t>أوه ، حسنًا... الكتاب المقدس يحتوي فقط على تلك التناقضات؟</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715856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algn="r" rtl="1">
              <a:lnSpc>
                <a:spcPct val="90000"/>
              </a:lnSpc>
            </a:pPr>
            <a:r>
              <a:rPr lang="ar-JO" sz="2800" b="1" dirty="0">
                <a:solidFill>
                  <a:srgbClr val="FFC000"/>
                </a:solidFill>
                <a:latin typeface="Arial" panose="020B0604020202020204" pitchFamily="34" charset="0"/>
                <a:cs typeface="Arial" panose="020B0604020202020204" pitchFamily="34" charset="0"/>
              </a:rPr>
              <a:t>العدد الإجمالي لسنوات </a:t>
            </a:r>
            <a:r>
              <a:rPr lang="ar-JO" sz="2800" b="1" dirty="0">
                <a:latin typeface="Arial" panose="020B0604020202020204" pitchFamily="34" charset="0"/>
                <a:cs typeface="Arial" panose="020B0604020202020204" pitchFamily="34" charset="0"/>
              </a:rPr>
              <a:t>عهدي إسرائيل ويهوذا في فترة زمنية محددة </a:t>
            </a:r>
            <a:r>
              <a:rPr lang="ar-JO" sz="2800" b="1" dirty="0">
                <a:solidFill>
                  <a:srgbClr val="FFC000"/>
                </a:solidFill>
                <a:latin typeface="Arial" panose="020B0604020202020204" pitchFamily="34" charset="0"/>
                <a:cs typeface="Arial" panose="020B0604020202020204" pitchFamily="34" charset="0"/>
              </a:rPr>
              <a:t>لم يكن نفسه</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cs typeface="Arial" panose="020B0604020202020204" pitchFamily="34" charset="0"/>
              </a:rPr>
              <a:t>إذا تم عمل التسلسل الزمني وفقًا لأطوال فترة الحكم </a:t>
            </a:r>
            <a:r>
              <a:rPr lang="ar-JO" sz="2800" b="1" dirty="0">
                <a:solidFill>
                  <a:srgbClr val="FFC000"/>
                </a:solidFill>
                <a:latin typeface="Arial" panose="020B0604020202020204" pitchFamily="34" charset="0"/>
                <a:cs typeface="Arial" panose="020B0604020202020204" pitchFamily="34" charset="0"/>
              </a:rPr>
              <a:t>فلن تتناسب </a:t>
            </a:r>
            <a:r>
              <a:rPr lang="ar-JO" sz="2800" b="1" dirty="0">
                <a:latin typeface="Arial" panose="020B0604020202020204" pitchFamily="34" charset="0"/>
                <a:cs typeface="Arial" panose="020B0604020202020204" pitchFamily="34" charset="0"/>
              </a:rPr>
              <a:t>عمليات المزامنة (والعكس صحيح)</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cs typeface="Arial" panose="020B0604020202020204" pitchFamily="34" charset="0"/>
              </a:rPr>
              <a:t>يبدو أن هناك </a:t>
            </a:r>
            <a:r>
              <a:rPr lang="ar-JO" sz="2800" b="1" dirty="0">
                <a:solidFill>
                  <a:srgbClr val="FFC000"/>
                </a:solidFill>
                <a:latin typeface="Arial" panose="020B0604020202020204" pitchFamily="34" charset="0"/>
                <a:cs typeface="Arial" panose="020B0604020202020204" pitchFamily="34" charset="0"/>
              </a:rPr>
              <a:t>نقصًا في الإنسجام </a:t>
            </a:r>
            <a:r>
              <a:rPr lang="ar-JO" sz="2800" b="1" dirty="0">
                <a:latin typeface="Arial" panose="020B0604020202020204" pitchFamily="34" charset="0"/>
                <a:cs typeface="Arial" panose="020B0604020202020204" pitchFamily="34" charset="0"/>
              </a:rPr>
              <a:t>بين التسلسل الزمني للعهد القديم وللشرق الأدنى القديم</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لماذا يعتبر هذا الأمر مهماً؟</a:t>
            </a:r>
            <a:endParaRPr lang="en-US" b="1" dirty="0">
              <a:latin typeface="Arial" panose="020B0604020202020204" pitchFamily="34" charset="0"/>
              <a:ea typeface="ＭＳ Ｐゴシック" charset="0"/>
              <a:cs typeface="Arial" panose="020B0604020202020204" pitchFamily="34" charset="0"/>
            </a:endParaRPr>
          </a:p>
          <a:p>
            <a:pPr lvl="1" algn="r" rtl="1">
              <a:lnSpc>
                <a:spcPct val="90000"/>
              </a:lnSpc>
            </a:pPr>
            <a:r>
              <a:rPr lang="ar-JO" b="1" dirty="0">
                <a:latin typeface="Arial" panose="020B0604020202020204" pitchFamily="34" charset="0"/>
                <a:cs typeface="Arial" panose="020B0604020202020204" pitchFamily="34" charset="0"/>
              </a:rPr>
              <a:t>يتعلق الأمر </a:t>
            </a:r>
            <a:r>
              <a:rPr lang="ar-JO" b="1" dirty="0">
                <a:solidFill>
                  <a:srgbClr val="FFC000"/>
                </a:solidFill>
                <a:latin typeface="Arial" panose="020B0604020202020204" pitchFamily="34" charset="0"/>
                <a:cs typeface="Arial" panose="020B0604020202020204" pitchFamily="34" charset="0"/>
              </a:rPr>
              <a:t>بتاريخية</a:t>
            </a:r>
            <a:r>
              <a:rPr lang="ar-JO" b="1" dirty="0">
                <a:latin typeface="Arial" panose="020B0604020202020204" pitchFamily="34" charset="0"/>
                <a:cs typeface="Arial" panose="020B0604020202020204" pitchFamily="34" charset="0"/>
              </a:rPr>
              <a:t> الكتاب المقدس و</a:t>
            </a:r>
            <a:r>
              <a:rPr lang="ar-JO" b="1" dirty="0">
                <a:solidFill>
                  <a:srgbClr val="FFC000"/>
                </a:solidFill>
                <a:latin typeface="Arial" panose="020B0604020202020204" pitchFamily="34" charset="0"/>
                <a:cs typeface="Arial" panose="020B0604020202020204" pitchFamily="34" charset="0"/>
              </a:rPr>
              <a:t>موثوقيته</a:t>
            </a:r>
            <a:r>
              <a:rPr lang="ar-JO" b="1" dirty="0">
                <a:latin typeface="Arial" panose="020B0604020202020204" pitchFamily="34" charset="0"/>
                <a:cs typeface="Arial" panose="020B0604020202020204" pitchFamily="34" charset="0"/>
              </a:rPr>
              <a:t> </a:t>
            </a:r>
            <a:r>
              <a:rPr lang="ar-JO" b="1" dirty="0">
                <a:solidFill>
                  <a:srgbClr val="FFC000"/>
                </a:solidFill>
                <a:latin typeface="Arial" panose="020B0604020202020204" pitchFamily="34" charset="0"/>
                <a:cs typeface="Arial" panose="020B0604020202020204" pitchFamily="34" charset="0"/>
              </a:rPr>
              <a:t>ودقة نقله</a:t>
            </a:r>
            <a:endParaRPr lang="en-US" b="1" dirty="0">
              <a:solidFill>
                <a:srgbClr val="FFC000"/>
              </a:solidFill>
              <a:latin typeface="Arial" panose="020B0604020202020204" pitchFamily="34" charset="0"/>
              <a:ea typeface="ＭＳ Ｐゴシック" charset="0"/>
              <a:cs typeface="Arial" panose="020B0604020202020204" pitchFamily="34" charset="0"/>
            </a:endParaRPr>
          </a:p>
        </p:txBody>
      </p:sp>
      <p:sp>
        <p:nvSpPr>
          <p:cNvPr id="288770"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غموض سفر الملوك</a:t>
            </a:r>
            <a:endParaRPr lang="en-US" b="1" dirty="0">
              <a:latin typeface="Arial" panose="020B0604020202020204" pitchFamily="34" charset="0"/>
              <a:ea typeface="ＭＳ Ｐゴシック" charset="0"/>
              <a:cs typeface="Arial" panose="020B0604020202020204" pitchFamily="34" charset="0"/>
            </a:endParaRPr>
          </a:p>
        </p:txBody>
      </p:sp>
      <p:sp>
        <p:nvSpPr>
          <p:cNvPr id="288771" name="Text Box 2"/>
          <p:cNvSpPr txBox="1">
            <a:spLocks noChangeArrowheads="1"/>
          </p:cNvSpPr>
          <p:nvPr/>
        </p:nvSpPr>
        <p:spPr bwMode="auto">
          <a:xfrm>
            <a:off x="8305800" y="762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15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4787900" y="188913"/>
            <a:ext cx="4356100" cy="32004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هل التسلسل الزمني لملوك إسرائيل ضروري؟</a:t>
            </a:r>
            <a:endParaRPr lang="en-US" b="1" dirty="0">
              <a:latin typeface="Arial" panose="020B0604020202020204" pitchFamily="34" charset="0"/>
              <a:ea typeface="ＭＳ Ｐゴシック" charset="0"/>
              <a:cs typeface="Arial" panose="020B0604020202020204" pitchFamily="34" charset="0"/>
            </a:endParaRPr>
          </a:p>
        </p:txBody>
      </p:sp>
      <p:sp>
        <p:nvSpPr>
          <p:cNvPr id="290818" name="Rectangle 3"/>
          <p:cNvSpPr>
            <a:spLocks noGrp="1" noChangeArrowheads="1"/>
          </p:cNvSpPr>
          <p:nvPr>
            <p:ph type="body" sz="half" idx="1"/>
          </p:nvPr>
        </p:nvSpPr>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
        <p:nvSpPr>
          <p:cNvPr id="290819" name="Rectangle 4"/>
          <p:cNvSpPr>
            <a:spLocks noGrp="1" noChangeArrowheads="1"/>
          </p:cNvSpPr>
          <p:nvPr>
            <p:ph type="body" sz="half" idx="2"/>
          </p:nvPr>
        </p:nvSpPr>
        <p:spPr>
          <a:xfrm>
            <a:off x="4953000" y="3581400"/>
            <a:ext cx="3962400" cy="3276600"/>
          </a:xfrm>
        </p:spPr>
        <p:txBody>
          <a:bodyPr/>
          <a:lstStyle/>
          <a:p>
            <a:pPr algn="ctr" eaLnBrk="1" hangingPunct="1"/>
            <a:r>
              <a:rPr lang="ar-JO" b="1" dirty="0">
                <a:latin typeface="Arial" panose="020B0604020202020204" pitchFamily="34" charset="0"/>
                <a:cs typeface="Arial" panose="020B0604020202020204" pitchFamily="34" charset="0"/>
              </a:rPr>
              <a:t>ما إذا كان داود وسليمان قد عاشا على الإطلاق فقد كان هذا موضع شك من قبل "كتاب الحد الأدنى من الكتاب المقدس" في عدد تموز / آب 1997</a:t>
            </a:r>
            <a:endParaRPr lang="en-US" b="1" dirty="0">
              <a:latin typeface="Arial" panose="020B0604020202020204" pitchFamily="34" charset="0"/>
              <a:ea typeface="ＭＳ Ｐゴシック" charset="0"/>
              <a:cs typeface="Arial" panose="020B0604020202020204" pitchFamily="34" charset="0"/>
            </a:endParaRPr>
          </a:p>
        </p:txBody>
      </p:sp>
      <p:pic>
        <p:nvPicPr>
          <p:cNvPr id="290820"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80600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1219200" y="304800"/>
            <a:ext cx="7924800" cy="1206500"/>
          </a:xfrm>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سنوات حكم ملوك يهوذا</a:t>
            </a:r>
            <a:endParaRPr lang="en-US" sz="4000" b="1" dirty="0">
              <a:latin typeface="Arial" panose="020B0604020202020204" pitchFamily="34" charset="0"/>
              <a:ea typeface="ＭＳ Ｐゴシック" charset="0"/>
              <a:cs typeface="Arial" panose="020B0604020202020204" pitchFamily="34" charset="0"/>
            </a:endParaRPr>
          </a:p>
        </p:txBody>
      </p:sp>
      <p:sp>
        <p:nvSpPr>
          <p:cNvPr id="246787" name="Rectangle 3"/>
          <p:cNvSpPr>
            <a:spLocks noGrp="1" noChangeArrowheads="1"/>
          </p:cNvSpPr>
          <p:nvPr>
            <p:ph type="body" sz="half" idx="1"/>
          </p:nvPr>
        </p:nvSpPr>
        <p:spPr/>
        <p:txBody>
          <a:bodyPr/>
          <a:lstStyle/>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رحبعام                          17</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أبيام                             3</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آسا                              41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يهوشافاط                       25</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يهورام                          8</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أخزيا                            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عثليا                             6</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يؤاش                            40</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عمسيا                           29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عزريا (عزيا)                  52</a:t>
            </a:r>
            <a:endParaRPr lang="en-US" sz="2400" b="1" dirty="0">
              <a:latin typeface="Arial" panose="020B0604020202020204" pitchFamily="34" charset="0"/>
              <a:ea typeface="ＭＳ Ｐゴシック" charset="0"/>
              <a:cs typeface="Arial" panose="020B0604020202020204" pitchFamily="34" charset="0"/>
            </a:endParaRPr>
          </a:p>
        </p:txBody>
      </p:sp>
      <p:sp>
        <p:nvSpPr>
          <p:cNvPr id="246788" name="Rectangle 4"/>
          <p:cNvSpPr>
            <a:spLocks noGrp="1" noChangeArrowheads="1"/>
          </p:cNvSpPr>
          <p:nvPr>
            <p:ph type="body" sz="half" idx="2"/>
          </p:nvPr>
        </p:nvSpPr>
        <p:spPr>
          <a:xfrm>
            <a:off x="5181600" y="1600200"/>
            <a:ext cx="3810000" cy="4876800"/>
          </a:xfrm>
        </p:spPr>
        <p:txBody>
          <a:bodyPr/>
          <a:lstStyle/>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يوثام                             18</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آحاز                             19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حزقيا                            29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منسى                            55</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آمون                             2</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يوشيا                            31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يهوآحاز                    3 شهور</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يهوياقيم                          11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يهوياكين                   3 شهور</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صدقيا                            11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المجموع                       398</a:t>
            </a:r>
            <a:endParaRPr lang="en-US" sz="2400" b="1" dirty="0">
              <a:latin typeface="Arial" panose="020B0604020202020204" pitchFamily="34" charset="0"/>
              <a:ea typeface="ＭＳ Ｐゴシック" charset="0"/>
              <a:cs typeface="Arial" panose="020B0604020202020204" pitchFamily="34" charset="0"/>
            </a:endParaRPr>
          </a:p>
        </p:txBody>
      </p:sp>
      <p:sp>
        <p:nvSpPr>
          <p:cNvPr id="246789" name="Text Box 5"/>
          <p:cNvSpPr txBox="1">
            <a:spLocks noChangeArrowheads="1"/>
          </p:cNvSpPr>
          <p:nvPr/>
        </p:nvSpPr>
        <p:spPr bwMode="auto">
          <a:xfrm rot="-512295">
            <a:off x="2101693" y="2647551"/>
            <a:ext cx="6289867" cy="1200329"/>
          </a:xfrm>
          <a:prstGeom prst="rect">
            <a:avLst/>
          </a:prstGeom>
          <a:solidFill>
            <a:srgbClr val="DF00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بدء ملك رحبعام                               931 ق.م</a:t>
            </a:r>
            <a:endParaRPr kumimoji="0" lang="en-US" sz="2400" b="1" u="sng"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نهاية ملك صدقيا                                  586 ق.م</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مجموع السنوات                                 345 سنة</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46790" name="Freeform 6"/>
          <p:cNvSpPr>
            <a:spLocks/>
          </p:cNvSpPr>
          <p:nvPr/>
        </p:nvSpPr>
        <p:spPr bwMode="auto">
          <a:xfrm>
            <a:off x="6002338" y="3168650"/>
            <a:ext cx="1549400" cy="677863"/>
          </a:xfrm>
          <a:custGeom>
            <a:avLst/>
            <a:gdLst>
              <a:gd name="T0" fmla="*/ 2147483647 w 976"/>
              <a:gd name="T1" fmla="*/ 2147483647 h 427"/>
              <a:gd name="T2" fmla="*/ 2147483647 w 976"/>
              <a:gd name="T3" fmla="*/ 2147483647 h 427"/>
              <a:gd name="T4" fmla="*/ 2147483647 w 976"/>
              <a:gd name="T5" fmla="*/ 2147483647 h 427"/>
              <a:gd name="T6" fmla="*/ 2147483647 w 976"/>
              <a:gd name="T7" fmla="*/ 2147483647 h 427"/>
              <a:gd name="T8" fmla="*/ 2147483647 w 976"/>
              <a:gd name="T9" fmla="*/ 2147483647 h 427"/>
              <a:gd name="T10" fmla="*/ 2147483647 w 976"/>
              <a:gd name="T11" fmla="*/ 2147483647 h 427"/>
              <a:gd name="T12" fmla="*/ 2147483647 w 976"/>
              <a:gd name="T13" fmla="*/ 2147483647 h 427"/>
              <a:gd name="T14" fmla="*/ 2147483647 w 976"/>
              <a:gd name="T15" fmla="*/ 2147483647 h 427"/>
              <a:gd name="T16" fmla="*/ 2147483647 w 976"/>
              <a:gd name="T17" fmla="*/ 2147483647 h 427"/>
              <a:gd name="T18" fmla="*/ 2147483647 w 976"/>
              <a:gd name="T19" fmla="*/ 2147483647 h 427"/>
              <a:gd name="T20" fmla="*/ 2147483647 w 976"/>
              <a:gd name="T21" fmla="*/ 2147483647 h 427"/>
              <a:gd name="T22" fmla="*/ 0 w 976"/>
              <a:gd name="T23" fmla="*/ 2147483647 h 427"/>
              <a:gd name="T24" fmla="*/ 2147483647 w 976"/>
              <a:gd name="T25" fmla="*/ 2147483647 h 427"/>
              <a:gd name="T26" fmla="*/ 2147483647 w 976"/>
              <a:gd name="T27" fmla="*/ 2147483647 h 427"/>
              <a:gd name="T28" fmla="*/ 2147483647 w 976"/>
              <a:gd name="T29" fmla="*/ 2147483647 h 427"/>
              <a:gd name="T30" fmla="*/ 2147483647 w 976"/>
              <a:gd name="T31" fmla="*/ 2147483647 h 427"/>
              <a:gd name="T32" fmla="*/ 2147483647 w 976"/>
              <a:gd name="T33" fmla="*/ 2147483647 h 4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6"/>
              <a:gd name="T52" fmla="*/ 0 h 427"/>
              <a:gd name="T53" fmla="*/ 976 w 976"/>
              <a:gd name="T54" fmla="*/ 427 h 4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246791" name="Freeform 7"/>
          <p:cNvSpPr>
            <a:spLocks/>
          </p:cNvSpPr>
          <p:nvPr/>
        </p:nvSpPr>
        <p:spPr bwMode="auto">
          <a:xfrm>
            <a:off x="6816725" y="3773488"/>
            <a:ext cx="1939925" cy="2700337"/>
          </a:xfrm>
          <a:custGeom>
            <a:avLst/>
            <a:gdLst>
              <a:gd name="T0" fmla="*/ 2147483647 w 1222"/>
              <a:gd name="T1" fmla="*/ 2147483647 h 1701"/>
              <a:gd name="T2" fmla="*/ 2147483647 w 1222"/>
              <a:gd name="T3" fmla="*/ 2147483647 h 1701"/>
              <a:gd name="T4" fmla="*/ 2147483647 w 1222"/>
              <a:gd name="T5" fmla="*/ 2147483647 h 1701"/>
              <a:gd name="T6" fmla="*/ 2147483647 w 1222"/>
              <a:gd name="T7" fmla="*/ 2147483647 h 1701"/>
              <a:gd name="T8" fmla="*/ 2147483647 w 1222"/>
              <a:gd name="T9" fmla="*/ 2147483647 h 1701"/>
              <a:gd name="T10" fmla="*/ 2147483647 w 1222"/>
              <a:gd name="T11" fmla="*/ 2147483647 h 1701"/>
              <a:gd name="T12" fmla="*/ 2147483647 w 1222"/>
              <a:gd name="T13" fmla="*/ 2147483647 h 1701"/>
              <a:gd name="T14" fmla="*/ 2147483647 w 1222"/>
              <a:gd name="T15" fmla="*/ 2147483647 h 1701"/>
              <a:gd name="T16" fmla="*/ 2147483647 w 1222"/>
              <a:gd name="T17" fmla="*/ 2147483647 h 1701"/>
              <a:gd name="T18" fmla="*/ 2147483647 w 1222"/>
              <a:gd name="T19" fmla="*/ 2147483647 h 1701"/>
              <a:gd name="T20" fmla="*/ 2147483647 w 1222"/>
              <a:gd name="T21" fmla="*/ 2147483647 h 1701"/>
              <a:gd name="T22" fmla="*/ 2147483647 w 1222"/>
              <a:gd name="T23" fmla="*/ 2147483647 h 1701"/>
              <a:gd name="T24" fmla="*/ 2147483647 w 1222"/>
              <a:gd name="T25" fmla="*/ 2147483647 h 1701"/>
              <a:gd name="T26" fmla="*/ 2147483647 w 1222"/>
              <a:gd name="T27" fmla="*/ 2147483647 h 1701"/>
              <a:gd name="T28" fmla="*/ 2147483647 w 1222"/>
              <a:gd name="T29" fmla="*/ 2147483647 h 1701"/>
              <a:gd name="T30" fmla="*/ 2147483647 w 1222"/>
              <a:gd name="T31" fmla="*/ 2147483647 h 1701"/>
              <a:gd name="T32" fmla="*/ 2147483647 w 1222"/>
              <a:gd name="T33" fmla="*/ 2147483647 h 1701"/>
              <a:gd name="T34" fmla="*/ 2147483647 w 1222"/>
              <a:gd name="T35" fmla="*/ 2147483647 h 1701"/>
              <a:gd name="T36" fmla="*/ 2147483647 w 1222"/>
              <a:gd name="T37" fmla="*/ 2147483647 h 1701"/>
              <a:gd name="T38" fmla="*/ 2147483647 w 1222"/>
              <a:gd name="T39" fmla="*/ 2147483647 h 1701"/>
              <a:gd name="T40" fmla="*/ 2147483647 w 1222"/>
              <a:gd name="T41" fmla="*/ 2147483647 h 1701"/>
              <a:gd name="T42" fmla="*/ 2147483647 w 1222"/>
              <a:gd name="T43" fmla="*/ 2147483647 h 1701"/>
              <a:gd name="T44" fmla="*/ 2147483647 w 1222"/>
              <a:gd name="T45" fmla="*/ 2147483647 h 1701"/>
              <a:gd name="T46" fmla="*/ 0 w 1222"/>
              <a:gd name="T47" fmla="*/ 2147483647 h 1701"/>
              <a:gd name="T48" fmla="*/ 2147483647 w 1222"/>
              <a:gd name="T49" fmla="*/ 0 h 17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2"/>
              <a:gd name="T76" fmla="*/ 0 h 1701"/>
              <a:gd name="T77" fmla="*/ 1222 w 1222"/>
              <a:gd name="T78" fmla="*/ 1701 h 17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246792" name="Text Box 8"/>
          <p:cNvSpPr txBox="1">
            <a:spLocks noChangeArrowheads="1"/>
          </p:cNvSpPr>
          <p:nvPr/>
        </p:nvSpPr>
        <p:spPr bwMode="auto">
          <a:xfrm rot="-512295">
            <a:off x="4353246" y="4609814"/>
            <a:ext cx="2417590" cy="830997"/>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لماذا الفرق؟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كيف نوضح ذلك</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2872" name="Text Box 9"/>
          <p:cNvSpPr txBox="1">
            <a:spLocks noChangeArrowheads="1"/>
          </p:cNvSpPr>
          <p:nvPr/>
        </p:nvSpPr>
        <p:spPr bwMode="auto">
          <a:xfrm>
            <a:off x="8375650" y="76200"/>
            <a:ext cx="8082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65س</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5027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6789"/>
                                        </p:tgtEl>
                                        <p:attrNameLst>
                                          <p:attrName>style.visibility</p:attrName>
                                        </p:attrNameLst>
                                      </p:cBhvr>
                                      <p:to>
                                        <p:strVal val="visible"/>
                                      </p:to>
                                    </p:set>
                                    <p:animEffect transition="in" filter="fade">
                                      <p:cBhvr>
                                        <p:cTn id="16" dur="500"/>
                                        <p:tgtEl>
                                          <p:spTgt spid="2467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790"/>
                                        </p:tgtEl>
                                        <p:attrNameLst>
                                          <p:attrName>style.visibility</p:attrName>
                                        </p:attrNameLst>
                                      </p:cBhvr>
                                      <p:to>
                                        <p:strVal val="visible"/>
                                      </p:to>
                                    </p:set>
                                    <p:animEffect transition="in" filter="fade">
                                      <p:cBhvr>
                                        <p:cTn id="21" dur="500"/>
                                        <p:tgtEl>
                                          <p:spTgt spid="2467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wipe(up)">
                                      <p:cBhvr>
                                        <p:cTn id="26" dur="500"/>
                                        <p:tgtEl>
                                          <p:spTgt spid="246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6792"/>
                                        </p:tgtEl>
                                        <p:attrNameLst>
                                          <p:attrName>style.visibility</p:attrName>
                                        </p:attrNameLst>
                                      </p:cBhvr>
                                      <p:to>
                                        <p:strVal val="visible"/>
                                      </p:to>
                                    </p:set>
                                    <p:animEffect transition="in" filter="fade">
                                      <p:cBhvr>
                                        <p:cTn id="31" dur="5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P spid="246789" grpId="0" animBg="1" autoUpdateAnimBg="0"/>
      <p:bldP spid="246790" grpId="0" animBg="1"/>
      <p:bldP spid="246791" grpId="0" animBg="1"/>
      <p:bldP spid="246792"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الأسباب المقترحة للتناقضات</a:t>
            </a:r>
            <a:endParaRPr lang="en-US" b="1" dirty="0">
              <a:latin typeface="Arial" panose="020B0604020202020204" pitchFamily="34" charset="0"/>
              <a:ea typeface="ＭＳ Ｐゴシック" charset="0"/>
              <a:cs typeface="Arial" panose="020B0604020202020204" pitchFamily="34" charset="0"/>
            </a:endParaRP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algn="r">
              <a:buClrTx/>
              <a:buSzTx/>
              <a:buNone/>
            </a:pPr>
            <a:r>
              <a:rPr lang="ar-JO" sz="2800" b="1" dirty="0">
                <a:latin typeface="Arial" panose="020B0604020202020204" pitchFamily="34" charset="0"/>
                <a:ea typeface="ＭＳ Ｐゴシック" charset="0"/>
                <a:cs typeface="Arial" panose="020B0604020202020204" pitchFamily="34" charset="0"/>
              </a:rPr>
              <a:t>أ) أنظمة </a:t>
            </a:r>
            <a:r>
              <a:rPr lang="ar-JO" sz="2800" b="1" dirty="0">
                <a:solidFill>
                  <a:srgbClr val="FFC000"/>
                </a:solidFill>
                <a:latin typeface="Arial" panose="020B0604020202020204" pitchFamily="34" charset="0"/>
                <a:ea typeface="ＭＳ Ｐゴシック" charset="0"/>
                <a:cs typeface="Arial" panose="020B0604020202020204" pitchFamily="34" charset="0"/>
              </a:rPr>
              <a:t>غير دقيقة </a:t>
            </a:r>
            <a:r>
              <a:rPr lang="ar-JO" sz="2800" b="1" dirty="0">
                <a:latin typeface="Arial" panose="020B0604020202020204" pitchFamily="34" charset="0"/>
                <a:ea typeface="ＭＳ Ｐゴシック" charset="0"/>
                <a:cs typeface="Arial" panose="020B0604020202020204" pitchFamily="34" charset="0"/>
              </a:rPr>
              <a:t>استخدمت من قبل المؤرخين الكتابيين</a:t>
            </a:r>
            <a:endParaRPr lang="en-US" sz="2800" b="1" dirty="0">
              <a:solidFill>
                <a:schemeClr val="accent1"/>
              </a:solidFill>
              <a:latin typeface="Arial" panose="020B0604020202020204" pitchFamily="34" charset="0"/>
              <a:ea typeface="ＭＳ Ｐゴシック" charset="0"/>
              <a:cs typeface="Arial" panose="020B0604020202020204" pitchFamily="34" charset="0"/>
            </a:endParaRPr>
          </a:p>
          <a:p>
            <a:pPr marL="622300" indent="-514350" algn="r">
              <a:buClrTx/>
              <a:buSzTx/>
              <a:buNone/>
            </a:pPr>
            <a:r>
              <a:rPr lang="ar-JO" sz="2800" b="1" dirty="0">
                <a:solidFill>
                  <a:srgbClr val="FFFFFF"/>
                </a:solidFill>
                <a:latin typeface="Arial" panose="020B0604020202020204" pitchFamily="34" charset="0"/>
                <a:ea typeface="ＭＳ Ｐゴシック" charset="0"/>
                <a:cs typeface="Arial" panose="020B0604020202020204" pitchFamily="34" charset="0"/>
              </a:rPr>
              <a:t>ب) </a:t>
            </a:r>
            <a:r>
              <a:rPr lang="ar-JO" sz="2800" b="1" dirty="0">
                <a:solidFill>
                  <a:schemeClr val="accent1"/>
                </a:solidFill>
                <a:latin typeface="Arial" panose="020B0604020202020204" pitchFamily="34" charset="0"/>
                <a:ea typeface="ＭＳ Ｐゴシック" charset="0"/>
                <a:cs typeface="Arial" panose="020B0604020202020204" pitchFamily="34" charset="0"/>
              </a:rPr>
              <a:t>أخطاء </a:t>
            </a:r>
            <a:r>
              <a:rPr lang="ar-JO" sz="2800" b="1" dirty="0">
                <a:solidFill>
                  <a:srgbClr val="FFFFFF"/>
                </a:solidFill>
                <a:latin typeface="Arial" panose="020B0604020202020204" pitchFamily="34" charset="0"/>
                <a:ea typeface="ＭＳ Ｐゴシック" charset="0"/>
                <a:cs typeface="Arial" panose="020B0604020202020204" pitchFamily="34" charset="0"/>
              </a:rPr>
              <a:t>عرضية</a:t>
            </a:r>
            <a:r>
              <a:rPr lang="ar-JO" sz="2800" b="1" dirty="0">
                <a:solidFill>
                  <a:schemeClr val="accent1"/>
                </a:solidFill>
                <a:latin typeface="Arial" panose="020B0604020202020204" pitchFamily="34" charset="0"/>
                <a:ea typeface="ＭＳ Ｐゴシック" charset="0"/>
                <a:cs typeface="Arial" panose="020B0604020202020204" pitchFamily="34" charset="0"/>
              </a:rPr>
              <a:t> خلال عملية النقل</a:t>
            </a:r>
            <a:endParaRPr lang="en-US" sz="2800" b="1" dirty="0">
              <a:latin typeface="Arial" panose="020B0604020202020204" pitchFamily="34" charset="0"/>
              <a:ea typeface="ＭＳ Ｐゴシック" charset="0"/>
              <a:cs typeface="Arial" panose="020B0604020202020204" pitchFamily="34" charset="0"/>
            </a:endParaRPr>
          </a:p>
          <a:p>
            <a:pPr marL="622300" indent="-514350" algn="r">
              <a:buClrTx/>
              <a:buSzTx/>
              <a:buNone/>
            </a:pPr>
            <a:r>
              <a:rPr lang="ar-JO" sz="2800" b="1" dirty="0">
                <a:latin typeface="Arial" panose="020B0604020202020204" pitchFamily="34" charset="0"/>
                <a:cs typeface="Arial" panose="020B0604020202020204" pitchFamily="34" charset="0"/>
              </a:rPr>
              <a:t>ت) التسلسل الزمني </a:t>
            </a:r>
            <a:r>
              <a:rPr lang="ar-JO" sz="2800" b="1" dirty="0">
                <a:solidFill>
                  <a:srgbClr val="FFC000"/>
                </a:solidFill>
                <a:latin typeface="Arial" panose="020B0604020202020204" pitchFamily="34" charset="0"/>
                <a:cs typeface="Arial" panose="020B0604020202020204" pitchFamily="34" charset="0"/>
              </a:rPr>
              <a:t>التخطيطي</a:t>
            </a:r>
            <a:r>
              <a:rPr lang="ar-JO" sz="2800" b="1" dirty="0">
                <a:latin typeface="Arial" panose="020B0604020202020204" pitchFamily="34" charset="0"/>
                <a:cs typeface="Arial" panose="020B0604020202020204" pitchFamily="34" charset="0"/>
              </a:rPr>
              <a:t> و</a:t>
            </a:r>
            <a:r>
              <a:rPr lang="ar-JO" sz="2800" b="1" dirty="0">
                <a:solidFill>
                  <a:srgbClr val="FFC000"/>
                </a:solidFill>
                <a:latin typeface="Arial" panose="020B0604020202020204" pitchFamily="34" charset="0"/>
                <a:cs typeface="Arial" panose="020B0604020202020204" pitchFamily="34" charset="0"/>
              </a:rPr>
              <a:t>الإصطناعي</a:t>
            </a:r>
            <a:r>
              <a:rPr lang="ar-JO" sz="2800" b="1" dirty="0">
                <a:latin typeface="Arial" panose="020B0604020202020204" pitchFamily="34" charset="0"/>
                <a:cs typeface="Arial" panose="020B0604020202020204" pitchFamily="34" charset="0"/>
              </a:rPr>
              <a:t> إلى حد كبير</a:t>
            </a:r>
            <a:endParaRPr lang="en-US" sz="2800" b="1" dirty="0">
              <a:latin typeface="Arial" panose="020B0604020202020204" pitchFamily="34" charset="0"/>
              <a:ea typeface="ＭＳ Ｐゴシック" charset="0"/>
              <a:cs typeface="Arial" panose="020B0604020202020204" pitchFamily="34" charset="0"/>
            </a:endParaRPr>
          </a:p>
          <a:p>
            <a:pPr marL="622300" indent="-514350" algn="r">
              <a:buClrTx/>
              <a:buSzTx/>
              <a:buNone/>
            </a:pPr>
            <a:r>
              <a:rPr lang="ar-JO" sz="2800" b="1" dirty="0">
                <a:latin typeface="Arial" panose="020B0604020202020204" pitchFamily="34" charset="0"/>
                <a:cs typeface="Arial" panose="020B0604020202020204" pitchFamily="34" charset="0"/>
              </a:rPr>
              <a:t>ث) </a:t>
            </a:r>
            <a:r>
              <a:rPr lang="ar-JO" sz="2800" b="1" dirty="0">
                <a:solidFill>
                  <a:srgbClr val="FFC000"/>
                </a:solidFill>
                <a:latin typeface="Arial" panose="020B0604020202020204" pitchFamily="34" charset="0"/>
                <a:cs typeface="Arial" panose="020B0604020202020204" pitchFamily="34" charset="0"/>
              </a:rPr>
              <a:t>التشويه المتعمد </a:t>
            </a:r>
            <a:r>
              <a:rPr lang="ar-JO" sz="2800" b="1" dirty="0">
                <a:latin typeface="Arial" panose="020B0604020202020204" pitchFamily="34" charset="0"/>
                <a:cs typeface="Arial" panose="020B0604020202020204" pitchFamily="34" charset="0"/>
              </a:rPr>
              <a:t>للنص للتغطية على حقائق مختلفة</a:t>
            </a:r>
            <a:endParaRPr lang="en-US" sz="2800" b="1" dirty="0">
              <a:latin typeface="Arial" panose="020B0604020202020204" pitchFamily="34" charset="0"/>
              <a:ea typeface="ＭＳ Ｐゴシック" charset="0"/>
              <a:cs typeface="Arial" panose="020B0604020202020204" pitchFamily="34" charset="0"/>
            </a:endParaRPr>
          </a:p>
        </p:txBody>
      </p:sp>
      <p:sp>
        <p:nvSpPr>
          <p:cNvPr id="294915" name="Text Box 4"/>
          <p:cNvSpPr txBox="1">
            <a:spLocks noChangeArrowheads="1"/>
          </p:cNvSpPr>
          <p:nvPr/>
        </p:nvSpPr>
        <p:spPr bwMode="auto">
          <a:xfrm>
            <a:off x="8459788" y="762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019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حلول مقترحة</a:t>
            </a:r>
            <a:endParaRPr lang="en-US" b="1" dirty="0">
              <a:latin typeface="Arial" panose="020B0604020202020204" pitchFamily="34" charset="0"/>
              <a:ea typeface="ＭＳ Ｐゴシック" charset="0"/>
              <a:cs typeface="Arial" panose="020B0604020202020204" pitchFamily="34" charset="0"/>
            </a:endParaRPr>
          </a:p>
        </p:txBody>
      </p:sp>
      <p:sp>
        <p:nvSpPr>
          <p:cNvPr id="75779" name="Rectangle 3"/>
          <p:cNvSpPr>
            <a:spLocks noGrp="1" noChangeArrowheads="1"/>
          </p:cNvSpPr>
          <p:nvPr>
            <p:ph type="body" idx="1"/>
          </p:nvPr>
        </p:nvSpPr>
        <p:spPr/>
        <p:txBody>
          <a:bodyPr/>
          <a:lstStyle/>
          <a:p>
            <a:pPr marL="573088" indent="-561975" algn="r" rtl="1">
              <a:buClrTx/>
              <a:buSzTx/>
              <a:buNone/>
            </a:pPr>
            <a:r>
              <a:rPr lang="ar-JO" sz="2800" b="1" dirty="0">
                <a:solidFill>
                  <a:srgbClr val="FFC000"/>
                </a:solidFill>
                <a:latin typeface="Arial" panose="020B0604020202020204" pitchFamily="34" charset="0"/>
                <a:cs typeface="Arial" panose="020B0604020202020204" pitchFamily="34" charset="0"/>
              </a:rPr>
              <a:t>1)</a:t>
            </a:r>
            <a:r>
              <a:rPr lang="en-US" sz="2800" b="1" dirty="0">
                <a:latin typeface="Arial" panose="020B0604020202020204" pitchFamily="34" charset="0"/>
                <a:cs typeface="Arial" panose="020B0604020202020204" pitchFamily="34" charset="0"/>
              </a:rPr>
              <a:t>	</a:t>
            </a:r>
            <a:r>
              <a:rPr lang="ar-JO" sz="2800" b="1" dirty="0">
                <a:solidFill>
                  <a:srgbClr val="FFC000"/>
                </a:solidFill>
                <a:latin typeface="Arial" panose="020B0604020202020204" pitchFamily="34" charset="0"/>
                <a:cs typeface="Arial" panose="020B0604020202020204" pitchFamily="34" charset="0"/>
              </a:rPr>
              <a:t>التغييرات التحريرية </a:t>
            </a:r>
            <a:r>
              <a:rPr lang="ar-JO" sz="2800" b="1" dirty="0">
                <a:latin typeface="Arial" panose="020B0604020202020204" pitchFamily="34" charset="0"/>
                <a:cs typeface="Arial" panose="020B0604020202020204" pitchFamily="34" charset="0"/>
              </a:rPr>
              <a:t>في البيانات الزمنية (القرن الثالث قبل الميلاد، السبعينية)</a:t>
            </a:r>
            <a:r>
              <a:rPr lang="en-US" sz="2800" b="1" dirty="0">
                <a:latin typeface="Arial" panose="020B0604020202020204" pitchFamily="34" charset="0"/>
                <a:ea typeface="ＭＳ Ｐゴシック" charset="0"/>
                <a:cs typeface="Arial" panose="020B0604020202020204" pitchFamily="34" charset="0"/>
              </a:rPr>
              <a:t> </a:t>
            </a:r>
          </a:p>
          <a:p>
            <a:pPr marL="573088" indent="-561975" algn="r" rtl="1">
              <a:buClrTx/>
              <a:buSzTx/>
              <a:buNone/>
            </a:pPr>
            <a:r>
              <a:rPr lang="ar-JO" sz="2800" b="1" dirty="0">
                <a:solidFill>
                  <a:srgbClr val="FFC000"/>
                </a:solidFill>
                <a:latin typeface="Arial" panose="020B0604020202020204" pitchFamily="34" charset="0"/>
                <a:ea typeface="ＭＳ Ｐゴシック" charset="0"/>
                <a:cs typeface="Arial" panose="020B0604020202020204" pitchFamily="34" charset="0"/>
              </a:rPr>
              <a:t>2)</a:t>
            </a:r>
            <a:r>
              <a:rPr lang="en-US" sz="2800" b="1" dirty="0">
                <a:solidFill>
                  <a:srgbClr val="FFC000"/>
                </a:solidFill>
                <a:latin typeface="Arial" panose="020B0604020202020204" pitchFamily="34" charset="0"/>
                <a:ea typeface="ＭＳ Ｐゴシック" charset="0"/>
                <a:cs typeface="Arial" panose="020B0604020202020204" pitchFamily="34" charset="0"/>
              </a:rPr>
              <a:t>	</a:t>
            </a:r>
            <a:r>
              <a:rPr lang="ar-JO" sz="2800" b="1" dirty="0">
                <a:solidFill>
                  <a:srgbClr val="FFC000"/>
                </a:solidFill>
                <a:latin typeface="Arial" panose="020B0604020202020204" pitchFamily="34" charset="0"/>
                <a:ea typeface="ＭＳ Ｐゴシック" charset="0"/>
                <a:cs typeface="Arial" panose="020B0604020202020204" pitchFamily="34" charset="0"/>
              </a:rPr>
              <a:t>يتضمن فترات من الفوضى السياسية </a:t>
            </a:r>
            <a:r>
              <a:rPr lang="ar-JO" sz="2800" b="1" dirty="0">
                <a:latin typeface="Arial" panose="020B0604020202020204" pitchFamily="34" charset="0"/>
                <a:ea typeface="ＭＳ Ｐゴシック" charset="0"/>
                <a:cs typeface="Arial" panose="020B0604020202020204" pitchFamily="34" charset="0"/>
              </a:rPr>
              <a:t>حيث لا يوجد ملك جالس على العرش</a:t>
            </a:r>
            <a:endParaRPr lang="en-US" sz="2800" b="1" dirty="0">
              <a:latin typeface="Arial" panose="020B0604020202020204" pitchFamily="34" charset="0"/>
              <a:ea typeface="ＭＳ Ｐゴシック" charset="0"/>
              <a:cs typeface="Arial" panose="020B0604020202020204" pitchFamily="34" charset="0"/>
            </a:endParaRPr>
          </a:p>
          <a:p>
            <a:pPr marL="573088" indent="-561975" algn="r" rtl="1">
              <a:buClrTx/>
              <a:buSzTx/>
              <a:buNone/>
            </a:pPr>
            <a:r>
              <a:rPr lang="ar-JO" sz="2800" b="1" dirty="0">
                <a:solidFill>
                  <a:srgbClr val="FFC000"/>
                </a:solidFill>
                <a:latin typeface="Arial" panose="020B0604020202020204" pitchFamily="34" charset="0"/>
                <a:ea typeface="ＭＳ Ｐゴシック" charset="0"/>
                <a:cs typeface="Arial" panose="020B0604020202020204" pitchFamily="34" charset="0"/>
              </a:rPr>
              <a:t>3)</a:t>
            </a:r>
            <a:r>
              <a:rPr lang="en-US" sz="2800" b="1" dirty="0">
                <a:solidFill>
                  <a:srgbClr val="FFC000"/>
                </a:solidFill>
                <a:latin typeface="Arial" panose="020B0604020202020204" pitchFamily="34" charset="0"/>
                <a:ea typeface="ＭＳ Ｐゴシック" charset="0"/>
                <a:cs typeface="Arial" panose="020B0604020202020204" pitchFamily="34" charset="0"/>
              </a:rPr>
              <a:t>	</a:t>
            </a:r>
            <a:r>
              <a:rPr lang="ar-JO" sz="2800" b="1" dirty="0">
                <a:solidFill>
                  <a:srgbClr val="FFC000"/>
                </a:solidFill>
                <a:latin typeface="Arial" panose="020B0604020202020204" pitchFamily="34" charset="0"/>
                <a:cs typeface="Arial" panose="020B0604020202020204" pitchFamily="34" charset="0"/>
              </a:rPr>
              <a:t>تجاهل البيانات </a:t>
            </a:r>
            <a:r>
              <a:rPr lang="ar-JO" sz="2800" b="1" dirty="0">
                <a:latin typeface="Arial" panose="020B0604020202020204" pitchFamily="34" charset="0"/>
                <a:cs typeface="Arial" panose="020B0604020202020204" pitchFamily="34" charset="0"/>
              </a:rPr>
              <a:t>الموجودة في النص الماسوري وحدد التواريخ بالتزامن مع تاريخ الشرق الأدنى القديم</a:t>
            </a:r>
            <a:endParaRPr lang="en-US" sz="2800" b="1" dirty="0">
              <a:latin typeface="Arial" panose="020B0604020202020204" pitchFamily="34" charset="0"/>
              <a:ea typeface="ＭＳ Ｐゴシック" charset="0"/>
              <a:cs typeface="Arial" panose="020B0604020202020204" pitchFamily="34" charset="0"/>
            </a:endParaRPr>
          </a:p>
          <a:p>
            <a:pPr marL="573088" indent="-561975" algn="r" rtl="1">
              <a:buClrTx/>
              <a:buSzTx/>
              <a:buNone/>
            </a:pPr>
            <a:r>
              <a:rPr lang="ar-JO" sz="2800" b="1" dirty="0">
                <a:solidFill>
                  <a:srgbClr val="FFC000"/>
                </a:solidFill>
                <a:latin typeface="Arial" panose="020B0604020202020204" pitchFamily="34" charset="0"/>
                <a:ea typeface="ＭＳ Ｐゴシック" charset="0"/>
                <a:cs typeface="Arial" panose="020B0604020202020204" pitchFamily="34" charset="0"/>
              </a:rPr>
              <a:t>4)</a:t>
            </a:r>
            <a:r>
              <a:rPr lang="en-US" sz="2800" b="1" dirty="0">
                <a:solidFill>
                  <a:srgbClr val="FFC000"/>
                </a:solidFill>
                <a:latin typeface="Arial" panose="020B0604020202020204" pitchFamily="34" charset="0"/>
                <a:ea typeface="ＭＳ Ｐゴシック" charset="0"/>
                <a:cs typeface="Arial" panose="020B0604020202020204" pitchFamily="34" charset="0"/>
              </a:rPr>
              <a:t>	</a:t>
            </a:r>
            <a:r>
              <a:rPr lang="ar-JO" sz="2800" b="1" dirty="0">
                <a:solidFill>
                  <a:srgbClr val="FFC000"/>
                </a:solidFill>
                <a:latin typeface="Arial" panose="020B0604020202020204" pitchFamily="34" charset="0"/>
                <a:ea typeface="ＭＳ Ｐゴシック" charset="0"/>
                <a:cs typeface="Arial" panose="020B0604020202020204" pitchFamily="34" charset="0"/>
              </a:rPr>
              <a:t>اكتشاف أسلوب أصلي </a:t>
            </a:r>
            <a:r>
              <a:rPr lang="ar-JO" sz="2800" b="1" dirty="0">
                <a:latin typeface="Arial" panose="020B0604020202020204" pitchFamily="34" charset="0"/>
                <a:ea typeface="ＭＳ Ｐゴシック" charset="0"/>
                <a:cs typeface="Arial" panose="020B0604020202020204" pitchFamily="34" charset="0"/>
              </a:rPr>
              <a:t>للتأريخ</a:t>
            </a:r>
            <a:endParaRPr lang="en-US" sz="2800" b="1" dirty="0">
              <a:latin typeface="Arial" panose="020B0604020202020204" pitchFamily="34" charset="0"/>
              <a:ea typeface="ＭＳ Ｐゴシック" charset="0"/>
              <a:cs typeface="Arial" panose="020B0604020202020204" pitchFamily="34" charset="0"/>
            </a:endParaRPr>
          </a:p>
        </p:txBody>
      </p:sp>
      <p:sp>
        <p:nvSpPr>
          <p:cNvPr id="296963" name="Text Box 4"/>
          <p:cNvSpPr txBox="1">
            <a:spLocks noChangeArrowheads="1"/>
          </p:cNvSpPr>
          <p:nvPr/>
        </p:nvSpPr>
        <p:spPr bwMode="auto">
          <a:xfrm>
            <a:off x="8459788" y="762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5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إن </a:t>
            </a:r>
            <a:r>
              <a:rPr lang="ar-JO"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تأسيس</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الله السيادي لسلالة داود (١-٩) واهتمام داود بالعبادة الصحيحة في الهيكل (١٠-٢٩) ذكّر إسرائيل بعدم تكرار عبادة الأصنام التي حدثت في الماضي.</a:t>
            </a:r>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45805A20-38DC-FDAB-64DC-128ED6582B0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053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EDWIN R THIELE The Mysterious Numbers of the Hebrew King | Etsy | Bible  commentary, Christian books, Chronology">
            <a:extLst>
              <a:ext uri="{FF2B5EF4-FFF2-40B4-BE49-F238E27FC236}">
                <a16:creationId xmlns:a16="http://schemas.microsoft.com/office/drawing/2014/main" id="{0970133C-F880-4647-AFE4-87AD7B6A82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3511" y="222007"/>
            <a:ext cx="4810489" cy="64139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1A2AA-90BC-044C-9622-977AF14AE0EC}"/>
              </a:ext>
            </a:extLst>
          </p:cNvPr>
          <p:cNvSpPr>
            <a:spLocks noGrp="1"/>
          </p:cNvSpPr>
          <p:nvPr>
            <p:ph type="ctrTitle"/>
          </p:nvPr>
        </p:nvSpPr>
        <p:spPr>
          <a:xfrm>
            <a:off x="0" y="44625"/>
            <a:ext cx="4644008" cy="2487420"/>
          </a:xfrm>
        </p:spPr>
        <p:txBody>
          <a:bodyPr/>
          <a:lstStyle/>
          <a:p>
            <a:r>
              <a:rPr lang="ar-JO" sz="2800" dirty="0"/>
              <a:t>دخول المرحلة</a:t>
            </a:r>
            <a:br>
              <a:rPr lang="en-US" sz="2800" dirty="0"/>
            </a:br>
            <a:br>
              <a:rPr lang="en-US" sz="1400" dirty="0"/>
            </a:br>
            <a:r>
              <a:rPr lang="ar-JO" sz="2800" dirty="0"/>
              <a:t>كنيسة الأدفنتست السبتيين</a:t>
            </a:r>
            <a:br>
              <a:rPr lang="ar-JO" sz="2800" dirty="0"/>
            </a:br>
            <a:r>
              <a:rPr lang="ar-JO" sz="2800" dirty="0"/>
              <a:t>لاهوتي في العهد القديم</a:t>
            </a:r>
            <a:br>
              <a:rPr lang="en-US" sz="2800" dirty="0"/>
            </a:br>
            <a:r>
              <a:rPr lang="ar-JO" sz="2800" dirty="0"/>
              <a:t>إدوين ر. ثايل</a:t>
            </a:r>
            <a:br>
              <a:rPr lang="ar-JO" sz="2800" dirty="0"/>
            </a:br>
            <a:r>
              <a:rPr lang="en-US" sz="2800" dirty="0"/>
              <a:t>(</a:t>
            </a:r>
            <a:r>
              <a:rPr lang="ar-JO" sz="2800" dirty="0"/>
              <a:t>يلفظ تي لي</a:t>
            </a:r>
            <a:r>
              <a:rPr lang="en-US" sz="2800" dirty="0"/>
              <a:t>)</a:t>
            </a:r>
          </a:p>
        </p:txBody>
      </p:sp>
      <p:sp>
        <p:nvSpPr>
          <p:cNvPr id="5" name="Title 1">
            <a:extLst>
              <a:ext uri="{FF2B5EF4-FFF2-40B4-BE49-F238E27FC236}">
                <a16:creationId xmlns:a16="http://schemas.microsoft.com/office/drawing/2014/main" id="{BA2394EF-3750-0541-A9DD-41D645DA5278}"/>
              </a:ext>
            </a:extLst>
          </p:cNvPr>
          <p:cNvSpPr txBox="1">
            <a:spLocks/>
          </p:cNvSpPr>
          <p:nvPr/>
        </p:nvSpPr>
        <p:spPr bwMode="auto">
          <a:xfrm>
            <a:off x="505375" y="6003640"/>
            <a:ext cx="3633259" cy="839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1924-2006</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3074" name="Picture 2" descr="Edwin Thiele - CreationWiki, the encyclopedia of creation science">
            <a:extLst>
              <a:ext uri="{FF2B5EF4-FFF2-40B4-BE49-F238E27FC236}">
                <a16:creationId xmlns:a16="http://schemas.microsoft.com/office/drawing/2014/main" id="{D2880A97-6102-4442-84F0-23A1CC95F8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004" y="2532045"/>
            <a:ext cx="381000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71622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1"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14809"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المقدَّس</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المدنيّ</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43" name="Rectangle 2"/>
          <p:cNvSpPr txBox="1">
            <a:spLocks noChangeArrowheads="1"/>
          </p:cNvSpPr>
          <p:nvPr/>
        </p:nvSpPr>
        <p:spPr bwMode="auto">
          <a:xfrm>
            <a:off x="18952"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ليلة الخروج: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عندما كان الإسرائيليُّون ما يزالون في أرض مصر، أعطى الربُّ التعليمات التالية لموسى وهرون: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2"مُنْذُ الآنَ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يَكُونُ لَكُمْ هَذَا الشَّهْرُ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رَأْسَ الشُّهُورِ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وَأَوَّلَ شُهُورِ السَّنَةِ".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12: 1- 2).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التقويم</a:t>
            </a:r>
            <a:b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b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العبريّ</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آذار-نيسان</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1434278" y="6243790"/>
            <a:ext cx="2370132" cy="302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أيلول – تشرين الأوَّل</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
          <p:cNvSpPr txBox="1">
            <a:spLocks noChangeArrowheads="1"/>
          </p:cNvSpPr>
          <p:nvPr/>
        </p:nvSpPr>
        <p:spPr bwMode="auto">
          <a:xfrm>
            <a:off x="8301039" y="73025"/>
            <a:ext cx="698178" cy="830997"/>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134</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869883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1556781629"/>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325649"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 الديني</a:t>
              </a:r>
              <a:endParaRPr kumimoji="0" lang="en-US"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325647"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 المدني</a:t>
              </a:r>
              <a:endParaRPr kumimoji="0" lang="en-US"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Hebrew Calendars</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آذار-نيسان</a:t>
            </a:r>
            <a:endParaRPr kumimoji="0" lang="en-US"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2143191" y="6114976"/>
            <a:ext cx="2237049"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أيلول-</a:t>
            </a: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تشرين أول</a:t>
            </a:r>
            <a:endParaRPr kumimoji="0" lang="en-US"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3" name="AutoShape 7"/>
          <p:cNvSpPr>
            <a:spLocks noChangeArrowheads="1"/>
          </p:cNvSpPr>
          <p:nvPr/>
        </p:nvSpPr>
        <p:spPr bwMode="auto">
          <a:xfrm>
            <a:off x="0" y="5500702"/>
            <a:ext cx="2071670" cy="1357298"/>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بدأ يهوذا في شهر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تشري وحسبوا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سنة تولي الحكم</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AutoShape 5"/>
          <p:cNvSpPr>
            <a:spLocks noChangeArrowheads="1"/>
          </p:cNvSpPr>
          <p:nvPr/>
        </p:nvSpPr>
        <p:spPr bwMode="auto">
          <a:xfrm>
            <a:off x="7010400" y="5683250"/>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ماذا لو حكم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 هنا؟</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AutoShape 4"/>
          <p:cNvSpPr>
            <a:spLocks noChangeArrowheads="1"/>
          </p:cNvSpPr>
          <p:nvPr/>
        </p:nvSpPr>
        <p:spPr bwMode="auto">
          <a:xfrm>
            <a:off x="2667000" y="0"/>
            <a:ext cx="2133600" cy="128586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بدأ إسرائيل في شهر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نيسان ولم يحسبوا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سنة تولي الحكم</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5643" name="Rectangle 2"/>
          <p:cNvSpPr>
            <a:spLocks noChangeArrowheads="1"/>
          </p:cNvSpPr>
          <p:nvPr/>
        </p:nvSpPr>
        <p:spPr bwMode="auto">
          <a:xfrm>
            <a:off x="2571750" y="2926985"/>
            <a:ext cx="4191000" cy="1125903"/>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أمرين مهمين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9"/>
          <p:cNvSpPr txBox="1">
            <a:spLocks noChangeArrowheads="1"/>
          </p:cNvSpPr>
          <p:nvPr/>
        </p:nvSpPr>
        <p:spPr bwMode="auto">
          <a:xfrm>
            <a:off x="6929454" y="914400"/>
            <a:ext cx="2214546"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حسبوا سنة تولي الحكم؟</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3"/>
          <p:cNvSpPr>
            <a:spLocks noChangeArrowheads="1"/>
          </p:cNvSpPr>
          <p:nvPr/>
        </p:nvSpPr>
        <p:spPr bwMode="auto">
          <a:xfrm>
            <a:off x="0" y="0"/>
            <a:ext cx="2571736" cy="3214686"/>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هو النظام الذي استخدموه لحساب حكم الملك؟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10"/>
          <p:cNvSpPr txBox="1">
            <a:spLocks noChangeArrowheads="1"/>
          </p:cNvSpPr>
          <p:nvPr/>
        </p:nvSpPr>
        <p:spPr bwMode="auto">
          <a:xfrm>
            <a:off x="8298269" y="73025"/>
            <a:ext cx="704039" cy="461665"/>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6321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357298"/>
            <a:ext cx="7772400" cy="928702"/>
          </a:xfrm>
        </p:spPr>
        <p:txBody>
          <a:bodyPr/>
          <a:lstStyle/>
          <a:p>
            <a:pPr marL="609600" indent="-609600" algn="r" eaLnBrk="1" hangingPunct="1">
              <a:buNone/>
            </a:pPr>
            <a:r>
              <a:rPr lang="ar-JO" sz="2800" b="1" dirty="0">
                <a:solidFill>
                  <a:srgbClr val="FFC000"/>
                </a:solidFill>
                <a:latin typeface="Arial" panose="020B0604020202020204" pitchFamily="34" charset="0"/>
                <a:ea typeface="ＭＳ Ｐゴシック" charset="0"/>
                <a:cs typeface="Arial" panose="020B0604020202020204" pitchFamily="34" charset="0"/>
              </a:rPr>
              <a:t>أ. أنظمة تأريخ مختلفة </a:t>
            </a:r>
            <a:r>
              <a:rPr lang="ar-JO" sz="2800" b="1" dirty="0">
                <a:latin typeface="Arial" panose="020B0604020202020204" pitchFamily="34" charset="0"/>
                <a:ea typeface="ＭＳ Ｐゴシック" charset="0"/>
                <a:cs typeface="Arial" panose="020B0604020202020204" pitchFamily="34" charset="0"/>
              </a:rPr>
              <a:t>مستخدمة في يهوذا وإسرائيل</a:t>
            </a:r>
            <a:endParaRPr lang="en-US" sz="2800" b="1" dirty="0">
              <a:latin typeface="Arial" panose="020B0604020202020204" pitchFamily="34" charset="0"/>
              <a:ea typeface="ＭＳ Ｐゴシック" charset="0"/>
              <a:cs typeface="Arial" panose="020B0604020202020204" pitchFamily="34" charset="0"/>
            </a:endParaRPr>
          </a:p>
        </p:txBody>
      </p:sp>
      <p:sp>
        <p:nvSpPr>
          <p:cNvPr id="326658" name="Rectangle 18"/>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حل ثايل</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547843" name="Group 3"/>
          <p:cNvGraphicFramePr>
            <a:graphicFrameLocks noGrp="1"/>
          </p:cNvGraphicFramePr>
          <p:nvPr>
            <p:extLst>
              <p:ext uri="{D42A27DB-BD31-4B8C-83A1-F6EECF244321}">
                <p14:modId xmlns:p14="http://schemas.microsoft.com/office/powerpoint/2010/main" val="2620408137"/>
              </p:ext>
            </p:extLst>
          </p:nvPr>
        </p:nvGraphicFramePr>
        <p:xfrm>
          <a:off x="1295400" y="2209800"/>
          <a:ext cx="7772400" cy="43688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18144">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800" b="1" i="0" u="none" strike="noStrike" cap="none" normalizeH="0" baseline="0" dirty="0">
                          <a:ln>
                            <a:noFill/>
                          </a:ln>
                          <a:solidFill>
                            <a:schemeClr val="tx1"/>
                          </a:solidFill>
                          <a:effectLst/>
                          <a:latin typeface="Arial" panose="020B0604020202020204" pitchFamily="34" charset="0"/>
                        </a:rPr>
                        <a:t>يهوذا</a:t>
                      </a:r>
                      <a:endParaRPr kumimoji="0" lang="en-US" sz="28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800" b="1" i="0" u="none" strike="noStrike" cap="none" normalizeH="0" baseline="0" dirty="0">
                          <a:ln>
                            <a:noFill/>
                          </a:ln>
                          <a:solidFill>
                            <a:schemeClr val="tx1"/>
                          </a:solidFill>
                          <a:effectLst/>
                          <a:latin typeface="Arial" panose="020B0604020202020204" pitchFamily="34" charset="0"/>
                        </a:rPr>
                        <a:t>إسرائيل</a:t>
                      </a:r>
                      <a:endParaRPr kumimoji="0" lang="en-US" sz="28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3999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احتساب سنة تولي الحكم</a:t>
                      </a:r>
                      <a:r>
                        <a:rPr kumimoji="0" lang="ar-JO" sz="2700" b="1" i="0" u="none" strike="noStrike" cap="none" normalizeH="0" baseline="0" dirty="0">
                          <a:ln>
                            <a:noFill/>
                          </a:ln>
                          <a:solidFill>
                            <a:schemeClr val="tx1"/>
                          </a:solidFill>
                          <a:effectLst/>
                          <a:latin typeface="Arial" panose="020B0604020202020204" pitchFamily="34" charset="0"/>
                        </a:rPr>
                        <a:t>, يبدأ في </a:t>
                      </a:r>
                      <a:r>
                        <a:rPr kumimoji="0" lang="ar-JO" sz="2700" b="1" i="0" u="none" strike="noStrike" cap="none" normalizeH="0" baseline="0" dirty="0">
                          <a:ln>
                            <a:noFill/>
                          </a:ln>
                          <a:solidFill>
                            <a:srgbClr val="FFC000"/>
                          </a:solidFill>
                          <a:effectLst/>
                          <a:latin typeface="Arial" panose="020B0604020202020204" pitchFamily="34" charset="0"/>
                        </a:rPr>
                        <a:t>تشري</a:t>
                      </a:r>
                      <a:r>
                        <a:rPr kumimoji="0" lang="ar-JO" sz="2700" b="1" i="0" u="none" strike="noStrike" cap="none" normalizeH="0" baseline="0" dirty="0">
                          <a:ln>
                            <a:noFill/>
                          </a:ln>
                          <a:solidFill>
                            <a:schemeClr val="tx1"/>
                          </a:solidFill>
                          <a:effectLst/>
                          <a:latin typeface="Arial" panose="020B0604020202020204" pitchFamily="34" charset="0"/>
                        </a:rPr>
                        <a:t> (931-848)</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عدم احتساب سنة تولي الحكم </a:t>
                      </a:r>
                      <a:r>
                        <a:rPr kumimoji="0" lang="ar-JO" sz="2700" b="1" i="0" u="none" strike="noStrike" cap="none" normalizeH="0" baseline="0" dirty="0">
                          <a:ln>
                            <a:noFill/>
                          </a:ln>
                          <a:solidFill>
                            <a:schemeClr val="tx1"/>
                          </a:solidFill>
                          <a:effectLst/>
                          <a:latin typeface="Arial" panose="020B0604020202020204" pitchFamily="34" charset="0"/>
                        </a:rPr>
                        <a:t>يبدأ في </a:t>
                      </a:r>
                      <a:r>
                        <a:rPr kumimoji="0" lang="ar-JO" sz="2700" b="1" i="0" u="none" strike="noStrike" cap="none" normalizeH="0" baseline="0" dirty="0">
                          <a:ln>
                            <a:noFill/>
                          </a:ln>
                          <a:solidFill>
                            <a:srgbClr val="FFC000"/>
                          </a:solidFill>
                          <a:effectLst/>
                          <a:latin typeface="Arial" panose="020B0604020202020204" pitchFamily="34" charset="0"/>
                        </a:rPr>
                        <a:t>نيسان</a:t>
                      </a:r>
                      <a:r>
                        <a:rPr kumimoji="0" lang="ar-JO" sz="2700" b="1" i="0" u="none" strike="noStrike" cap="none" normalizeH="0" baseline="0" dirty="0">
                          <a:ln>
                            <a:noFill/>
                          </a:ln>
                          <a:solidFill>
                            <a:schemeClr val="tx1"/>
                          </a:solidFill>
                          <a:effectLst/>
                          <a:latin typeface="Arial" panose="020B0604020202020204" pitchFamily="34" charset="0"/>
                        </a:rPr>
                        <a:t> (931-848)</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661">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فترة الإتحاد والزواج المتبادل مع إسرائيل</a:t>
                      </a:r>
                      <a:endParaRPr kumimoji="0" lang="en-US" sz="27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عدم احتساب سنة تولي الحكم </a:t>
                      </a:r>
                      <a:r>
                        <a:rPr kumimoji="0" lang="ar-JO" sz="2700" b="1" i="0" u="none" strike="noStrike" cap="none" normalizeH="0" baseline="0" dirty="0">
                          <a:ln>
                            <a:noFill/>
                          </a:ln>
                          <a:solidFill>
                            <a:schemeClr val="tx1"/>
                          </a:solidFill>
                          <a:effectLst/>
                          <a:latin typeface="Arial" panose="020B0604020202020204" pitchFamily="34" charset="0"/>
                        </a:rPr>
                        <a:t>يبدأ في </a:t>
                      </a:r>
                      <a:r>
                        <a:rPr kumimoji="0" lang="ar-JO" sz="2700" b="1" i="0" u="none" strike="noStrike" cap="none" normalizeH="0" baseline="0" dirty="0">
                          <a:ln>
                            <a:noFill/>
                          </a:ln>
                          <a:solidFill>
                            <a:srgbClr val="FFC000"/>
                          </a:solidFill>
                          <a:effectLst/>
                          <a:latin typeface="Arial" panose="020B0604020202020204" pitchFamily="34" charset="0"/>
                        </a:rPr>
                        <a:t>تشري</a:t>
                      </a:r>
                      <a:r>
                        <a:rPr kumimoji="0" lang="ar-JO" sz="2700" b="1" i="0" u="none" strike="noStrike" cap="none" normalizeH="0" baseline="0" dirty="0">
                          <a:ln>
                            <a:noFill/>
                          </a:ln>
                          <a:solidFill>
                            <a:schemeClr val="tx1"/>
                          </a:solidFill>
                          <a:effectLst/>
                          <a:latin typeface="Arial" panose="020B0604020202020204" pitchFamily="34" charset="0"/>
                        </a:rPr>
                        <a:t> ليهوذا وفي </a:t>
                      </a:r>
                      <a:r>
                        <a:rPr kumimoji="0" lang="ar-JO" sz="2700" b="1" i="0" u="none" strike="noStrike" cap="none" normalizeH="0" baseline="0" dirty="0">
                          <a:ln>
                            <a:noFill/>
                          </a:ln>
                          <a:solidFill>
                            <a:srgbClr val="FFC000"/>
                          </a:solidFill>
                          <a:effectLst/>
                          <a:latin typeface="Arial" panose="020B0604020202020204" pitchFamily="34" charset="0"/>
                        </a:rPr>
                        <a:t>نيسان</a:t>
                      </a:r>
                      <a:r>
                        <a:rPr kumimoji="0" lang="ar-JO" sz="2700" b="1" i="0" u="none" strike="noStrike" cap="none" normalizeH="0" baseline="0" dirty="0">
                          <a:ln>
                            <a:noFill/>
                          </a:ln>
                          <a:solidFill>
                            <a:schemeClr val="tx1"/>
                          </a:solidFill>
                          <a:effectLst/>
                          <a:latin typeface="Arial" panose="020B0604020202020204" pitchFamily="34" charset="0"/>
                        </a:rPr>
                        <a:t> لإسرائيل (848-796)</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96504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احتساب سنة تولي الحكم </a:t>
                      </a:r>
                      <a:r>
                        <a:rPr kumimoji="0" lang="ar-JO" sz="2700" b="1" i="0" u="none" strike="noStrike" cap="none" normalizeH="0" baseline="0" dirty="0">
                          <a:ln>
                            <a:noFill/>
                          </a:ln>
                          <a:solidFill>
                            <a:schemeClr val="tx1"/>
                          </a:solidFill>
                          <a:effectLst/>
                          <a:latin typeface="Arial" panose="020B0604020202020204" pitchFamily="34" charset="0"/>
                        </a:rPr>
                        <a:t>يبدأ في </a:t>
                      </a:r>
                      <a:r>
                        <a:rPr kumimoji="0" lang="ar-JO" sz="2700" b="1" i="0" u="none" strike="noStrike" cap="none" normalizeH="0" baseline="0" dirty="0">
                          <a:ln>
                            <a:noFill/>
                          </a:ln>
                          <a:solidFill>
                            <a:srgbClr val="FFC000"/>
                          </a:solidFill>
                          <a:effectLst/>
                          <a:latin typeface="Arial" panose="020B0604020202020204" pitchFamily="34" charset="0"/>
                        </a:rPr>
                        <a:t>تشري</a:t>
                      </a:r>
                      <a:r>
                        <a:rPr kumimoji="0" lang="ar-JO" sz="2700" b="1" i="0" u="none" strike="noStrike" cap="none" normalizeH="0" baseline="0" dirty="0">
                          <a:ln>
                            <a:noFill/>
                          </a:ln>
                          <a:solidFill>
                            <a:schemeClr val="tx1"/>
                          </a:solidFill>
                          <a:effectLst/>
                          <a:latin typeface="Arial" panose="020B0604020202020204" pitchFamily="34" charset="0"/>
                        </a:rPr>
                        <a:t> ليهوذا وفي </a:t>
                      </a:r>
                      <a:r>
                        <a:rPr kumimoji="0" lang="ar-JO" sz="2700" b="1" i="0" u="none" strike="noStrike" cap="none" normalizeH="0" baseline="0" dirty="0">
                          <a:ln>
                            <a:noFill/>
                          </a:ln>
                          <a:solidFill>
                            <a:srgbClr val="FFC000"/>
                          </a:solidFill>
                          <a:effectLst/>
                          <a:latin typeface="Arial" panose="020B0604020202020204" pitchFamily="34" charset="0"/>
                        </a:rPr>
                        <a:t>نيسان</a:t>
                      </a:r>
                      <a:r>
                        <a:rPr kumimoji="0" lang="ar-JO" sz="2700" b="1" i="0" u="none" strike="noStrike" cap="none" normalizeH="0" baseline="0" dirty="0">
                          <a:ln>
                            <a:noFill/>
                          </a:ln>
                          <a:solidFill>
                            <a:schemeClr val="tx1"/>
                          </a:solidFill>
                          <a:effectLst/>
                          <a:latin typeface="Arial" panose="020B0604020202020204" pitchFamily="34" charset="0"/>
                        </a:rPr>
                        <a:t> لإسرائيل (796-586)</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6" name="Text Box 10"/>
          <p:cNvSpPr txBox="1">
            <a:spLocks noChangeArrowheads="1"/>
          </p:cNvSpPr>
          <p:nvPr/>
        </p:nvSpPr>
        <p:spPr bwMode="auto">
          <a:xfrm>
            <a:off x="8298269" y="73025"/>
            <a:ext cx="704039" cy="461665"/>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0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43"/>
                                        </p:tgtEl>
                                        <p:attrNameLst>
                                          <p:attrName>style.visibility</p:attrName>
                                        </p:attrNameLst>
                                      </p:cBhvr>
                                      <p:to>
                                        <p:strVal val="visible"/>
                                      </p:to>
                                    </p:set>
                                    <p:animEffect transition="in" filter="fade">
                                      <p:cBhvr>
                                        <p:cTn id="11" dur="500"/>
                                        <p:tgtEl>
                                          <p:spTgt spid="54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8705" name="Rectangle 4"/>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حل ثايل</a:t>
            </a:r>
            <a:endParaRPr lang="en-US" b="1" dirty="0">
              <a:latin typeface="Arial" panose="020B0604020202020204" pitchFamily="34" charset="0"/>
              <a:ea typeface="ＭＳ Ｐゴシック" charset="0"/>
              <a:cs typeface="Arial" panose="020B0604020202020204" pitchFamily="34" charset="0"/>
            </a:endParaRPr>
          </a:p>
        </p:txBody>
      </p:sp>
      <p:sp>
        <p:nvSpPr>
          <p:cNvPr id="546819" name="Rectangle 3"/>
          <p:cNvSpPr>
            <a:spLocks noGrp="1" noChangeArrowheads="1"/>
          </p:cNvSpPr>
          <p:nvPr>
            <p:ph type="body" idx="1"/>
          </p:nvPr>
        </p:nvSpPr>
        <p:spPr>
          <a:xfrm>
            <a:off x="1219200" y="1600200"/>
            <a:ext cx="7924800" cy="4495800"/>
          </a:xfrm>
        </p:spPr>
        <p:txBody>
          <a:bodyPr/>
          <a:lstStyle/>
          <a:p>
            <a:pPr marL="635000" indent="-635000" algn="r" rtl="1">
              <a:buClr>
                <a:schemeClr val="accent1"/>
              </a:buClr>
              <a:buSzTx/>
              <a:buNone/>
            </a:pPr>
            <a:r>
              <a:rPr lang="ar-JO" b="1" dirty="0">
                <a:latin typeface="Arial" panose="020B0604020202020204" pitchFamily="34" charset="0"/>
                <a:ea typeface="ＭＳ Ｐゴシック" charset="0"/>
                <a:cs typeface="Arial" panose="020B0604020202020204" pitchFamily="34" charset="0"/>
              </a:rPr>
              <a:t>ب.</a:t>
            </a:r>
            <a:r>
              <a:rPr lang="en-US" b="1" dirty="0">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ea typeface="ＭＳ Ｐゴシック" charset="0"/>
                <a:cs typeface="Arial" panose="020B0604020202020204" pitchFamily="34" charset="0"/>
              </a:rPr>
              <a:t>بعض </a:t>
            </a:r>
            <a:r>
              <a:rPr lang="ar-JO" b="1" dirty="0">
                <a:solidFill>
                  <a:srgbClr val="FFC000"/>
                </a:solidFill>
                <a:latin typeface="Arial" panose="020B0604020202020204" pitchFamily="34" charset="0"/>
                <a:ea typeface="ＭＳ Ｐゴシック" charset="0"/>
                <a:cs typeface="Arial" panose="020B0604020202020204" pitchFamily="34" charset="0"/>
              </a:rPr>
              <a:t>الولاءات المشتركة </a:t>
            </a:r>
            <a:r>
              <a:rPr lang="ar-JO" b="1" dirty="0">
                <a:latin typeface="Arial" panose="020B0604020202020204" pitchFamily="34" charset="0"/>
                <a:ea typeface="ＭＳ Ｐゴシック" charset="0"/>
                <a:cs typeface="Arial" panose="020B0604020202020204" pitchFamily="34" charset="0"/>
              </a:rPr>
              <a:t>في إسرائيل ويهوذا</a:t>
            </a:r>
            <a:endParaRPr lang="en-US" b="1" dirty="0">
              <a:latin typeface="Arial" panose="020B0604020202020204" pitchFamily="34" charset="0"/>
              <a:ea typeface="ＭＳ Ｐゴシック" charset="0"/>
              <a:cs typeface="Arial" panose="020B0604020202020204" pitchFamily="34" charset="0"/>
            </a:endParaRPr>
          </a:p>
          <a:p>
            <a:pPr marL="635000" indent="-635000" algn="r" rtl="1">
              <a:buClr>
                <a:schemeClr val="accent1"/>
              </a:buClr>
              <a:buSzTx/>
              <a:buNone/>
            </a:pPr>
            <a:r>
              <a:rPr lang="ar-JO" b="1" dirty="0">
                <a:latin typeface="Arial" panose="020B0604020202020204" pitchFamily="34" charset="0"/>
                <a:ea typeface="ＭＳ Ｐゴシック" charset="0"/>
                <a:cs typeface="Arial" panose="020B0604020202020204" pitchFamily="34" charset="0"/>
              </a:rPr>
              <a:t>ت.</a:t>
            </a:r>
            <a:r>
              <a:rPr lang="en-US" b="1" dirty="0">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ea typeface="ＭＳ Ｐゴシック" charset="0"/>
                <a:cs typeface="Arial" panose="020B0604020202020204" pitchFamily="34" charset="0"/>
              </a:rPr>
              <a:t>حالتين من </a:t>
            </a:r>
            <a:r>
              <a:rPr lang="ar-JO" b="1" dirty="0">
                <a:solidFill>
                  <a:srgbClr val="FFC000"/>
                </a:solidFill>
                <a:latin typeface="Arial" panose="020B0604020202020204" pitchFamily="34" charset="0"/>
                <a:ea typeface="ＭＳ Ｐゴシック" charset="0"/>
                <a:cs typeface="Arial" panose="020B0604020202020204" pitchFamily="34" charset="0"/>
              </a:rPr>
              <a:t>الحكام المتنافسين </a:t>
            </a:r>
            <a:r>
              <a:rPr lang="ar-JO" b="1" dirty="0">
                <a:latin typeface="Arial" panose="020B0604020202020204" pitchFamily="34" charset="0"/>
                <a:ea typeface="ＭＳ Ｐゴシック" charset="0"/>
                <a:cs typeface="Arial" panose="020B0604020202020204" pitchFamily="34" charset="0"/>
              </a:rPr>
              <a:t>في إسرائيل</a:t>
            </a:r>
            <a:endParaRPr lang="en-US" b="1" dirty="0">
              <a:latin typeface="Arial" panose="020B0604020202020204" pitchFamily="34" charset="0"/>
              <a:ea typeface="ＭＳ Ｐゴシック" charset="0"/>
              <a:cs typeface="Arial" panose="020B0604020202020204" pitchFamily="34" charset="0"/>
            </a:endParaRPr>
          </a:p>
          <a:p>
            <a:pPr marL="635000" indent="-635000" algn="r" rtl="1">
              <a:buClr>
                <a:schemeClr val="accent1"/>
              </a:buClr>
              <a:buSzTx/>
              <a:buNone/>
            </a:pPr>
            <a:r>
              <a:rPr lang="ar-JO" b="1" dirty="0">
                <a:latin typeface="Arial" panose="020B0604020202020204" pitchFamily="34" charset="0"/>
                <a:ea typeface="ＭＳ Ｐゴシック" charset="0"/>
                <a:cs typeface="Arial" panose="020B0604020202020204" pitchFamily="34" charset="0"/>
              </a:rPr>
              <a:t>ث.</a:t>
            </a:r>
            <a:r>
              <a:rPr lang="en-US" b="1" dirty="0">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ea typeface="ＭＳ Ｐゴシック" charset="0"/>
                <a:cs typeface="Arial" panose="020B0604020202020204" pitchFamily="34" charset="0"/>
              </a:rPr>
              <a:t>تم إدراج بعض التوافقات في الملوك الثاني 17 و18 بواسطة </a:t>
            </a:r>
            <a:r>
              <a:rPr lang="ar-JO" b="1" dirty="0">
                <a:solidFill>
                  <a:srgbClr val="FFC000"/>
                </a:solidFill>
                <a:latin typeface="Arial" panose="020B0604020202020204" pitchFamily="34" charset="0"/>
                <a:ea typeface="ＭＳ Ｐゴシック" charset="0"/>
                <a:cs typeface="Arial" panose="020B0604020202020204" pitchFamily="34" charset="0"/>
              </a:rPr>
              <a:t>يد متأخرة </a:t>
            </a:r>
            <a:r>
              <a:rPr lang="ar-JO" b="1" dirty="0">
                <a:latin typeface="Arial" panose="020B0604020202020204" pitchFamily="34" charset="0"/>
                <a:ea typeface="ＭＳ Ｐゴシック" charset="0"/>
                <a:cs typeface="Arial" panose="020B0604020202020204" pitchFamily="34" charset="0"/>
              </a:rPr>
              <a:t>بعيدًا عن الانسجام مع النمط الأصلي للعهود</a:t>
            </a:r>
            <a:endParaRPr lang="en-US" b="1" dirty="0">
              <a:latin typeface="Arial" panose="020B0604020202020204" pitchFamily="34" charset="0"/>
              <a:ea typeface="ＭＳ Ｐゴシック" charset="0"/>
              <a:cs typeface="Arial" panose="020B0604020202020204" pitchFamily="34" charset="0"/>
            </a:endParaRPr>
          </a:p>
        </p:txBody>
      </p:sp>
      <p:sp>
        <p:nvSpPr>
          <p:cNvPr id="5" name="Text Box 10"/>
          <p:cNvSpPr txBox="1">
            <a:spLocks noChangeArrowheads="1"/>
          </p:cNvSpPr>
          <p:nvPr/>
        </p:nvSpPr>
        <p:spPr bwMode="auto">
          <a:xfrm>
            <a:off x="8298269" y="73025"/>
            <a:ext cx="704039" cy="461665"/>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94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p:nvPr>
        </p:nvSpPr>
        <p:spPr>
          <a:xfrm>
            <a:off x="611188" y="-76200"/>
            <a:ext cx="7618412" cy="685800"/>
          </a:xfrm>
        </p:spPr>
        <p:txBody>
          <a:bodyPr/>
          <a:lstStyle/>
          <a:p>
            <a:pPr algn="ctr">
              <a:defRPr/>
            </a:pPr>
            <a:r>
              <a:rPr kumimoji="0" lang="ar-JO" sz="3200" b="1" dirty="0">
                <a:solidFill>
                  <a:schemeClr val="tx1"/>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58723"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232 و342</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3">
            <a:extLst>
              <a:ext uri="{FF2B5EF4-FFF2-40B4-BE49-F238E27FC236}">
                <a16:creationId xmlns:a16="http://schemas.microsoft.com/office/drawing/2014/main" id="{421F667F-D503-504F-B7F6-72263B3D43DA}"/>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kern="0" dirty="0">
                <a:solidFill>
                  <a:srgbClr val="FFFFFF"/>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6223138"/>
      </p:ext>
    </p:extLst>
  </p:cSld>
  <p:clrMapOvr>
    <a:masterClrMapping/>
  </p:clrMapOvr>
  <p:transition spd="med">
    <p:zoom dir="in"/>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8091" y="561975"/>
            <a:ext cx="9602091" cy="6296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p:nvPr>
        </p:nvSpPr>
        <p:spPr>
          <a:xfrm>
            <a:off x="611188" y="-76200"/>
            <a:ext cx="7618412" cy="685800"/>
          </a:xfrm>
        </p:spPr>
        <p:txBody>
          <a:bodyPr/>
          <a:lstStyle/>
          <a:p>
            <a:pPr algn="ctr">
              <a:defRPr/>
            </a:pPr>
            <a:r>
              <a:rPr kumimoji="0" lang="ar-JO" sz="2400" b="1" dirty="0">
                <a:solidFill>
                  <a:schemeClr val="tx1"/>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24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58723"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232 و342</a:t>
            </a:r>
            <a:endParaRPr kumimoji="0" lang="en-US" sz="1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2" descr="Whitcomb Char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489"/>
          <a:stretch/>
        </p:blipFill>
        <p:spPr bwMode="auto">
          <a:xfrm>
            <a:off x="5292080" y="5805264"/>
            <a:ext cx="3862638" cy="44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a:extLst>
              <a:ext uri="{FF2B5EF4-FFF2-40B4-BE49-F238E27FC236}">
                <a16:creationId xmlns:a16="http://schemas.microsoft.com/office/drawing/2014/main" id="{332A7164-5DC7-AB4E-9921-4C2136836CEB}"/>
              </a:ext>
            </a:extLst>
          </p:cNvPr>
          <p:cNvSpPr txBox="1">
            <a:spLocks noChangeArrowheads="1"/>
          </p:cNvSpPr>
          <p:nvPr/>
        </p:nvSpPr>
        <p:spPr bwMode="auto">
          <a:xfrm>
            <a:off x="4932040" y="5739284"/>
            <a:ext cx="4211960" cy="48914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kern="0" dirty="0">
                <a:solidFill>
                  <a:srgbClr val="FFFFFF"/>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0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4753210"/>
      </p:ext>
    </p:extLst>
  </p:cSld>
  <p:clrMapOvr>
    <a:masterClrMapping/>
  </p:clrMapOvr>
  <p:transition spd="med">
    <p:zoom dir="in"/>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092825"/>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مُؤسَساً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380916893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ffectLst/>
                <a:ea typeface="ＭＳ Ｐゴシック" charset="0"/>
              </a:rPr>
              <a:t>دعونا ندرس   النص الكتابي</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الكتاب المقدس:</a:t>
            </a:r>
          </a:p>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سفراً سفراً</a:t>
            </a:r>
            <a:endParaRPr lang="en-US" sz="5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4938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أوه, لا... لقد وصلت إلى سلسلة النسب</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في برنامج قراءتي للكتاب المقدس ثانيةً</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054421"/>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يُعطى المنظور الروحي </a:t>
            </a: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لتأسيس</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مملكة داود لتشجيع البقية، مع حفظ الله لسلالة داود وتوجيه تحذير لهم إلى عبادة الهيكل الصحيحة - وليس عبادة الأصنام التي حدثت في الماضي.</a:t>
            </a:r>
            <a:endPar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262</a:t>
            </a:r>
          </a:p>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41</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248F821C-DE1E-3E68-1536-598314752FB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14160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8800" b="1" dirty="0">
                <a:solidFill>
                  <a:schemeClr val="bg1"/>
                </a:solidFill>
                <a:latin typeface="Arial" panose="020B0604020202020204" pitchFamily="34" charset="0"/>
                <a:cs typeface="Arial" panose="020B0604020202020204" pitchFamily="34" charset="0"/>
              </a:rPr>
              <a:t>سلسلة النسب</a:t>
            </a:r>
            <a:endParaRPr lang="en-US" sz="8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331574"/>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0078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3200" b="1" dirty="0">
                <a:solidFill>
                  <a:schemeClr val="bg1"/>
                </a:solidFill>
                <a:latin typeface="Arial" panose="020B0604020202020204" pitchFamily="34" charset="0"/>
                <a:cs typeface="Arial" panose="020B0604020202020204" pitchFamily="34" charset="0"/>
              </a:rPr>
              <a:t>هذه طريقة رائعة لتعويض نومك؟</a:t>
            </a:r>
            <a:endParaRPr lang="en-US" sz="32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1054100"/>
            <a:ext cx="9144000" cy="4730496"/>
          </a:xfrm>
          <a:prstGeom prst="rect">
            <a:avLst/>
          </a:prstGeom>
        </p:spPr>
      </p:pic>
    </p:spTree>
    <p:extLst>
      <p:ext uri="{BB962C8B-B14F-4D97-AF65-F5344CB8AC3E}">
        <p14:creationId xmlns:p14="http://schemas.microsoft.com/office/powerpoint/2010/main" val="16413603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6309320"/>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2400" b="1" dirty="0">
                <a:solidFill>
                  <a:schemeClr val="bg1"/>
                </a:solidFill>
                <a:latin typeface="Arial" panose="020B0604020202020204" pitchFamily="34" charset="0"/>
                <a:cs typeface="Arial" panose="020B0604020202020204" pitchFamily="34" charset="0"/>
              </a:rPr>
              <a:t>العرش فارغ ولكن نسل داود مستمر</a:t>
            </a:r>
            <a:endParaRPr lang="en-US" sz="24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8800" b="1" dirty="0">
                <a:solidFill>
                  <a:schemeClr val="bg1"/>
                </a:solidFill>
                <a:latin typeface="Arial" panose="020B0604020202020204" pitchFamily="34" charset="0"/>
                <a:cs typeface="Arial" panose="020B0604020202020204" pitchFamily="34" charset="0"/>
              </a:rPr>
              <a:t>سلسلة النسب</a:t>
            </a:r>
            <a:endParaRPr lang="en-US" sz="8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1118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المملكة     المتحدة</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2"/>
            <a:ext cx="5537506"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صم 8 – 1 مل 11</a:t>
            </a:r>
          </a:p>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1 – 2 أخ 9</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6"/>
          <p:cNvSpPr txBox="1">
            <a:spLocks noChangeArrowheads="1"/>
          </p:cNvSpPr>
          <p:nvPr/>
        </p:nvSpPr>
        <p:spPr bwMode="auto">
          <a:xfrm>
            <a:off x="7247466" y="5384800"/>
            <a:ext cx="1842397"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الممالك    المحتلة    بالأحمر</a:t>
            </a:r>
            <a:endParaRPr lang="en-US"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1" name="Line 40"/>
          <p:cNvSpPr>
            <a:spLocks noChangeShapeType="1"/>
          </p:cNvSpPr>
          <p:nvPr/>
        </p:nvSpPr>
        <p:spPr bwMode="auto">
          <a:xfrm rot="20390226" flipH="1">
            <a:off x="7984323" y="437487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2" name="Line 40"/>
          <p:cNvSpPr>
            <a:spLocks noChangeShapeType="1"/>
          </p:cNvSpPr>
          <p:nvPr/>
        </p:nvSpPr>
        <p:spPr bwMode="auto">
          <a:xfrm rot="20390226">
            <a:off x="6837575"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4517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a:extLst>
            <a:ext uri="{FF2B5EF4-FFF2-40B4-BE49-F238E27FC236}">
              <a16:creationId xmlns:a16="http://schemas.microsoft.com/office/drawing/2014/main" id="{3AFCADC1-7CAA-B645-84D3-D5F3A39DAF36}"/>
            </a:ext>
          </a:extLst>
        </p:cNvPr>
        <p:cNvGrpSpPr/>
        <p:nvPr/>
      </p:nvGrpSpPr>
      <p:grpSpPr>
        <a:xfrm>
          <a:off x="0" y="0"/>
          <a:ext cx="0" cy="0"/>
          <a:chOff x="0" y="0"/>
          <a:chExt cx="0" cy="0"/>
        </a:xfrm>
      </p:grpSpPr>
      <p:sp>
        <p:nvSpPr>
          <p:cNvPr id="269314" name="Rectangle 2">
            <a:extLst>
              <a:ext uri="{FF2B5EF4-FFF2-40B4-BE49-F238E27FC236}">
                <a16:creationId xmlns:a16="http://schemas.microsoft.com/office/drawing/2014/main" id="{992AE1CE-BB56-28D2-5F7D-438403571E85}"/>
              </a:ext>
            </a:extLst>
          </p:cNvPr>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منطقية صموئيل، الملوك وأخبار الأيام</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9315" name="Rectangle 4">
            <a:extLst>
              <a:ext uri="{FF2B5EF4-FFF2-40B4-BE49-F238E27FC236}">
                <a16:creationId xmlns:a16="http://schemas.microsoft.com/office/drawing/2014/main" id="{9012F1F1-CB89-6B9C-7648-B826D7FF520C}"/>
              </a:ext>
            </a:extLst>
          </p:cNvPr>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16" name="Rectangle 5">
            <a:extLst>
              <a:ext uri="{FF2B5EF4-FFF2-40B4-BE49-F238E27FC236}">
                <a16:creationId xmlns:a16="http://schemas.microsoft.com/office/drawing/2014/main" id="{1BA29472-DC6F-572C-14E0-B8DD1B31A548}"/>
              </a:ext>
            </a:extLst>
          </p:cNvPr>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17" name="Rectangle 6">
            <a:extLst>
              <a:ext uri="{FF2B5EF4-FFF2-40B4-BE49-F238E27FC236}">
                <a16:creationId xmlns:a16="http://schemas.microsoft.com/office/drawing/2014/main" id="{313D9F7A-28D8-4C7B-A9D9-AAEC0A01B22B}"/>
              </a:ext>
            </a:extLst>
          </p:cNvPr>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18" name="Rectangle 7">
            <a:extLst>
              <a:ext uri="{FF2B5EF4-FFF2-40B4-BE49-F238E27FC236}">
                <a16:creationId xmlns:a16="http://schemas.microsoft.com/office/drawing/2014/main" id="{0888A696-5645-EE03-55D7-71C778FD5BFA}"/>
              </a:ext>
            </a:extLst>
          </p:cNvPr>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الأسفار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19" name="Rectangle 8">
            <a:extLst>
              <a:ext uri="{FF2B5EF4-FFF2-40B4-BE49-F238E27FC236}">
                <a16:creationId xmlns:a16="http://schemas.microsoft.com/office/drawing/2014/main" id="{25E10F19-682A-2FC5-F72A-C63FFD8D704F}"/>
              </a:ext>
            </a:extLst>
          </p:cNvPr>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0" name="Rectangle 9">
            <a:extLst>
              <a:ext uri="{FF2B5EF4-FFF2-40B4-BE49-F238E27FC236}">
                <a16:creationId xmlns:a16="http://schemas.microsoft.com/office/drawing/2014/main" id="{A6FA5A76-2A7A-7D50-740F-366A412AFF4D}"/>
              </a:ext>
            </a:extLst>
          </p:cNvPr>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الملوك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1" name="Rectangle 10">
            <a:extLst>
              <a:ext uri="{FF2B5EF4-FFF2-40B4-BE49-F238E27FC236}">
                <a16:creationId xmlns:a16="http://schemas.microsoft.com/office/drawing/2014/main" id="{D58EC0CC-73D6-A05D-DBB6-2217DF2EF351}"/>
              </a:ext>
            </a:extLst>
          </p:cNvPr>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شاول</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2" name="Rectangle 11">
            <a:extLst>
              <a:ext uri="{FF2B5EF4-FFF2-40B4-BE49-F238E27FC236}">
                <a16:creationId xmlns:a16="http://schemas.microsoft.com/office/drawing/2014/main" id="{34835DB3-8CD2-B092-E99A-237C331E91E6}"/>
              </a:ext>
            </a:extLst>
          </p:cNvPr>
          <p:cNvSpPr>
            <a:spLocks noChangeArrowheads="1"/>
          </p:cNvSpPr>
          <p:nvPr/>
        </p:nvSpPr>
        <p:spPr bwMode="auto">
          <a:xfrm>
            <a:off x="2051720"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داود</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3" name="Rectangle 12">
            <a:extLst>
              <a:ext uri="{FF2B5EF4-FFF2-40B4-BE49-F238E27FC236}">
                <a16:creationId xmlns:a16="http://schemas.microsoft.com/office/drawing/2014/main" id="{84A21412-4F45-22E2-1A81-5EFE9F0B13F9}"/>
              </a:ext>
            </a:extLst>
          </p:cNvPr>
          <p:cNvSpPr>
            <a:spLocks noChangeArrowheads="1"/>
          </p:cNvSpPr>
          <p:nvPr/>
        </p:nvSpPr>
        <p:spPr bwMode="auto">
          <a:xfrm>
            <a:off x="2987824"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سليمان- أخزيا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4" name="Rectangle 13">
            <a:extLst>
              <a:ext uri="{FF2B5EF4-FFF2-40B4-BE49-F238E27FC236}">
                <a16:creationId xmlns:a16="http://schemas.microsoft.com/office/drawing/2014/main" id="{1828DE52-3C3B-6556-3813-F4F230494975}"/>
              </a:ext>
            </a:extLst>
          </p:cNvPr>
          <p:cNvSpPr>
            <a:spLocks noChangeArrowheads="1"/>
          </p:cNvSpPr>
          <p:nvPr/>
        </p:nvSpPr>
        <p:spPr bwMode="auto">
          <a:xfrm>
            <a:off x="5322515" y="3138488"/>
            <a:ext cx="1789634"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أخزيا-صدقيا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5" name="Rectangle 14">
            <a:extLst>
              <a:ext uri="{FF2B5EF4-FFF2-40B4-BE49-F238E27FC236}">
                <a16:creationId xmlns:a16="http://schemas.microsoft.com/office/drawing/2014/main" id="{3F8BC7E1-7AFE-8EF7-8CBB-4A4032F89B10}"/>
              </a:ext>
            </a:extLst>
          </p:cNvPr>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6" name="Rectangle 15">
            <a:extLst>
              <a:ext uri="{FF2B5EF4-FFF2-40B4-BE49-F238E27FC236}">
                <a16:creationId xmlns:a16="http://schemas.microsoft.com/office/drawing/2014/main" id="{65F45153-FA88-717E-7421-60645E4B28D5}"/>
              </a:ext>
            </a:extLst>
          </p:cNvPr>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التواريخ</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7" name="Rectangle 16">
            <a:extLst>
              <a:ext uri="{FF2B5EF4-FFF2-40B4-BE49-F238E27FC236}">
                <a16:creationId xmlns:a16="http://schemas.microsoft.com/office/drawing/2014/main" id="{3D45B444-DA7A-1D11-422B-BF124AF16BDB}"/>
              </a:ext>
            </a:extLst>
          </p:cNvPr>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1043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8" name="Rectangle 17">
            <a:extLst>
              <a:ext uri="{FF2B5EF4-FFF2-40B4-BE49-F238E27FC236}">
                <a16:creationId xmlns:a16="http://schemas.microsoft.com/office/drawing/2014/main" id="{A86BA30A-0DE2-8494-5A8B-CE093AF8E4D6}"/>
              </a:ext>
            </a:extLst>
          </p:cNvPr>
          <p:cNvSpPr>
            <a:spLocks noChangeArrowheads="1"/>
          </p:cNvSpPr>
          <p:nvPr/>
        </p:nvSpPr>
        <p:spPr bwMode="auto">
          <a:xfrm>
            <a:off x="2023194"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1011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9" name="Rectangle 18">
            <a:extLst>
              <a:ext uri="{FF2B5EF4-FFF2-40B4-BE49-F238E27FC236}">
                <a16:creationId xmlns:a16="http://schemas.microsoft.com/office/drawing/2014/main" id="{6813EC0E-EBA4-00A4-1573-65855C21707D}"/>
              </a:ext>
            </a:extLst>
          </p:cNvPr>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971</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931</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852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0" name="Rectangle 19">
            <a:extLst>
              <a:ext uri="{FF2B5EF4-FFF2-40B4-BE49-F238E27FC236}">
                <a16:creationId xmlns:a16="http://schemas.microsoft.com/office/drawing/2014/main" id="{BA74AB9F-1E23-AE08-7321-B52C8CAE214B}"/>
              </a:ext>
            </a:extLst>
          </p:cNvPr>
          <p:cNvSpPr>
            <a:spLocks noChangeArrowheads="1"/>
          </p:cNvSpPr>
          <p:nvPr/>
        </p:nvSpPr>
        <p:spPr bwMode="auto">
          <a:xfrm>
            <a:off x="5562600" y="4173538"/>
            <a:ext cx="2081234"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852</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722</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586</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560</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1" name="Rectangle 20">
            <a:extLst>
              <a:ext uri="{FF2B5EF4-FFF2-40B4-BE49-F238E27FC236}">
                <a16:creationId xmlns:a16="http://schemas.microsoft.com/office/drawing/2014/main" id="{B3E2D07F-8EB5-E63C-44FA-BEDBF913D583}"/>
              </a:ext>
            </a:extLst>
          </p:cNvPr>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538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2" name="Rectangle 21">
            <a:extLst>
              <a:ext uri="{FF2B5EF4-FFF2-40B4-BE49-F238E27FC236}">
                <a16:creationId xmlns:a16="http://schemas.microsoft.com/office/drawing/2014/main" id="{12361188-4CC0-BA4D-C84E-61C9D4C10D08}"/>
              </a:ext>
            </a:extLst>
          </p:cNvPr>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3" name="Rectangle 22">
            <a:extLst>
              <a:ext uri="{FF2B5EF4-FFF2-40B4-BE49-F238E27FC236}">
                <a16:creationId xmlns:a16="http://schemas.microsoft.com/office/drawing/2014/main" id="{81432714-C3A5-C8D0-5CD5-1D4DA6F58ACB}"/>
              </a:ext>
            </a:extLst>
          </p:cNvPr>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المملكة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4" name="Rectangle 23">
            <a:extLst>
              <a:ext uri="{FF2B5EF4-FFF2-40B4-BE49-F238E27FC236}">
                <a16:creationId xmlns:a16="http://schemas.microsoft.com/office/drawing/2014/main" id="{A30FA3AF-1780-EDBF-3F2C-626FFF9702B3}"/>
              </a:ext>
            </a:extLst>
          </p:cNvPr>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متحدة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69335" name="Rectangle 24">
            <a:extLst>
              <a:ext uri="{FF2B5EF4-FFF2-40B4-BE49-F238E27FC236}">
                <a16:creationId xmlns:a16="http://schemas.microsoft.com/office/drawing/2014/main" id="{2CC0045D-3E84-3C00-58E1-125B4FEF6196}"/>
              </a:ext>
            </a:extLst>
          </p:cNvPr>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منقسمة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69336" name="Rectangle 25">
            <a:extLst>
              <a:ext uri="{FF2B5EF4-FFF2-40B4-BE49-F238E27FC236}">
                <a16:creationId xmlns:a16="http://schemas.microsoft.com/office/drawing/2014/main" id="{AE93CF94-D7DB-ED72-2AF4-469A8CB12876}"/>
              </a:ext>
            </a:extLst>
          </p:cNvPr>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باقية</a:t>
            </a:r>
            <a:endPar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7" name="Rectangle 26">
            <a:extLst>
              <a:ext uri="{FF2B5EF4-FFF2-40B4-BE49-F238E27FC236}">
                <a16:creationId xmlns:a16="http://schemas.microsoft.com/office/drawing/2014/main" id="{6633211D-A0EB-7745-603D-4BCDA187C723}"/>
              </a:ext>
            </a:extLst>
          </p:cNvPr>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عائدة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69338" name="Group 27">
            <a:extLst>
              <a:ext uri="{FF2B5EF4-FFF2-40B4-BE49-F238E27FC236}">
                <a16:creationId xmlns:a16="http://schemas.microsoft.com/office/drawing/2014/main" id="{BAB78EE1-DFF3-DB7F-8FC6-368622AF66D4}"/>
              </a:ext>
            </a:extLst>
          </p:cNvPr>
          <p:cNvGrpSpPr>
            <a:grpSpLocks/>
          </p:cNvGrpSpPr>
          <p:nvPr/>
        </p:nvGrpSpPr>
        <p:grpSpPr bwMode="auto">
          <a:xfrm>
            <a:off x="2076450" y="1295400"/>
            <a:ext cx="1157288" cy="1036638"/>
            <a:chOff x="1063" y="0"/>
            <a:chExt cx="620" cy="518"/>
          </a:xfrm>
        </p:grpSpPr>
        <p:sp>
          <p:nvSpPr>
            <p:cNvPr id="269362" name="Rectangle 28">
              <a:extLst>
                <a:ext uri="{FF2B5EF4-FFF2-40B4-BE49-F238E27FC236}">
                  <a16:creationId xmlns:a16="http://schemas.microsoft.com/office/drawing/2014/main" id="{9764FDD7-F595-081E-BA23-B6F0776C172D}"/>
                </a:ext>
              </a:extLst>
            </p:cNvPr>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63" name="Rectangle 29">
              <a:extLst>
                <a:ext uri="{FF2B5EF4-FFF2-40B4-BE49-F238E27FC236}">
                  <a16:creationId xmlns:a16="http://schemas.microsoft.com/office/drawing/2014/main" id="{4FBAC2BD-0F00-A71D-CCEB-5CC1A8F57D42}"/>
                </a:ext>
              </a:extLst>
            </p:cNvPr>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1          أخبار الأيام</a:t>
              </a:r>
              <a:endParaRPr kumimoji="0" lang="en-US" sz="20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69339" name="Group 30">
            <a:extLst>
              <a:ext uri="{FF2B5EF4-FFF2-40B4-BE49-F238E27FC236}">
                <a16:creationId xmlns:a16="http://schemas.microsoft.com/office/drawing/2014/main" id="{07C5545F-9049-0722-833C-514C11DBB5A7}"/>
              </a:ext>
            </a:extLst>
          </p:cNvPr>
          <p:cNvGrpSpPr>
            <a:grpSpLocks/>
          </p:cNvGrpSpPr>
          <p:nvPr/>
        </p:nvGrpSpPr>
        <p:grpSpPr bwMode="auto">
          <a:xfrm>
            <a:off x="3233738" y="1295400"/>
            <a:ext cx="4843462" cy="1036638"/>
            <a:chOff x="1683" y="0"/>
            <a:chExt cx="2515" cy="518"/>
          </a:xfrm>
        </p:grpSpPr>
        <p:sp>
          <p:nvSpPr>
            <p:cNvPr id="269360" name="Rectangle 31">
              <a:extLst>
                <a:ext uri="{FF2B5EF4-FFF2-40B4-BE49-F238E27FC236}">
                  <a16:creationId xmlns:a16="http://schemas.microsoft.com/office/drawing/2014/main" id="{24B8218C-BE7B-7EE8-03E9-CD4732A14FAD}"/>
                </a:ext>
              </a:extLst>
            </p:cNvPr>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2                                                     أخبار الأيام</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endParaRPr>
            </a:p>
          </p:txBody>
        </p:sp>
        <p:sp>
          <p:nvSpPr>
            <p:cNvPr id="269361" name="Rectangle 32">
              <a:extLst>
                <a:ext uri="{FF2B5EF4-FFF2-40B4-BE49-F238E27FC236}">
                  <a16:creationId xmlns:a16="http://schemas.microsoft.com/office/drawing/2014/main" id="{59E4E55C-A141-7340-DF9F-8947EB557CC9}"/>
                </a:ext>
              </a:extLst>
            </p:cNvPr>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69340" name="Group 33">
            <a:extLst>
              <a:ext uri="{FF2B5EF4-FFF2-40B4-BE49-F238E27FC236}">
                <a16:creationId xmlns:a16="http://schemas.microsoft.com/office/drawing/2014/main" id="{0BA8A836-0735-3531-2F31-1D91DC43C974}"/>
              </a:ext>
            </a:extLst>
          </p:cNvPr>
          <p:cNvGrpSpPr>
            <a:grpSpLocks/>
          </p:cNvGrpSpPr>
          <p:nvPr/>
        </p:nvGrpSpPr>
        <p:grpSpPr bwMode="auto">
          <a:xfrm>
            <a:off x="762000" y="2332038"/>
            <a:ext cx="1274763" cy="806450"/>
            <a:chOff x="444" y="518"/>
            <a:chExt cx="683" cy="403"/>
          </a:xfrm>
        </p:grpSpPr>
        <p:sp>
          <p:nvSpPr>
            <p:cNvPr id="269358" name="Rectangle 34">
              <a:extLst>
                <a:ext uri="{FF2B5EF4-FFF2-40B4-BE49-F238E27FC236}">
                  <a16:creationId xmlns:a16="http://schemas.microsoft.com/office/drawing/2014/main" id="{1129433B-20ED-0587-1DD9-5DDA1346CDD2}"/>
                </a:ext>
              </a:extLst>
            </p:cNvPr>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1   صموئيل</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endParaRPr>
            </a:p>
          </p:txBody>
        </p:sp>
        <p:sp>
          <p:nvSpPr>
            <p:cNvPr id="269359" name="Rectangle 35">
              <a:extLst>
                <a:ext uri="{FF2B5EF4-FFF2-40B4-BE49-F238E27FC236}">
                  <a16:creationId xmlns:a16="http://schemas.microsoft.com/office/drawing/2014/main" id="{48DC84DB-7FF4-4302-8317-61F10562AE32}"/>
                </a:ext>
              </a:extLst>
            </p:cNvPr>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41" name="Rectangle 36">
            <a:extLst>
              <a:ext uri="{FF2B5EF4-FFF2-40B4-BE49-F238E27FC236}">
                <a16:creationId xmlns:a16="http://schemas.microsoft.com/office/drawing/2014/main" id="{A833A64E-4DC7-6980-D1E7-E7317495922F}"/>
              </a:ext>
            </a:extLst>
          </p:cNvPr>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2   صموئيل</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endParaRPr>
          </a:p>
        </p:txBody>
      </p:sp>
      <p:sp>
        <p:nvSpPr>
          <p:cNvPr id="269342" name="Rectangle 37">
            <a:extLst>
              <a:ext uri="{FF2B5EF4-FFF2-40B4-BE49-F238E27FC236}">
                <a16:creationId xmlns:a16="http://schemas.microsoft.com/office/drawing/2014/main" id="{ABDF8C25-E17D-1619-A1D0-3E0F6A4C03F0}"/>
              </a:ext>
            </a:extLst>
          </p:cNvPr>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69343" name="Group 38">
            <a:extLst>
              <a:ext uri="{FF2B5EF4-FFF2-40B4-BE49-F238E27FC236}">
                <a16:creationId xmlns:a16="http://schemas.microsoft.com/office/drawing/2014/main" id="{09468FA9-90BB-2BF8-2999-CAFDFC0288CB}"/>
              </a:ext>
            </a:extLst>
          </p:cNvPr>
          <p:cNvGrpSpPr>
            <a:grpSpLocks/>
          </p:cNvGrpSpPr>
          <p:nvPr/>
        </p:nvGrpSpPr>
        <p:grpSpPr bwMode="auto">
          <a:xfrm>
            <a:off x="3233738" y="2332038"/>
            <a:ext cx="1986334" cy="806450"/>
            <a:chOff x="1747" y="518"/>
            <a:chExt cx="1443" cy="403"/>
          </a:xfrm>
        </p:grpSpPr>
        <p:sp>
          <p:nvSpPr>
            <p:cNvPr id="124967" name="Rectangle 39">
              <a:extLst>
                <a:ext uri="{FF2B5EF4-FFF2-40B4-BE49-F238E27FC236}">
                  <a16:creationId xmlns:a16="http://schemas.microsoft.com/office/drawing/2014/main" id="{37BD1B94-EE7E-715A-05D3-FE873B8AAE6E}"/>
                </a:ext>
              </a:extLst>
            </p:cNvPr>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1                 ملوك</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Times New Roman" charset="0"/>
                <a:cs typeface="Arial" panose="020B0604020202020204" pitchFamily="34" charset="0"/>
              </a:endParaRPr>
            </a:p>
          </p:txBody>
        </p:sp>
        <p:sp>
          <p:nvSpPr>
            <p:cNvPr id="269357" name="Rectangle 40">
              <a:extLst>
                <a:ext uri="{FF2B5EF4-FFF2-40B4-BE49-F238E27FC236}">
                  <a16:creationId xmlns:a16="http://schemas.microsoft.com/office/drawing/2014/main" id="{A6CAEE5E-9011-72A2-735D-5A0B36DB6F7A}"/>
                </a:ext>
              </a:extLst>
            </p:cNvPr>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69344" name="Group 41">
            <a:extLst>
              <a:ext uri="{FF2B5EF4-FFF2-40B4-BE49-F238E27FC236}">
                <a16:creationId xmlns:a16="http://schemas.microsoft.com/office/drawing/2014/main" id="{77750618-47D9-6228-9F4B-5C3A02AE8835}"/>
              </a:ext>
            </a:extLst>
          </p:cNvPr>
          <p:cNvGrpSpPr>
            <a:grpSpLocks/>
          </p:cNvGrpSpPr>
          <p:nvPr/>
        </p:nvGrpSpPr>
        <p:grpSpPr bwMode="auto">
          <a:xfrm>
            <a:off x="5148064" y="2332038"/>
            <a:ext cx="1862336" cy="806450"/>
            <a:chOff x="3190" y="518"/>
            <a:chExt cx="895" cy="403"/>
          </a:xfrm>
        </p:grpSpPr>
        <p:sp>
          <p:nvSpPr>
            <p:cNvPr id="124970" name="Rectangle 42">
              <a:extLst>
                <a:ext uri="{FF2B5EF4-FFF2-40B4-BE49-F238E27FC236}">
                  <a16:creationId xmlns:a16="http://schemas.microsoft.com/office/drawing/2014/main" id="{19DC91FF-C16C-0A50-069C-42AA5D3F0E2D}"/>
                </a:ext>
              </a:extLst>
            </p:cNvPr>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2              ملوك</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Times New Roman" charset="0"/>
                <a:cs typeface="Arial" panose="020B0604020202020204" pitchFamily="34" charset="0"/>
              </a:endParaRPr>
            </a:p>
          </p:txBody>
        </p:sp>
        <p:sp>
          <p:nvSpPr>
            <p:cNvPr id="269355" name="Rectangle 43">
              <a:extLst>
                <a:ext uri="{FF2B5EF4-FFF2-40B4-BE49-F238E27FC236}">
                  <a16:creationId xmlns:a16="http://schemas.microsoft.com/office/drawing/2014/main" id="{A43F7EF1-1662-6191-E811-56257177E893}"/>
                </a:ext>
              </a:extLst>
            </p:cNvPr>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pic>
        <p:nvPicPr>
          <p:cNvPr id="124972" name="Picture 44" descr="pij2qvyc[1]">
            <a:extLst>
              <a:ext uri="{FF2B5EF4-FFF2-40B4-BE49-F238E27FC236}">
                <a16:creationId xmlns:a16="http://schemas.microsoft.com/office/drawing/2014/main" id="{BE2BF7EB-10BD-EBF8-13DA-31AD7263DB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a:extLst>
              <a:ext uri="{FF2B5EF4-FFF2-40B4-BE49-F238E27FC236}">
                <a16:creationId xmlns:a16="http://schemas.microsoft.com/office/drawing/2014/main" id="{50CD3075-20C8-A2B3-A004-F58EE1051D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a:extLst>
              <a:ext uri="{FF2B5EF4-FFF2-40B4-BE49-F238E27FC236}">
                <a16:creationId xmlns:a16="http://schemas.microsoft.com/office/drawing/2014/main" id="{EE7321DF-FF45-A77E-30FB-97B3AA61168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a:extLst>
              <a:ext uri="{FF2B5EF4-FFF2-40B4-BE49-F238E27FC236}">
                <a16:creationId xmlns:a16="http://schemas.microsoft.com/office/drawing/2014/main" id="{4C339096-CC0B-BC0F-B956-CB451C3510C0}"/>
              </a:ext>
            </a:extLst>
          </p:cNvPr>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76" name="AutoShape 48">
            <a:extLst>
              <a:ext uri="{FF2B5EF4-FFF2-40B4-BE49-F238E27FC236}">
                <a16:creationId xmlns:a16="http://schemas.microsoft.com/office/drawing/2014/main" id="{8F40819E-CACB-6F57-0E88-4C7CE55C15CB}"/>
              </a:ext>
            </a:extLst>
          </p:cNvPr>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77" name="AutoShape 49">
            <a:extLst>
              <a:ext uri="{FF2B5EF4-FFF2-40B4-BE49-F238E27FC236}">
                <a16:creationId xmlns:a16="http://schemas.microsoft.com/office/drawing/2014/main" id="{860E2C95-06EA-9490-EF18-2C991101E7E0}"/>
              </a:ext>
            </a:extLst>
          </p:cNvPr>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24978" name="Picture 50" descr="j0295577">
            <a:extLst>
              <a:ext uri="{FF2B5EF4-FFF2-40B4-BE49-F238E27FC236}">
                <a16:creationId xmlns:a16="http://schemas.microsoft.com/office/drawing/2014/main" id="{894E4142-AD30-D35E-F038-87AA3775125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a:extLst>
              <a:ext uri="{FF2B5EF4-FFF2-40B4-BE49-F238E27FC236}">
                <a16:creationId xmlns:a16="http://schemas.microsoft.com/office/drawing/2014/main" id="{38FE05CE-7331-132F-AF81-43AC106C14B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a:extLst>
              <a:ext uri="{FF2B5EF4-FFF2-40B4-BE49-F238E27FC236}">
                <a16:creationId xmlns:a16="http://schemas.microsoft.com/office/drawing/2014/main" id="{D2D8B2CE-213F-FB69-FF83-10CD78D45B7E}"/>
              </a:ext>
            </a:extLst>
          </p:cNvPr>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220 264</a:t>
            </a:r>
          </a:p>
        </p:txBody>
      </p:sp>
    </p:spTree>
    <p:extLst>
      <p:ext uri="{BB962C8B-B14F-4D97-AF65-F5344CB8AC3E}">
        <p14:creationId xmlns:p14="http://schemas.microsoft.com/office/powerpoint/2010/main" val="4165717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استثمر الله ستة أسفار عن داود؟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354169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ar-JO" sz="4000" b="1" dirty="0">
                <a:solidFill>
                  <a:schemeClr val="bg1"/>
                </a:solidFill>
                <a:latin typeface="Arial" panose="020B0604020202020204" pitchFamily="34" charset="0"/>
                <a:cs typeface="Arial" panose="020B0604020202020204" pitchFamily="34" charset="0"/>
              </a:rPr>
              <a:t>سجلين تاريخيين لنفس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مبكر    قريب             من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متأخر    جداً بعد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3200" b="1" u="none" strike="noStrike" cap="none" normalizeH="0" baseline="0" dirty="0">
                <a:ln>
                  <a:noFill/>
                </a:ln>
                <a:solidFill>
                  <a:schemeClr val="tx1"/>
                </a:solidFill>
                <a:effectLst/>
                <a:latin typeface="Arial" panose="020B0604020202020204" pitchFamily="34" charset="0"/>
                <a:cs typeface="Arial" panose="020B0604020202020204" pitchFamily="34" charset="0"/>
              </a:rPr>
              <a:t>فترة تأمل</a:t>
            </a: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الملوك</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الأخبار</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0974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89091"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dirty="0">
                <a:solidFill>
                  <a:schemeClr val="bg1"/>
                </a:solidFill>
                <a:latin typeface="Arial" panose="020B0604020202020204" pitchFamily="34" charset="0"/>
                <a:ea typeface="+mn-ea"/>
                <a:cs typeface="Arial" panose="020B0604020202020204" pitchFamily="34" charset="0"/>
              </a:rPr>
              <a:t>Walk Through The Bible </a:t>
            </a:r>
            <a:r>
              <a:rPr lang="en-US" sz="2000" b="1" dirty="0">
                <a:solidFill>
                  <a:schemeClr val="bg1"/>
                </a:solidFill>
                <a:latin typeface="Arial" panose="020B0604020202020204" pitchFamily="34" charset="0"/>
                <a:ea typeface="Times New Roman" pitchFamily="-105" charset="0"/>
                <a:cs typeface="Arial" panose="020B0604020202020204" pitchFamily="34" charset="0"/>
              </a:rPr>
              <a:t>©</a:t>
            </a:r>
            <a:r>
              <a:rPr lang="en-US" sz="2000" b="1" dirty="0">
                <a:solidFill>
                  <a:schemeClr val="bg1"/>
                </a:solidFill>
                <a:latin typeface="Arial" panose="020B0604020202020204" pitchFamily="34" charset="0"/>
                <a:ea typeface="+mn-ea"/>
                <a:cs typeface="Arial" panose="020B0604020202020204" pitchFamily="34" charset="0"/>
              </a:rPr>
              <a:t>1989</a:t>
            </a:r>
          </a:p>
        </p:txBody>
      </p:sp>
      <p:sp>
        <p:nvSpPr>
          <p:cNvPr id="89092" name="Text Box 4"/>
          <p:cNvSpPr txBox="1">
            <a:spLocks noChangeArrowheads="1"/>
          </p:cNvSpPr>
          <p:nvPr/>
        </p:nvSpPr>
        <p:spPr bwMode="auto">
          <a:xfrm>
            <a:off x="0" y="76200"/>
            <a:ext cx="4643438"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افتتاحية عن داود</a:t>
            </a:r>
            <a:endParaRPr lang="en-US" sz="4400" b="1" dirty="0">
              <a:solidFill>
                <a:schemeClr val="bg1"/>
              </a:solidFill>
              <a:latin typeface="Arial" panose="020B0604020202020204" pitchFamily="34" charset="0"/>
              <a:ea typeface="+mn-ea"/>
              <a:cs typeface="Arial" panose="020B0604020202020204" pitchFamily="34" charset="0"/>
            </a:endParaRPr>
          </a:p>
        </p:txBody>
      </p:sp>
      <p:sp>
        <p:nvSpPr>
          <p:cNvPr id="89093" name="Text Box 5"/>
          <p:cNvSpPr txBox="1">
            <a:spLocks noChangeArrowheads="1"/>
          </p:cNvSpPr>
          <p:nvPr/>
        </p:nvSpPr>
        <p:spPr bwMode="auto">
          <a:xfrm>
            <a:off x="4876800" y="198438"/>
            <a:ext cx="42672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أخبار الأيام الأول</a:t>
            </a:r>
            <a:endParaRPr lang="en-US" sz="3600" b="1" dirty="0">
              <a:solidFill>
                <a:schemeClr val="bg1"/>
              </a:solidFill>
              <a:latin typeface="Arial" panose="020B0604020202020204" pitchFamily="34" charset="0"/>
              <a:ea typeface="+mn-ea"/>
              <a:cs typeface="Arial" panose="020B0604020202020204" pitchFamily="34" charset="0"/>
            </a:endParaRPr>
          </a:p>
        </p:txBody>
      </p:sp>
      <p:pic>
        <p:nvPicPr>
          <p:cNvPr id="77829" name="Picture 6" descr="1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629400"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5867400"/>
            <a:ext cx="9144000" cy="457200"/>
          </a:xfrm>
        </p:spPr>
        <p:txBody>
          <a:bodyPr/>
          <a:lstStyle/>
          <a:p>
            <a:pPr>
              <a:defRPr/>
            </a:pPr>
            <a:r>
              <a:rPr lang="ar-JO"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الطبيعة الإفتتاحية لسفر ١ أخبار الأيام</a:t>
            </a:r>
            <a:endParaRPr lang="en-US"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العبادة في الهيكل </a:t>
            </a:r>
            <a:r>
              <a:rPr lang="ar-JO" sz="4800" dirty="0">
                <a:effectLst>
                  <a:glow rad="127000">
                    <a:schemeClr val="tx1"/>
                  </a:glow>
                </a:effectLst>
                <a:ea typeface="ＭＳ Ｐゴシック" charset="0"/>
              </a:rPr>
              <a:t>فوق الوثنية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4489694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48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التأسيس</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262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20984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kern="0">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إن الحفاظ على نسل داود أثناء السبي (١-٩ ؛ ١٧: ١٠ ب -١٤) وأولويته في العبادة نموذجًا لاستجابة البقية الصحيحة لولاء الله للعهد.</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42د</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219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844824"/>
            <a:ext cx="9144000" cy="3092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تأسيس نسل داود</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48545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1216417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607443"/>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سجل النسب من آدم إلى 450 ق.م يظهر غياب عرش داود لكن نسله لا يزال حاضراً بسبب نعمة الله (1 أخ 1-9)</a:t>
            </a:r>
            <a:endParaRPr lang="en-US" sz="3600"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9385" y="2564904"/>
            <a:ext cx="3811032" cy="4293096"/>
          </a:xfrm>
          <a:prstGeom prst="rect">
            <a:avLst/>
          </a:prstGeom>
        </p:spPr>
      </p:pic>
    </p:spTree>
    <p:extLst>
      <p:ext uri="{BB962C8B-B14F-4D97-AF65-F5344CB8AC3E}">
        <p14:creationId xmlns:p14="http://schemas.microsoft.com/office/powerpoint/2010/main" val="37568353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ar-JO" dirty="0">
                <a:solidFill>
                  <a:schemeClr val="tx1"/>
                </a:solidFill>
                <a:effectLst/>
                <a:ea typeface="ＭＳ Ｐゴシック" charset="0"/>
                <a:cs typeface="Arial" panose="020B0604020202020204" pitchFamily="34" charset="0"/>
              </a:rPr>
              <a:t>سجل نسب تكوين 5</a:t>
            </a:r>
            <a:endParaRPr lang="en-US" dirty="0">
              <a:solidFill>
                <a:schemeClr val="tx1"/>
              </a:solidFill>
              <a:effectLst/>
              <a:ea typeface="ＭＳ Ｐゴシック" charset="0"/>
              <a:cs typeface="Arial" panose="020B0604020202020204" pitchFamily="34"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dirty="0">
                <a:ea typeface="ＭＳ Ｐゴシック" charset="0"/>
                <a:cs typeface="Arial" panose="020B0604020202020204" pitchFamily="34" charset="0"/>
              </a:rPr>
              <a:t>آدم</a:t>
            </a:r>
            <a:endParaRPr lang="en-US" dirty="0">
              <a:ea typeface="ＭＳ Ｐゴシック" charset="0"/>
              <a:cs typeface="Arial" panose="020B0604020202020204" pitchFamily="34"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7" name="Title 2">
            <a:extLst>
              <a:ext uri="{FF2B5EF4-FFF2-40B4-BE49-F238E27FC236}">
                <a16:creationId xmlns:a16="http://schemas.microsoft.com/office/drawing/2014/main" id="{7858CEB9-A1A4-0141-91F3-9AAC9B2BF76F}"/>
              </a:ext>
            </a:extLst>
          </p:cNvPr>
          <p:cNvSpPr txBox="1">
            <a:spLocks/>
          </p:cNvSpPr>
          <p:nvPr/>
        </p:nvSpPr>
        <p:spPr bwMode="auto">
          <a:xfrm>
            <a:off x="4067944" y="5575299"/>
            <a:ext cx="5148064" cy="1498601"/>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eaLnBrk="1" hangingPunct="1">
              <a:defRPr sz="4800" b="1">
                <a:effectLst/>
                <a:latin typeface="Arial" charset="0"/>
              </a:defRPr>
            </a:lvl1pPr>
            <a:lvl2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r>
              <a:rPr lang="ar-JO" dirty="0">
                <a:latin typeface="Arial" panose="020B0604020202020204" pitchFamily="34" charset="0"/>
                <a:cs typeface="Arial" panose="020B0604020202020204" pitchFamily="34" charset="0"/>
              </a:rPr>
              <a:t>١ أخبار الأيام 1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59745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نوح</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يافث</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حام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القوقازيون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الكنعانيون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الساميون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3" name="Text Box 11"/>
          <p:cNvSpPr txBox="1">
            <a:spLocks noChangeArrowheads="1"/>
          </p:cNvSpPr>
          <p:nvPr/>
        </p:nvSpPr>
        <p:spPr bwMode="auto">
          <a:xfrm>
            <a:off x="144677" y="5105400"/>
            <a:ext cx="255069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والهنود الشرقيون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8507" y="5105400"/>
            <a:ext cx="174759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والآسيويون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97568" y="5105400"/>
            <a:ext cx="114646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والعرب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سيناء</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سينو</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endParaRPr>
          </a:p>
        </p:txBody>
      </p:sp>
      <p:sp>
        <p:nvSpPr>
          <p:cNvPr id="2" name="Text Box 24">
            <a:extLst>
              <a:ext uri="{FF2B5EF4-FFF2-40B4-BE49-F238E27FC236}">
                <a16:creationId xmlns:a16="http://schemas.microsoft.com/office/drawing/2014/main" id="{EF3604F7-1C29-315F-D6EE-ECC84B4EAFD7}"/>
              </a:ext>
            </a:extLst>
          </p:cNvPr>
          <p:cNvSpPr txBox="1">
            <a:spLocks noChangeArrowheads="1"/>
          </p:cNvSpPr>
          <p:nvPr/>
        </p:nvSpPr>
        <p:spPr bwMode="auto">
          <a:xfrm>
            <a:off x="0" y="858838"/>
            <a:ext cx="92202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أخبار الأيام الأول 1: 4-27</a:t>
            </a:r>
          </a:p>
        </p:txBody>
      </p:sp>
    </p:spTree>
    <p:extLst>
      <p:ext uri="{BB962C8B-B14F-4D97-AF65-F5344CB8AC3E}">
        <p14:creationId xmlns:p14="http://schemas.microsoft.com/office/powerpoint/2010/main" val="2527363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eaLnBrk="1" hangingPunct="1"/>
            <a:r>
              <a:rPr lang="ar-JO" altLang="zh-CN" sz="2800" dirty="0">
                <a:solidFill>
                  <a:schemeClr val="bg1"/>
                </a:solidFill>
                <a:ea typeface="ＭＳ Ｐゴシック" charset="0"/>
                <a:cs typeface="Arial" panose="020B0604020202020204" pitchFamily="34" charset="0"/>
              </a:rPr>
              <a:t>شجرة عائلة الآباء</a:t>
            </a:r>
            <a:br>
              <a:rPr lang="en-US" altLang="zh-CN" sz="2800" dirty="0">
                <a:solidFill>
                  <a:schemeClr val="bg1"/>
                </a:solidFill>
                <a:ea typeface="ＭＳ Ｐゴシック" charset="0"/>
                <a:cs typeface="Arial" panose="020B0604020202020204" pitchFamily="34" charset="0"/>
              </a:rPr>
            </a:br>
            <a:r>
              <a:rPr lang="ar-JO" altLang="zh-CN" sz="2800" dirty="0">
                <a:solidFill>
                  <a:schemeClr val="bg1"/>
                </a:solidFill>
                <a:ea typeface="ＭＳ Ｐゴシック" charset="0"/>
                <a:cs typeface="Arial" panose="020B0604020202020204" pitchFamily="34" charset="0"/>
              </a:rPr>
              <a:t>(تك 12-50, 1 أخ 1: 28-34)</a:t>
            </a:r>
            <a:endParaRPr lang="en-US" altLang="zh-CN" sz="2800" dirty="0">
              <a:solidFill>
                <a:schemeClr val="bg1"/>
              </a:solidFill>
              <a:ea typeface="ＭＳ Ｐゴシック" charset="0"/>
              <a:cs typeface="Arial" panose="020B0604020202020204" pitchFamily="34" charset="0"/>
            </a:endParaRPr>
          </a:p>
        </p:txBody>
      </p:sp>
      <p:sp>
        <p:nvSpPr>
          <p:cNvPr id="302083"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FFFFFF"/>
                </a:solidFill>
                <a:latin typeface="Arial" panose="020B0604020202020204" pitchFamily="34" charset="0"/>
                <a:cs typeface="Arial" panose="020B0604020202020204" pitchFamily="34" charset="0"/>
              </a:rPr>
              <a:t>91</a:t>
            </a:r>
            <a:endParaRPr lang="en-US" altLang="zh-CN" b="1" dirty="0">
              <a:solidFill>
                <a:srgbClr val="FFFFFF"/>
              </a:solidFill>
              <a:latin typeface="Arial" panose="020B0604020202020204" pitchFamily="34" charset="0"/>
              <a:cs typeface="Arial" panose="020B0604020202020204" pitchFamily="34" charset="0"/>
            </a:endParaRPr>
          </a:p>
        </p:txBody>
      </p:sp>
      <p:sp>
        <p:nvSpPr>
          <p:cNvPr id="9" name="Oval 5">
            <a:extLst>
              <a:ext uri="{FF2B5EF4-FFF2-40B4-BE49-F238E27FC236}">
                <a16:creationId xmlns:a16="http://schemas.microsoft.com/office/drawing/2014/main" id="{0BEB5510-158A-8D43-9CBB-4CF399EBA28F}"/>
              </a:ext>
            </a:extLst>
          </p:cNvPr>
          <p:cNvSpPr>
            <a:spLocks noChangeArrowheads="1"/>
          </p:cNvSpPr>
          <p:nvPr/>
        </p:nvSpPr>
        <p:spPr bwMode="auto">
          <a:xfrm>
            <a:off x="-381000" y="19888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Oval 6">
            <a:extLst>
              <a:ext uri="{FF2B5EF4-FFF2-40B4-BE49-F238E27FC236}">
                <a16:creationId xmlns:a16="http://schemas.microsoft.com/office/drawing/2014/main" id="{047C0ECC-3DF4-7543-B851-D80F10AF05A7}"/>
              </a:ext>
            </a:extLst>
          </p:cNvPr>
          <p:cNvSpPr>
            <a:spLocks noChangeArrowheads="1"/>
          </p:cNvSpPr>
          <p:nvPr/>
        </p:nvSpPr>
        <p:spPr bwMode="auto">
          <a:xfrm>
            <a:off x="1371600" y="26746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Oval 7">
            <a:extLst>
              <a:ext uri="{FF2B5EF4-FFF2-40B4-BE49-F238E27FC236}">
                <a16:creationId xmlns:a16="http://schemas.microsoft.com/office/drawing/2014/main" id="{0F9268F6-D4DF-E141-8618-462AB08B8BB2}"/>
              </a:ext>
            </a:extLst>
          </p:cNvPr>
          <p:cNvSpPr>
            <a:spLocks noChangeArrowheads="1"/>
          </p:cNvSpPr>
          <p:nvPr/>
        </p:nvSpPr>
        <p:spPr bwMode="auto">
          <a:xfrm>
            <a:off x="2667000" y="342900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2" name="Oval 8">
            <a:extLst>
              <a:ext uri="{FF2B5EF4-FFF2-40B4-BE49-F238E27FC236}">
                <a16:creationId xmlns:a16="http://schemas.microsoft.com/office/drawing/2014/main" id="{C9979955-4AA4-054C-A460-52150B1B10D5}"/>
              </a:ext>
            </a:extLst>
          </p:cNvPr>
          <p:cNvSpPr>
            <a:spLocks noChangeArrowheads="1"/>
          </p:cNvSpPr>
          <p:nvPr/>
        </p:nvSpPr>
        <p:spPr bwMode="auto">
          <a:xfrm>
            <a:off x="5410200" y="51892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Text Box 10">
            <a:extLst>
              <a:ext uri="{FF2B5EF4-FFF2-40B4-BE49-F238E27FC236}">
                <a16:creationId xmlns:a16="http://schemas.microsoft.com/office/drawing/2014/main" id="{A08DF53C-9200-B14B-A580-E1539B2CE2A6}"/>
              </a:ext>
            </a:extLst>
          </p:cNvPr>
          <p:cNvSpPr txBox="1">
            <a:spLocks noChangeArrowheads="1"/>
          </p:cNvSpPr>
          <p:nvPr/>
        </p:nvSpPr>
        <p:spPr bwMode="auto">
          <a:xfrm>
            <a:off x="1981200" y="1447800"/>
            <a:ext cx="1726704"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إسماعيل</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C2424A22-49D7-8B46-B206-026B6E4A7DD6}"/>
              </a:ext>
            </a:extLst>
          </p:cNvPr>
          <p:cNvSpPr txBox="1">
            <a:spLocks noChangeArrowheads="1"/>
          </p:cNvSpPr>
          <p:nvPr/>
        </p:nvSpPr>
        <p:spPr bwMode="auto">
          <a:xfrm>
            <a:off x="2057400" y="2743200"/>
            <a:ext cx="838200"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إسحق</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5" name="Text Box 12">
            <a:extLst>
              <a:ext uri="{FF2B5EF4-FFF2-40B4-BE49-F238E27FC236}">
                <a16:creationId xmlns:a16="http://schemas.microsoft.com/office/drawing/2014/main" id="{6BD3A39F-78A0-CC40-A51F-8D4AA50C7AF0}"/>
              </a:ext>
            </a:extLst>
          </p:cNvPr>
          <p:cNvSpPr txBox="1">
            <a:spLocks noChangeArrowheads="1"/>
          </p:cNvSpPr>
          <p:nvPr/>
        </p:nvSpPr>
        <p:spPr bwMode="auto">
          <a:xfrm>
            <a:off x="3352800" y="3505200"/>
            <a:ext cx="990600"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يعقوب</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6" name="Text Box 13">
            <a:extLst>
              <a:ext uri="{FF2B5EF4-FFF2-40B4-BE49-F238E27FC236}">
                <a16:creationId xmlns:a16="http://schemas.microsoft.com/office/drawing/2014/main" id="{E158EEE5-5DBF-0941-880A-5596A8B7108A}"/>
              </a:ext>
            </a:extLst>
          </p:cNvPr>
          <p:cNvSpPr txBox="1">
            <a:spLocks noChangeArrowheads="1"/>
          </p:cNvSpPr>
          <p:nvPr/>
        </p:nvSpPr>
        <p:spPr bwMode="auto">
          <a:xfrm>
            <a:off x="35496" y="5622339"/>
            <a:ext cx="3931468" cy="95410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lvl="0" algn="r" defTabSz="457200" eaLnBrk="1" hangingPunct="1">
              <a:spcBef>
                <a:spcPct val="50000"/>
              </a:spcBef>
              <a:defRPr/>
            </a:pPr>
            <a:r>
              <a:rPr lang="ar-JO" sz="1600" b="1" dirty="0">
                <a:latin typeface="Arial" panose="020B0604020202020204" pitchFamily="34" charset="0"/>
                <a:cs typeface="Arial" panose="020B0604020202020204" pitchFamily="34" charset="0"/>
              </a:rPr>
              <a:t>** أصبح يوسف أبًا لسبطين في إسرائيل منذ أن تبنى يعقوب ابنيه أفرايم ومنسى.</a:t>
            </a:r>
          </a:p>
          <a:p>
            <a:pPr lvl="0" algn="r" defTabSz="457200" eaLnBrk="1" hangingPunct="1">
              <a:spcBef>
                <a:spcPct val="50000"/>
              </a:spcBef>
              <a:defRPr/>
            </a:pPr>
            <a:endParaRPr kumimoji="0" lang="en-US" sz="16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7" name="Text Box 14">
            <a:extLst>
              <a:ext uri="{FF2B5EF4-FFF2-40B4-BE49-F238E27FC236}">
                <a16:creationId xmlns:a16="http://schemas.microsoft.com/office/drawing/2014/main" id="{7255EB9D-39B7-664B-A4D8-1919E8835E26}"/>
              </a:ext>
            </a:extLst>
          </p:cNvPr>
          <p:cNvSpPr txBox="1">
            <a:spLocks noChangeArrowheads="1"/>
          </p:cNvSpPr>
          <p:nvPr/>
        </p:nvSpPr>
        <p:spPr bwMode="auto">
          <a:xfrm>
            <a:off x="35496" y="4286256"/>
            <a:ext cx="3931468" cy="120032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lvl="0" algn="r" defTabSz="457200" eaLnBrk="1" hangingPunct="1">
              <a:spcBef>
                <a:spcPct val="50000"/>
              </a:spcBef>
              <a:buFont typeface="Arial" pitchFamily="34" charset="0"/>
              <a:buChar char="•"/>
              <a:defRPr/>
            </a:pPr>
            <a:r>
              <a:rPr lang="ar-JO" sz="1600" b="1" dirty="0">
                <a:latin typeface="Arial" panose="020B0604020202020204" pitchFamily="34" charset="0"/>
                <a:cs typeface="Arial" panose="020B0604020202020204" pitchFamily="34" charset="0"/>
              </a:rPr>
              <a:t>استُبعد لاوي من حقوق الأرض بعد غزو كنعان. عين موسى اللاويين للعمل الكهنوتي. أعطى يشوع اللاويين 48 مدينة في جميع أنحاء الأرض </a:t>
            </a:r>
          </a:p>
          <a:p>
            <a:pPr lvl="0" algn="r" defTabSz="457200" eaLnBrk="1" hangingPunct="1">
              <a:spcBef>
                <a:spcPct val="50000"/>
              </a:spcBef>
              <a:buFont typeface="Arial" pitchFamily="34" charset="0"/>
              <a:buChar char="•"/>
              <a:defRPr/>
            </a:pPr>
            <a:r>
              <a:rPr lang="ar-JO" sz="1600" b="1" dirty="0">
                <a:latin typeface="Arial" panose="020B0604020202020204" pitchFamily="34" charset="0"/>
                <a:cs typeface="Arial" panose="020B0604020202020204" pitchFamily="34" charset="0"/>
              </a:rPr>
              <a:t>(يش 21:41)</a:t>
            </a:r>
            <a:endParaRPr kumimoji="0" lang="en-US" sz="16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8" name="Text Box 10">
            <a:extLst>
              <a:ext uri="{FF2B5EF4-FFF2-40B4-BE49-F238E27FC236}">
                <a16:creationId xmlns:a16="http://schemas.microsoft.com/office/drawing/2014/main" id="{4019AF26-1311-1040-B478-47AC63C09B9C}"/>
              </a:ext>
            </a:extLst>
          </p:cNvPr>
          <p:cNvSpPr txBox="1">
            <a:spLocks noChangeArrowheads="1"/>
          </p:cNvSpPr>
          <p:nvPr/>
        </p:nvSpPr>
        <p:spPr bwMode="auto">
          <a:xfrm>
            <a:off x="78826" y="2057400"/>
            <a:ext cx="1292773"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إبراهيم</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9" name="Text Box 12">
            <a:extLst>
              <a:ext uri="{FF2B5EF4-FFF2-40B4-BE49-F238E27FC236}">
                <a16:creationId xmlns:a16="http://schemas.microsoft.com/office/drawing/2014/main" id="{9F64B4D4-7C69-3F43-B3F5-2AFC688B9F50}"/>
              </a:ext>
            </a:extLst>
          </p:cNvPr>
          <p:cNvSpPr txBox="1">
            <a:spLocks noChangeArrowheads="1"/>
          </p:cNvSpPr>
          <p:nvPr/>
        </p:nvSpPr>
        <p:spPr bwMode="auto">
          <a:xfrm>
            <a:off x="5885792" y="5249918"/>
            <a:ext cx="1350503"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يوسف</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15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70" decel="100000"/>
                                        <p:tgtEl>
                                          <p:spTgt spid="10"/>
                                        </p:tgtEl>
                                      </p:cBhvr>
                                    </p:animEffect>
                                    <p:animScale>
                                      <p:cBhvr>
                                        <p:cTn id="19" dur="770" decel="100000"/>
                                        <p:tgtEl>
                                          <p:spTgt spid="10"/>
                                        </p:tgtEl>
                                      </p:cBhvr>
                                      <p:from x="10000" y="10000"/>
                                      <p:to x="200000" y="450000"/>
                                    </p:animScale>
                                    <p:animScale>
                                      <p:cBhvr>
                                        <p:cTn id="20" dur="1230" accel="100000" fill="hold">
                                          <p:stCondLst>
                                            <p:cond delay="770"/>
                                          </p:stCondLst>
                                        </p:cTn>
                                        <p:tgtEl>
                                          <p:spTgt spid="10"/>
                                        </p:tgtEl>
                                      </p:cBhvr>
                                      <p:from x="200000" y="450000"/>
                                      <p:to x="100000" y="100000"/>
                                    </p:animScale>
                                    <p:set>
                                      <p:cBhvr>
                                        <p:cTn id="21" dur="770" fill="hold"/>
                                        <p:tgtEl>
                                          <p:spTgt spid="10"/>
                                        </p:tgtEl>
                                        <p:attrNameLst>
                                          <p:attrName>ppt_x</p:attrName>
                                        </p:attrNameLst>
                                      </p:cBhvr>
                                      <p:to>
                                        <p:strVal val="(0.5)"/>
                                      </p:to>
                                    </p:set>
                                    <p:anim from="(0.5)" to="(#ppt_x)" calcmode="lin" valueType="num">
                                      <p:cBhvr>
                                        <p:cTn id="22" dur="1230" accel="100000" fill="hold">
                                          <p:stCondLst>
                                            <p:cond delay="770"/>
                                          </p:stCondLst>
                                        </p:cTn>
                                        <p:tgtEl>
                                          <p:spTgt spid="10"/>
                                        </p:tgtEl>
                                        <p:attrNameLst>
                                          <p:attrName>ppt_x</p:attrName>
                                        </p:attrNameLst>
                                      </p:cBhvr>
                                    </p:anim>
                                    <p:set>
                                      <p:cBhvr>
                                        <p:cTn id="23" dur="770" fill="hold"/>
                                        <p:tgtEl>
                                          <p:spTgt spid="10"/>
                                        </p:tgtEl>
                                        <p:attrNameLst>
                                          <p:attrName>ppt_y</p:attrName>
                                        </p:attrNameLst>
                                      </p:cBhvr>
                                      <p:to>
                                        <p:strVal val="(#ppt_y+0.4)"/>
                                      </p:to>
                                    </p:set>
                                    <p:anim from="(#ppt_y+0.4)" to="(#ppt_y)" calcmode="lin" valueType="num">
                                      <p:cBhvr>
                                        <p:cTn id="24" dur="1230" accel="100000" fill="hold">
                                          <p:stCondLst>
                                            <p:cond delay="770"/>
                                          </p:stCondLst>
                                        </p:cTn>
                                        <p:tgtEl>
                                          <p:spTgt spid="10"/>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70" decel="100000"/>
                                        <p:tgtEl>
                                          <p:spTgt spid="11"/>
                                        </p:tgtEl>
                                      </p:cBhvr>
                                    </p:animEffect>
                                    <p:animScale>
                                      <p:cBhvr>
                                        <p:cTn id="30" dur="770" decel="100000"/>
                                        <p:tgtEl>
                                          <p:spTgt spid="11"/>
                                        </p:tgtEl>
                                      </p:cBhvr>
                                      <p:from x="10000" y="10000"/>
                                      <p:to x="200000" y="450000"/>
                                    </p:animScale>
                                    <p:animScale>
                                      <p:cBhvr>
                                        <p:cTn id="31" dur="1230" accel="100000" fill="hold">
                                          <p:stCondLst>
                                            <p:cond delay="770"/>
                                          </p:stCondLst>
                                        </p:cTn>
                                        <p:tgtEl>
                                          <p:spTgt spid="11"/>
                                        </p:tgtEl>
                                      </p:cBhvr>
                                      <p:from x="200000" y="450000"/>
                                      <p:to x="100000" y="100000"/>
                                    </p:animScale>
                                    <p:set>
                                      <p:cBhvr>
                                        <p:cTn id="32" dur="770" fill="hold"/>
                                        <p:tgtEl>
                                          <p:spTgt spid="11"/>
                                        </p:tgtEl>
                                        <p:attrNameLst>
                                          <p:attrName>ppt_x</p:attrName>
                                        </p:attrNameLst>
                                      </p:cBhvr>
                                      <p:to>
                                        <p:strVal val="(0.5)"/>
                                      </p:to>
                                    </p:set>
                                    <p:anim from="(0.5)" to="(#ppt_x)" calcmode="lin" valueType="num">
                                      <p:cBhvr>
                                        <p:cTn id="33" dur="1230" accel="100000" fill="hold">
                                          <p:stCondLst>
                                            <p:cond delay="770"/>
                                          </p:stCondLst>
                                        </p:cTn>
                                        <p:tgtEl>
                                          <p:spTgt spid="11"/>
                                        </p:tgtEl>
                                        <p:attrNameLst>
                                          <p:attrName>ppt_x</p:attrName>
                                        </p:attrNameLst>
                                      </p:cBhvr>
                                    </p:anim>
                                    <p:set>
                                      <p:cBhvr>
                                        <p:cTn id="34" dur="770" fill="hold"/>
                                        <p:tgtEl>
                                          <p:spTgt spid="11"/>
                                        </p:tgtEl>
                                        <p:attrNameLst>
                                          <p:attrName>ppt_y</p:attrName>
                                        </p:attrNameLst>
                                      </p:cBhvr>
                                      <p:to>
                                        <p:strVal val="(#ppt_y+0.4)"/>
                                      </p:to>
                                    </p:set>
                                    <p:anim from="(#ppt_y+0.4)" to="(#ppt_y)" calcmode="lin" valueType="num">
                                      <p:cBhvr>
                                        <p:cTn id="35" dur="1230" accel="100000" fill="hold">
                                          <p:stCondLst>
                                            <p:cond delay="770"/>
                                          </p:stCondLst>
                                        </p:cTn>
                                        <p:tgtEl>
                                          <p:spTgt spid="11"/>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70" decel="100000"/>
                                        <p:tgtEl>
                                          <p:spTgt spid="12"/>
                                        </p:tgtEl>
                                      </p:cBhvr>
                                    </p:animEffect>
                                    <p:animScale>
                                      <p:cBhvr>
                                        <p:cTn id="41" dur="770" decel="100000"/>
                                        <p:tgtEl>
                                          <p:spTgt spid="12"/>
                                        </p:tgtEl>
                                      </p:cBhvr>
                                      <p:from x="10000" y="10000"/>
                                      <p:to x="200000" y="450000"/>
                                    </p:animScale>
                                    <p:animScale>
                                      <p:cBhvr>
                                        <p:cTn id="42" dur="1230" accel="100000" fill="hold">
                                          <p:stCondLst>
                                            <p:cond delay="770"/>
                                          </p:stCondLst>
                                        </p:cTn>
                                        <p:tgtEl>
                                          <p:spTgt spid="12"/>
                                        </p:tgtEl>
                                      </p:cBhvr>
                                      <p:from x="200000" y="450000"/>
                                      <p:to x="100000" y="100000"/>
                                    </p:animScale>
                                    <p:set>
                                      <p:cBhvr>
                                        <p:cTn id="43" dur="770" fill="hold"/>
                                        <p:tgtEl>
                                          <p:spTgt spid="12"/>
                                        </p:tgtEl>
                                        <p:attrNameLst>
                                          <p:attrName>ppt_x</p:attrName>
                                        </p:attrNameLst>
                                      </p:cBhvr>
                                      <p:to>
                                        <p:strVal val="(0.5)"/>
                                      </p:to>
                                    </p:set>
                                    <p:anim from="(0.5)" to="(#ppt_x)" calcmode="lin" valueType="num">
                                      <p:cBhvr>
                                        <p:cTn id="44" dur="1230" accel="100000" fill="hold">
                                          <p:stCondLst>
                                            <p:cond delay="770"/>
                                          </p:stCondLst>
                                        </p:cTn>
                                        <p:tgtEl>
                                          <p:spTgt spid="12"/>
                                        </p:tgtEl>
                                        <p:attrNameLst>
                                          <p:attrName>ppt_x</p:attrName>
                                        </p:attrNameLst>
                                      </p:cBhvr>
                                    </p:anim>
                                    <p:set>
                                      <p:cBhvr>
                                        <p:cTn id="45" dur="770" fill="hold"/>
                                        <p:tgtEl>
                                          <p:spTgt spid="12"/>
                                        </p:tgtEl>
                                        <p:attrNameLst>
                                          <p:attrName>ppt_y</p:attrName>
                                        </p:attrNameLst>
                                      </p:cBhvr>
                                      <p:to>
                                        <p:strVal val="(#ppt_y+0.4)"/>
                                      </p:to>
                                    </p:set>
                                    <p:anim from="(#ppt_y+0.4)" to="(#ppt_y)" calcmode="lin" valueType="num">
                                      <p:cBhvr>
                                        <p:cTn id="46"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410200" y="1341438"/>
            <a:ext cx="3733800" cy="3124200"/>
          </a:xfrm>
          <a:solidFill>
            <a:schemeClr val="tx1"/>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ＭＳ Ｐゴシック" charset="0"/>
                <a:cs typeface="Arial" panose="020B0604020202020204" pitchFamily="34" charset="0"/>
              </a:rPr>
              <a:t>شجرة          عائلة الآباء</a:t>
            </a:r>
            <a:endParaRPr lang="en-US" sz="2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0115"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269</a:t>
            </a:r>
            <a:endParaRPr lang="en-US" b="1" dirty="0">
              <a:solidFill>
                <a:srgbClr val="FFFFFF"/>
              </a:solidFill>
              <a:latin typeface="Arial" panose="020B0604020202020204" pitchFamily="34" charset="0"/>
              <a:cs typeface="Arial" panose="020B0604020202020204" pitchFamily="34" charset="0"/>
            </a:endParaRPr>
          </a:p>
        </p:txBody>
      </p:sp>
      <p:pic>
        <p:nvPicPr>
          <p:cNvPr id="90116"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6200" y="0"/>
            <a:ext cx="53975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0117" name="TextBox 4"/>
          <p:cNvSpPr txBox="1">
            <a:spLocks noChangeArrowheads="1"/>
          </p:cNvSpPr>
          <p:nvPr/>
        </p:nvSpPr>
        <p:spPr bwMode="auto">
          <a:xfrm>
            <a:off x="5448300" y="5572125"/>
            <a:ext cx="3657600"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600" b="1" dirty="0">
                <a:solidFill>
                  <a:srgbClr val="FFFFFF"/>
                </a:solidFill>
                <a:latin typeface="Arial" panose="020B0604020202020204" pitchFamily="34" charset="0"/>
                <a:cs typeface="Arial" panose="020B0604020202020204" pitchFamily="34" charset="0"/>
              </a:rPr>
              <a:t>John H. Walton, Chronological and Background Charts of the OT </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الأسباط الشرقية           خلال فترة               المملكة المنقسمة</a:t>
            </a:r>
            <a:endParaRPr lang="en-US" dirty="0">
              <a:effectLst>
                <a:glow rad="127000">
                  <a:schemeClr val="tx1"/>
                </a:glow>
              </a:effectLst>
              <a:ea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35166" y="2348880"/>
            <a:ext cx="4752857"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1: 35-54 (أدوم)</a:t>
            </a:r>
          </a:p>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 12 – 2 مل 17</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4853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55610042"/>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b="1" dirty="0">
              <a:solidFill>
                <a:srgbClr val="000000"/>
              </a:solidFill>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تارح</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هاران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ناحور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إبراهيم</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لوط</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بتوئيل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هاجر</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إسماعيل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سارة</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إسحق</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لابان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FF33CC"/>
                </a:solidFill>
                <a:latin typeface="Arial" panose="020B0604020202020204" pitchFamily="34" charset="0"/>
                <a:cs typeface="Arial" panose="020B0604020202020204" pitchFamily="34" charset="0"/>
              </a:rPr>
              <a:t>رفقة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ليئة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عيسو</a:t>
            </a:r>
            <a:endParaRPr lang="en-US" altLang="zh-CN" b="1" dirty="0">
              <a:solidFill>
                <a:srgbClr val="33CC33"/>
              </a:solidFill>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ليئة</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رأوبين     شمعون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لاوي</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يهوذا          يساكر      زبولون</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زلفة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جاد</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أشير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بلهة </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دان، نفتالي</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راحيل</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،بنيامين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يوسف</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أفرايم</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راحيل</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يعقوب</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منسى</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latin typeface="Arial" panose="020B0604020202020204" pitchFamily="34" charset="0"/>
                <a:cs typeface="Arial" panose="020B0604020202020204" pitchFamily="34" charset="0"/>
              </a:rPr>
              <a:t>91</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007000"/>
                </a:solidFill>
                <a:latin typeface="Arial" panose="020B0604020202020204" pitchFamily="34" charset="0"/>
                <a:cs typeface="Arial" panose="020B0604020202020204" pitchFamily="34" charset="0"/>
              </a:rPr>
              <a:t>الأخضر = خط البركة مع حقوق البكر على الرغم من أن أياً من هؤلاء لم يولد أولاً (١ أخبار الأيام 5: 1-2)</a:t>
            </a:r>
            <a:endParaRPr lang="en-US" altLang="zh-CN" sz="2000" b="1" dirty="0">
              <a:solidFill>
                <a:srgbClr val="007000"/>
              </a:solidFill>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dirty="0">
                <a:solidFill>
                  <a:srgbClr val="000000"/>
                </a:solidFill>
                <a:latin typeface="Arial" panose="020B0604020202020204" pitchFamily="34" charset="0"/>
                <a:cs typeface="Arial" panose="020B0604020202020204" pitchFamily="34" charset="0"/>
              </a:rPr>
              <a:t>زوجة</a:t>
            </a:r>
            <a:endParaRPr lang="en-US" altLang="zh-CN" sz="1800" b="1" dirty="0">
              <a:solidFill>
                <a:srgbClr val="33CC33"/>
              </a:solidFill>
              <a:latin typeface="Arial" panose="020B0604020202020204" pitchFamily="34"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latin typeface="Arial" panose="020B0604020202020204" pitchFamily="34" charset="0"/>
                <a:cs typeface="Arial" panose="020B0604020202020204" pitchFamily="34" charset="0"/>
              </a:rPr>
              <a:t>1 أخ 2 : 1 - 5</a:t>
            </a:r>
            <a:endParaRPr lang="en-US" altLang="zh-CN"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kern="0">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إن الفداء من الخطية متجذر في تأسيس نسل يهوذا وداود (١-٩) الذي منه سيأتي الفادي الأخير المستحق للعبادة</a:t>
            </a:r>
            <a:r>
              <a:rPr lang="en-US" dirty="0"/>
              <a:t>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42د</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28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الأسباط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8" name="Text Box 4"/>
          <p:cNvSpPr txBox="1">
            <a:spLocks noChangeArrowheads="1"/>
          </p:cNvSpPr>
          <p:nvPr/>
        </p:nvSpPr>
        <p:spPr bwMode="auto">
          <a:xfrm>
            <a:off x="4549224" y="4149080"/>
            <a:ext cx="206148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 76500</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1- 19: 48</a:t>
            </a: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2: 3-55 </a:t>
            </a: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(يهوذا، حصرون، كالب، حور)</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1" name="Text Box 3"/>
          <p:cNvSpPr txBox="1">
            <a:spLocks noChangeArrowheads="1"/>
          </p:cNvSpPr>
          <p:nvPr/>
        </p:nvSpPr>
        <p:spPr bwMode="auto">
          <a:xfrm>
            <a:off x="2925889" y="2745816"/>
            <a:ext cx="167215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23000 لاوي انتشروا في كل أنحاء إسرائيل</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74309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19244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533400"/>
            <a:ext cx="7696200" cy="13716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عائلة وأسلاف داود</a:t>
            </a:r>
            <a:endParaRPr lang="en-US" sz="1800" b="1" dirty="0">
              <a:solidFill>
                <a:srgbClr val="FFFFFF"/>
              </a:solidFill>
              <a:latin typeface="Arial" panose="020B0604020202020204" pitchFamily="34" charset="0"/>
              <a:ea typeface="宋体" charset="0"/>
              <a:cs typeface="Arial" panose="020B0604020202020204" pitchFamily="34" charset="0"/>
            </a:endParaRPr>
          </a:p>
        </p:txBody>
      </p:sp>
      <p:sp>
        <p:nvSpPr>
          <p:cNvPr id="92163"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270</a:t>
            </a:r>
            <a:endParaRPr lang="en-US" b="1" dirty="0">
              <a:solidFill>
                <a:srgbClr val="FFFFFF"/>
              </a:solidFill>
              <a:latin typeface="Arial" panose="020B0604020202020204" pitchFamily="34" charset="0"/>
              <a:cs typeface="Arial" panose="020B0604020202020204" pitchFamily="34" charset="0"/>
            </a:endParaRPr>
          </a:p>
        </p:txBody>
      </p:sp>
      <p:pic>
        <p:nvPicPr>
          <p:cNvPr id="92164" name="Picture 52"/>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2101850"/>
            <a:ext cx="9144000" cy="3994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2165" name="TextBox 4"/>
          <p:cNvSpPr txBox="1">
            <a:spLocks noChangeArrowheads="1"/>
          </p:cNvSpPr>
          <p:nvPr/>
        </p:nvSpPr>
        <p:spPr bwMode="auto">
          <a:xfrm>
            <a:off x="152400" y="1458913"/>
            <a:ext cx="7772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dirty="0">
                <a:solidFill>
                  <a:srgbClr val="FFFFFF"/>
                </a:solidFill>
                <a:latin typeface="Arial" panose="020B0604020202020204" pitchFamily="34" charset="0"/>
                <a:cs typeface="Arial" panose="020B0604020202020204" pitchFamily="34" charset="0"/>
              </a:rPr>
              <a:t>جون ه. والتون قائمة أنساب وخلفيات العهد القديم</a:t>
            </a:r>
            <a:r>
              <a:rPr lang="en-US" altLang="zh-CN" sz="1800" b="1" dirty="0">
                <a:solidFill>
                  <a:srgbClr val="FFFFFF"/>
                </a:solidFill>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إبراهيم</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إسحق</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يعقوب</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يهوذا</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فارص</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حصرون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رام</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عميناداب</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نحشون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سلمون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بوعز</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عوبيد</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يسى</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داود</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grpSp>
      </p:grpSp>
      <p:sp>
        <p:nvSpPr>
          <p:cNvPr id="63491" name="Rectangle 97"/>
          <p:cNvSpPr>
            <a:spLocks noGrp="1" noChangeArrowheads="1"/>
          </p:cNvSpPr>
          <p:nvPr>
            <p:ph type="title"/>
          </p:nvPr>
        </p:nvSpPr>
        <p:spPr>
          <a:xfrm>
            <a:off x="4572000" y="68833"/>
            <a:ext cx="4572000" cy="3431605"/>
          </a:xfrm>
        </p:spPr>
        <p:txBody>
          <a:bodyPr/>
          <a:lstStyle/>
          <a:p>
            <a:pPr algn="ctr" eaLnBrk="1" hangingPunct="1">
              <a:defRPr/>
            </a:pPr>
            <a:r>
              <a:rPr lang="ar-JO" dirty="0">
                <a:solidFill>
                  <a:srgbClr val="FFFFFF"/>
                </a:solidFill>
                <a:effectLst>
                  <a:glow rad="241300">
                    <a:schemeClr val="bg1">
                      <a:alpha val="89000"/>
                    </a:schemeClr>
                  </a:glow>
                </a:effectLst>
              </a:rPr>
              <a:t>خط                       نسل داود</a:t>
            </a:r>
            <a:endParaRPr lang="en-US" dirty="0">
              <a:solidFill>
                <a:srgbClr val="FFFFFF"/>
              </a:solidFill>
              <a:effectLst>
                <a:glow rad="241300">
                  <a:schemeClr val="bg1">
                    <a:alpha val="89000"/>
                  </a:schemeClr>
                </a:glow>
              </a:effectLst>
            </a:endParaRPr>
          </a:p>
        </p:txBody>
      </p:sp>
    </p:spTree>
    <p:extLst>
      <p:ext uri="{BB962C8B-B14F-4D97-AF65-F5344CB8AC3E}">
        <p14:creationId xmlns:p14="http://schemas.microsoft.com/office/powerpoint/2010/main" val="4142286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dirty="0">
                <a:solidFill>
                  <a:schemeClr val="bg1"/>
                </a:solidFill>
                <a:effectLst>
                  <a:glow rad="152400">
                    <a:schemeClr val="tx1">
                      <a:alpha val="95000"/>
                    </a:schemeClr>
                  </a:glow>
                </a:effectLst>
                <a:cs typeface="Arial" panose="020B0604020202020204" pitchFamily="34" charset="0"/>
              </a:rPr>
              <a:t>المسيا من يهوذا</a:t>
            </a:r>
            <a:endParaRPr lang="en-US" sz="4800" dirty="0">
              <a:solidFill>
                <a:schemeClr val="bg1"/>
              </a:solidFill>
              <a:effectLst>
                <a:glow rad="152400">
                  <a:schemeClr val="tx1">
                    <a:alpha val="95000"/>
                  </a:schemeClr>
                </a:glow>
              </a:effectLst>
              <a:cs typeface="Arial" panose="020B0604020202020204" pitchFamily="34" charset="0"/>
            </a:endParaRPr>
          </a:p>
        </p:txBody>
      </p:sp>
      <p:sp>
        <p:nvSpPr>
          <p:cNvPr id="4" name="Rectangle 3"/>
          <p:cNvSpPr txBox="1">
            <a:spLocks noChangeArrowheads="1"/>
          </p:cNvSpPr>
          <p:nvPr/>
        </p:nvSpPr>
        <p:spPr bwMode="auto">
          <a:xfrm>
            <a:off x="0" y="2663823"/>
            <a:ext cx="2771800" cy="4005064"/>
          </a:xfrm>
          <a:prstGeom prst="rect">
            <a:avLst/>
          </a:prstGeom>
          <a:noFill/>
          <a:ln w="9525">
            <a:noFill/>
            <a:miter lim="800000"/>
            <a:headEnd/>
            <a:tailEnd/>
          </a:ln>
          <a:effectLst/>
        </p:spPr>
        <p:txBody>
          <a:bodyPr/>
          <a:lstStyle/>
          <a:p>
            <a:pPr algn="ctr">
              <a:spcBef>
                <a:spcPct val="20000"/>
              </a:spcBef>
              <a:defRPr/>
            </a:pPr>
            <a:r>
              <a:rPr lang="ar-JO" sz="32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منذ بركة يعقوب في تكوين 49: 9-10 ، يصور الأسد ملكًا...</a:t>
            </a:r>
            <a:endParaRPr lang="en-US" sz="32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endParaRPr>
          </a:p>
        </p:txBody>
      </p:sp>
      <p:sp>
        <p:nvSpPr>
          <p:cNvPr id="7" name="Rectangle 3"/>
          <p:cNvSpPr txBox="1">
            <a:spLocks noChangeArrowheads="1"/>
          </p:cNvSpPr>
          <p:nvPr/>
        </p:nvSpPr>
        <p:spPr bwMode="auto">
          <a:xfrm>
            <a:off x="3707904" y="2663823"/>
            <a:ext cx="5436096" cy="3994071"/>
          </a:xfrm>
          <a:prstGeom prst="rect">
            <a:avLst/>
          </a:prstGeom>
          <a:noFill/>
          <a:ln w="9525">
            <a:noFill/>
            <a:miter lim="800000"/>
            <a:headEnd/>
            <a:tailEnd/>
          </a:ln>
          <a:effectLst/>
        </p:spPr>
        <p:txBody>
          <a:bodyPr/>
          <a:lstStyle/>
          <a:p>
            <a:pPr algn="ctr">
              <a:spcBef>
                <a:spcPct val="20000"/>
              </a:spcBef>
              <a:defRPr/>
            </a:pPr>
            <a:r>
              <a:rPr lang="ar-JO" sz="36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يهوذا جرو أسد من فريسة صعدت يا ابني جثا وربض كأسد وكلبوة من ينهضه لا يزول قضيب من يهوذا ومشترع من بين رجليه حتى يأتي شيلون وله يكون خضوع شعوب</a:t>
            </a:r>
            <a:endParaRPr lang="en-US" sz="36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45170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يا داود، لماذا لديك عدة زوجات؟</a:t>
            </a:r>
            <a:endParaRPr lang="en-US" sz="40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1600"/>
            <a:ext cx="9144000" cy="4102671"/>
          </a:xfrm>
          <a:prstGeom prst="rect">
            <a:avLst/>
          </a:prstGeom>
        </p:spPr>
      </p:pic>
    </p:spTree>
    <p:extLst>
      <p:ext uri="{BB962C8B-B14F-4D97-AF65-F5344CB8AC3E}">
        <p14:creationId xmlns:p14="http://schemas.microsoft.com/office/powerpoint/2010/main" val="435217335"/>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0"/>
            <a:ext cx="7772400" cy="6858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ea typeface="宋体" charset="0"/>
                <a:cs typeface="Arial" panose="020B0604020202020204" pitchFamily="34" charset="0"/>
              </a:rPr>
              <a:t>أسلاف وعائلة داود</a:t>
            </a:r>
            <a:endParaRPr lang="en-US" sz="2000" dirty="0">
              <a:solidFill>
                <a:srgbClr val="FFFFFF"/>
              </a:solidFill>
              <a:ea typeface="宋体" charset="0"/>
              <a:cs typeface="Arial" panose="020B0604020202020204" pitchFamily="34" charset="0"/>
            </a:endParaRPr>
          </a:p>
        </p:txBody>
      </p:sp>
      <p:sp>
        <p:nvSpPr>
          <p:cNvPr id="94211"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270</a:t>
            </a:r>
            <a:endParaRPr lang="en-US" b="1" dirty="0">
              <a:solidFill>
                <a:srgbClr val="FFFFFF"/>
              </a:solidFill>
              <a:latin typeface="Arial" panose="020B0604020202020204" pitchFamily="34" charset="0"/>
              <a:cs typeface="Arial" panose="020B0604020202020204" pitchFamily="34" charset="0"/>
            </a:endParaRPr>
          </a:p>
        </p:txBody>
      </p:sp>
      <p:pic>
        <p:nvPicPr>
          <p:cNvPr id="94212" name="Picture 8"/>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90600" y="852488"/>
            <a:ext cx="7172325" cy="60055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4213" name="TextBox 4"/>
          <p:cNvSpPr txBox="1">
            <a:spLocks noChangeArrowheads="1"/>
          </p:cNvSpPr>
          <p:nvPr/>
        </p:nvSpPr>
        <p:spPr bwMode="auto">
          <a:xfrm>
            <a:off x="152400" y="620713"/>
            <a:ext cx="7772400" cy="36988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dirty="0">
                <a:solidFill>
                  <a:srgbClr val="FFFFFF"/>
                </a:solidFill>
                <a:latin typeface="Arial" panose="020B0604020202020204" pitchFamily="34" charset="0"/>
                <a:cs typeface="Arial" panose="020B0604020202020204" pitchFamily="34" charset="0"/>
              </a:rPr>
              <a:t>جون ه. والتون قائمة أنساب وخلفيات العهد القديم</a:t>
            </a:r>
            <a:r>
              <a:rPr lang="en-US" altLang="zh-CN" sz="1800" b="1" dirty="0">
                <a:solidFill>
                  <a:srgbClr val="FFFFFF"/>
                </a:solidFill>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94CD5F9-601C-2940-BA72-C061A7B4D1C4}"/>
              </a:ext>
            </a:extLst>
          </p:cNvPr>
          <p:cNvSpPr/>
          <p:nvPr/>
        </p:nvSpPr>
        <p:spPr bwMode="auto">
          <a:xfrm>
            <a:off x="1115616" y="1037431"/>
            <a:ext cx="6839106" cy="369887"/>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ar-JO"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العائلة (2 صم 3: 2-5 ؛ 5: 14-16 ؛ 1 اخبار 3: 5-8)</a:t>
            </a:r>
            <a:endParaRPr lang="en-US"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F5D14D2-459A-3641-B459-BC6AC34AF49C}"/>
              </a:ext>
            </a:extLst>
          </p:cNvPr>
          <p:cNvSpPr/>
          <p:nvPr/>
        </p:nvSpPr>
        <p:spPr bwMode="auto">
          <a:xfrm>
            <a:off x="1115616" y="1596411"/>
            <a:ext cx="1925216"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ar-JO" sz="1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أولاد يسى</a:t>
            </a:r>
            <a:endParaRPr kumimoji="0" lang="en-US" sz="1800" b="1" u="none" strike="noStrike" normalizeH="0" baseline="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4453D18-EB56-4343-91AE-85A1F324BD98}"/>
              </a:ext>
            </a:extLst>
          </p:cNvPr>
          <p:cNvSpPr/>
          <p:nvPr/>
        </p:nvSpPr>
        <p:spPr bwMode="auto">
          <a:xfrm>
            <a:off x="4283968" y="1596411"/>
            <a:ext cx="3670754"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2400" b="1" u="none" strike="noStrike" normalizeH="0" baseline="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أولاد داود</a:t>
            </a:r>
            <a:endParaRPr kumimoji="0" lang="en-US" sz="2400" b="1" u="none" strike="noStrike" normalizeH="0" baseline="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FA65F04-49BE-8F41-BEFC-6E56426ADEAE}"/>
              </a:ext>
            </a:extLst>
          </p:cNvPr>
          <p:cNvSpPr/>
          <p:nvPr/>
        </p:nvSpPr>
        <p:spPr bwMode="auto">
          <a:xfrm>
            <a:off x="3256856" y="1520236"/>
            <a:ext cx="811088" cy="46860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JO" sz="1400" b="1" u="none" strike="noStrike" normalizeH="0" baseline="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زوجات داود</a:t>
            </a:r>
            <a:endParaRPr kumimoji="0" lang="en-US" sz="1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714896"/>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مريم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762" name="Text Box 1027"/>
          <p:cNvSpPr txBox="1">
            <a:spLocks noChangeArrowheads="1"/>
          </p:cNvSpPr>
          <p:nvPr/>
        </p:nvSpPr>
        <p:spPr bwMode="auto">
          <a:xfrm>
            <a:off x="-36512" y="3086958"/>
            <a:ext cx="2323328"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فَجَمِيعُ ٱلْأَجْيَالِ مِنْ إِبْراهِيمَ إِلَى دَاوُدَ أَرْبَعَةَ عَشَرَ جِيلًا، وَمِنْ دَاوُدَ إِلَى سَبْيِ بَابِلَ أَرْبَعَةَ عَشَرَ جِيلًا، وَمِنْ سَبْيِ بَابِلَ إِلَى ٱلْمَسِيحِ أَرْبَعَةَ عَشَرَ جِيلًا</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متَّى 1 : 17</a:t>
            </a:r>
            <a:endParaRPr kumimoji="0" lang="en-GB"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09924" name="Group 1028"/>
          <p:cNvGrpSpPr>
            <a:grpSpLocks/>
          </p:cNvGrpSpPr>
          <p:nvPr/>
        </p:nvGrpSpPr>
        <p:grpSpPr bwMode="auto">
          <a:xfrm>
            <a:off x="228600" y="682625"/>
            <a:ext cx="5086350" cy="5965825"/>
            <a:chOff x="0" y="336"/>
            <a:chExt cx="3204" cy="3758"/>
          </a:xfrm>
        </p:grpSpPr>
        <p:sp>
          <p:nvSpPr>
            <p:cNvPr id="117825" name="Text Box 1029"/>
            <p:cNvSpPr txBox="1">
              <a:spLocks noChangeArrowheads="1"/>
            </p:cNvSpPr>
            <p:nvPr/>
          </p:nvSpPr>
          <p:spPr bwMode="auto">
            <a:xfrm>
              <a:off x="0" y="336"/>
              <a:ext cx="802"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إبراهيم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09987" name="Group 1030"/>
            <p:cNvGrpSpPr>
              <a:grpSpLocks/>
            </p:cNvGrpSpPr>
            <p:nvPr/>
          </p:nvGrpSpPr>
          <p:grpSpPr bwMode="auto">
            <a:xfrm>
              <a:off x="364" y="524"/>
              <a:ext cx="2840" cy="3570"/>
              <a:chOff x="608" y="92"/>
              <a:chExt cx="2500" cy="357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إسحق</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يعقوب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يهوذا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فارص</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حصرون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رام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عميناداب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نحشون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سلمون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بوعز</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عوبيد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يسى</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داود الملك</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sp>
        <p:nvSpPr>
          <p:cNvPr id="117764" name="Text Box 1057"/>
          <p:cNvSpPr txBox="1">
            <a:spLocks noChangeArrowheads="1"/>
          </p:cNvSpPr>
          <p:nvPr/>
        </p:nvSpPr>
        <p:spPr bwMode="auto">
          <a:xfrm>
            <a:off x="2339752" y="835025"/>
            <a:ext cx="12604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سليمان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419872" y="1104900"/>
            <a:ext cx="12557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رحبعام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635896" y="1543050"/>
            <a:ext cx="61021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أبيا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آسا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يهوشافاط</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يهورام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عزِّيَّا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يوثام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آحاز</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حزقيَّا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منسَّى</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آمون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يوشيا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يكنيا (السبي)</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791" name="Text Box 1084"/>
          <p:cNvSpPr txBox="1">
            <a:spLocks noChangeArrowheads="1"/>
          </p:cNvSpPr>
          <p:nvPr/>
        </p:nvSpPr>
        <p:spPr bwMode="auto">
          <a:xfrm>
            <a:off x="4816475" y="911225"/>
            <a:ext cx="12604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شألتئيل</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652120" y="1228690"/>
            <a:ext cx="12557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زربابل</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5944071" y="1588730"/>
            <a:ext cx="12922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أبيهود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ألياقيم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عازور</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صادوق</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أخيم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أليود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اليعازر</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متان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يعقوب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يوسف</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4" name="Text Box 1107"/>
          <p:cNvSpPr txBox="1">
            <a:spLocks noChangeArrowheads="1"/>
          </p:cNvSpPr>
          <p:nvPr/>
        </p:nvSpPr>
        <p:spPr bwMode="auto">
          <a:xfrm>
            <a:off x="7380313" y="6321425"/>
            <a:ext cx="17636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يسوع المسيبح</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38499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المملكة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الأبديَّة</a:t>
            </a:r>
            <a:endParaRPr kumimoji="0" lang="en-US"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48" name="Text Box 1112"/>
          <p:cNvSpPr txBox="1">
            <a:spLocks noChangeArrowheads="1"/>
          </p:cNvSpPr>
          <p:nvPr/>
        </p:nvSpPr>
        <p:spPr bwMode="auto">
          <a:xfrm>
            <a:off x="899592" y="6156593"/>
            <a:ext cx="1752600" cy="5847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قيام المملكة</a:t>
            </a:r>
            <a:endParaRPr kumimoji="0" lang="en-US" sz="32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49" name="Text Box 1113"/>
          <p:cNvSpPr txBox="1">
            <a:spLocks noChangeArrowheads="1"/>
          </p:cNvSpPr>
          <p:nvPr/>
        </p:nvSpPr>
        <p:spPr bwMode="auto">
          <a:xfrm>
            <a:off x="1371600" y="332656"/>
            <a:ext cx="39624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سقوط 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24" name="Rectangle 1117"/>
          <p:cNvSpPr>
            <a:spLocks noGrp="1" noChangeArrowheads="1"/>
          </p:cNvSpPr>
          <p:nvPr>
            <p:ph type="title" idx="4294967295"/>
          </p:nvPr>
        </p:nvSpPr>
        <p:spPr>
          <a:xfrm>
            <a:off x="106288" y="116632"/>
            <a:ext cx="5257800" cy="457200"/>
          </a:xfrm>
        </p:spPr>
        <p:txBody>
          <a:bodyPr/>
          <a:lstStyle/>
          <a:p>
            <a:pPr rtl="1" eaLnBrk="1" hangingPunct="1">
              <a:defRPr/>
            </a:pPr>
            <a:r>
              <a:rPr lang="ar-JO" sz="2800" b="1" dirty="0">
                <a:solidFill>
                  <a:srgbClr val="FFFFFF"/>
                </a:solidFill>
                <a:effectLst>
                  <a:glow rad="228600">
                    <a:schemeClr val="bg1">
                      <a:lumMod val="95000"/>
                      <a:lumOff val="5000"/>
                    </a:schemeClr>
                  </a:glow>
                </a:effectLst>
                <a:latin typeface="Traditional Arabic" panose="02020603050405020304" pitchFamily="18" charset="-78"/>
                <a:ea typeface="ＭＳ Ｐゴシック" charset="0"/>
                <a:cs typeface="Traditional Arabic" panose="02020603050405020304" pitchFamily="18" charset="-78"/>
              </a:rPr>
              <a:t>المملكة بحسب متَّى 1 </a:t>
            </a:r>
            <a:endParaRPr lang="en-US" sz="2800" b="1" dirty="0">
              <a:solidFill>
                <a:srgbClr val="FFFFFF"/>
              </a:solidFill>
              <a:effectLst>
                <a:glow rad="228600">
                  <a:schemeClr val="bg1">
                    <a:lumMod val="95000"/>
                    <a:lumOff val="5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6" name="Text Box 6"/>
          <p:cNvSpPr txBox="1">
            <a:spLocks noChangeArrowheads="1"/>
          </p:cNvSpPr>
          <p:nvPr/>
        </p:nvSpPr>
        <p:spPr bwMode="auto">
          <a:xfrm>
            <a:off x="8221663" y="47625"/>
            <a:ext cx="748923"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218ب</a:t>
            </a:r>
            <a:endParaRPr kumimoji="0" lang="en-US" sz="2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 name="Group 1">
            <a:extLst>
              <a:ext uri="{FF2B5EF4-FFF2-40B4-BE49-F238E27FC236}">
                <a16:creationId xmlns:a16="http://schemas.microsoft.com/office/drawing/2014/main" id="{18A9E492-7FF5-8A6B-CF43-94D3240BD203}"/>
              </a:ext>
            </a:extLst>
          </p:cNvPr>
          <p:cNvGrpSpPr/>
          <p:nvPr/>
        </p:nvGrpSpPr>
        <p:grpSpPr>
          <a:xfrm>
            <a:off x="7668344" y="2636912"/>
            <a:ext cx="1778000" cy="1174552"/>
            <a:chOff x="7390341" y="1916832"/>
            <a:chExt cx="1778000" cy="1174552"/>
          </a:xfrm>
        </p:grpSpPr>
        <p:sp>
          <p:nvSpPr>
            <p:cNvPr id="4" name="Text Box 43">
              <a:extLst>
                <a:ext uri="{FF2B5EF4-FFF2-40B4-BE49-F238E27FC236}">
                  <a16:creationId xmlns:a16="http://schemas.microsoft.com/office/drawing/2014/main" id="{0407D303-D4EB-6038-DCC4-5F299D305DD0}"/>
                </a:ext>
              </a:extLst>
            </p:cNvPr>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ar-SA" sz="1400" b="1" i="0" u="none" strike="noStrike" kern="1200" cap="none" spc="0" normalizeH="0" baseline="0" noProof="0">
                  <a:ln>
                    <a:noFill/>
                  </a:ln>
                  <a:solidFill>
                    <a:srgbClr val="FFFFFF"/>
                  </a:solidFill>
                  <a:effectLst/>
                  <a:uLnTx/>
                  <a:uFillTx/>
                  <a:latin typeface="Arial" charset="0"/>
                  <a:ea typeface="ＭＳ Ｐゴシック" charset="0"/>
                </a:rPr>
                <a:t>أخزيا</a:t>
              </a:r>
              <a:endParaRPr kumimoji="0" lang="en-GB" sz="14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6" name="AutoShape 44">
              <a:extLst>
                <a:ext uri="{FF2B5EF4-FFF2-40B4-BE49-F238E27FC236}">
                  <a16:creationId xmlns:a16="http://schemas.microsoft.com/office/drawing/2014/main" id="{2F213A93-7205-2AED-82FC-13C2B71A27EB}"/>
                </a:ext>
              </a:extLst>
            </p:cNvPr>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8" name="Text Box 45">
              <a:extLst>
                <a:ext uri="{FF2B5EF4-FFF2-40B4-BE49-F238E27FC236}">
                  <a16:creationId xmlns:a16="http://schemas.microsoft.com/office/drawing/2014/main" id="{C0770FD1-D9BF-9DB1-EAE0-D5C3EB91A5E3}"/>
                </a:ext>
              </a:extLst>
            </p:cNvPr>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ar-SA" sz="1400" b="1" i="0" u="none" strike="noStrike" kern="1200" cap="none" spc="0" normalizeH="0" baseline="0" noProof="0">
                  <a:ln>
                    <a:noFill/>
                  </a:ln>
                  <a:solidFill>
                    <a:srgbClr val="FFFFFF"/>
                  </a:solidFill>
                  <a:effectLst/>
                  <a:uLnTx/>
                  <a:uFillTx/>
                  <a:latin typeface="Arial" charset="0"/>
                  <a:ea typeface="ＭＳ Ｐゴシック" charset="0"/>
                </a:rPr>
                <a:t>يوآش</a:t>
              </a:r>
              <a:endParaRPr kumimoji="0" lang="en-GB" sz="14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 name="AutoShape 46">
              <a:extLst>
                <a:ext uri="{FF2B5EF4-FFF2-40B4-BE49-F238E27FC236}">
                  <a16:creationId xmlns:a16="http://schemas.microsoft.com/office/drawing/2014/main" id="{4633299B-4FE1-7A21-BB9B-137E72FDF493}"/>
                </a:ext>
              </a:extLst>
            </p:cNvPr>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10" name="Text Box 47">
              <a:extLst>
                <a:ext uri="{FF2B5EF4-FFF2-40B4-BE49-F238E27FC236}">
                  <a16:creationId xmlns:a16="http://schemas.microsoft.com/office/drawing/2014/main" id="{FF67EBDB-9F1D-2053-0AAD-FEAC8066CC7E}"/>
                </a:ext>
              </a:extLst>
            </p:cNvPr>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ar-SA" sz="1400" b="1" i="0" u="none" strike="noStrike" kern="1200" cap="none" spc="0" normalizeH="0" baseline="0" noProof="0">
                  <a:ln>
                    <a:noFill/>
                  </a:ln>
                  <a:solidFill>
                    <a:srgbClr val="FFFFFF"/>
                  </a:solidFill>
                  <a:effectLst/>
                  <a:uLnTx/>
                  <a:uFillTx/>
                  <a:latin typeface="Arial" charset="0"/>
                  <a:ea typeface="ＭＳ Ｐゴシック" charset="0"/>
                </a:rPr>
                <a:t>أماصيا</a:t>
              </a:r>
              <a:endParaRPr kumimoji="0" lang="en-GB" sz="1400" b="1"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 name="Left Arrow 10">
            <a:extLst>
              <a:ext uri="{FF2B5EF4-FFF2-40B4-BE49-F238E27FC236}">
                <a16:creationId xmlns:a16="http://schemas.microsoft.com/office/drawing/2014/main" id="{820C95B6-0C3D-B3ED-599C-D21F5C3B6A44}"/>
              </a:ext>
            </a:extLst>
          </p:cNvPr>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6146260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1000" fill="hold"/>
                                        <p:tgtEl>
                                          <p:spTgt spid="2"/>
                                        </p:tgtEl>
                                        <p:attrNameLst>
                                          <p:attrName>ppt_w</p:attrName>
                                        </p:attrNameLst>
                                      </p:cBhvr>
                                      <p:tavLst>
                                        <p:tav tm="0">
                                          <p:val>
                                            <p:strVal val="#ppt_w*0.70"/>
                                          </p:val>
                                        </p:tav>
                                        <p:tav tm="100000">
                                          <p:val>
                                            <p:strVal val="#ppt_w"/>
                                          </p:val>
                                        </p:tav>
                                      </p:tavLst>
                                    </p:anim>
                                    <p:anim calcmode="lin" valueType="num">
                                      <p:cBhvr>
                                        <p:cTn id="44" dur="1000" fill="hold"/>
                                        <p:tgtEl>
                                          <p:spTgt spid="2"/>
                                        </p:tgtEl>
                                        <p:attrNameLst>
                                          <p:attrName>ppt_h</p:attrName>
                                        </p:attrNameLst>
                                      </p:cBhvr>
                                      <p:tavLst>
                                        <p:tav tm="0">
                                          <p:val>
                                            <p:strVal val="#ppt_h"/>
                                          </p:val>
                                        </p:tav>
                                        <p:tav tm="100000">
                                          <p:val>
                                            <p:strVal val="#ppt_h"/>
                                          </p:val>
                                        </p:tav>
                                      </p:tavLst>
                                    </p:anim>
                                    <p:animEffect transition="in" filter="fade">
                                      <p:cBhvr>
                                        <p:cTn id="45" dur="1000"/>
                                        <p:tgtEl>
                                          <p:spTgt spid="2"/>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righ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rtl="1" eaLnBrk="1" hangingPunct="1">
              <a:defRPr/>
            </a:pPr>
            <a:r>
              <a:rPr kumimoji="1" lang="ar-JO" sz="3600" dirty="0">
                <a:solidFill>
                  <a:schemeClr val="tx1"/>
                </a:solidFill>
                <a:cs typeface="Arial"/>
              </a:rPr>
              <a:t>نهايةٌ شرِّيرةٌ وسيِّئةٌ ليهوذا</a:t>
            </a:r>
            <a:endParaRPr kumimoji="1" lang="en-US" sz="3600" dirty="0">
              <a:solidFill>
                <a:schemeClr val="tx1"/>
              </a:solidFill>
              <a:cs typeface="Arial"/>
            </a:endParaRPr>
          </a:p>
        </p:txBody>
      </p:sp>
      <p:sp>
        <p:nvSpPr>
          <p:cNvPr id="507912" name="Text Box 8"/>
          <p:cNvSpPr txBox="1">
            <a:spLocks noChangeArrowheads="1"/>
          </p:cNvSpPr>
          <p:nvPr/>
        </p:nvSpPr>
        <p:spPr bwMode="auto">
          <a:xfrm>
            <a:off x="4743769" y="2957513"/>
            <a:ext cx="1871025" cy="181588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صدقيَّا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متنيا)</a:t>
            </a:r>
            <a:endParaRPr kumimoji="0" lang="en-US"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597-586 ق.م.</a:t>
            </a:r>
            <a:b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4" name="Text Box 10"/>
          <p:cNvSpPr txBox="1">
            <a:spLocks noChangeArrowheads="1"/>
          </p:cNvSpPr>
          <p:nvPr/>
        </p:nvSpPr>
        <p:spPr bwMode="auto">
          <a:xfrm>
            <a:off x="7185144" y="2957513"/>
            <a:ext cx="1255472" cy="181588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يهوآحاز</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شلُّوم)</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 ق.م.</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0" name="Text Box 16"/>
          <p:cNvSpPr txBox="1">
            <a:spLocks noChangeArrowheads="1"/>
          </p:cNvSpPr>
          <p:nvPr/>
        </p:nvSpPr>
        <p:spPr bwMode="auto">
          <a:xfrm>
            <a:off x="2629924" y="5060950"/>
            <a:ext cx="1725151" cy="181588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يهوياكين</a:t>
            </a:r>
            <a:endParaRPr kumimoji="0" lang="en-US"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يكنيا/كُنياهو</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 ق.م.</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22" name="Text Box 18"/>
          <p:cNvSpPr txBox="1">
            <a:spLocks noChangeArrowheads="1"/>
          </p:cNvSpPr>
          <p:nvPr/>
        </p:nvSpPr>
        <p:spPr bwMode="auto">
          <a:xfrm>
            <a:off x="3629728" y="908720"/>
            <a:ext cx="1955985" cy="132343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يوشيَّا</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640-609 ق.م.</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 سنة</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81588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يهوياقيم</a:t>
            </a:r>
            <a:r>
              <a:rPr kumimoji="0" lang="en-US"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   </a:t>
            </a: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(ألياقيم)</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609-597 ق.م.</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25" name="Text Box 21"/>
          <p:cNvSpPr txBox="1">
            <a:spLocks noChangeArrowheads="1"/>
          </p:cNvSpPr>
          <p:nvPr/>
        </p:nvSpPr>
        <p:spPr bwMode="auto">
          <a:xfrm>
            <a:off x="975148" y="3122965"/>
            <a:ext cx="1436612" cy="107721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يوحنَان</a:t>
            </a:r>
            <a:br>
              <a:rPr kumimoji="0" lang="en-US" sz="32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r>
              <a:rPr kumimoji="0" lang="ar-JO" sz="32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لم يحكمْ</a:t>
            </a:r>
            <a:r>
              <a:rPr kumimoji="0" lang="en-US" sz="32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endParaRPr kumimoji="0" lang="en-US" sz="32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58477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السبي</a:t>
            </a:r>
            <a:endParaRPr kumimoji="0" lang="en-US" sz="32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755576" y="1066800"/>
            <a:ext cx="2885726" cy="49244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ملكٌ صالحٌ باللون الأبيض</a:t>
            </a:r>
            <a:endPar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755576" y="1588730"/>
            <a:ext cx="3047629" cy="49244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F3B600"/>
                </a:solidFill>
                <a:effectLst/>
                <a:uLnTx/>
                <a:uFillTx/>
                <a:latin typeface="Arial" charset="0"/>
                <a:ea typeface="ＭＳ Ｐゴシック" charset="0"/>
                <a:cs typeface="Arial" charset="0"/>
              </a:rPr>
              <a:t>ملوكٌ أشرارٌ باللون الأصفر</a:t>
            </a:r>
            <a:endParaRPr kumimoji="0" lang="en-US" sz="2600" b="0" i="0" u="none" strike="noStrike" kern="1200" cap="none" spc="0" normalizeH="0" baseline="0" noProof="0" dirty="0">
              <a:ln>
                <a:noFill/>
              </a:ln>
              <a:solidFill>
                <a:srgbClr val="F3B600"/>
              </a:solidFill>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156176" y="5436513"/>
            <a:ext cx="1676400" cy="58477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بابل</a:t>
            </a:r>
            <a:endParaRPr kumimoji="0" lang="en-US" sz="32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758952" y="836712"/>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83288"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5" name="Group 39"/>
          <p:cNvGrpSpPr>
            <a:grpSpLocks/>
          </p:cNvGrpSpPr>
          <p:nvPr/>
        </p:nvGrpSpPr>
        <p:grpSpPr bwMode="auto">
          <a:xfrm>
            <a:off x="2462808"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6" name="Group 42"/>
          <p:cNvGrpSpPr>
            <a:grpSpLocks/>
          </p:cNvGrpSpPr>
          <p:nvPr/>
        </p:nvGrpSpPr>
        <p:grpSpPr bwMode="auto">
          <a:xfrm>
            <a:off x="2390800" y="5024536"/>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7" name="Group 45"/>
          <p:cNvGrpSpPr>
            <a:grpSpLocks/>
          </p:cNvGrpSpPr>
          <p:nvPr/>
        </p:nvGrpSpPr>
        <p:grpSpPr bwMode="auto">
          <a:xfrm>
            <a:off x="4788024" y="2811463"/>
            <a:ext cx="381000" cy="401638"/>
            <a:chOff x="375" y="829"/>
            <a:chExt cx="240" cy="253"/>
          </a:xfrm>
        </p:grpSpPr>
        <p:sp>
          <p:nvSpPr>
            <p:cNvPr id="507950" name="Oval 46"/>
            <p:cNvSpPr>
              <a:spLocks noChangeArrowheads="1"/>
            </p:cNvSpPr>
            <p:nvPr/>
          </p:nvSpPr>
          <p:spPr bwMode="auto">
            <a:xfrm>
              <a:off x="375"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51" name="Text Box 47"/>
            <p:cNvSpPr txBox="1">
              <a:spLocks noChangeArrowheads="1"/>
            </p:cNvSpPr>
            <p:nvPr/>
          </p:nvSpPr>
          <p:spPr bwMode="auto">
            <a:xfrm>
              <a:off x="396" y="830"/>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2" name="Text Box 18">
            <a:extLst>
              <a:ext uri="{FF2B5EF4-FFF2-40B4-BE49-F238E27FC236}">
                <a16:creationId xmlns:a16="http://schemas.microsoft.com/office/drawing/2014/main" id="{7BBBC4DB-C65C-9085-6470-7468AE77A6BF}"/>
              </a:ext>
            </a:extLst>
          </p:cNvPr>
          <p:cNvSpPr txBox="1">
            <a:spLocks noChangeArrowheads="1"/>
          </p:cNvSpPr>
          <p:nvPr/>
        </p:nvSpPr>
        <p:spPr bwMode="auto">
          <a:xfrm>
            <a:off x="6372200" y="1061120"/>
            <a:ext cx="2759090" cy="132343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2ملوك</a:t>
            </a: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1أخبار الأيَّام 3: 16-24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2أخبار الأيَّام 36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507920">
                                            <p:txEl>
                                              <p:pRg st="1" end="1"/>
                                            </p:txEl>
                                          </p:spTgt>
                                        </p:tgtEl>
                                        <p:attrNameLst>
                                          <p:attrName>style.visibility</p:attrName>
                                        </p:attrNameLst>
                                      </p:cBhvr>
                                      <p:to>
                                        <p:strVal val="visible"/>
                                      </p:to>
                                    </p:set>
                                    <p:animEffect transition="in" filter="dissolve">
                                      <p:cBhvr>
                                        <p:cTn id="40" dur="500"/>
                                        <p:tgtEl>
                                          <p:spTgt spid="507920">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07927">
                                            <p:txEl>
                                              <p:pRg st="0" end="0"/>
                                            </p:txEl>
                                          </p:spTgt>
                                        </p:tgtEl>
                                        <p:attrNameLst>
                                          <p:attrName>style.visibility</p:attrName>
                                        </p:attrNameLst>
                                      </p:cBhvr>
                                      <p:to>
                                        <p:strVal val="visible"/>
                                      </p:to>
                                    </p:set>
                                    <p:animEffect transition="in" filter="dissolve">
                                      <p:cBhvr>
                                        <p:cTn id="46" dur="500"/>
                                        <p:tgtEl>
                                          <p:spTgt spid="507927">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07929"/>
                                        </p:tgtEl>
                                        <p:attrNameLst>
                                          <p:attrName>style.visibility</p:attrName>
                                        </p:attrNameLst>
                                      </p:cBhvr>
                                      <p:to>
                                        <p:strVal val="visible"/>
                                      </p:to>
                                    </p:set>
                                    <p:animEffect transition="in" filter="dissolve">
                                      <p:cBhvr>
                                        <p:cTn id="49" dur="500"/>
                                        <p:tgtEl>
                                          <p:spTgt spid="50792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34">
                                            <p:txEl>
                                              <p:pRg st="0" end="0"/>
                                            </p:txEl>
                                          </p:spTgt>
                                        </p:tgtEl>
                                        <p:attrNameLst>
                                          <p:attrName>style.visibility</p:attrName>
                                        </p:attrNameLst>
                                      </p:cBhvr>
                                      <p:to>
                                        <p:strVal val="visible"/>
                                      </p:to>
                                    </p:set>
                                    <p:animEffect transition="in" filter="dissolve">
                                      <p:cBhvr>
                                        <p:cTn id="52" dur="500"/>
                                        <p:tgtEl>
                                          <p:spTgt spid="507934">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7912">
                                            <p:txEl>
                                              <p:pRg st="0" end="0"/>
                                            </p:txEl>
                                          </p:spTgt>
                                        </p:tgtEl>
                                        <p:attrNameLst>
                                          <p:attrName>style.visibility</p:attrName>
                                        </p:attrNameLst>
                                      </p:cBhvr>
                                      <p:to>
                                        <p:strVal val="visible"/>
                                      </p:to>
                                    </p:set>
                                    <p:animEffect transition="in" filter="dissolve">
                                      <p:cBhvr>
                                        <p:cTn id="57" dur="500"/>
                                        <p:tgtEl>
                                          <p:spTgt spid="507912">
                                            <p:txEl>
                                              <p:pRg st="0" end="0"/>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07912">
                                            <p:txEl>
                                              <p:pRg st="1" end="1"/>
                                            </p:txEl>
                                          </p:spTgt>
                                        </p:tgtEl>
                                        <p:attrNameLst>
                                          <p:attrName>style.visibility</p:attrName>
                                        </p:attrNameLst>
                                      </p:cBhvr>
                                      <p:to>
                                        <p:strVal val="visible"/>
                                      </p:to>
                                    </p:set>
                                    <p:animEffect transition="in" filter="dissolve">
                                      <p:cBhvr>
                                        <p:cTn id="60" dur="500"/>
                                        <p:tgtEl>
                                          <p:spTgt spid="507912">
                                            <p:txEl>
                                              <p:pRg st="1" end="1"/>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uiExpand="1"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704039"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charset="0"/>
                <a:ea typeface="ＭＳ Ｐゴシック" charset="0"/>
                <a:cs typeface="Arial" charset="0"/>
              </a:rPr>
              <a:t>أبناء يوشيَّا والأنبياء</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6173688"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الملوك التابعين والعديمي السلطة الذين حكموا مُدَدًا قصيرة</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0" i="0" u="none" strike="noStrike" kern="1200" cap="none" spc="0" normalizeH="0" baseline="0" noProof="0" dirty="0">
                <a:ln>
                  <a:noFill/>
                </a:ln>
                <a:solidFill>
                  <a:srgbClr val="FFFFFF"/>
                </a:solidFill>
                <a:effectLst/>
                <a:uLnTx/>
                <a:uFillTx/>
                <a:latin typeface="Arial"/>
                <a:ea typeface="ＭＳ Ｐゴシック" charset="0"/>
                <a:cs typeface="Arial"/>
              </a:rPr>
              <a:t>سقطَتِ المدينة</a:t>
            </a:r>
            <a:endParaRPr kumimoji="1"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صدقيَّا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609</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يهوياكين</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يهوياقيم</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يوشيَّا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يهوآحاز</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51520" y="1795155"/>
            <a:ext cx="8640960"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kern="0">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يسوع هو المسيا عند الولادة في نسل داود غير المنقطع على الرغم من سبي يهوذا (١-٩) وذلك بسبب وعد الله غير المشروط بحراسة نسل داود إلى الأبد (١٧: ١١-١٤ ؛ لوقا ١: ٣٢-٣٣).</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42د</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425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0018" name="Picture 2" descr="1119.) Jeremiah 51:36-64 | DWELLING in the Word">
            <a:extLst>
              <a:ext uri="{FF2B5EF4-FFF2-40B4-BE49-F238E27FC236}">
                <a16:creationId xmlns:a16="http://schemas.microsoft.com/office/drawing/2014/main" id="{A7182814-0F05-234F-BB2A-1BEDD2F65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1345" name="Rectangle 2"/>
          <p:cNvSpPr>
            <a:spLocks noGrp="1" noChangeArrowheads="1"/>
          </p:cNvSpPr>
          <p:nvPr>
            <p:ph type="title"/>
          </p:nvPr>
        </p:nvSpPr>
        <p:spPr>
          <a:xfrm>
            <a:off x="251520" y="6021288"/>
            <a:ext cx="6324600" cy="652934"/>
          </a:xfrm>
          <a:solidFill>
            <a:schemeClr val="tx1"/>
          </a:solidFill>
          <a:ln w="76200">
            <a:solidFill>
              <a:schemeClr val="tx1"/>
            </a:solidFill>
            <a:miter lim="800000"/>
            <a:headEnd/>
            <a:tailEnd/>
          </a:ln>
        </p:spPr>
        <p:txBody>
          <a:bodyPr/>
          <a:lstStyle/>
          <a:p>
            <a:pPr eaLnBrk="1" hangingPunct="1"/>
            <a:r>
              <a:rPr lang="ar-JO" sz="2800" dirty="0"/>
              <a:t>حدائق بابل المعلقة</a:t>
            </a:r>
            <a:endParaRPr lang="en-GB" sz="2800" dirty="0"/>
          </a:p>
        </p:txBody>
      </p:sp>
    </p:spTree>
    <p:extLst>
      <p:ext uri="{BB962C8B-B14F-4D97-AF65-F5344CB8AC3E}">
        <p14:creationId xmlns:p14="http://schemas.microsoft.com/office/powerpoint/2010/main" val="3710779661"/>
      </p:ext>
    </p:extLst>
  </p:cSld>
  <p:clrMapOvr>
    <a:overrideClrMapping bg1="lt1" tx1="dk1" bg2="lt2" tx2="dk2" accent1="accent1" accent2="accent2" accent3="accent3" accent4="accent4" accent5="accent5" accent6="accent6" hlink="hlink" folHlink="folHlink"/>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اللطف نحو يهوياكين في السبي </a:t>
            </a:r>
            <a:endParaRPr lang="en-GB" sz="3600" dirty="0"/>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Chap. 21</a:t>
            </a: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1349" name="Rectangle 3"/>
          <p:cNvSpPr txBox="1">
            <a:spLocks noChangeArrowheads="1"/>
          </p:cNvSpPr>
          <p:nvPr/>
        </p:nvSpPr>
        <p:spPr bwMode="auto">
          <a:xfrm>
            <a:off x="107504" y="274638"/>
            <a:ext cx="5328592" cy="6394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rPr>
              <a:t>وفي السنة السابعة والثلاثين لسبي يهوياكين ملك يهوذا في الشهر الثاني عشر في السابع</a:t>
            </a:r>
            <a:r>
              <a:rPr kumimoji="0" lang="ar-JO" sz="3200" b="1" u="none" strike="noStrike" kern="1200" cap="none" spc="0" normalizeH="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rPr>
              <a:t> والعشرين من الشهر رفع أويل مردوخ ملك بابل في سنة تملكه رأس يهوياكين ملك يهوذا من السجن وكلمه بخير وجعل كرسيه فوق كراسي الملوك الذين معه في بابل وغيّر ثياب سجنه وكان يأكل دائماً الخبز أمامه كل أيام حياته ووظيفته وظيفة دائمة تعطى له من عند الملك أمر كل يوم بيومه كل أيام حياته</a:t>
            </a:r>
            <a:endParaRPr kumimoji="0" lang="en-US"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rPr>
              <a:t>2 ملوك 25: 27-30</a:t>
            </a:r>
            <a:endParaRPr kumimoji="0" lang="en-US"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1" y="2996952"/>
            <a:ext cx="3250705" cy="2911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3A5C50F9-DD30-834A-BE9A-D33670745922}"/>
              </a:ext>
            </a:extLst>
          </p:cNvPr>
          <p:cNvSpPr txBox="1">
            <a:spLocks noChangeArrowheads="1"/>
          </p:cNvSpPr>
          <p:nvPr/>
        </p:nvSpPr>
        <p:spPr bwMode="auto">
          <a:xfrm>
            <a:off x="5652120" y="5908453"/>
            <a:ext cx="317869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لوح المؤن</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متحف برلين</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512959"/>
      </p:ext>
    </p:extLst>
  </p:cSld>
  <p:clrMapOvr>
    <a:overrideClrMapping bg1="lt1" tx1="dk1" bg2="lt2" tx2="dk2" accent1="accent1" accent2="accent2" accent3="accent3" accent4="accent4" accent5="accent5" accent6="accent6" hlink="hlink" folHlink="folHlink"/>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CAAE41-E113-3747-85C9-4646B7BE22BE}"/>
              </a:ext>
            </a:extLst>
          </p:cNvPr>
          <p:cNvGrpSpPr/>
          <p:nvPr/>
        </p:nvGrpSpPr>
        <p:grpSpPr>
          <a:xfrm>
            <a:off x="79600" y="2132856"/>
            <a:ext cx="8984799" cy="4680520"/>
            <a:chOff x="79600" y="2132856"/>
            <a:chExt cx="8984799" cy="4680520"/>
          </a:xfrm>
        </p:grpSpPr>
        <p:pic>
          <p:nvPicPr>
            <p:cNvPr id="3" name="Picture 2">
              <a:extLst>
                <a:ext uri="{FF2B5EF4-FFF2-40B4-BE49-F238E27FC236}">
                  <a16:creationId xmlns:a16="http://schemas.microsoft.com/office/drawing/2014/main" id="{C4D8DB5D-E5B2-2A40-B911-71D11715B8F2}"/>
                </a:ext>
              </a:extLst>
            </p:cNvPr>
            <p:cNvPicPr>
              <a:picLocks noChangeAspect="1"/>
            </p:cNvPicPr>
            <p:nvPr/>
          </p:nvPicPr>
          <p:blipFill rotWithShape="1">
            <a:blip r:embed="rId3"/>
            <a:srcRect b="10283"/>
            <a:stretch/>
          </p:blipFill>
          <p:spPr>
            <a:xfrm>
              <a:off x="79600" y="2132856"/>
              <a:ext cx="8984799" cy="4680520"/>
            </a:xfrm>
            <a:prstGeom prst="rect">
              <a:avLst/>
            </a:prstGeom>
          </p:spPr>
        </p:pic>
        <p:sp>
          <p:nvSpPr>
            <p:cNvPr id="5" name="Rectangle 4">
              <a:extLst>
                <a:ext uri="{FF2B5EF4-FFF2-40B4-BE49-F238E27FC236}">
                  <a16:creationId xmlns:a16="http://schemas.microsoft.com/office/drawing/2014/main" id="{25225764-E32A-DD46-9853-B72F4ECF997F}"/>
                </a:ext>
              </a:extLst>
            </p:cNvPr>
            <p:cNvSpPr/>
            <p:nvPr/>
          </p:nvSpPr>
          <p:spPr bwMode="auto">
            <a:xfrm>
              <a:off x="323528" y="5532040"/>
              <a:ext cx="6336704" cy="461665"/>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ysClr val="windowText" lastClr="000000"/>
                </a:solidFill>
                <a:effectLst/>
                <a:uLnTx/>
                <a:uFillTx/>
                <a:latin typeface="Arial" panose="020B0604020202020204" pitchFamily="34" charset="0"/>
                <a:ea typeface="Times New Roman" pitchFamily="-111" charset="0"/>
                <a:cs typeface="Arial" panose="020B0604020202020204" pitchFamily="34" charset="0"/>
              </a:endParaRPr>
            </a:p>
          </p:txBody>
        </p:sp>
      </p:grpSp>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لوح مؤن </a:t>
            </a:r>
            <a:br>
              <a:rPr lang="ar-JO" sz="3600" dirty="0"/>
            </a:br>
            <a:r>
              <a:rPr lang="ar-JO" sz="3600" dirty="0"/>
              <a:t>يهوياكين </a:t>
            </a:r>
            <a:br>
              <a:rPr lang="ar-JO" sz="3600" dirty="0"/>
            </a:br>
            <a:r>
              <a:rPr lang="ar-JO" sz="3600" dirty="0"/>
              <a:t>في السبي</a:t>
            </a:r>
            <a:endParaRPr lang="en-GB" sz="3600" dirty="0"/>
          </a:p>
        </p:txBody>
      </p:sp>
      <p:sp>
        <p:nvSpPr>
          <p:cNvPr id="441347" name="Text Box 7"/>
          <p:cNvSpPr txBox="1">
            <a:spLocks noChangeArrowheads="1"/>
          </p:cNvSpPr>
          <p:nvPr/>
        </p:nvSpPr>
        <p:spPr bwMode="auto">
          <a:xfrm>
            <a:off x="179512" y="5517232"/>
            <a:ext cx="8964488" cy="1200329"/>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0"/>
              </a:spcBef>
              <a:spcAft>
                <a:spcPct val="0"/>
              </a:spcAft>
              <a:buClrTx/>
              <a:buSzTx/>
              <a:tabLst/>
              <a:defRPr/>
            </a:pPr>
            <a:r>
              <a:rPr lang="ar-JO" b="1" dirty="0">
                <a:solidFill>
                  <a:srgbClr val="000000"/>
                </a:solidFill>
                <a:latin typeface="Arial" panose="020B0604020202020204" pitchFamily="34" charset="0"/>
                <a:cs typeface="Arial" panose="020B0604020202020204" pitchFamily="34" charset="0"/>
              </a:rPr>
              <a:t>38) 10سيلا (زيت)                  ليهوياكين ملك يهوذا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tabLst/>
              <a:defRPr/>
            </a:pPr>
            <a:r>
              <a:rPr lang="ar-JO" b="1" dirty="0">
                <a:solidFill>
                  <a:srgbClr val="000000"/>
                </a:solidFill>
                <a:latin typeface="Arial" panose="020B0604020202020204" pitchFamily="34" charset="0"/>
                <a:cs typeface="Arial" panose="020B0604020202020204" pitchFamily="34" charset="0"/>
              </a:rPr>
              <a:t>39) 2 ونصف سيلا (زيت)          لخمسة من ابناء ملك يهوذا</a:t>
            </a:r>
            <a:r>
              <a:rPr lang="en-US" b="1" dirty="0">
                <a:solidFill>
                  <a:srgbClr val="000000"/>
                </a:solidFill>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tabLst/>
              <a:defRPr/>
            </a:pPr>
            <a:r>
              <a:rPr lang="ar-JO" b="1" dirty="0">
                <a:solidFill>
                  <a:srgbClr val="000000"/>
                </a:solidFill>
                <a:latin typeface="Arial" panose="020B0604020202020204" pitchFamily="34" charset="0"/>
                <a:cs typeface="Arial" panose="020B0604020202020204" pitchFamily="34" charset="0"/>
              </a:rPr>
              <a:t>40) 4 سيلا (زيت)                   لثمانية من رجال يهوذا، نص سيلا لكل رجل </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4233"/>
            <a:ext cx="2736304" cy="2450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8FB938-4093-E645-B378-D93C8A1ACF03}"/>
              </a:ext>
            </a:extLst>
          </p:cNvPr>
          <p:cNvSpPr/>
          <p:nvPr/>
        </p:nvSpPr>
        <p:spPr bwMode="auto">
          <a:xfrm>
            <a:off x="-900608" y="2685010"/>
            <a:ext cx="1656184" cy="461665"/>
          </a:xfrm>
          <a:prstGeom prst="rect">
            <a:avLst/>
          </a:prstGeom>
          <a:no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13" name="Text Box 7">
            <a:extLst>
              <a:ext uri="{FF2B5EF4-FFF2-40B4-BE49-F238E27FC236}">
                <a16:creationId xmlns:a16="http://schemas.microsoft.com/office/drawing/2014/main" id="{A42B5A2E-335C-0045-9A9B-68AACE4B8280}"/>
              </a:ext>
            </a:extLst>
          </p:cNvPr>
          <p:cNvSpPr txBox="1">
            <a:spLocks noChangeArrowheads="1"/>
          </p:cNvSpPr>
          <p:nvPr/>
        </p:nvSpPr>
        <p:spPr bwMode="auto">
          <a:xfrm>
            <a:off x="45009" y="392007"/>
            <a:ext cx="243876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الحفريات</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البابلية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1899-1917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797342"/>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ar-JO" dirty="0">
                <a:solidFill>
                  <a:schemeClr val="tx1"/>
                </a:solidFill>
                <a:cs typeface="Arial" panose="020B0604020202020204" pitchFamily="34" charset="0"/>
              </a:rPr>
              <a:t>النعمة في السبي</a:t>
            </a:r>
            <a:endParaRPr kumimoji="1" lang="en-US" dirty="0">
              <a:solidFill>
                <a:schemeClr val="tx1"/>
              </a:solidFill>
              <a:cs typeface="Arial" panose="020B0604020202020204" pitchFamily="34" charset="0"/>
            </a:endParaRP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2" name="Text Box 18"/>
          <p:cNvSpPr txBox="1">
            <a:spLocks noChangeArrowheads="1"/>
          </p:cNvSpPr>
          <p:nvPr/>
        </p:nvSpPr>
        <p:spPr bwMode="auto">
          <a:xfrm>
            <a:off x="3394679" y="1052736"/>
            <a:ext cx="1960793"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يهوياكين</a:t>
            </a:r>
            <a:b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يكنيا/كنيا</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597 (حكم 3 شهور)</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7925" name="Text Box 21"/>
          <p:cNvSpPr txBox="1">
            <a:spLocks noChangeArrowheads="1"/>
          </p:cNvSpPr>
          <p:nvPr/>
        </p:nvSpPr>
        <p:spPr bwMode="auto">
          <a:xfrm>
            <a:off x="541486" y="3533577"/>
            <a:ext cx="102784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شألتئيل</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أخ 3 : 17-19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944318" y="3533577"/>
            <a:ext cx="67839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فدايا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5184817" y="3533577"/>
            <a:ext cx="7553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يقميا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605965" y="3533577"/>
            <a:ext cx="71045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ندبيا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584417" y="4365104"/>
            <a:ext cx="101021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ملكيرام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880422" y="4365104"/>
            <a:ext cx="101822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شنأصر</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6139237" y="4365104"/>
            <a:ext cx="124585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هوشاماع</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769827" y="5454550"/>
            <a:ext cx="93807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زربابل</a:t>
            </a:r>
            <a:endParaRPr kumimoji="0" lang="en-US"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7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يهوياكين</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ar-JO" sz="2800" dirty="0">
                <a:solidFill>
                  <a:srgbClr val="FFFFFF"/>
                </a:solidFill>
                <a:effectLst>
                  <a:glow rad="241300">
                    <a:schemeClr val="bg1">
                      <a:alpha val="89000"/>
                    </a:schemeClr>
                  </a:glow>
                </a:effectLst>
              </a:rPr>
              <a:t>خط نسل يهوياكين/يكنيا/كنيا</a:t>
            </a:r>
            <a:br>
              <a:rPr lang="ar-JO" sz="2800" dirty="0">
                <a:solidFill>
                  <a:srgbClr val="FFFFFF"/>
                </a:solidFill>
                <a:effectLst>
                  <a:glow rad="241300">
                    <a:schemeClr val="bg1">
                      <a:alpha val="89000"/>
                    </a:schemeClr>
                  </a:glow>
                </a:effectLst>
              </a:rPr>
            </a:br>
            <a:r>
              <a:rPr lang="ar-JO" sz="2800" dirty="0">
                <a:solidFill>
                  <a:srgbClr val="FFFFFF"/>
                </a:solidFill>
                <a:effectLst>
                  <a:glow rad="241300">
                    <a:schemeClr val="bg1">
                      <a:alpha val="89000"/>
                    </a:schemeClr>
                  </a:glow>
                </a:effectLst>
              </a:rPr>
              <a:t>(1 أخ 3: 17-24)</a:t>
            </a:r>
            <a:endParaRPr lang="en-US" sz="2800" dirty="0">
              <a:solidFill>
                <a:srgbClr val="FFFFFF"/>
              </a:solidFill>
              <a:effectLst>
                <a:glow rad="241300">
                  <a:schemeClr val="bg1">
                    <a:alpha val="89000"/>
                  </a:schemeClr>
                </a:glow>
              </a:effectLst>
            </a:endParaRP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فدايا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7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زربابل</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أخ واحد (شمعي)</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حننيا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6 إخوة وأخت واحدة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شكنيا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5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شمعيا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لا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نعريا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5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اليوعيني</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أخوين</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هوداياهو</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6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811913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           76500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شمعون                  22200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7"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2" y="1435222"/>
            <a:ext cx="4283969" cy="1777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4 (يهوذا – شمعون)</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66285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3980163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b="1" dirty="0">
              <a:solidFill>
                <a:srgbClr val="000000"/>
              </a:solidFill>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تارح</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هاران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ناحور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إبراهيم</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لوط</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بتوئيل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هاجر</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إسماعيل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سارة</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إسحق</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لابان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FF33CC"/>
                </a:solidFill>
                <a:latin typeface="Arial" panose="020B0604020202020204" pitchFamily="34" charset="0"/>
                <a:cs typeface="Arial" panose="020B0604020202020204" pitchFamily="34" charset="0"/>
              </a:rPr>
              <a:t>رفقة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ليئة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عيسو</a:t>
            </a:r>
            <a:endParaRPr lang="en-US" altLang="zh-CN" b="1" dirty="0">
              <a:solidFill>
                <a:srgbClr val="33CC33"/>
              </a:solidFill>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ليئة</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رأوبين     شمعون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لاوي</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يهوذا          يساكر      زبولون</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زلفة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جاد</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أشير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بلهة </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دان، نفتالي</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راحيل</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،بنيامين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يوسف</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أفرايم</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راحيل</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يعقوب</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منسى</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latin typeface="Arial" panose="020B0604020202020204" pitchFamily="34" charset="0"/>
                <a:cs typeface="Arial" panose="020B0604020202020204" pitchFamily="34" charset="0"/>
              </a:rPr>
              <a:t>91</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007000"/>
                </a:solidFill>
                <a:latin typeface="Arial" panose="020B0604020202020204" pitchFamily="34" charset="0"/>
                <a:cs typeface="Arial" panose="020B0604020202020204" pitchFamily="34" charset="0"/>
              </a:rPr>
              <a:t>الأخضر = خط البركة مع حقوق البكر على الرغم من أن أياً من هؤلاء لم يولد أولاً (١ أخبار الأيام 5: 1-2)</a:t>
            </a:r>
            <a:endParaRPr lang="en-US" altLang="zh-CN" sz="2000" b="1" dirty="0">
              <a:solidFill>
                <a:srgbClr val="007000"/>
              </a:solidFill>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dirty="0">
                <a:solidFill>
                  <a:srgbClr val="000000"/>
                </a:solidFill>
                <a:latin typeface="Arial" panose="020B0604020202020204" pitchFamily="34" charset="0"/>
                <a:cs typeface="Arial" panose="020B0604020202020204" pitchFamily="34" charset="0"/>
              </a:rPr>
              <a:t>زوجة</a:t>
            </a:r>
            <a:endParaRPr lang="en-US" altLang="zh-CN" sz="1800" b="1" dirty="0">
              <a:solidFill>
                <a:srgbClr val="33CC33"/>
              </a:solidFill>
              <a:latin typeface="Arial" panose="020B0604020202020204" pitchFamily="34"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latin typeface="Arial" panose="020B0604020202020204" pitchFamily="34" charset="0"/>
                <a:cs typeface="Arial" panose="020B0604020202020204" pitchFamily="34" charset="0"/>
              </a:rPr>
              <a:t>1 أخ 2 : 1 - 5</a:t>
            </a:r>
            <a:endParaRPr lang="en-US" altLang="zh-CN"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رأوبين       43730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جاد          40500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10"/>
          <p:cNvSpPr txBox="1">
            <a:spLocks noChangeArrowheads="1"/>
          </p:cNvSpPr>
          <p:nvPr/>
        </p:nvSpPr>
        <p:spPr bwMode="auto">
          <a:xfrm>
            <a:off x="4993310" y="2276872"/>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         52700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5</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(رأوبين، جاد، منسى)</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Text Box 9">
            <a:extLst>
              <a:ext uri="{FF2B5EF4-FFF2-40B4-BE49-F238E27FC236}">
                <a16:creationId xmlns:a16="http://schemas.microsoft.com/office/drawing/2014/main" id="{7C29F457-EA12-5B83-11EC-9066C674F424}"/>
              </a:ext>
            </a:extLst>
          </p:cNvPr>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أفرايم                    32500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2163113"/>
      </p:ext>
    </p:extLst>
  </p:cSld>
  <p:clrMapOvr>
    <a:masterClrMapping/>
  </p:clrMapOvr>
  <p:transition/>
</p:sld>
</file>

<file path=ppt/theme/_rels/them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Optical">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12390</TotalTime>
  <Words>20341</Words>
  <Application>Microsoft Macintosh PowerPoint</Application>
  <PresentationFormat>On-screen Show (4:3)</PresentationFormat>
  <Paragraphs>2547</Paragraphs>
  <Slides>260</Slides>
  <Notes>210</Notes>
  <HiddenSlides>0</HiddenSlides>
  <MMClips>0</MMClips>
  <ScaleCrop>false</ScaleCrop>
  <HeadingPairs>
    <vt:vector size="6" baseType="variant">
      <vt:variant>
        <vt:lpstr>Fonts Used</vt:lpstr>
      </vt:variant>
      <vt:variant>
        <vt:i4>23</vt:i4>
      </vt:variant>
      <vt:variant>
        <vt:lpstr>Theme</vt:lpstr>
      </vt:variant>
      <vt:variant>
        <vt:i4>49</vt:i4>
      </vt:variant>
      <vt:variant>
        <vt:lpstr>Slide Titles</vt:lpstr>
      </vt:variant>
      <vt:variant>
        <vt:i4>260</vt:i4>
      </vt:variant>
    </vt:vector>
  </HeadingPairs>
  <TitlesOfParts>
    <vt:vector size="332" baseType="lpstr">
      <vt:lpstr>MS PGothic</vt:lpstr>
      <vt:lpstr>MS PGothic</vt:lpstr>
      <vt:lpstr>Osaka</vt:lpstr>
      <vt:lpstr>宋体</vt:lpstr>
      <vt:lpstr>Times</vt:lpstr>
      <vt:lpstr>Arial</vt:lpstr>
      <vt:lpstr>Arial Black</vt:lpstr>
      <vt:lpstr>Arial Narrow</vt:lpstr>
      <vt:lpstr>Calibri</vt:lpstr>
      <vt:lpstr>Comic Sans MS</vt:lpstr>
      <vt:lpstr>Franklin Gothic Medium</vt:lpstr>
      <vt:lpstr>Helvetica</vt:lpstr>
      <vt:lpstr>Helvetica Neue</vt:lpstr>
      <vt:lpstr>Impact</vt:lpstr>
      <vt:lpstr>Lucida Grande</vt:lpstr>
      <vt:lpstr>Monotype Sorts</vt:lpstr>
      <vt:lpstr>Symbol</vt:lpstr>
      <vt:lpstr>Tahoma</vt:lpstr>
      <vt:lpstr>Times New Roman</vt:lpstr>
      <vt:lpstr>Traditional Arabic</vt:lpstr>
      <vt:lpstr>Tw Cen MT</vt:lpstr>
      <vt:lpstr>Wingdings</vt:lpstr>
      <vt:lpstr>Wingdings 2</vt:lpstr>
      <vt:lpstr>Notebook</vt:lpstr>
      <vt:lpstr>Default Design</vt:lpstr>
      <vt:lpstr>1_Default Design</vt:lpstr>
      <vt:lpstr>49_Blank Presentation</vt:lpstr>
      <vt:lpstr>Contemporary</vt:lpstr>
      <vt:lpstr>Blank Presentation</vt:lpstr>
      <vt:lpstr>1_Fireworks</vt:lpstr>
      <vt:lpstr>2_Default Design</vt:lpstr>
      <vt:lpstr>Orbit</vt:lpstr>
      <vt:lpstr>5_Default Design</vt:lpstr>
      <vt:lpstr>2_Contemporary</vt:lpstr>
      <vt:lpstr>6_Default Design</vt:lpstr>
      <vt:lpstr>2_Notebook</vt:lpstr>
      <vt:lpstr>3_Notebook</vt:lpstr>
      <vt:lpstr>1_Contemporary</vt:lpstr>
      <vt:lpstr>4_Notebook</vt:lpstr>
      <vt:lpstr>1_Office Theme</vt:lpstr>
      <vt:lpstr>1_untitled 1</vt:lpstr>
      <vt:lpstr>Median</vt:lpstr>
      <vt:lpstr>5_Notebook</vt:lpstr>
      <vt:lpstr>6_Notebook</vt:lpstr>
      <vt:lpstr>4_Default Design</vt:lpstr>
      <vt:lpstr>1_Blank Presentation</vt:lpstr>
      <vt:lpstr>3_Beam</vt:lpstr>
      <vt:lpstr>7_Notebook</vt:lpstr>
      <vt:lpstr>7_Default Design</vt:lpstr>
      <vt:lpstr>8_Office Theme</vt:lpstr>
      <vt:lpstr>10_Default Design</vt:lpstr>
      <vt:lpstr>Lock And Key</vt:lpstr>
      <vt:lpstr>2_Project Overview (Standard)</vt:lpstr>
      <vt:lpstr>2_Office Theme</vt:lpstr>
      <vt:lpstr>1_Lock And Key</vt:lpstr>
      <vt:lpstr>Shimmer</vt:lpstr>
      <vt:lpstr>3_Orbit</vt:lpstr>
      <vt:lpstr>50_Blank Presentation</vt:lpstr>
      <vt:lpstr>9_Default Design</vt:lpstr>
      <vt:lpstr>1_Optical</vt:lpstr>
      <vt:lpstr>5_Radar</vt:lpstr>
      <vt:lpstr>21_Default Design</vt:lpstr>
      <vt:lpstr>Office Theme</vt:lpstr>
      <vt:lpstr>3_Default Design</vt:lpstr>
      <vt:lpstr>10_Notebook</vt:lpstr>
      <vt:lpstr>56_Default Design</vt:lpstr>
      <vt:lpstr>1_blstripc.ppt - Blue Stripes</vt:lpstr>
      <vt:lpstr>59_Blank Presentation</vt:lpstr>
      <vt:lpstr>8_Default Design</vt:lpstr>
      <vt:lpstr>1_Shimmer</vt:lpstr>
      <vt:lpstr>4_Radar</vt:lpstr>
      <vt:lpstr>2_Fireworks</vt:lpstr>
      <vt:lpstr>١ أخبار الأيام</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Book Chart</vt:lpstr>
      <vt:lpstr> باري هدلستون, The Acrostic Summarized Bible (Grand Rapids: Baker, 1992)</vt:lpstr>
      <vt:lpstr>كن مُؤسَساً</vt:lpstr>
      <vt:lpstr>منطقية صموئيل، الملوك وأخبار الأيام</vt:lpstr>
      <vt:lpstr> لماذا يستخدم الله ستة أسفار عن داود؟</vt:lpstr>
      <vt:lpstr>سجلين تاريخيين لنفس الأحداث</vt:lpstr>
      <vt:lpstr> 1. أسس الله مملكة داود ليقدم عبادة الهيكل فوق الوثنية.</vt:lpstr>
      <vt:lpstr> 2. كن مُؤسَسَاً بعبادة يسوع كوريث داود.</vt:lpstr>
      <vt:lpstr>كيف يمكن أن تكون مُؤسَسَاَ بشكل مناسب في عالم متقلقل؟ </vt:lpstr>
      <vt:lpstr>الفكرة الرئيسية</vt:lpstr>
      <vt:lpstr>PowerPoint Presentation</vt:lpstr>
      <vt:lpstr>عهود الوعد والإدارة</vt:lpstr>
      <vt:lpstr>البيان الموجز</vt:lpstr>
      <vt:lpstr>التطبيق</vt:lpstr>
      <vt:lpstr>العنوان</vt:lpstr>
      <vt:lpstr>العنوان</vt:lpstr>
      <vt:lpstr>التأليف</vt:lpstr>
      <vt:lpstr>التاريخ</vt:lpstr>
      <vt:lpstr>التاريخ</vt:lpstr>
      <vt:lpstr>لماذا يوجد سجلَّيْن؟</vt:lpstr>
      <vt:lpstr>مملكة       منقسمة</vt:lpstr>
      <vt:lpstr>المستلمين</vt:lpstr>
      <vt:lpstr>الخصائص</vt:lpstr>
      <vt:lpstr>الخط الزمني لأخبار الأيام</vt:lpstr>
      <vt:lpstr>الطبيعة الإفتتاحية لسفر 2 أخبار الأيام</vt:lpstr>
      <vt:lpstr>لماذا يوجد سجلَّيْن؟</vt:lpstr>
      <vt:lpstr>الخصائص</vt:lpstr>
      <vt:lpstr>الحجة</vt:lpstr>
      <vt:lpstr>التركيب</vt:lpstr>
      <vt:lpstr>الممالك المتحدة والمنقسمة</vt:lpstr>
      <vt:lpstr>المناسبة</vt:lpstr>
      <vt:lpstr>تاريخ العالم المفصل</vt:lpstr>
      <vt:lpstr>تكامل العهد القديم</vt:lpstr>
      <vt:lpstr>الجدول الزمنيُّ للملكوت والعهود</vt:lpstr>
      <vt:lpstr>يشير العلماء الناقدون إلى العديد من الأماكن التي لا يتطابق فيها التسلسل الزمني للملوك وأخبار الأيام - ويبدو أن عهدي ملوك إسرائيل ويهوذا متناقضان. إذاً ماذا يجب ان نفعل؟</vt:lpstr>
      <vt:lpstr>غموض سفر الملوك</vt:lpstr>
      <vt:lpstr>هل التسلسل الزمني لملوك إسرائيل ضروري؟</vt:lpstr>
      <vt:lpstr>سنوات حكم ملوك يهوذا</vt:lpstr>
      <vt:lpstr>الأسباب المقترحة للتناقضات</vt:lpstr>
      <vt:lpstr>حلول مقترحة</vt:lpstr>
      <vt:lpstr>دخول المرحلة  كنيسة الأدفنتست السبتيين لاهوتي في العهد القديم إدوين ر. ثايل (يلفظ تي لي)</vt:lpstr>
      <vt:lpstr>التقويم العبريّ</vt:lpstr>
      <vt:lpstr>Hebrew Calendars</vt:lpstr>
      <vt:lpstr>حل ثايل</vt:lpstr>
      <vt:lpstr>حل ثايل</vt:lpstr>
      <vt:lpstr>قائمة ملوك وأنبياء العهد القديم</vt:lpstr>
      <vt:lpstr>قائمة ملوك وأنبياء العهد القديم</vt:lpstr>
      <vt:lpstr>كن مُؤسَساً</vt:lpstr>
      <vt:lpstr>دعونا ندرس   النص الكتابي</vt:lpstr>
      <vt:lpstr>أوه, لا... لقد وصلت إلى سلسلة النسب</vt:lpstr>
      <vt:lpstr>ما هي الفكرة</vt:lpstr>
      <vt:lpstr>ما هي الفكرة؟</vt:lpstr>
      <vt:lpstr>ما هي الفكرة؟</vt:lpstr>
      <vt:lpstr>المملكة     المتحدة</vt:lpstr>
      <vt:lpstr>منطقية صموئيل، الملوك وأخبار الأيام</vt:lpstr>
      <vt:lpstr>لماذا استثمر الله ستة أسفار عن داود؟</vt:lpstr>
      <vt:lpstr>سجلين تاريخيين لنفس الأحداث</vt:lpstr>
      <vt:lpstr>الطبيعة الإفتتاحية لسفر ١ أخبار الأيام</vt:lpstr>
      <vt:lpstr> 1. أسس الله مملكة داود ليقدم العبادة في الهيكل فوق الوثنية</vt:lpstr>
      <vt:lpstr>الكلمة المفتاحية</vt:lpstr>
      <vt:lpstr>الموضوع الرئيسي</vt:lpstr>
      <vt:lpstr>١ أخبار الأيام 1 </vt:lpstr>
      <vt:lpstr> سجل النسب من آدم إلى 450 ق.م يظهر غياب عرش داود لكن نسله لا يزال حاضراً بسبب نعمة الله (1 أخ 1-9)</vt:lpstr>
      <vt:lpstr>سجل نسب تكوين 5</vt:lpstr>
      <vt:lpstr>قائمة الأمم</vt:lpstr>
      <vt:lpstr>شجرة عائلة الآباء (تك 12-50, 1 أخ 1: 28-34)</vt:lpstr>
      <vt:lpstr>شجرة          عائلة الآباء</vt:lpstr>
      <vt:lpstr>الأسباط الشرقية           خلال فترة               المملكة المنقسمة</vt:lpstr>
      <vt:lpstr>١ أخبار الأيام 2 </vt:lpstr>
      <vt:lpstr>شجرة عائلة الآباء</vt:lpstr>
      <vt:lpstr>تعداد          الأسباط</vt:lpstr>
      <vt:lpstr>١ أخبار الأيام 3 </vt:lpstr>
      <vt:lpstr>عائلة وأسلاف داود</vt:lpstr>
      <vt:lpstr>خط                       نسل داود</vt:lpstr>
      <vt:lpstr>المسيا من يهوذا</vt:lpstr>
      <vt:lpstr>يا داود، لماذا لديك عدة زوجات؟</vt:lpstr>
      <vt:lpstr>أسلاف وعائلة داود</vt:lpstr>
      <vt:lpstr>المملكة بحسب متَّى 1 </vt:lpstr>
      <vt:lpstr>نهايةٌ شرِّيرةٌ وسيِّئةٌ ليهوذا</vt:lpstr>
      <vt:lpstr>أبناء يوشيَّا والأنبياء</vt:lpstr>
      <vt:lpstr>حدائق بابل المعلقة</vt:lpstr>
      <vt:lpstr>اللطف نحو يهوياكين في السبي </vt:lpstr>
      <vt:lpstr>لوح مؤن  يهوياكين  في السبي</vt:lpstr>
      <vt:lpstr>النعمة في السبي</vt:lpstr>
      <vt:lpstr>خط نسل يهوياكين/يكنيا/كنيا (1 أخ 3: 17-24)</vt:lpstr>
      <vt:lpstr>١ أخبار الأيام 4 </vt:lpstr>
      <vt:lpstr>تعداد كل سبط</vt:lpstr>
      <vt:lpstr>١ أخبار الأيام 5 </vt:lpstr>
      <vt:lpstr>شجرة عائلة الآباء</vt:lpstr>
      <vt:lpstr>تعداد كل سبط</vt:lpstr>
      <vt:lpstr>شجرة عائلة الآباء</vt:lpstr>
      <vt:lpstr>١ أخبار الأيام 6 </vt:lpstr>
      <vt:lpstr>التباين بين اللاويين والكهنة</vt:lpstr>
      <vt:lpstr>التباين بين اللاويين والكهنة</vt:lpstr>
      <vt:lpstr>Levi's Family Tree</vt:lpstr>
      <vt:lpstr>48 مدن اللاويِّين</vt:lpstr>
      <vt:lpstr>١ أخبار الأيام 7 </vt:lpstr>
      <vt:lpstr>تعداد كل سبط</vt:lpstr>
      <vt:lpstr>١ أخبار الأيام 8 </vt:lpstr>
      <vt:lpstr>تعداد كل سبط</vt:lpstr>
      <vt:lpstr>١ أخبار الأيام 9 </vt:lpstr>
      <vt:lpstr>تعداد كل سبط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لماذا سلاسل النسب</vt:lpstr>
      <vt:lpstr>بدأت الولايات المتحدة كأمة مسيحية</vt:lpstr>
      <vt:lpstr>حجاج بلايموث</vt:lpstr>
      <vt:lpstr>مع ذلك فقد ذبحوا الهنود الحمر</vt:lpstr>
      <vt:lpstr>بدأت الولايات المتحدة الأمريكية كأمة مسيحية</vt:lpstr>
      <vt:lpstr>بدأت الولايات المتحدة الأمريكية كأمة مسيحية</vt:lpstr>
      <vt:lpstr>هل         تثق         بالله؟</vt:lpstr>
      <vt:lpstr>هل نثق بالله؟</vt:lpstr>
      <vt:lpstr>هل ثقتك بالله تربكك؟</vt:lpstr>
      <vt:lpstr>سبب للخجل؟</vt:lpstr>
      <vt:lpstr>The USA began as a Christian nation but has left its godly heritage.</vt:lpstr>
      <vt:lpstr> بدأت الولايات المتحدة الأمريكية كأمة مسيحية لكنها تركت إرثها الإلهي</vt:lpstr>
      <vt:lpstr>التراث المسيحي  هو الآن محل             نقاش ساخن!</vt:lpstr>
      <vt:lpstr>١ أخبار الأيام 10 </vt:lpstr>
      <vt:lpstr> بارك الله داود حتى تقلد إسرائيل شغفه لعبادة الهيكل  (1 أخ 10 – 29) </vt:lpstr>
      <vt:lpstr>التركيز على داود</vt:lpstr>
      <vt:lpstr>أعد الله داود الملك بعدما نزع شاول الذي كان غير لائق للملك ليظهر داود كالملك المثالي (1 أخ 10 – 12)</vt:lpstr>
      <vt:lpstr>ملخص</vt:lpstr>
      <vt:lpstr>١ أخبار الأيام 11 </vt:lpstr>
      <vt:lpstr>”الثلاثة”  يشبعام, أليعازر وشمة </vt:lpstr>
      <vt:lpstr>رجال داود الأبطال لجيمس تيسوت</vt:lpstr>
      <vt:lpstr>١ أخبار الأيام 12 </vt:lpstr>
      <vt:lpstr>الملك النموذجي</vt:lpstr>
      <vt:lpstr>١ أخبار الأيام 13 </vt:lpstr>
      <vt:lpstr>كافأ الله احترام داود للتابوت بوعده بالسلالة الدائمة لعهد داود ليبين كيف تؤدي الطاعة إلى البركة          (١ أخبار الأيام 13-17)</vt:lpstr>
      <vt:lpstr>أوجه التشابه بين نقل داود وسليمان للتابوت</vt:lpstr>
      <vt:lpstr>١ أخبار الأيام 14 </vt:lpstr>
      <vt:lpstr>بارك الله داود كملك على الرغم من قصره والعديد من النساء والأطفال والإنتصارات على الفلسطينيين (١ أخبار الأيام 14)</vt:lpstr>
      <vt:lpstr>١ أخبار الأيام 15 </vt:lpstr>
      <vt:lpstr>أوجه التشابه بين نقل داود وسليمان للتابوت</vt:lpstr>
      <vt:lpstr>١ أخبار الأيام 16 </vt:lpstr>
      <vt:lpstr>أوجه التشابه بين نقل داود وسليمان للتابوت</vt:lpstr>
      <vt:lpstr>أخبار الأيام مقابل صموئيل والملوك</vt:lpstr>
      <vt:lpstr>١ أخبار الأيام 17 </vt:lpstr>
      <vt:lpstr>الآية المفتاحية</vt:lpstr>
      <vt:lpstr>أوجه التشابه بين نقل داود وسليمان للتابوت</vt:lpstr>
      <vt:lpstr>١ أخبار الأيام 18 </vt:lpstr>
      <vt:lpstr>دول جديدة          تابعة لداود</vt:lpstr>
      <vt:lpstr>١ أخبار الأيام 19 </vt:lpstr>
      <vt:lpstr>الإنتصار على             أرام وعمون</vt:lpstr>
      <vt:lpstr>١ أخبار الأيام 20 </vt:lpstr>
      <vt:lpstr>وكانت أيضاً حرب مع الفلسطينيين فقتل ألحانان بن ياعور لحمي أخا جليات الجتي وكانت قناة رمحه كنول النساجين (١ أخبار الأيام ٢٠: ٥) (٢ صموئيل ٢١: ١٩ )</vt:lpstr>
      <vt:lpstr>ثم كانت أيضاً حرب في جت وكان رجل طويل القامة أعنش أصابعه أربع وعشرون وهو أيضاً ولد لرافا ولما عير إسرائيل ضربه يهوناثان بن شمعا أخي داود (١ أخبار الأيام ٢٠: ٦-٧)  (٢ صموئيل ٢١: ٢٠ )</vt:lpstr>
      <vt:lpstr>١ أخبار الأيام 21 </vt:lpstr>
      <vt:lpstr>بارك الله عبادة داود من خلال اختيار موقع الهيكل وتنظيم المواد والقادة والتكليف بالعمل لتشجيع عبادة الهيكل    (أخبار الأيام الأول 21-29)</vt:lpstr>
      <vt:lpstr>موقع الهيكل</vt:lpstr>
      <vt:lpstr>بيدر أرونة</vt:lpstr>
      <vt:lpstr>موقع الهيكل (1 أخ 21)</vt:lpstr>
      <vt:lpstr>موقع الهيكل</vt:lpstr>
      <vt:lpstr>صموئيل والملوك مقابل أخبار الأيام</vt:lpstr>
      <vt:lpstr>أخبار الأيام مقابل صموئيل والملوك</vt:lpstr>
      <vt:lpstr>١ أخبار الأيام 22 </vt:lpstr>
      <vt:lpstr>داود وسليمان</vt:lpstr>
      <vt:lpstr>صموئيل/الملوك مقابل أخبار الأيام</vt:lpstr>
      <vt:lpstr>١ أخبار الأيام 23 </vt:lpstr>
      <vt:lpstr>صموئيل/الملوك مقابل أخبار الأيام</vt:lpstr>
      <vt:lpstr>١ أخبار الأيام 24 </vt:lpstr>
      <vt:lpstr>أصبح الكهنة 24 فرقة لتقديم الذبائح أمام الرب في دورات لمدة أسبوعين كل عام</vt:lpstr>
      <vt:lpstr>١ أخبار الأيام 25 </vt:lpstr>
      <vt:lpstr>رتب داود العازفين</vt:lpstr>
      <vt:lpstr>تم تنظيم الموسيقيين في عازفين ومغنين لتقديم التسبيح للرب في خدمة النبوة (١ أخبار الأيام 25)</vt:lpstr>
      <vt:lpstr>١ أخبار الأيام 26 </vt:lpstr>
      <vt:lpstr>تم تنظيم ضباط الهيكل في حراس بوابات، أمناء خزينة وإداريين من أجل حسن سير الهيكل (١ أخبار الأيام 26)</vt:lpstr>
      <vt:lpstr>١ أخبار الأيام 27 </vt:lpstr>
      <vt:lpstr>صموئيل/الملوك مقابل أخبار الأيام</vt:lpstr>
      <vt:lpstr>١ أخبار الأيام 28 </vt:lpstr>
      <vt:lpstr>وأعطى داود سليمان ابنه مثال الرواق وبيوته وخزائنه وعلاليه ومخادعه الداخلية وبيت الغطاء ومثال كل ما كان عنده بالروح لديار بيت الرب ولجميع المخادع حواليه ولخزائن بيت الله وخزائن الأقداس (28: 11-12)</vt:lpstr>
      <vt:lpstr>كلف داود إسرائيل وسليمان باتباع تصميم الله لبناء الهيكل وخدمته من قبل اللاويين والكهنة (1 أخ 28)</vt:lpstr>
      <vt:lpstr>١ أخبار الأيام 29 </vt:lpstr>
      <vt:lpstr>Book Chart</vt:lpstr>
      <vt:lpstr>البيان الموجز</vt:lpstr>
      <vt:lpstr> 1. أسس الله مملكة داود ليقدم العبادة في الهيكل فوق الوثنية</vt:lpstr>
      <vt:lpstr> 2. كن مُؤسَسَاَ لعبادة يسوع كوريث داود</vt:lpstr>
      <vt:lpstr>كان الهيكل مجيداً</vt:lpstr>
      <vt:lpstr>لكن ماذا عن ذاك الهيكل؟</vt:lpstr>
      <vt:lpstr>حتى الهيكل الذي أعيد بناؤه    في وقت قريب من أخبار الأيام  تم تدميره لاحقًا                 فماذا عن عبادة الهيكل الآن؟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أم لستم تعلمون أن جسدكم هو هيكل للروح القدس الذي فيكم الذي لكم من الله وأنكم لستم لأنفسكم لأنكم قد اشتريتم بثمن فمجدوا الله في أجسادكم وفي أرواحكم التي هي لله (1 كو 6 : 19-20)</vt:lpstr>
      <vt:lpstr>كيف يمكنك أن تكون راسخًا في عالم هش؟</vt:lpstr>
      <vt:lpstr>الفكرة الرئيسية</vt:lpstr>
      <vt:lpstr> 1. أسس الله مملكة داود ليقدم العبادة في الهيكل فوق الوثنية</vt:lpstr>
      <vt:lpstr>2. كن مُؤسَسَاَ لعبادة يسوع كوريث داود</vt:lpstr>
      <vt:lpstr>1 كورنثوس 3 : 11</vt:lpstr>
      <vt:lpstr>كيف هو أساسك؟</vt:lpstr>
      <vt:lpstr>أساس متين</vt:lpstr>
      <vt:lpstr>أساس متين</vt:lpstr>
      <vt:lpstr>كن مُؤسَسَاً</vt:lpstr>
      <vt:lpstr>أساس متين</vt:lpstr>
      <vt:lpstr>أساس متين</vt:lpstr>
      <vt:lpstr>كن مُؤسَسَاً</vt:lpstr>
      <vt:lpstr>كلمة الله</vt:lpstr>
      <vt:lpstr>ابنِ على أساسك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مسح العهد القديم   •  BibleStudyDownloads.org</vt:lpstr>
      <vt:lpstr>ملوك العهد القديم (بالرسومات)</vt:lpstr>
      <vt:lpstr>Placing the Prophets</vt:lpstr>
      <vt:lpstr>صموئيل/الملوك مقابل أخبار الأيام</vt:lpstr>
      <vt:lpstr>2 Chronicles Book Chart</vt:lpstr>
      <vt:lpstr>PowerPoint Presentation</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358</cp:revision>
  <cp:lastPrinted>2025-10-21T07:30:38Z</cp:lastPrinted>
  <dcterms:created xsi:type="dcterms:W3CDTF">2003-08-18T11:31:03Z</dcterms:created>
  <dcterms:modified xsi:type="dcterms:W3CDTF">2025-10-21T14:31:38Z</dcterms:modified>
</cp:coreProperties>
</file>